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3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4.xml" ContentType="application/vnd.openxmlformats-officedocument.theme+xml"/>
  <Override PartName="/ppt/media/image18.jpg" ContentType="image/jpg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  <p:sldMasterId id="2147484015" r:id="rId2"/>
    <p:sldMasterId id="2147484058" r:id="rId3"/>
    <p:sldMasterId id="2147484100" r:id="rId4"/>
    <p:sldMasterId id="2147484142" r:id="rId5"/>
  </p:sldMasterIdLst>
  <p:notesMasterIdLst>
    <p:notesMasterId r:id="rId51"/>
  </p:notesMasterIdLst>
  <p:handoutMasterIdLst>
    <p:handoutMasterId r:id="rId52"/>
  </p:handoutMasterIdLst>
  <p:sldIdLst>
    <p:sldId id="256" r:id="rId6"/>
    <p:sldId id="262" r:id="rId7"/>
    <p:sldId id="478" r:id="rId8"/>
    <p:sldId id="457" r:id="rId9"/>
    <p:sldId id="495" r:id="rId10"/>
    <p:sldId id="496" r:id="rId11"/>
    <p:sldId id="497" r:id="rId12"/>
    <p:sldId id="498" r:id="rId13"/>
    <p:sldId id="499" r:id="rId14"/>
    <p:sldId id="500" r:id="rId15"/>
    <p:sldId id="501" r:id="rId16"/>
    <p:sldId id="502" r:id="rId17"/>
    <p:sldId id="492" r:id="rId18"/>
    <p:sldId id="533" r:id="rId19"/>
    <p:sldId id="475" r:id="rId20"/>
    <p:sldId id="465" r:id="rId21"/>
    <p:sldId id="513" r:id="rId22"/>
    <p:sldId id="514" r:id="rId23"/>
    <p:sldId id="515" r:id="rId24"/>
    <p:sldId id="516" r:id="rId25"/>
    <p:sldId id="485" r:id="rId26"/>
    <p:sldId id="486" r:id="rId27"/>
    <p:sldId id="487" r:id="rId28"/>
    <p:sldId id="488" r:id="rId29"/>
    <p:sldId id="490" r:id="rId30"/>
    <p:sldId id="521" r:id="rId31"/>
    <p:sldId id="523" r:id="rId32"/>
    <p:sldId id="524" r:id="rId33"/>
    <p:sldId id="525" r:id="rId34"/>
    <p:sldId id="526" r:id="rId35"/>
    <p:sldId id="522" r:id="rId36"/>
    <p:sldId id="527" r:id="rId37"/>
    <p:sldId id="528" r:id="rId38"/>
    <p:sldId id="529" r:id="rId39"/>
    <p:sldId id="518" r:id="rId40"/>
    <p:sldId id="519" r:id="rId41"/>
    <p:sldId id="520" r:id="rId42"/>
    <p:sldId id="532" r:id="rId43"/>
    <p:sldId id="503" r:id="rId44"/>
    <p:sldId id="504" r:id="rId45"/>
    <p:sldId id="505" r:id="rId46"/>
    <p:sldId id="506" r:id="rId47"/>
    <p:sldId id="451" r:id="rId48"/>
    <p:sldId id="531" r:id="rId49"/>
    <p:sldId id="474" r:id="rId50"/>
  </p:sldIdLst>
  <p:sldSz cx="9144000" cy="5143500" type="screen16x9"/>
  <p:notesSz cx="6858000" cy="9144000"/>
  <p:custDataLst>
    <p:tags r:id="rId53"/>
  </p:custData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Title" id="{57DC69AD-A26E-47D6-B65E-46E672F711FE}">
          <p14:sldIdLst>
            <p14:sldId id="256"/>
          </p14:sldIdLst>
        </p14:section>
        <p14:section name="Text Slides" id="{291AD1F2-09EC-4502-AA26-4C6E419F9E62}">
          <p14:sldIdLst>
            <p14:sldId id="262"/>
            <p14:sldId id="478"/>
            <p14:sldId id="457"/>
            <p14:sldId id="495"/>
            <p14:sldId id="496"/>
            <p14:sldId id="497"/>
            <p14:sldId id="498"/>
            <p14:sldId id="499"/>
            <p14:sldId id="500"/>
            <p14:sldId id="501"/>
            <p14:sldId id="502"/>
            <p14:sldId id="492"/>
            <p14:sldId id="533"/>
            <p14:sldId id="475"/>
            <p14:sldId id="465"/>
            <p14:sldId id="513"/>
            <p14:sldId id="514"/>
            <p14:sldId id="515"/>
            <p14:sldId id="516"/>
            <p14:sldId id="485"/>
            <p14:sldId id="486"/>
            <p14:sldId id="487"/>
            <p14:sldId id="488"/>
            <p14:sldId id="490"/>
            <p14:sldId id="521"/>
            <p14:sldId id="523"/>
            <p14:sldId id="524"/>
            <p14:sldId id="525"/>
            <p14:sldId id="526"/>
            <p14:sldId id="522"/>
            <p14:sldId id="527"/>
            <p14:sldId id="528"/>
            <p14:sldId id="529"/>
            <p14:sldId id="518"/>
            <p14:sldId id="519"/>
            <p14:sldId id="520"/>
            <p14:sldId id="532"/>
            <p14:sldId id="503"/>
            <p14:sldId id="504"/>
            <p14:sldId id="505"/>
            <p14:sldId id="506"/>
            <p14:sldId id="451"/>
            <p14:sldId id="531"/>
            <p14:sldId id="474"/>
          </p14:sldIdLst>
        </p14:section>
      </p14:sectionLst>
    </p:ext>
    <p:ext uri="{EFAFB233-063F-42B5-8137-9DF3F51BA10A}">
      <p15:sldGuideLst xmlns:p15="http://schemas.microsoft.com/office/powerpoint/2012/main">
        <p15:guide id="1" pos="3144" userDrawn="1">
          <p15:clr>
            <a:srgbClr val="A4A3A4"/>
          </p15:clr>
        </p15:guide>
        <p15:guide id="2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tesh Gohil" initials="" lastIdx="31" clrIdx="0"/>
  <p:cmAuthor id="1" name="Kate Ryan" initials="KR" lastIdx="1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669"/>
    <a:srgbClr val="86DBF2"/>
    <a:srgbClr val="049FD9"/>
    <a:srgbClr val="1FAED4"/>
    <a:srgbClr val="72C059"/>
    <a:srgbClr val="B2D171"/>
    <a:srgbClr val="B8E1D0"/>
    <a:srgbClr val="26194B"/>
    <a:srgbClr val="9891A0"/>
    <a:srgbClr val="113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083E6E3-FA7D-4D7B-A595-EF9225AFEA8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76" autoAdjust="0"/>
    <p:restoredTop sz="94520" autoAdjust="0"/>
  </p:normalViewPr>
  <p:slideViewPr>
    <p:cSldViewPr snapToGrid="0" snapToObjects="1" showGuides="1">
      <p:cViewPr varScale="1">
        <p:scale>
          <a:sx n="111" d="100"/>
          <a:sy n="111" d="100"/>
        </p:scale>
        <p:origin x="398" y="82"/>
      </p:cViewPr>
      <p:guideLst>
        <p:guide pos="3144"/>
        <p:guide orient="horz"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notesViewPr>
    <p:cSldViewPr snapToGrid="0" snapToObjects="1" showGuides="1">
      <p:cViewPr varScale="1">
        <p:scale>
          <a:sx n="87" d="100"/>
          <a:sy n="87" d="100"/>
        </p:scale>
        <p:origin x="257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ags" Target="tags/tag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heme" Target="theme/theme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FE48B1C-1E6B-744F-8E6C-3836D33BC0D9}" type="datetimeFigureOut">
              <a:rPr lang="en-US"/>
              <a:pPr>
                <a:defRPr/>
              </a:pPr>
              <a:t>6/4/2018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5A8EAB7-F1BA-274C-91A9-46214A29E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480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A637A29-4E7E-A24B-BAB1-D48C888F91E4}" type="datetimeFigureOut">
              <a:rPr lang="en-US"/>
              <a:pPr>
                <a:defRPr/>
              </a:pPr>
              <a:t>6/4/2018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97A1FA6-25DE-9E4E-A34D-CF67DE7DBD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925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Adding complexity – devices may be anywhere, connecting and sending data in different ways.   </a:t>
            </a:r>
          </a:p>
          <a:p>
            <a:endParaRPr lang="en-US" dirty="0"/>
          </a:p>
          <a:p>
            <a:r>
              <a:rPr lang="en-US" dirty="0"/>
              <a:t>And applications don’t all sit in the same place. They may be in the company’s data center.  They may be in the cloud.  Or multiple clouds.  </a:t>
            </a:r>
          </a:p>
          <a:p>
            <a:endParaRPr lang="en-US" dirty="0"/>
          </a:p>
          <a:p>
            <a:r>
              <a:rPr lang="en-US" dirty="0"/>
              <a:t>Companies are dealing with highly distributed environments.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177B1-6D3E-8648-95DB-DB1FEE81953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1346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Cisco </a:t>
            </a:r>
            <a:r>
              <a:rPr lang="en-US" baseline="0" dirty="0" err="1"/>
              <a:t>IoT</a:t>
            </a:r>
            <a:r>
              <a:rPr lang="en-US" baseline="0" dirty="0"/>
              <a:t> Threat Defense is layered on to address customers’ top concern: security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combo of </a:t>
            </a:r>
            <a:r>
              <a:rPr lang="en-US" baseline="0" dirty="0" err="1"/>
              <a:t>IoT</a:t>
            </a:r>
            <a:r>
              <a:rPr lang="en-US" baseline="0" dirty="0"/>
              <a:t> Data Platform +  Networking Fabric + Security uniquely </a:t>
            </a:r>
            <a:r>
              <a:rPr lang="en-US" dirty="0"/>
              <a:t>solves customers’ problems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A1FA6-25DE-9E4E-A34D-CF67DE7DB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775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2463" y="631825"/>
            <a:ext cx="5613400" cy="31575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[GOAL:</a:t>
            </a:r>
            <a:r>
              <a:rPr lang="en-US" sz="1200" b="1" baseline="0" dirty="0"/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Demonstrating Measurable Outcomes]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Talking Points/Scripting:</a:t>
            </a:r>
          </a:p>
          <a:p>
            <a:pPr marL="628650" marR="0" lvl="1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here is a new paradigm with digital transformation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IoT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that will have significant impact to the manufacturing industry resulting in outcomes that will truly transform the manufacturing industry </a:t>
            </a:r>
            <a:endParaRPr lang="en-US" sz="120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According to a recent survey of 400 manufacturing business line leaders by SCM World…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Manufacturing leaders expect dramatic improvements across the key manufacturing KPIs by focusing on connecting devices in the factory and optimizing the use of data.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We did some of our own validation to define some actual values for those projected impacts. 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[TRANSITION STATEMENT]</a:t>
            </a: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So we know that that real value is there…but how can customers capture it? 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1D666C-7143-5C4F-9E28-C342C4B27E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010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We’ve seen what’s needed to achieve digital</a:t>
            </a:r>
            <a:r>
              <a:rPr lang="en-US" baseline="0" dirty="0"/>
              <a:t> transformation. But what about their performance in the real world?</a:t>
            </a:r>
          </a:p>
          <a:p>
            <a:endParaRPr lang="en-US" baseline="0" dirty="0"/>
          </a:p>
          <a:p>
            <a:r>
              <a:rPr lang="en-US" baseline="0" dirty="0"/>
              <a:t>As the early adopters of these technologies have begun to deploy connected factory solutions to their businesses, our customers are already seeing impressive results.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A1FA6-25DE-9E4E-A34D-CF67DE7DB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5917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8588" indent="-128588" defTabSz="514350" fontAlgn="auto">
              <a:spcBef>
                <a:spcPts val="15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1200" b="1" dirty="0"/>
              <a:t>7-12% </a:t>
            </a:r>
            <a:r>
              <a:rPr lang="en-US" sz="1200" dirty="0">
                <a:solidFill>
                  <a:srgbClr val="676767"/>
                </a:solidFill>
                <a:latin typeface="Arial"/>
                <a:ea typeface=""/>
                <a:cs typeface=""/>
              </a:rPr>
              <a:t>improved OEE due to monitoring and rapid fault isolation</a:t>
            </a:r>
          </a:p>
          <a:p>
            <a:pPr marL="128588" indent="-128588" defTabSz="514350" fontAlgn="auto">
              <a:spcBef>
                <a:spcPts val="15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1200" dirty="0">
                <a:solidFill>
                  <a:srgbClr val="676767"/>
                </a:solidFill>
                <a:latin typeface="Arial"/>
                <a:ea typeface=""/>
                <a:cs typeface=""/>
              </a:rPr>
              <a:t>Improved Build to Order (BTO) cycle by 25% with assembly line changeovers</a:t>
            </a:r>
          </a:p>
          <a:p>
            <a:pPr marL="128588" indent="-128588" defTabSz="514350" fontAlgn="auto">
              <a:spcBef>
                <a:spcPts val="15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1200" dirty="0">
                <a:solidFill>
                  <a:srgbClr val="676767"/>
                </a:solidFill>
                <a:latin typeface="Arial"/>
                <a:ea typeface=""/>
                <a:cs typeface=""/>
              </a:rPr>
              <a:t>Zero Downtime (ZDT) due to End-to-End process Monitoring</a:t>
            </a:r>
          </a:p>
          <a:p>
            <a:pPr marL="128588" indent="-128588" defTabSz="514350" fontAlgn="auto">
              <a:spcBef>
                <a:spcPts val="15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1200" dirty="0">
                <a:solidFill>
                  <a:srgbClr val="676767"/>
                </a:solidFill>
                <a:latin typeface="Arial"/>
                <a:ea typeface=""/>
                <a:cs typeface=""/>
              </a:rPr>
              <a:t>Improved quality due to Accurate Component visibility and traceability </a:t>
            </a:r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r>
              <a:rPr lang="en-US" sz="1200" b="1" dirty="0"/>
              <a:t>IE 2000/4000 switches provide:</a:t>
            </a:r>
          </a:p>
          <a:p>
            <a:r>
              <a:rPr lang="en-US" sz="1200" dirty="0"/>
              <a:t>Connection between all devices on IP</a:t>
            </a:r>
          </a:p>
          <a:p>
            <a:r>
              <a:rPr lang="en-US" sz="1200" dirty="0"/>
              <a:t>Rapid Fault isolation and highly resilient network via REP (Resilient Ethernet Protocol)</a:t>
            </a:r>
          </a:p>
          <a:p>
            <a:r>
              <a:rPr lang="en-US" sz="1200" dirty="0"/>
              <a:t>Support for factory-centric protocols (Ethernet/IP, </a:t>
            </a:r>
            <a:r>
              <a:rPr lang="en-US" sz="1200" dirty="0" err="1"/>
              <a:t>Profinet</a:t>
            </a:r>
            <a:r>
              <a:rPr lang="en-US" sz="1200" dirty="0"/>
              <a:t>, MRP, PTP, 1588, NAT)</a:t>
            </a:r>
          </a:p>
          <a:p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A1FA6-25DE-9E4E-A34D-CF67DE7DB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1974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C00000"/>
              </a:solidFill>
            </a:endParaRPr>
          </a:p>
          <a:p>
            <a:pPr>
              <a:spcBef>
                <a:spcPts val="200"/>
              </a:spcBef>
            </a:pPr>
            <a:r>
              <a:rPr lang="en-US" sz="1400" dirty="0"/>
              <a:t>Safe, Smart and Eco-friendly roadways through</a:t>
            </a:r>
          </a:p>
          <a:p>
            <a:pPr marL="171446" indent="-171446">
              <a:spcBef>
                <a:spcPts val="200"/>
              </a:spcBef>
              <a:buFont typeface="Arial" charset="0"/>
              <a:buChar char="•"/>
            </a:pPr>
            <a:r>
              <a:rPr lang="en-US" sz="1200" dirty="0"/>
              <a:t>Connectivity for roadside systems (ramp meters, digital signs, video surveillance), resulting in reduced traffic congestion, improved safety</a:t>
            </a:r>
          </a:p>
          <a:p>
            <a:pPr marL="171446" indent="-171446">
              <a:spcBef>
                <a:spcPts val="200"/>
              </a:spcBef>
              <a:buFont typeface="Arial" charset="0"/>
              <a:buChar char="•"/>
            </a:pPr>
            <a:r>
              <a:rPr lang="en-US" sz="1200" dirty="0"/>
              <a:t>Increased visibility resulting in fewer incidents and shorter time to clear accidents, reducing secondary incidents</a:t>
            </a:r>
          </a:p>
          <a:p>
            <a:pPr marL="171446" indent="-171446">
              <a:spcBef>
                <a:spcPts val="200"/>
              </a:spcBef>
              <a:buFont typeface="Arial" charset="0"/>
              <a:buChar char="•"/>
            </a:pPr>
            <a:r>
              <a:rPr lang="en-US" sz="1200" dirty="0"/>
              <a:t>Improved monitoring of environmental conditions by connectivity to noise/pollution sensors and traffic monitors, resulting better compliance</a:t>
            </a:r>
          </a:p>
          <a:p>
            <a:pPr marL="171446" indent="-171446">
              <a:spcBef>
                <a:spcPts val="200"/>
              </a:spcBef>
              <a:buFont typeface="Arial" charset="0"/>
              <a:buChar char="•"/>
            </a:pPr>
            <a:r>
              <a:rPr lang="en-US" sz="1200" dirty="0"/>
              <a:t>Enabling the infrastructure for autonomous vehicle systems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A1FA6-25DE-9E4E-A34D-CF67DE7DB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5041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defTabSz="457086">
              <a:lnSpc>
                <a:spcPct val="150000"/>
              </a:lnSpc>
              <a:buFont typeface="Wingdings" charset="2"/>
              <a:buChar char="§"/>
            </a:pPr>
            <a:r>
              <a:rPr lang="en-US" sz="1200" dirty="0">
                <a:solidFill>
                  <a:srgbClr val="C00000"/>
                </a:solidFill>
              </a:rPr>
              <a:t>Improving Operations, reducing </a:t>
            </a:r>
            <a:r>
              <a:rPr lang="en-US" sz="1200" dirty="0" err="1">
                <a:solidFill>
                  <a:srgbClr val="C00000"/>
                </a:solidFill>
              </a:rPr>
              <a:t>Opex</a:t>
            </a:r>
            <a:endParaRPr lang="en-US" sz="1200" dirty="0">
              <a:solidFill>
                <a:srgbClr val="C00000"/>
              </a:solidFill>
            </a:endParaRPr>
          </a:p>
          <a:p>
            <a:pPr marL="342900" indent="-342900" defTabSz="457086">
              <a:lnSpc>
                <a:spcPct val="150000"/>
              </a:lnSpc>
              <a:buFont typeface="Wingdings" charset="2"/>
              <a:buChar char="§"/>
            </a:pPr>
            <a:r>
              <a:rPr lang="en-US" sz="1200" dirty="0">
                <a:solidFill>
                  <a:srgbClr val="C00000"/>
                </a:solidFill>
              </a:rPr>
              <a:t>Increasing mobility for under the wing operations</a:t>
            </a:r>
          </a:p>
          <a:p>
            <a:pPr marL="342900" indent="-342900" defTabSz="457086">
              <a:lnSpc>
                <a:spcPct val="150000"/>
              </a:lnSpc>
              <a:buFont typeface="Wingdings" charset="2"/>
              <a:buChar char="§"/>
            </a:pPr>
            <a:r>
              <a:rPr lang="en-US" sz="1200" dirty="0">
                <a:solidFill>
                  <a:srgbClr val="C00000"/>
                </a:solidFill>
              </a:rPr>
              <a:t>Need for real time critical communications  between Pilots, underwing teams, flight operations and  other mobile airline employees</a:t>
            </a:r>
          </a:p>
          <a:p>
            <a:pPr marL="342900" indent="-342900" defTabSz="457086">
              <a:lnSpc>
                <a:spcPct val="150000"/>
              </a:lnSpc>
              <a:buFont typeface="Wingdings" charset="2"/>
              <a:buChar char="§"/>
            </a:pPr>
            <a:r>
              <a:rPr lang="en-US" sz="1200" dirty="0">
                <a:solidFill>
                  <a:srgbClr val="C00000"/>
                </a:solidFill>
              </a:rPr>
              <a:t>Network connectivity that can withstand extreme outdoor conditions</a:t>
            </a:r>
          </a:p>
          <a:p>
            <a:pPr marL="152202" indent="-152202" defTabSz="913509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4D4D4D"/>
              </a:solidFill>
            </a:endParaRPr>
          </a:p>
          <a:p>
            <a:pPr marL="152202" indent="-152202" defTabSz="913509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D4D4D"/>
                </a:solidFill>
              </a:rPr>
              <a:t>United CIO wanted to increase mobility for under the wing operations improving GS Operations  and increase on-time plane departures</a:t>
            </a:r>
          </a:p>
          <a:p>
            <a:pPr marL="152202" indent="-152202" defTabSz="913509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D4D4D"/>
                </a:solidFill>
              </a:rPr>
              <a:t>Provide real time critical communications  between Pilots, underwing teams, flight operations and  other mobile airline employees</a:t>
            </a:r>
          </a:p>
          <a:p>
            <a:pPr marL="152202" indent="-152202" defTabSz="913509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D4D4D"/>
                </a:solidFill>
              </a:rPr>
              <a:t>United Airlines  required to find a way to reduce plane turn time, and provide additional connectivity to the jet bridge while reducing the cost most for IT support on the jet bridge. 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C00000"/>
                </a:solidFill>
              </a:rPr>
              <a:t>Reducing plane turn time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C00000"/>
                </a:solidFill>
              </a:rPr>
              <a:t>Increasing on-time plane departures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C0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A1FA6-25DE-9E4E-A34D-CF67DE7DB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506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007D3-B139-4303-AB6A-D65EC1FE72CD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4873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Cisco is driving these solutions through our comprehensive</a:t>
            </a:r>
            <a:r>
              <a:rPr lang="en-US" baseline="0" dirty="0"/>
              <a:t> set of offerings that enable digital manufacturing.  From a unified infrastructure up through compute platforms and applications, Cisco is the ideal partner to help you achieve the holistic approach.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007D3-B139-4303-AB6A-D65EC1FE72CD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012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7663" y="669925"/>
            <a:ext cx="5951537" cy="3348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6872" indent="-166872" defTabSz="444922" eaLnBrk="0" fontAlgn="base" hangingPunct="0">
              <a:spcBef>
                <a:spcPct val="30000"/>
              </a:spcBef>
              <a:spcAft>
                <a:spcPct val="0"/>
              </a:spcAft>
              <a:buFont typeface="Arial"/>
              <a:buChar char="•"/>
              <a:defRPr/>
            </a:pPr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04612D-37FF-4C96-9C8F-8E22EB2155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0346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Starter solution is one of the ‘ready</a:t>
            </a:r>
            <a:r>
              <a:rPr lang="en-US" baseline="0" dirty="0"/>
              <a:t> to go’, turnkey use cases for Kinetic for Mfg.</a:t>
            </a:r>
            <a:endParaRPr lang="en-US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Ordering Guide will be posted here: https://cisco.jiveon.com/docs/DOC-1823601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For more information, please contact:</a:t>
            </a:r>
            <a:r>
              <a:rPr lang="en-US" baseline="0" dirty="0"/>
              <a:t> </a:t>
            </a:r>
            <a:r>
              <a:rPr lang="en-US" dirty="0"/>
              <a:t>cisco-kinetic-mfg-starter-sols@cisco.com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A1FA6-25DE-9E4E-A34D-CF67DE7DB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TT ExtraLight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TT ExtraLight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723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presents companies with a number of challenges.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--They need to securely and reliably get all those devices connected </a:t>
            </a:r>
            <a:br>
              <a:rPr lang="en-US" dirty="0"/>
            </a:br>
            <a:r>
              <a:rPr lang="en-US" dirty="0"/>
              <a:t>– and that’s not easy. </a:t>
            </a:r>
          </a:p>
          <a:p>
            <a:r>
              <a:rPr lang="en-US" dirty="0"/>
              <a:t>-- Their data can be locked inside of their devices – as their devices all use different protocols, processes, and data formats.</a:t>
            </a:r>
          </a:p>
          <a:p>
            <a:r>
              <a:rPr lang="en-US" dirty="0"/>
              <a:t>--They want the ability to put compute power wherever it serves their needs best  (for decision making at the right point and optimizing network resources)</a:t>
            </a:r>
          </a:p>
          <a:p>
            <a:r>
              <a:rPr lang="en-US" dirty="0"/>
              <a:t>--They don’t want to send all their data to every application – and they don’t have any clear way to get the right data to the right apps at the right time.</a:t>
            </a:r>
          </a:p>
          <a:p>
            <a:r>
              <a:rPr lang="en-US" dirty="0"/>
              <a:t>--And, as they move data they want to be able to enforce policies about ownership, privacy  and security of data --- in line with both their own interest and any local regulatory and compliance.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177B1-6D3E-8648-95DB-DB1FEE81953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7787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935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Ordering Guide will be posted here: https://cisco.jiveon.com/docs/DOC-1823601 </a:t>
            </a:r>
          </a:p>
          <a:p>
            <a:r>
              <a:rPr lang="en-US" dirty="0"/>
              <a:t>For more information, please contact:</a:t>
            </a:r>
            <a:r>
              <a:rPr lang="en-US" baseline="0" dirty="0"/>
              <a:t> </a:t>
            </a:r>
            <a:r>
              <a:rPr lang="en-US" dirty="0"/>
              <a:t>cisco-kinetic-mfg-starter-sols@cisco.com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A1FA6-25DE-9E4E-A34D-CF67DE7DB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TT ExtraLight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TT ExtraLight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7309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A1FA6-25DE-9E4E-A34D-CF67DE7DBDC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9700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Cisco Live 2017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53AEB-61AB-484E-95F7-2BFA6BD645F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6/4/2018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DFA4A4-C10A-49FC-AF1A-861163FEA0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3486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B007D3-B139-4303-AB6A-D65EC1FE72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119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meet these challenges, first you need to get devices connected – and for that you need a network.</a:t>
            </a:r>
            <a:br>
              <a:rPr lang="en-US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Cisco excels at networking…</a:t>
            </a:r>
          </a:p>
          <a:p>
            <a:endParaRPr lang="en-US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IoT</a:t>
            </a:r>
            <a:r>
              <a:rPr 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, the traditional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network is the foundation,  and we extend that, providing a network fabric designed specifically for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IoT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Cisco intent based network + Cisco Jasper are built to uniquely address the requirements of </a:t>
            </a:r>
            <a:r>
              <a:rPr 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IoT</a:t>
            </a:r>
            <a:r>
              <a:rPr 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177B1-6D3E-8648-95DB-DB1FEE81953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721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With</a:t>
            </a:r>
            <a:r>
              <a:rPr lang="en-US" baseline="0" dirty="0"/>
              <a:t> the </a:t>
            </a:r>
            <a:r>
              <a:rPr lang="en-US" baseline="0" dirty="0" err="1"/>
              <a:t>IoT</a:t>
            </a:r>
            <a:r>
              <a:rPr lang="en-US" baseline="0" dirty="0"/>
              <a:t> Network fabric you are able to:</a:t>
            </a:r>
          </a:p>
          <a:p>
            <a:pPr marL="0" indent="0">
              <a:buNone/>
            </a:pPr>
            <a:endParaRPr lang="en-US" baseline="0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Onboard</a:t>
            </a:r>
            <a:r>
              <a:rPr lang="en-US" baseline="0" dirty="0"/>
              <a:t> devices—gateways, sensors – the “things in the internet of things-- quickly and securely  </a:t>
            </a:r>
          </a:p>
          <a:p>
            <a:pPr marL="228600" indent="-228600">
              <a:buFont typeface="+mj-lt"/>
              <a:buAutoNum type="arabicPeriod"/>
            </a:pP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Engage your choice of access technologies ( cellular, </a:t>
            </a:r>
            <a:r>
              <a:rPr lang="en-US" baseline="0" dirty="0" err="1"/>
              <a:t>wifi</a:t>
            </a:r>
            <a:r>
              <a:rPr lang="en-US" baseline="0" dirty="0"/>
              <a:t>, </a:t>
            </a:r>
            <a:r>
              <a:rPr lang="en-US" baseline="0" dirty="0" err="1"/>
              <a:t>ethernet</a:t>
            </a:r>
            <a:r>
              <a:rPr lang="en-US" baseline="0" dirty="0"/>
              <a:t>, etc.)  </a:t>
            </a:r>
          </a:p>
          <a:p>
            <a:pPr marL="228600" indent="-228600">
              <a:buAutoNum type="arabicPeriod"/>
            </a:pP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Isolate traffic to prevent exposure of other devices on the network to </a:t>
            </a:r>
            <a:r>
              <a:rPr lang="en-US" baseline="0" dirty="0" err="1"/>
              <a:t>IoT</a:t>
            </a:r>
            <a:r>
              <a:rPr lang="en-US" baseline="0" dirty="0"/>
              <a:t> traffic or </a:t>
            </a:r>
            <a:r>
              <a:rPr lang="en-US" baseline="0" dirty="0" err="1"/>
              <a:t>IoT</a:t>
            </a:r>
            <a:r>
              <a:rPr lang="en-US" baseline="0" dirty="0"/>
              <a:t> device to </a:t>
            </a:r>
            <a:r>
              <a:rPr lang="en-US" baseline="0" dirty="0" err="1"/>
              <a:t>IoT</a:t>
            </a:r>
            <a:r>
              <a:rPr lang="en-US" baseline="0" dirty="0"/>
              <a:t> device. Ensure devices stay in their lanes through prioritization and segmentation.</a:t>
            </a:r>
          </a:p>
          <a:p>
            <a:pPr marL="228600" indent="-228600">
              <a:buAutoNum type="arabicPeriod"/>
            </a:pP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Since different environmental requirements can be placed on </a:t>
            </a:r>
            <a:r>
              <a:rPr lang="en-US" baseline="0" dirty="0" err="1"/>
              <a:t>IoT</a:t>
            </a:r>
            <a:r>
              <a:rPr lang="en-US" baseline="0" dirty="0"/>
              <a:t> initiatives, we have industrialized routers, gateways, and switches to match multiple scenarios</a:t>
            </a:r>
          </a:p>
          <a:p>
            <a:pPr marL="228600" indent="-228600">
              <a:buAutoNum type="arabicPeriod"/>
            </a:pP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And we ensure the  connection is always available to your data destination(s) through connection management: real-time monitoring, diagnostics, automated alerts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DF2CAD-6D84-4407-AF0A-9928FBBB1ADB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55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It simplifies getting the company’s devices reliably and securely connected.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The network is  essential  --</a:t>
            </a:r>
          </a:p>
          <a:p>
            <a:r>
              <a:rPr lang="en-US" dirty="0"/>
              <a:t>But it doesn’t address all the challenges.</a:t>
            </a:r>
          </a:p>
          <a:p>
            <a:endParaRPr lang="en-US" dirty="0"/>
          </a:p>
          <a:p>
            <a:r>
              <a:rPr lang="en-US" dirty="0"/>
              <a:t>There is a clear need for an </a:t>
            </a:r>
            <a:r>
              <a:rPr lang="en-US" dirty="0" err="1"/>
              <a:t>IoT</a:t>
            </a:r>
            <a:r>
              <a:rPr lang="en-US" dirty="0"/>
              <a:t> data fabric.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166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Cisco Kinetic is a new class of software platform – an </a:t>
            </a:r>
            <a:r>
              <a:rPr lang="en-US" dirty="0" err="1"/>
              <a:t>IoT</a:t>
            </a:r>
            <a:r>
              <a:rPr lang="en-US" dirty="0"/>
              <a:t> data fabric –  designed to  address the challenges of a distributed environment. 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It will: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Extract data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from a your assortment of devices – and makes it usable.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ea typeface="CiscoSansTT" charset="0"/>
                <a:cs typeface="Arial" panose="020B0604020202020204" pitchFamily="34" charset="0"/>
              </a:rPr>
              <a:t>Compute data </a:t>
            </a:r>
            <a:r>
              <a:rPr lang="en-US" dirty="0">
                <a:latin typeface="Arial" panose="020B0604020202020204" pitchFamily="34" charset="0"/>
                <a:ea typeface="CiscoSansTT ExtraLight" charset="0"/>
                <a:cs typeface="Arial" panose="020B0604020202020204" pitchFamily="34" charset="0"/>
              </a:rPr>
              <a:t>to transform it, apply rules to data in motion, and perform distributed micro-processing wherever needed, from edge to destination.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CiscoSansTT" charset="0"/>
                <a:ea typeface="CiscoSansTT" charset="0"/>
                <a:cs typeface="CiscoSansTT" charset="0"/>
              </a:rPr>
              <a:t>Move data </a:t>
            </a:r>
            <a:r>
              <a:rPr lang="en-US" dirty="0">
                <a:ea typeface="CiscoSansTT ExtraLight" charset="0"/>
                <a:cs typeface="CiscoSansTT ExtraLight" charset="0"/>
              </a:rPr>
              <a:t>programmatically. Get the right data to the right applications at the right time, </a:t>
            </a:r>
            <a:r>
              <a:rPr lang="en-US" dirty="0"/>
              <a:t>including multi-cloud, multi-party, multi-location. </a:t>
            </a:r>
            <a:r>
              <a:rPr lang="en-US" dirty="0">
                <a:ea typeface="CiscoSansTT ExtraLight" charset="0"/>
                <a:cs typeface="CiscoSansTT ExtraLight" charset="0"/>
              </a:rPr>
              <a:t>And it enforces data ownership, privacy, and security policies.  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177B1-6D3E-8648-95DB-DB1FEE81953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0187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Cisco Kinetic is designed for a distributed world; it runs on but is not dependent on edge notes, gateways, fog and public cloud environments, data centers.</a:t>
            </a:r>
          </a:p>
          <a:p>
            <a:pPr marL="228600" marR="0" lvl="0" indent="-22860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It serves companies with a broad range of deployment models and needs.</a:t>
            </a:r>
          </a:p>
          <a:p>
            <a:pPr marL="228600" marR="0" lvl="0" indent="-22860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228600" marR="0" lvl="0" indent="-22860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This system of software runs will:</a:t>
            </a:r>
          </a:p>
          <a:p>
            <a:pPr marL="228600" marR="0" lvl="0" indent="-22860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baseline="0" dirty="0"/>
              <a:t>Get gateways up and running and configured</a:t>
            </a:r>
          </a:p>
          <a:p>
            <a:pPr marL="228600" marR="0" lvl="0" indent="-22860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baseline="0" dirty="0"/>
              <a:t>Extract data securely and transform it into a usable format for your applications</a:t>
            </a:r>
          </a:p>
          <a:p>
            <a:pPr marL="228600" marR="0" lvl="0" indent="-22860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baseline="0" dirty="0"/>
              <a:t>Set policies about which data goes where</a:t>
            </a:r>
          </a:p>
          <a:p>
            <a:pPr marL="228600" marR="0" lvl="0" indent="-22860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baseline="0" dirty="0"/>
              <a:t>Execute those policies or rules – based on business logic you (the customer) have been able to set on different layers. </a:t>
            </a:r>
          </a:p>
          <a:p>
            <a:pPr marL="228600" marR="0" lvl="0" indent="-22860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baseline="0" dirty="0"/>
              <a:t>Provide visualization tools and dashboards with intuitive UI</a:t>
            </a:r>
          </a:p>
          <a:p>
            <a:pPr marL="228600" marR="0" lvl="0" indent="-22860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baseline="0" dirty="0"/>
              <a:t>Securely move data to the right applications at the right time, based on your policies and rules</a:t>
            </a:r>
          </a:p>
          <a:p>
            <a:pPr marL="228600" marR="0" lvl="0" indent="-22860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endParaRPr lang="en-US" baseline="0" dirty="0"/>
          </a:p>
          <a:p>
            <a:pPr marL="228600" marR="0" lvl="0" indent="-22860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228600" marR="0" lvl="0" indent="-22860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228600" marR="0" lvl="0" indent="-22860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228600" marR="0" lvl="0" indent="-22860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DF2CAD-6D84-4407-AF0A-9928FBBB1ADB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991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combination that addresses all 5 challenges a company faces in trying to get maximum business value from their data…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2521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companies buy the Cisco Kinetic platform they get all 3 functional models – and can dial-up additional licenses of any of the modules from this base.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Our </a:t>
            </a:r>
            <a:r>
              <a:rPr lang="en-US" b="1" dirty="0"/>
              <a:t>Gateway Management Module </a:t>
            </a:r>
            <a:r>
              <a:rPr lang="en-US" dirty="0"/>
              <a:t>enables our customers to:</a:t>
            </a:r>
            <a:br>
              <a:rPr lang="en-US" dirty="0"/>
            </a:br>
            <a:r>
              <a:rPr lang="en-US" dirty="0"/>
              <a:t>- Automatically and securely onboard gateways.</a:t>
            </a:r>
            <a:br>
              <a:rPr lang="en-US" dirty="0"/>
            </a:br>
            <a:r>
              <a:rPr lang="en-US" dirty="0"/>
              <a:t>- Remotely configure, monitor, and manage gateways from the cloud.</a:t>
            </a:r>
            <a:br>
              <a:rPr lang="en-US" dirty="0"/>
            </a:br>
            <a:r>
              <a:rPr lang="en-US" dirty="0"/>
              <a:t>- Route data from the gateway to the cloud or any business application.</a:t>
            </a:r>
          </a:p>
          <a:p>
            <a:r>
              <a:rPr lang="en-US" dirty="0"/>
              <a:t>Our </a:t>
            </a:r>
            <a:r>
              <a:rPr lang="en-US" b="1" dirty="0"/>
              <a:t>Edge &amp; Fog Processing Module </a:t>
            </a:r>
            <a:r>
              <a:rPr lang="en-US" dirty="0"/>
              <a:t>provides fully automated management of an extensible distributed computing model, with functionality to:</a:t>
            </a:r>
            <a:br>
              <a:rPr lang="en-US" dirty="0"/>
            </a:br>
            <a:r>
              <a:rPr lang="en-US" dirty="0"/>
              <a:t>- Capture and transform data, normalizing it to make it usable.</a:t>
            </a:r>
            <a:br>
              <a:rPr lang="en-US" dirty="0"/>
            </a:br>
            <a:r>
              <a:rPr lang="en-US" dirty="0"/>
              <a:t>- Apply rules to data in motion.</a:t>
            </a:r>
            <a:br>
              <a:rPr lang="en-US" dirty="0"/>
            </a:br>
            <a:r>
              <a:rPr lang="en-US" dirty="0"/>
              <a:t>- Perform distributed micro-processing where needed, from edge to endpoint.</a:t>
            </a:r>
            <a:br>
              <a:rPr lang="en-US" dirty="0"/>
            </a:br>
            <a:r>
              <a:rPr lang="en-US" dirty="0"/>
              <a:t>- Securely and reliably deliver data.</a:t>
            </a:r>
            <a:br>
              <a:rPr lang="en-US" dirty="0"/>
            </a:br>
            <a:r>
              <a:rPr lang="en-US" dirty="0"/>
              <a:t>- Maintain historian data.</a:t>
            </a:r>
            <a:br>
              <a:rPr lang="en-US" dirty="0"/>
            </a:br>
            <a:r>
              <a:rPr lang="en-US" dirty="0"/>
              <a:t>- Visualize data.</a:t>
            </a:r>
          </a:p>
          <a:p>
            <a:r>
              <a:rPr lang="en-US" dirty="0"/>
              <a:t>Our </a:t>
            </a:r>
            <a:r>
              <a:rPr lang="en-US" b="1" dirty="0"/>
              <a:t>Data Control Module </a:t>
            </a:r>
            <a:r>
              <a:rPr lang="en-US" dirty="0"/>
              <a:t>will address the complex needs of </a:t>
            </a:r>
            <a:r>
              <a:rPr lang="en-US" dirty="0" err="1"/>
              <a:t>IoT</a:t>
            </a:r>
            <a:r>
              <a:rPr lang="en-US" dirty="0"/>
              <a:t>, as it:</a:t>
            </a:r>
            <a:br>
              <a:rPr lang="en-US" dirty="0"/>
            </a:br>
            <a:r>
              <a:rPr lang="en-US" dirty="0"/>
              <a:t>- Securely aggregates data from across edge, fog and cloud instances.</a:t>
            </a:r>
            <a:br>
              <a:rPr lang="en-US" dirty="0"/>
            </a:br>
            <a:r>
              <a:rPr lang="en-US" dirty="0"/>
              <a:t>- Executes policies to enforce data ownership, privacy and security agreements.</a:t>
            </a:r>
            <a:br>
              <a:rPr lang="en-US" dirty="0"/>
            </a:br>
            <a:r>
              <a:rPr lang="en-US" dirty="0"/>
              <a:t>- Selectively and securely routes data to applications in any mix of private clouds, </a:t>
            </a:r>
            <a:br>
              <a:rPr lang="en-US" dirty="0"/>
            </a:br>
            <a:r>
              <a:rPr lang="en-US" dirty="0"/>
              <a:t>  public clouds, and on premise locations.</a:t>
            </a:r>
            <a:br>
              <a:rPr lang="en-US" dirty="0"/>
            </a:br>
            <a:r>
              <a:rPr lang="en-US" dirty="0"/>
              <a:t>- Manages the routing of data to any mix of cloud platforms and line of business      </a:t>
            </a:r>
            <a:br>
              <a:rPr lang="en-US" dirty="0"/>
            </a:br>
            <a:r>
              <a:rPr lang="en-US" dirty="0"/>
              <a:t>  applications.</a:t>
            </a:r>
          </a:p>
          <a:p>
            <a:endParaRPr lang="en-US" dirty="0"/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A1FA6-25DE-9E4E-A34D-CF67DE7DB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317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scolive.com/us" TargetMode="External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5" Type="http://schemas.openxmlformats.org/officeDocument/2006/relationships/hyperlink" Target="http://www.ciscolive.com/Online" TargetMode="External"/><Relationship Id="rId4" Type="http://schemas.openxmlformats.org/officeDocument/2006/relationships/hyperlink" Target="http://ciscolive.com/Online" TargetMode="Externa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scolive.com/us" TargetMode="External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Relationship Id="rId5" Type="http://schemas.openxmlformats.org/officeDocument/2006/relationships/hyperlink" Target="http://www.ciscolive.com/Online" TargetMode="External"/><Relationship Id="rId4" Type="http://schemas.openxmlformats.org/officeDocument/2006/relationships/hyperlink" Target="http://ciscolive.com/Online" TargetMode="Externa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9.emf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9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CiscoLive.com/Online" TargetMode="External"/><Relationship Id="rId1" Type="http://schemas.openxmlformats.org/officeDocument/2006/relationships/slideMaster" Target="../slideMasters/slideMaster2.xml"/><Relationship Id="rId5" Type="http://schemas.openxmlformats.org/officeDocument/2006/relationships/hyperlink" Target="http://ciscolive.com/us" TargetMode="External"/><Relationship Id="rId4" Type="http://schemas.openxmlformats.org/officeDocument/2006/relationships/hyperlink" Target="http://ciscolive.com/Online" TargetMode="Externa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856736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800" b="0" i="0">
                <a:solidFill>
                  <a:schemeClr val="bg1">
                    <a:lumMod val="75000"/>
                  </a:schemeClr>
                </a:solidFill>
                <a:latin typeface="+mn-lt"/>
                <a:cs typeface="CiscoSansTT ExtraLight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72669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800" b="0" i="0" kern="12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34876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800" b="0" i="0" kern="12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04365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bg1">
                    <a:lumMod val="75000"/>
                  </a:schemeClr>
                </a:solidFill>
                <a:latin typeface="+mj-lt"/>
                <a:cs typeface="CiscoSansTT ExtraLigh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47216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bg1">
                    <a:lumMod val="75000"/>
                  </a:schemeClr>
                </a:solidFill>
                <a:latin typeface="+mj-lt"/>
                <a:cs typeface="CiscoSansTT ExtraLight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469496" y="391308"/>
            <a:ext cx="795528" cy="422625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942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201738"/>
            <a:ext cx="8277344" cy="3389312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600" indent="-17145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457200" indent="-1651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685800" indent="-10953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164433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alua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9" t="6440" r="23541" b="-306"/>
          <a:stretch/>
        </p:blipFill>
        <p:spPr>
          <a:xfrm>
            <a:off x="4572000" y="0"/>
            <a:ext cx="4572000" cy="5160311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auto">
          <a:xfrm>
            <a:off x="0" y="0"/>
            <a:ext cx="4572000" cy="5143500"/>
          </a:xfrm>
          <a:prstGeom prst="rect">
            <a:avLst/>
          </a:prstGeom>
          <a:solidFill>
            <a:schemeClr val="accent6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50" fontAlgn="auto">
              <a:spcBef>
                <a:spcPts val="0"/>
              </a:spcBef>
              <a:spcAft>
                <a:spcPts val="0"/>
              </a:spcAft>
            </a:pPr>
            <a:endParaRPr lang="en-US" sz="1400" dirty="0" err="1">
              <a:solidFill>
                <a:srgbClr val="FFFFFF"/>
              </a:solidFill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 userDrawn="1"/>
        </p:nvSpPr>
        <p:spPr>
          <a:xfrm>
            <a:off x="245076" y="1464400"/>
            <a:ext cx="4194105" cy="218521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87523" indent="-185738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386656" indent="-193775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2pPr>
            <a:lvl3pPr marL="546497" indent="-159842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3pPr>
            <a:lvl4pPr marL="706339" indent="-159842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itchFamily="34" charset="0"/>
              <a:buChar char="–"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4pPr>
            <a:lvl5pPr marL="773311" indent="-66973" algn="l" rtl="0" eaLnBrk="0" fontAlgn="base" hangingPunct="0">
              <a:lnSpc>
                <a:spcPct val="95000"/>
              </a:lnSpc>
              <a:spcBef>
                <a:spcPts val="67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buChar char="»"/>
              <a:defRPr>
                <a:solidFill>
                  <a:schemeClr val="tx2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5pPr>
            <a:lvl6pPr marL="1416248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6pPr>
            <a:lvl7pPr marL="1673423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7pPr>
            <a:lvl8pPr marL="1930598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8pPr>
            <a:lvl9pPr marL="2187773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9pPr>
          </a:lstStyle>
          <a:p>
            <a:pPr>
              <a:buClr>
                <a:srgbClr val="FFFFFF"/>
              </a:buClr>
              <a:buSzPct val="80000"/>
            </a:pPr>
            <a:r>
              <a:rPr lang="en-US" sz="2000" dirty="0">
                <a:solidFill>
                  <a:srgbClr val="FFFFFF"/>
                </a:solidFill>
              </a:rPr>
              <a:t>Give us your feedback to be entered into a Daily Survey Drawing. A daily winner will receive a $750 gift card.</a:t>
            </a:r>
          </a:p>
          <a:p>
            <a:pPr>
              <a:buClr>
                <a:srgbClr val="FFFFFF"/>
              </a:buClr>
              <a:buSzPct val="80000"/>
            </a:pPr>
            <a:r>
              <a:rPr lang="en-US" sz="2000" dirty="0">
                <a:solidFill>
                  <a:srgbClr val="FFFFFF"/>
                </a:solidFill>
              </a:rPr>
              <a:t>Complete your session surveys through the Cisco Live mobile app or on </a:t>
            </a:r>
            <a:r>
              <a:rPr lang="en-US" sz="2000" dirty="0">
                <a:solidFill>
                  <a:srgbClr val="FFFFFF"/>
                </a:solidFill>
                <a:hlinkClick r:id="rId3"/>
              </a:rPr>
              <a:t>www.</a:t>
            </a:r>
            <a:r>
              <a:rPr lang="en-US" sz="2000" u="sng" dirty="0">
                <a:solidFill>
                  <a:srgbClr val="00BCEB"/>
                </a:solidFill>
                <a:hlinkClick r:id="rId3"/>
              </a:rPr>
              <a:t>CiscoLive.com/us</a:t>
            </a:r>
            <a:r>
              <a:rPr lang="en-US" sz="20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rgbClr val="FFFFFF">
                    <a:alpha val="60000"/>
                  </a:srgbClr>
                </a:solidFill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>
              <a:defRPr lang="en-US" smtClean="0">
                <a:solidFill>
                  <a:schemeClr val="bg1">
                    <a:alpha val="60000"/>
                  </a:schemeClr>
                </a:solidFill>
                <a:ea typeface="ＭＳ Ｐゴシック" charset="0"/>
              </a:defRPr>
            </a:lvl1pPr>
          </a:lstStyle>
          <a:p>
            <a:pPr defTabSz="610744"/>
            <a:r>
              <a:rPr>
                <a:solidFill>
                  <a:srgbClr val="FFFFFF">
                    <a:alpha val="60000"/>
                  </a:srgbClr>
                </a:solidFill>
              </a:rPr>
              <a:t>Presentation ID</a:t>
            </a:r>
          </a:p>
        </p:txBody>
      </p:sp>
      <p:sp>
        <p:nvSpPr>
          <p:cNvPr id="2" name="Rectangle 1">
            <a:hlinkClick r:id="rId4"/>
          </p:cNvPr>
          <p:cNvSpPr/>
          <p:nvPr userDrawn="1"/>
        </p:nvSpPr>
        <p:spPr bwMode="auto">
          <a:xfrm>
            <a:off x="4738254" y="4205808"/>
            <a:ext cx="1898073" cy="22055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50" fontAlgn="auto">
              <a:spcBef>
                <a:spcPts val="0"/>
              </a:spcBef>
              <a:spcAft>
                <a:spcPts val="0"/>
              </a:spcAft>
            </a:pPr>
            <a:endParaRPr lang="en-US" sz="1400" dirty="0" err="1">
              <a:solidFill>
                <a:srgbClr val="FFFFFF"/>
              </a:solidFill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454860" y="4785453"/>
            <a:ext cx="820228" cy="274324"/>
            <a:chOff x="1741460" y="4513421"/>
            <a:chExt cx="1027385" cy="343607"/>
          </a:xfrm>
          <a:solidFill>
            <a:schemeClr val="bg1"/>
          </a:solidFill>
        </p:grpSpPr>
        <p:sp>
          <p:nvSpPr>
            <p:cNvPr id="15" name="Freeform: Shape 1"/>
            <p:cNvSpPr/>
            <p:nvPr/>
          </p:nvSpPr>
          <p:spPr>
            <a:xfrm>
              <a:off x="2624981" y="4513421"/>
              <a:ext cx="143864" cy="34303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58" h="1806">
                  <a:moveTo>
                    <a:pt x="242" y="829"/>
                  </a:moveTo>
                  <a:cubicBezTo>
                    <a:pt x="215" y="896"/>
                    <a:pt x="204" y="941"/>
                    <a:pt x="204" y="964"/>
                  </a:cubicBezTo>
                  <a:cubicBezTo>
                    <a:pt x="183" y="999"/>
                    <a:pt x="175" y="1070"/>
                    <a:pt x="175" y="1097"/>
                  </a:cubicBezTo>
                  <a:lnTo>
                    <a:pt x="175" y="1129"/>
                  </a:lnTo>
                  <a:lnTo>
                    <a:pt x="223" y="1208"/>
                  </a:lnTo>
                  <a:cubicBezTo>
                    <a:pt x="250" y="1245"/>
                    <a:pt x="218" y="1258"/>
                    <a:pt x="292" y="1282"/>
                  </a:cubicBezTo>
                  <a:cubicBezTo>
                    <a:pt x="318" y="1282"/>
                    <a:pt x="340" y="1261"/>
                    <a:pt x="353" y="1221"/>
                  </a:cubicBezTo>
                  <a:lnTo>
                    <a:pt x="353" y="1208"/>
                  </a:lnTo>
                  <a:cubicBezTo>
                    <a:pt x="353" y="1113"/>
                    <a:pt x="387" y="978"/>
                    <a:pt x="419" y="888"/>
                  </a:cubicBezTo>
                  <a:cubicBezTo>
                    <a:pt x="419" y="845"/>
                    <a:pt x="456" y="718"/>
                    <a:pt x="588" y="406"/>
                  </a:cubicBezTo>
                  <a:cubicBezTo>
                    <a:pt x="588" y="371"/>
                    <a:pt x="618" y="308"/>
                    <a:pt x="678" y="210"/>
                  </a:cubicBezTo>
                  <a:cubicBezTo>
                    <a:pt x="729" y="125"/>
                    <a:pt x="742" y="138"/>
                    <a:pt x="758" y="128"/>
                  </a:cubicBezTo>
                  <a:lnTo>
                    <a:pt x="758" y="80"/>
                  </a:lnTo>
                  <a:lnTo>
                    <a:pt x="739" y="61"/>
                  </a:lnTo>
                  <a:cubicBezTo>
                    <a:pt x="739" y="61"/>
                    <a:pt x="721" y="43"/>
                    <a:pt x="671" y="22"/>
                  </a:cubicBezTo>
                  <a:cubicBezTo>
                    <a:pt x="671" y="22"/>
                    <a:pt x="620" y="0"/>
                    <a:pt x="604" y="0"/>
                  </a:cubicBezTo>
                  <a:cubicBezTo>
                    <a:pt x="588" y="0"/>
                    <a:pt x="557" y="32"/>
                    <a:pt x="530" y="93"/>
                  </a:cubicBezTo>
                  <a:close/>
                  <a:moveTo>
                    <a:pt x="14" y="1738"/>
                  </a:moveTo>
                  <a:cubicBezTo>
                    <a:pt x="14" y="1772"/>
                    <a:pt x="-18" y="1783"/>
                    <a:pt x="16" y="1806"/>
                  </a:cubicBezTo>
                  <a:lnTo>
                    <a:pt x="77" y="1806"/>
                  </a:lnTo>
                  <a:cubicBezTo>
                    <a:pt x="144" y="1775"/>
                    <a:pt x="167" y="1716"/>
                    <a:pt x="252" y="1528"/>
                  </a:cubicBezTo>
                  <a:lnTo>
                    <a:pt x="252" y="1486"/>
                  </a:lnTo>
                  <a:cubicBezTo>
                    <a:pt x="252" y="1460"/>
                    <a:pt x="273" y="1446"/>
                    <a:pt x="218" y="1412"/>
                  </a:cubicBezTo>
                  <a:lnTo>
                    <a:pt x="202" y="1412"/>
                  </a:lnTo>
                  <a:cubicBezTo>
                    <a:pt x="93" y="1409"/>
                    <a:pt x="67" y="1465"/>
                    <a:pt x="14" y="168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" name="Freeform: Shape 2"/>
            <p:cNvSpPr/>
            <p:nvPr/>
          </p:nvSpPr>
          <p:spPr>
            <a:xfrm>
              <a:off x="2244131" y="4551817"/>
              <a:ext cx="81339" cy="30426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9" h="1602">
                  <a:moveTo>
                    <a:pt x="244" y="1533"/>
                  </a:moveTo>
                  <a:cubicBezTo>
                    <a:pt x="209" y="1533"/>
                    <a:pt x="199" y="1483"/>
                    <a:pt x="183" y="1329"/>
                  </a:cubicBezTo>
                  <a:cubicBezTo>
                    <a:pt x="201" y="1064"/>
                    <a:pt x="223" y="884"/>
                    <a:pt x="241" y="789"/>
                  </a:cubicBezTo>
                  <a:cubicBezTo>
                    <a:pt x="323" y="384"/>
                    <a:pt x="307" y="458"/>
                    <a:pt x="366" y="320"/>
                  </a:cubicBezTo>
                  <a:cubicBezTo>
                    <a:pt x="424" y="180"/>
                    <a:pt x="429" y="161"/>
                    <a:pt x="429" y="119"/>
                  </a:cubicBezTo>
                  <a:cubicBezTo>
                    <a:pt x="429" y="71"/>
                    <a:pt x="376" y="32"/>
                    <a:pt x="268" y="0"/>
                  </a:cubicBezTo>
                  <a:lnTo>
                    <a:pt x="260" y="0"/>
                  </a:lnTo>
                  <a:lnTo>
                    <a:pt x="257" y="2"/>
                  </a:lnTo>
                  <a:cubicBezTo>
                    <a:pt x="257" y="2"/>
                    <a:pt x="254" y="5"/>
                    <a:pt x="241" y="63"/>
                  </a:cubicBezTo>
                  <a:lnTo>
                    <a:pt x="209" y="201"/>
                  </a:lnTo>
                  <a:cubicBezTo>
                    <a:pt x="130" y="535"/>
                    <a:pt x="127" y="564"/>
                    <a:pt x="109" y="614"/>
                  </a:cubicBezTo>
                  <a:cubicBezTo>
                    <a:pt x="-8" y="1138"/>
                    <a:pt x="0" y="1213"/>
                    <a:pt x="0" y="1340"/>
                  </a:cubicBezTo>
                  <a:cubicBezTo>
                    <a:pt x="5" y="1385"/>
                    <a:pt x="27" y="1432"/>
                    <a:pt x="66" y="1483"/>
                  </a:cubicBezTo>
                  <a:cubicBezTo>
                    <a:pt x="146" y="1562"/>
                    <a:pt x="212" y="1602"/>
                    <a:pt x="257" y="160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" name="Freeform: Shape 3"/>
            <p:cNvSpPr/>
            <p:nvPr/>
          </p:nvSpPr>
          <p:spPr>
            <a:xfrm>
              <a:off x="2307796" y="4611684"/>
              <a:ext cx="82480" cy="24458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35" h="1288">
                  <a:moveTo>
                    <a:pt x="270" y="204"/>
                  </a:moveTo>
                  <a:lnTo>
                    <a:pt x="294" y="212"/>
                  </a:lnTo>
                  <a:cubicBezTo>
                    <a:pt x="331" y="206"/>
                    <a:pt x="379" y="164"/>
                    <a:pt x="435" y="82"/>
                  </a:cubicBezTo>
                  <a:lnTo>
                    <a:pt x="432" y="71"/>
                  </a:lnTo>
                  <a:cubicBezTo>
                    <a:pt x="429" y="45"/>
                    <a:pt x="395" y="21"/>
                    <a:pt x="329" y="0"/>
                  </a:cubicBezTo>
                  <a:lnTo>
                    <a:pt x="321" y="0"/>
                  </a:lnTo>
                  <a:cubicBezTo>
                    <a:pt x="302" y="3"/>
                    <a:pt x="284" y="69"/>
                    <a:pt x="270" y="204"/>
                  </a:cubicBezTo>
                  <a:close/>
                  <a:moveTo>
                    <a:pt x="210" y="1218"/>
                  </a:moveTo>
                  <a:lnTo>
                    <a:pt x="199" y="1189"/>
                  </a:lnTo>
                  <a:cubicBezTo>
                    <a:pt x="194" y="1048"/>
                    <a:pt x="194" y="956"/>
                    <a:pt x="204" y="913"/>
                  </a:cubicBezTo>
                  <a:lnTo>
                    <a:pt x="194" y="884"/>
                  </a:lnTo>
                  <a:cubicBezTo>
                    <a:pt x="191" y="829"/>
                    <a:pt x="196" y="800"/>
                    <a:pt x="207" y="800"/>
                  </a:cubicBezTo>
                  <a:cubicBezTo>
                    <a:pt x="220" y="712"/>
                    <a:pt x="236" y="662"/>
                    <a:pt x="249" y="651"/>
                  </a:cubicBezTo>
                  <a:cubicBezTo>
                    <a:pt x="255" y="590"/>
                    <a:pt x="286" y="511"/>
                    <a:pt x="347" y="413"/>
                  </a:cubicBezTo>
                  <a:cubicBezTo>
                    <a:pt x="345" y="381"/>
                    <a:pt x="281" y="341"/>
                    <a:pt x="165" y="291"/>
                  </a:cubicBezTo>
                  <a:cubicBezTo>
                    <a:pt x="133" y="294"/>
                    <a:pt x="106" y="360"/>
                    <a:pt x="82" y="484"/>
                  </a:cubicBezTo>
                  <a:cubicBezTo>
                    <a:pt x="16" y="768"/>
                    <a:pt x="-10" y="969"/>
                    <a:pt x="3" y="1086"/>
                  </a:cubicBezTo>
                  <a:cubicBezTo>
                    <a:pt x="14" y="1168"/>
                    <a:pt x="24" y="1207"/>
                    <a:pt x="40" y="1207"/>
                  </a:cubicBezTo>
                  <a:cubicBezTo>
                    <a:pt x="96" y="1268"/>
                    <a:pt x="157" y="1295"/>
                    <a:pt x="225" y="128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" name="Freeform: Shape 4"/>
            <p:cNvSpPr/>
            <p:nvPr/>
          </p:nvSpPr>
          <p:spPr>
            <a:xfrm>
              <a:off x="2387044" y="4639800"/>
              <a:ext cx="173892" cy="2162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16" h="1139">
                  <a:moveTo>
                    <a:pt x="871" y="172"/>
                  </a:moveTo>
                  <a:cubicBezTo>
                    <a:pt x="900" y="141"/>
                    <a:pt x="916" y="114"/>
                    <a:pt x="916" y="95"/>
                  </a:cubicBezTo>
                  <a:cubicBezTo>
                    <a:pt x="916" y="37"/>
                    <a:pt x="892" y="5"/>
                    <a:pt x="795" y="0"/>
                  </a:cubicBezTo>
                  <a:cubicBezTo>
                    <a:pt x="773" y="0"/>
                    <a:pt x="736" y="35"/>
                    <a:pt x="683" y="106"/>
                  </a:cubicBezTo>
                  <a:cubicBezTo>
                    <a:pt x="644" y="252"/>
                    <a:pt x="599" y="350"/>
                    <a:pt x="543" y="403"/>
                  </a:cubicBezTo>
                  <a:cubicBezTo>
                    <a:pt x="456" y="596"/>
                    <a:pt x="389" y="723"/>
                    <a:pt x="344" y="781"/>
                  </a:cubicBezTo>
                  <a:cubicBezTo>
                    <a:pt x="331" y="832"/>
                    <a:pt x="318" y="858"/>
                    <a:pt x="307" y="858"/>
                  </a:cubicBezTo>
                  <a:lnTo>
                    <a:pt x="305" y="858"/>
                  </a:lnTo>
                  <a:cubicBezTo>
                    <a:pt x="305" y="858"/>
                    <a:pt x="302" y="858"/>
                    <a:pt x="299" y="773"/>
                  </a:cubicBezTo>
                  <a:lnTo>
                    <a:pt x="294" y="569"/>
                  </a:lnTo>
                  <a:lnTo>
                    <a:pt x="302" y="498"/>
                  </a:lnTo>
                  <a:lnTo>
                    <a:pt x="286" y="416"/>
                  </a:lnTo>
                  <a:lnTo>
                    <a:pt x="294" y="397"/>
                  </a:lnTo>
                  <a:lnTo>
                    <a:pt x="278" y="363"/>
                  </a:lnTo>
                  <a:lnTo>
                    <a:pt x="286" y="339"/>
                  </a:lnTo>
                  <a:lnTo>
                    <a:pt x="286" y="334"/>
                  </a:lnTo>
                  <a:cubicBezTo>
                    <a:pt x="286" y="286"/>
                    <a:pt x="207" y="249"/>
                    <a:pt x="45" y="220"/>
                  </a:cubicBezTo>
                  <a:cubicBezTo>
                    <a:pt x="24" y="225"/>
                    <a:pt x="11" y="236"/>
                    <a:pt x="0" y="249"/>
                  </a:cubicBezTo>
                  <a:lnTo>
                    <a:pt x="0" y="260"/>
                  </a:lnTo>
                  <a:cubicBezTo>
                    <a:pt x="29" y="260"/>
                    <a:pt x="53" y="474"/>
                    <a:pt x="74" y="906"/>
                  </a:cubicBezTo>
                  <a:cubicBezTo>
                    <a:pt x="74" y="993"/>
                    <a:pt x="93" y="1049"/>
                    <a:pt x="133" y="1073"/>
                  </a:cubicBezTo>
                  <a:cubicBezTo>
                    <a:pt x="170" y="1115"/>
                    <a:pt x="215" y="1139"/>
                    <a:pt x="273" y="1139"/>
                  </a:cubicBezTo>
                  <a:lnTo>
                    <a:pt x="302" y="1139"/>
                  </a:lnTo>
                  <a:lnTo>
                    <a:pt x="305" y="1136"/>
                  </a:lnTo>
                  <a:cubicBezTo>
                    <a:pt x="305" y="1136"/>
                    <a:pt x="307" y="1134"/>
                    <a:pt x="342" y="1054"/>
                  </a:cubicBezTo>
                  <a:lnTo>
                    <a:pt x="432" y="848"/>
                  </a:lnTo>
                  <a:cubicBezTo>
                    <a:pt x="516" y="667"/>
                    <a:pt x="569" y="564"/>
                    <a:pt x="593" y="540"/>
                  </a:cubicBezTo>
                  <a:cubicBezTo>
                    <a:pt x="620" y="474"/>
                    <a:pt x="641" y="440"/>
                    <a:pt x="652" y="434"/>
                  </a:cubicBezTo>
                  <a:lnTo>
                    <a:pt x="654" y="434"/>
                  </a:lnTo>
                  <a:cubicBezTo>
                    <a:pt x="654" y="434"/>
                    <a:pt x="657" y="434"/>
                    <a:pt x="712" y="36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" name="Freeform: Shape 5"/>
            <p:cNvSpPr/>
            <p:nvPr/>
          </p:nvSpPr>
          <p:spPr>
            <a:xfrm>
              <a:off x="2518364" y="4655961"/>
              <a:ext cx="124100" cy="20106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4" h="1059">
                  <a:moveTo>
                    <a:pt x="337" y="53"/>
                  </a:moveTo>
                  <a:cubicBezTo>
                    <a:pt x="276" y="108"/>
                    <a:pt x="233" y="167"/>
                    <a:pt x="204" y="230"/>
                  </a:cubicBezTo>
                  <a:lnTo>
                    <a:pt x="201" y="233"/>
                  </a:lnTo>
                  <a:cubicBezTo>
                    <a:pt x="201" y="233"/>
                    <a:pt x="199" y="236"/>
                    <a:pt x="183" y="262"/>
                  </a:cubicBezTo>
                  <a:lnTo>
                    <a:pt x="125" y="368"/>
                  </a:lnTo>
                  <a:cubicBezTo>
                    <a:pt x="43" y="564"/>
                    <a:pt x="0" y="710"/>
                    <a:pt x="0" y="808"/>
                  </a:cubicBezTo>
                  <a:lnTo>
                    <a:pt x="0" y="826"/>
                  </a:lnTo>
                  <a:cubicBezTo>
                    <a:pt x="0" y="861"/>
                    <a:pt x="21" y="900"/>
                    <a:pt x="66" y="945"/>
                  </a:cubicBezTo>
                  <a:cubicBezTo>
                    <a:pt x="109" y="1019"/>
                    <a:pt x="159" y="1059"/>
                    <a:pt x="220" y="1059"/>
                  </a:cubicBezTo>
                  <a:cubicBezTo>
                    <a:pt x="268" y="1049"/>
                    <a:pt x="294" y="1038"/>
                    <a:pt x="294" y="1030"/>
                  </a:cubicBezTo>
                  <a:cubicBezTo>
                    <a:pt x="339" y="998"/>
                    <a:pt x="360" y="977"/>
                    <a:pt x="360" y="964"/>
                  </a:cubicBezTo>
                  <a:cubicBezTo>
                    <a:pt x="432" y="874"/>
                    <a:pt x="477" y="800"/>
                    <a:pt x="501" y="739"/>
                  </a:cubicBezTo>
                  <a:lnTo>
                    <a:pt x="501" y="733"/>
                  </a:lnTo>
                  <a:lnTo>
                    <a:pt x="485" y="720"/>
                  </a:lnTo>
                  <a:lnTo>
                    <a:pt x="469" y="733"/>
                  </a:lnTo>
                  <a:cubicBezTo>
                    <a:pt x="392" y="845"/>
                    <a:pt x="310" y="924"/>
                    <a:pt x="220" y="972"/>
                  </a:cubicBezTo>
                  <a:cubicBezTo>
                    <a:pt x="204" y="972"/>
                    <a:pt x="191" y="961"/>
                    <a:pt x="183" y="943"/>
                  </a:cubicBezTo>
                  <a:cubicBezTo>
                    <a:pt x="183" y="813"/>
                    <a:pt x="233" y="641"/>
                    <a:pt x="331" y="421"/>
                  </a:cubicBezTo>
                  <a:lnTo>
                    <a:pt x="382" y="424"/>
                  </a:lnTo>
                  <a:cubicBezTo>
                    <a:pt x="382" y="424"/>
                    <a:pt x="411" y="426"/>
                    <a:pt x="440" y="416"/>
                  </a:cubicBezTo>
                  <a:lnTo>
                    <a:pt x="530" y="379"/>
                  </a:lnTo>
                  <a:cubicBezTo>
                    <a:pt x="588" y="349"/>
                    <a:pt x="628" y="299"/>
                    <a:pt x="654" y="230"/>
                  </a:cubicBezTo>
                  <a:lnTo>
                    <a:pt x="654" y="159"/>
                  </a:lnTo>
                  <a:cubicBezTo>
                    <a:pt x="646" y="111"/>
                    <a:pt x="577" y="58"/>
                    <a:pt x="448" y="0"/>
                  </a:cubicBezTo>
                  <a:lnTo>
                    <a:pt x="411" y="0"/>
                  </a:lnTo>
                  <a:close/>
                  <a:moveTo>
                    <a:pt x="374" y="349"/>
                  </a:moveTo>
                  <a:cubicBezTo>
                    <a:pt x="453" y="244"/>
                    <a:pt x="506" y="191"/>
                    <a:pt x="535" y="191"/>
                  </a:cubicBezTo>
                  <a:lnTo>
                    <a:pt x="543" y="191"/>
                  </a:lnTo>
                  <a:lnTo>
                    <a:pt x="551" y="196"/>
                  </a:lnTo>
                  <a:cubicBezTo>
                    <a:pt x="498" y="310"/>
                    <a:pt x="448" y="368"/>
                    <a:pt x="405" y="368"/>
                  </a:cubicBezTo>
                  <a:lnTo>
                    <a:pt x="376" y="355"/>
                  </a:lnTo>
                  <a:lnTo>
                    <a:pt x="376" y="349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" name="Freeform: Shape 6"/>
            <p:cNvSpPr/>
            <p:nvPr/>
          </p:nvSpPr>
          <p:spPr>
            <a:xfrm>
              <a:off x="1741460" y="4718683"/>
              <a:ext cx="122009" cy="13721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3" h="723">
                  <a:moveTo>
                    <a:pt x="495" y="442"/>
                  </a:moveTo>
                  <a:cubicBezTo>
                    <a:pt x="490" y="495"/>
                    <a:pt x="455" y="598"/>
                    <a:pt x="339" y="598"/>
                  </a:cubicBezTo>
                  <a:cubicBezTo>
                    <a:pt x="233" y="598"/>
                    <a:pt x="151" y="522"/>
                    <a:pt x="151" y="363"/>
                  </a:cubicBezTo>
                  <a:cubicBezTo>
                    <a:pt x="151" y="220"/>
                    <a:pt x="222" y="127"/>
                    <a:pt x="339" y="127"/>
                  </a:cubicBezTo>
                  <a:cubicBezTo>
                    <a:pt x="434" y="127"/>
                    <a:pt x="482" y="199"/>
                    <a:pt x="490" y="249"/>
                  </a:cubicBezTo>
                  <a:lnTo>
                    <a:pt x="635" y="249"/>
                  </a:lnTo>
                  <a:cubicBezTo>
                    <a:pt x="627" y="161"/>
                    <a:pt x="559" y="0"/>
                    <a:pt x="339" y="0"/>
                  </a:cubicBezTo>
                  <a:cubicBezTo>
                    <a:pt x="130" y="0"/>
                    <a:pt x="0" y="156"/>
                    <a:pt x="0" y="360"/>
                  </a:cubicBezTo>
                  <a:cubicBezTo>
                    <a:pt x="0" y="577"/>
                    <a:pt x="140" y="723"/>
                    <a:pt x="339" y="723"/>
                  </a:cubicBezTo>
                  <a:cubicBezTo>
                    <a:pt x="566" y="723"/>
                    <a:pt x="638" y="537"/>
                    <a:pt x="643" y="43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" name="Freeform: Shape 7"/>
            <p:cNvSpPr/>
            <p:nvPr/>
          </p:nvSpPr>
          <p:spPr>
            <a:xfrm>
              <a:off x="1876199" y="4721714"/>
              <a:ext cx="27556" cy="2337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124">
                  <a:moveTo>
                    <a:pt x="73" y="124"/>
                  </a:moveTo>
                  <a:lnTo>
                    <a:pt x="0" y="124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2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" name="Freeform: Shape 8"/>
            <p:cNvSpPr/>
            <p:nvPr/>
          </p:nvSpPr>
          <p:spPr>
            <a:xfrm>
              <a:off x="1876202" y="4757823"/>
              <a:ext cx="27556" cy="9502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501">
                  <a:moveTo>
                    <a:pt x="73" y="501"/>
                  </a:moveTo>
                  <a:lnTo>
                    <a:pt x="0" y="501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501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" name="Freeform: Shape 9"/>
            <p:cNvSpPr/>
            <p:nvPr/>
          </p:nvSpPr>
          <p:spPr>
            <a:xfrm>
              <a:off x="1914967" y="4755352"/>
              <a:ext cx="90461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7" h="530">
                  <a:moveTo>
                    <a:pt x="16" y="146"/>
                  </a:moveTo>
                  <a:cubicBezTo>
                    <a:pt x="16" y="252"/>
                    <a:pt x="109" y="284"/>
                    <a:pt x="162" y="297"/>
                  </a:cubicBezTo>
                  <a:cubicBezTo>
                    <a:pt x="175" y="299"/>
                    <a:pt x="212" y="310"/>
                    <a:pt x="225" y="313"/>
                  </a:cubicBezTo>
                  <a:cubicBezTo>
                    <a:pt x="278" y="326"/>
                    <a:pt x="326" y="337"/>
                    <a:pt x="326" y="379"/>
                  </a:cubicBezTo>
                  <a:cubicBezTo>
                    <a:pt x="326" y="408"/>
                    <a:pt x="294" y="432"/>
                    <a:pt x="236" y="432"/>
                  </a:cubicBezTo>
                  <a:cubicBezTo>
                    <a:pt x="178" y="432"/>
                    <a:pt x="143" y="403"/>
                    <a:pt x="138" y="352"/>
                  </a:cubicBezTo>
                  <a:lnTo>
                    <a:pt x="0" y="352"/>
                  </a:lnTo>
                  <a:cubicBezTo>
                    <a:pt x="6" y="405"/>
                    <a:pt x="35" y="530"/>
                    <a:pt x="236" y="530"/>
                  </a:cubicBezTo>
                  <a:cubicBezTo>
                    <a:pt x="424" y="530"/>
                    <a:pt x="477" y="427"/>
                    <a:pt x="477" y="368"/>
                  </a:cubicBezTo>
                  <a:cubicBezTo>
                    <a:pt x="477" y="302"/>
                    <a:pt x="435" y="246"/>
                    <a:pt x="310" y="215"/>
                  </a:cubicBezTo>
                  <a:cubicBezTo>
                    <a:pt x="302" y="212"/>
                    <a:pt x="262" y="204"/>
                    <a:pt x="247" y="199"/>
                  </a:cubicBezTo>
                  <a:cubicBezTo>
                    <a:pt x="183" y="183"/>
                    <a:pt x="165" y="172"/>
                    <a:pt x="165" y="141"/>
                  </a:cubicBezTo>
                  <a:cubicBezTo>
                    <a:pt x="165" y="111"/>
                    <a:pt x="196" y="98"/>
                    <a:pt x="231" y="98"/>
                  </a:cubicBezTo>
                  <a:cubicBezTo>
                    <a:pt x="310" y="98"/>
                    <a:pt x="326" y="138"/>
                    <a:pt x="326" y="162"/>
                  </a:cubicBezTo>
                  <a:lnTo>
                    <a:pt x="464" y="162"/>
                  </a:lnTo>
                  <a:cubicBezTo>
                    <a:pt x="464" y="109"/>
                    <a:pt x="427" y="0"/>
                    <a:pt x="231" y="0"/>
                  </a:cubicBezTo>
                  <a:cubicBezTo>
                    <a:pt x="74" y="0"/>
                    <a:pt x="16" y="80"/>
                    <a:pt x="16" y="14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" name="Freeform: Shape 10"/>
            <p:cNvSpPr/>
            <p:nvPr/>
          </p:nvSpPr>
          <p:spPr>
            <a:xfrm>
              <a:off x="2012082" y="4755353"/>
              <a:ext cx="97493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4" h="530">
                  <a:moveTo>
                    <a:pt x="376" y="331"/>
                  </a:moveTo>
                  <a:cubicBezTo>
                    <a:pt x="366" y="379"/>
                    <a:pt x="334" y="424"/>
                    <a:pt x="270" y="424"/>
                  </a:cubicBezTo>
                  <a:cubicBezTo>
                    <a:pt x="191" y="424"/>
                    <a:pt x="151" y="355"/>
                    <a:pt x="151" y="265"/>
                  </a:cubicBezTo>
                  <a:cubicBezTo>
                    <a:pt x="151" y="196"/>
                    <a:pt x="178" y="103"/>
                    <a:pt x="270" y="103"/>
                  </a:cubicBezTo>
                  <a:cubicBezTo>
                    <a:pt x="329" y="103"/>
                    <a:pt x="363" y="143"/>
                    <a:pt x="371" y="188"/>
                  </a:cubicBezTo>
                  <a:lnTo>
                    <a:pt x="511" y="188"/>
                  </a:lnTo>
                  <a:cubicBezTo>
                    <a:pt x="503" y="109"/>
                    <a:pt x="445" y="0"/>
                    <a:pt x="268" y="0"/>
                  </a:cubicBezTo>
                  <a:cubicBezTo>
                    <a:pt x="112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53" y="530"/>
                    <a:pt x="506" y="413"/>
                    <a:pt x="514" y="334"/>
                  </a:cubicBezTo>
                  <a:lnTo>
                    <a:pt x="376" y="33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" name="Freeform: Shape 11"/>
            <p:cNvSpPr/>
            <p:nvPr/>
          </p:nvSpPr>
          <p:spPr>
            <a:xfrm>
              <a:off x="2117744" y="4755338"/>
              <a:ext cx="101104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33" h="530">
                  <a:moveTo>
                    <a:pt x="268" y="0"/>
                  </a:moveTo>
                  <a:cubicBezTo>
                    <a:pt x="109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24" y="530"/>
                    <a:pt x="533" y="429"/>
                    <a:pt x="533" y="265"/>
                  </a:cubicBezTo>
                  <a:cubicBezTo>
                    <a:pt x="533" y="98"/>
                    <a:pt x="419" y="0"/>
                    <a:pt x="268" y="0"/>
                  </a:cubicBezTo>
                  <a:close/>
                  <a:moveTo>
                    <a:pt x="265" y="424"/>
                  </a:moveTo>
                  <a:cubicBezTo>
                    <a:pt x="188" y="424"/>
                    <a:pt x="146" y="355"/>
                    <a:pt x="146" y="265"/>
                  </a:cubicBezTo>
                  <a:cubicBezTo>
                    <a:pt x="149" y="196"/>
                    <a:pt x="175" y="103"/>
                    <a:pt x="265" y="103"/>
                  </a:cubicBezTo>
                  <a:cubicBezTo>
                    <a:pt x="347" y="103"/>
                    <a:pt x="382" y="183"/>
                    <a:pt x="382" y="265"/>
                  </a:cubicBezTo>
                  <a:cubicBezTo>
                    <a:pt x="382" y="347"/>
                    <a:pt x="347" y="424"/>
                    <a:pt x="265" y="424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sp>
        <p:nvSpPr>
          <p:cNvPr id="12" name="Rectangle 11"/>
          <p:cNvSpPr/>
          <p:nvPr userDrawn="1"/>
        </p:nvSpPr>
        <p:spPr>
          <a:xfrm>
            <a:off x="410896" y="734015"/>
            <a:ext cx="4215384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6251" indent="-6251" eaLnBrk="0" hangingPunct="0">
              <a:lnSpc>
                <a:spcPct val="90000"/>
              </a:lnSpc>
            </a:pPr>
            <a:r>
              <a:rPr lang="en-US" sz="2800" dirty="0">
                <a:solidFill>
                  <a:srgbClr val="FFFFFF"/>
                </a:solidFill>
                <a:latin typeface="Arial"/>
                <a:ea typeface="+mj-ea"/>
                <a:cs typeface="+mj-cs"/>
                <a:sym typeface="Arial" pitchFamily="34" charset="0"/>
              </a:rPr>
              <a:t>Complete Your Online </a:t>
            </a:r>
            <a:br>
              <a:rPr lang="en-US" sz="2800" dirty="0">
                <a:solidFill>
                  <a:srgbClr val="FFFFFF"/>
                </a:solidFill>
                <a:latin typeface="Arial"/>
                <a:ea typeface="+mj-ea"/>
                <a:cs typeface="+mj-cs"/>
                <a:sym typeface="Arial" pitchFamily="34" charset="0"/>
              </a:rPr>
            </a:br>
            <a:r>
              <a:rPr lang="en-US" sz="2800" dirty="0">
                <a:solidFill>
                  <a:srgbClr val="FFFFFF"/>
                </a:solidFill>
                <a:latin typeface="Arial"/>
                <a:ea typeface="+mj-ea"/>
                <a:cs typeface="+mj-cs"/>
                <a:sym typeface="Arial" pitchFamily="34" charset="0"/>
              </a:rPr>
              <a:t>Session Evaluation</a:t>
            </a:r>
          </a:p>
        </p:txBody>
      </p:sp>
      <p:sp>
        <p:nvSpPr>
          <p:cNvPr id="27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436727" y="3861869"/>
            <a:ext cx="3754273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FFFFFF"/>
                </a:solidFill>
                <a:latin typeface="Arial"/>
              </a:rPr>
              <a:t>Don’t forget: Cisco Live sessions will be available for viewing on demand after the event at </a:t>
            </a:r>
            <a:r>
              <a:rPr lang="en-US" sz="1400" dirty="0">
                <a:solidFill>
                  <a:srgbClr val="FFFFFF"/>
                </a:solidFill>
                <a:latin typeface="Arial"/>
                <a:hlinkClick r:id="rId5"/>
              </a:rPr>
              <a:t>www.</a:t>
            </a:r>
            <a:r>
              <a:rPr lang="en-US" sz="1400" u="sng" dirty="0">
                <a:solidFill>
                  <a:srgbClr val="00BCEB"/>
                </a:solidFill>
                <a:latin typeface="Arial"/>
                <a:hlinkClick r:id="rId5"/>
              </a:rPr>
              <a:t>CiscoLive.com/Online</a:t>
            </a:r>
            <a:r>
              <a:rPr lang="en-US" sz="14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544675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2" t="14280" r="44733" b="3050"/>
          <a:stretch/>
        </p:blipFill>
        <p:spPr>
          <a:xfrm rot="5400000">
            <a:off x="1998980" y="-2000251"/>
            <a:ext cx="5146037" cy="9144001"/>
          </a:xfrm>
          <a:prstGeom prst="rect">
            <a:avLst/>
          </a:prstGeom>
        </p:spPr>
      </p:pic>
      <p:grpSp>
        <p:nvGrpSpPr>
          <p:cNvPr id="12" name="Group 11"/>
          <p:cNvGrpSpPr/>
          <p:nvPr userDrawn="1"/>
        </p:nvGrpSpPr>
        <p:grpSpPr>
          <a:xfrm>
            <a:off x="410080" y="399299"/>
            <a:ext cx="792595" cy="419316"/>
            <a:chOff x="3133800" y="2372040"/>
            <a:chExt cx="514440" cy="272160"/>
          </a:xfrm>
          <a:solidFill>
            <a:schemeClr val="bg1"/>
          </a:solidFill>
        </p:grpSpPr>
        <p:sp>
          <p:nvSpPr>
            <p:cNvPr id="13" name="Freeform: Shape 38"/>
            <p:cNvSpPr/>
            <p:nvPr/>
          </p:nvSpPr>
          <p:spPr>
            <a:xfrm>
              <a:off x="3279600" y="2552040"/>
              <a:ext cx="22680" cy="89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" h="249">
                  <a:moveTo>
                    <a:pt x="32" y="249"/>
                  </a:moveTo>
                  <a:lnTo>
                    <a:pt x="0" y="249"/>
                  </a:lnTo>
                  <a:lnTo>
                    <a:pt x="0" y="0"/>
                  </a:lnTo>
                  <a:lnTo>
                    <a:pt x="64" y="0"/>
                  </a:lnTo>
                  <a:lnTo>
                    <a:pt x="64" y="249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" name="Freeform: Shape 39"/>
            <p:cNvSpPr/>
            <p:nvPr/>
          </p:nvSpPr>
          <p:spPr>
            <a:xfrm>
              <a:off x="3416040" y="2550960"/>
              <a:ext cx="68400" cy="93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91" h="260">
                  <a:moveTo>
                    <a:pt x="191" y="8"/>
                  </a:moveTo>
                  <a:cubicBezTo>
                    <a:pt x="185" y="6"/>
                    <a:pt x="164" y="0"/>
                    <a:pt x="132" y="0"/>
                  </a:cubicBezTo>
                  <a:cubicBezTo>
                    <a:pt x="56" y="0"/>
                    <a:pt x="0" y="56"/>
                    <a:pt x="0" y="130"/>
                  </a:cubicBezTo>
                  <a:cubicBezTo>
                    <a:pt x="0" y="210"/>
                    <a:pt x="61" y="260"/>
                    <a:pt x="132" y="260"/>
                  </a:cubicBezTo>
                  <a:cubicBezTo>
                    <a:pt x="161" y="260"/>
                    <a:pt x="183" y="252"/>
                    <a:pt x="191" y="252"/>
                  </a:cubicBezTo>
                  <a:lnTo>
                    <a:pt x="191" y="186"/>
                  </a:lnTo>
                  <a:cubicBezTo>
                    <a:pt x="188" y="188"/>
                    <a:pt x="167" y="199"/>
                    <a:pt x="138" y="199"/>
                  </a:cubicBezTo>
                  <a:cubicBezTo>
                    <a:pt x="95" y="199"/>
                    <a:pt x="69" y="170"/>
                    <a:pt x="69" y="133"/>
                  </a:cubicBezTo>
                  <a:cubicBezTo>
                    <a:pt x="69" y="96"/>
                    <a:pt x="98" y="67"/>
                    <a:pt x="138" y="67"/>
                  </a:cubicBezTo>
                  <a:cubicBezTo>
                    <a:pt x="167" y="67"/>
                    <a:pt x="188" y="80"/>
                    <a:pt x="191" y="8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" name="Freeform: Shape 40"/>
            <p:cNvSpPr/>
            <p:nvPr/>
          </p:nvSpPr>
          <p:spPr>
            <a:xfrm>
              <a:off x="3180600" y="2550960"/>
              <a:ext cx="68400" cy="93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91" h="260">
                  <a:moveTo>
                    <a:pt x="191" y="8"/>
                  </a:moveTo>
                  <a:cubicBezTo>
                    <a:pt x="185" y="6"/>
                    <a:pt x="164" y="0"/>
                    <a:pt x="132" y="0"/>
                  </a:cubicBezTo>
                  <a:cubicBezTo>
                    <a:pt x="55" y="0"/>
                    <a:pt x="0" y="56"/>
                    <a:pt x="0" y="130"/>
                  </a:cubicBezTo>
                  <a:cubicBezTo>
                    <a:pt x="0" y="210"/>
                    <a:pt x="61" y="260"/>
                    <a:pt x="132" y="260"/>
                  </a:cubicBezTo>
                  <a:cubicBezTo>
                    <a:pt x="161" y="260"/>
                    <a:pt x="183" y="252"/>
                    <a:pt x="191" y="252"/>
                  </a:cubicBezTo>
                  <a:lnTo>
                    <a:pt x="191" y="186"/>
                  </a:lnTo>
                  <a:cubicBezTo>
                    <a:pt x="188" y="188"/>
                    <a:pt x="167" y="199"/>
                    <a:pt x="138" y="199"/>
                  </a:cubicBezTo>
                  <a:cubicBezTo>
                    <a:pt x="95" y="199"/>
                    <a:pt x="69" y="170"/>
                    <a:pt x="69" y="133"/>
                  </a:cubicBezTo>
                  <a:cubicBezTo>
                    <a:pt x="69" y="96"/>
                    <a:pt x="98" y="67"/>
                    <a:pt x="138" y="67"/>
                  </a:cubicBezTo>
                  <a:cubicBezTo>
                    <a:pt x="167" y="67"/>
                    <a:pt x="188" y="80"/>
                    <a:pt x="191" y="8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" name="Freeform: Shape 41"/>
            <p:cNvSpPr/>
            <p:nvPr/>
          </p:nvSpPr>
          <p:spPr>
            <a:xfrm>
              <a:off x="3507479" y="2550240"/>
              <a:ext cx="95040" cy="92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5" h="259">
                  <a:moveTo>
                    <a:pt x="133" y="0"/>
                  </a:moveTo>
                  <a:cubicBezTo>
                    <a:pt x="56" y="0"/>
                    <a:pt x="0" y="57"/>
                    <a:pt x="0" y="129"/>
                  </a:cubicBezTo>
                  <a:cubicBezTo>
                    <a:pt x="0" y="200"/>
                    <a:pt x="56" y="259"/>
                    <a:pt x="133" y="259"/>
                  </a:cubicBezTo>
                  <a:cubicBezTo>
                    <a:pt x="209" y="259"/>
                    <a:pt x="265" y="200"/>
                    <a:pt x="265" y="129"/>
                  </a:cubicBezTo>
                  <a:cubicBezTo>
                    <a:pt x="265" y="57"/>
                    <a:pt x="209" y="0"/>
                    <a:pt x="133" y="0"/>
                  </a:cubicBezTo>
                  <a:close/>
                  <a:moveTo>
                    <a:pt x="133" y="198"/>
                  </a:moveTo>
                  <a:cubicBezTo>
                    <a:pt x="95" y="198"/>
                    <a:pt x="69" y="169"/>
                    <a:pt x="69" y="132"/>
                  </a:cubicBezTo>
                  <a:cubicBezTo>
                    <a:pt x="69" y="95"/>
                    <a:pt x="95" y="66"/>
                    <a:pt x="133" y="66"/>
                  </a:cubicBezTo>
                  <a:cubicBezTo>
                    <a:pt x="170" y="66"/>
                    <a:pt x="196" y="95"/>
                    <a:pt x="196" y="132"/>
                  </a:cubicBezTo>
                  <a:cubicBezTo>
                    <a:pt x="196" y="169"/>
                    <a:pt x="170" y="198"/>
                    <a:pt x="133" y="19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" name="Freeform: Shape 42"/>
            <p:cNvSpPr/>
            <p:nvPr/>
          </p:nvSpPr>
          <p:spPr>
            <a:xfrm>
              <a:off x="3333240" y="2550960"/>
              <a:ext cx="62280" cy="93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4" h="260">
                  <a:moveTo>
                    <a:pt x="92" y="0"/>
                  </a:moveTo>
                  <a:cubicBezTo>
                    <a:pt x="34" y="0"/>
                    <a:pt x="0" y="32"/>
                    <a:pt x="0" y="77"/>
                  </a:cubicBezTo>
                  <a:cubicBezTo>
                    <a:pt x="0" y="120"/>
                    <a:pt x="29" y="138"/>
                    <a:pt x="63" y="149"/>
                  </a:cubicBezTo>
                  <a:cubicBezTo>
                    <a:pt x="66" y="149"/>
                    <a:pt x="74" y="151"/>
                    <a:pt x="76" y="154"/>
                  </a:cubicBezTo>
                  <a:cubicBezTo>
                    <a:pt x="92" y="159"/>
                    <a:pt x="105" y="167"/>
                    <a:pt x="105" y="178"/>
                  </a:cubicBezTo>
                  <a:cubicBezTo>
                    <a:pt x="105" y="191"/>
                    <a:pt x="92" y="202"/>
                    <a:pt x="60" y="202"/>
                  </a:cubicBezTo>
                  <a:cubicBezTo>
                    <a:pt x="34" y="202"/>
                    <a:pt x="8" y="194"/>
                    <a:pt x="2" y="194"/>
                  </a:cubicBezTo>
                  <a:lnTo>
                    <a:pt x="2" y="252"/>
                  </a:lnTo>
                  <a:cubicBezTo>
                    <a:pt x="5" y="252"/>
                    <a:pt x="37" y="260"/>
                    <a:pt x="71" y="260"/>
                  </a:cubicBezTo>
                  <a:cubicBezTo>
                    <a:pt x="119" y="260"/>
                    <a:pt x="174" y="239"/>
                    <a:pt x="174" y="178"/>
                  </a:cubicBezTo>
                  <a:cubicBezTo>
                    <a:pt x="174" y="149"/>
                    <a:pt x="156" y="120"/>
                    <a:pt x="116" y="106"/>
                  </a:cubicBezTo>
                  <a:lnTo>
                    <a:pt x="98" y="101"/>
                  </a:lnTo>
                  <a:cubicBezTo>
                    <a:pt x="87" y="98"/>
                    <a:pt x="68" y="93"/>
                    <a:pt x="68" y="77"/>
                  </a:cubicBezTo>
                  <a:cubicBezTo>
                    <a:pt x="68" y="64"/>
                    <a:pt x="82" y="56"/>
                    <a:pt x="108" y="56"/>
                  </a:cubicBezTo>
                  <a:cubicBezTo>
                    <a:pt x="129" y="56"/>
                    <a:pt x="156" y="64"/>
                    <a:pt x="158" y="64"/>
                  </a:cubicBezTo>
                  <a:lnTo>
                    <a:pt x="158" y="8"/>
                  </a:lnTo>
                  <a:lnTo>
                    <a:pt x="153" y="8"/>
                  </a:lnTo>
                  <a:cubicBezTo>
                    <a:pt x="150" y="8"/>
                    <a:pt x="121" y="0"/>
                    <a:pt x="92" y="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" name="Freeform: Shape 43"/>
            <p:cNvSpPr/>
            <p:nvPr/>
          </p:nvSpPr>
          <p:spPr>
            <a:xfrm>
              <a:off x="3133800" y="2445120"/>
              <a:ext cx="22680" cy="46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" h="130">
                  <a:moveTo>
                    <a:pt x="64" y="32"/>
                  </a:moveTo>
                  <a:cubicBezTo>
                    <a:pt x="64" y="16"/>
                    <a:pt x="50" y="0"/>
                    <a:pt x="32" y="0"/>
                  </a:cubicBezTo>
                  <a:cubicBezTo>
                    <a:pt x="16" y="0"/>
                    <a:pt x="0" y="14"/>
                    <a:pt x="0" y="32"/>
                  </a:cubicBezTo>
                  <a:lnTo>
                    <a:pt x="0" y="98"/>
                  </a:lnTo>
                  <a:cubicBezTo>
                    <a:pt x="0" y="117"/>
                    <a:pt x="13" y="130"/>
                    <a:pt x="32" y="130"/>
                  </a:cubicBezTo>
                  <a:cubicBezTo>
                    <a:pt x="48" y="130"/>
                    <a:pt x="64" y="117"/>
                    <a:pt x="64" y="9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" name="Freeform: Shape 44"/>
            <p:cNvSpPr/>
            <p:nvPr/>
          </p:nvSpPr>
          <p:spPr>
            <a:xfrm>
              <a:off x="3195720" y="2413800"/>
              <a:ext cx="22680" cy="77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" h="215">
                  <a:moveTo>
                    <a:pt x="64" y="32"/>
                  </a:moveTo>
                  <a:cubicBezTo>
                    <a:pt x="64" y="16"/>
                    <a:pt x="51" y="0"/>
                    <a:pt x="32" y="0"/>
                  </a:cubicBezTo>
                  <a:cubicBezTo>
                    <a:pt x="16" y="0"/>
                    <a:pt x="0" y="13"/>
                    <a:pt x="0" y="32"/>
                  </a:cubicBezTo>
                  <a:lnTo>
                    <a:pt x="0" y="183"/>
                  </a:lnTo>
                  <a:cubicBezTo>
                    <a:pt x="0" y="201"/>
                    <a:pt x="13" y="215"/>
                    <a:pt x="32" y="215"/>
                  </a:cubicBezTo>
                  <a:cubicBezTo>
                    <a:pt x="48" y="215"/>
                    <a:pt x="64" y="201"/>
                    <a:pt x="64" y="18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" name="Freeform: Shape 45"/>
            <p:cNvSpPr/>
            <p:nvPr/>
          </p:nvSpPr>
          <p:spPr>
            <a:xfrm>
              <a:off x="3256919" y="2372040"/>
              <a:ext cx="22320" cy="141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3" h="394">
                  <a:moveTo>
                    <a:pt x="63" y="31"/>
                  </a:moveTo>
                  <a:cubicBezTo>
                    <a:pt x="63" y="15"/>
                    <a:pt x="50" y="0"/>
                    <a:pt x="31" y="0"/>
                  </a:cubicBezTo>
                  <a:cubicBezTo>
                    <a:pt x="16" y="0"/>
                    <a:pt x="0" y="13"/>
                    <a:pt x="0" y="31"/>
                  </a:cubicBezTo>
                  <a:lnTo>
                    <a:pt x="0" y="362"/>
                  </a:lnTo>
                  <a:cubicBezTo>
                    <a:pt x="0" y="381"/>
                    <a:pt x="13" y="394"/>
                    <a:pt x="31" y="394"/>
                  </a:cubicBezTo>
                  <a:cubicBezTo>
                    <a:pt x="47" y="394"/>
                    <a:pt x="63" y="381"/>
                    <a:pt x="63" y="36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" name="Freeform: Shape 46"/>
            <p:cNvSpPr/>
            <p:nvPr/>
          </p:nvSpPr>
          <p:spPr>
            <a:xfrm>
              <a:off x="3318840" y="2413800"/>
              <a:ext cx="22320" cy="77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3" h="215">
                  <a:moveTo>
                    <a:pt x="63" y="32"/>
                  </a:moveTo>
                  <a:cubicBezTo>
                    <a:pt x="63" y="16"/>
                    <a:pt x="50" y="0"/>
                    <a:pt x="32" y="0"/>
                  </a:cubicBezTo>
                  <a:cubicBezTo>
                    <a:pt x="16" y="0"/>
                    <a:pt x="0" y="13"/>
                    <a:pt x="0" y="32"/>
                  </a:cubicBezTo>
                  <a:lnTo>
                    <a:pt x="0" y="183"/>
                  </a:lnTo>
                  <a:cubicBezTo>
                    <a:pt x="0" y="201"/>
                    <a:pt x="13" y="215"/>
                    <a:pt x="32" y="215"/>
                  </a:cubicBezTo>
                  <a:cubicBezTo>
                    <a:pt x="48" y="215"/>
                    <a:pt x="63" y="201"/>
                    <a:pt x="63" y="18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" name="Freeform: Shape 47"/>
            <p:cNvSpPr/>
            <p:nvPr/>
          </p:nvSpPr>
          <p:spPr>
            <a:xfrm>
              <a:off x="3379680" y="2445120"/>
              <a:ext cx="22680" cy="46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" h="130">
                  <a:moveTo>
                    <a:pt x="64" y="32"/>
                  </a:moveTo>
                  <a:cubicBezTo>
                    <a:pt x="64" y="16"/>
                    <a:pt x="51" y="0"/>
                    <a:pt x="32" y="0"/>
                  </a:cubicBezTo>
                  <a:cubicBezTo>
                    <a:pt x="16" y="0"/>
                    <a:pt x="0" y="14"/>
                    <a:pt x="0" y="32"/>
                  </a:cubicBezTo>
                  <a:lnTo>
                    <a:pt x="0" y="98"/>
                  </a:lnTo>
                  <a:cubicBezTo>
                    <a:pt x="0" y="117"/>
                    <a:pt x="14" y="130"/>
                    <a:pt x="32" y="130"/>
                  </a:cubicBezTo>
                  <a:cubicBezTo>
                    <a:pt x="48" y="130"/>
                    <a:pt x="64" y="117"/>
                    <a:pt x="64" y="9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" name="Freeform: Shape 48"/>
            <p:cNvSpPr/>
            <p:nvPr/>
          </p:nvSpPr>
          <p:spPr>
            <a:xfrm>
              <a:off x="3441600" y="2413800"/>
              <a:ext cx="22680" cy="77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" h="215">
                  <a:moveTo>
                    <a:pt x="64" y="32"/>
                  </a:moveTo>
                  <a:cubicBezTo>
                    <a:pt x="64" y="16"/>
                    <a:pt x="51" y="0"/>
                    <a:pt x="32" y="0"/>
                  </a:cubicBezTo>
                  <a:cubicBezTo>
                    <a:pt x="16" y="0"/>
                    <a:pt x="0" y="13"/>
                    <a:pt x="0" y="32"/>
                  </a:cubicBezTo>
                  <a:lnTo>
                    <a:pt x="0" y="183"/>
                  </a:lnTo>
                  <a:cubicBezTo>
                    <a:pt x="0" y="201"/>
                    <a:pt x="14" y="215"/>
                    <a:pt x="32" y="215"/>
                  </a:cubicBezTo>
                  <a:cubicBezTo>
                    <a:pt x="48" y="215"/>
                    <a:pt x="64" y="201"/>
                    <a:pt x="64" y="18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" name="Freeform: Shape 49"/>
            <p:cNvSpPr/>
            <p:nvPr/>
          </p:nvSpPr>
          <p:spPr>
            <a:xfrm>
              <a:off x="3502799" y="2372040"/>
              <a:ext cx="22320" cy="141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3" h="394">
                  <a:moveTo>
                    <a:pt x="63" y="31"/>
                  </a:moveTo>
                  <a:cubicBezTo>
                    <a:pt x="63" y="15"/>
                    <a:pt x="50" y="0"/>
                    <a:pt x="32" y="0"/>
                  </a:cubicBezTo>
                  <a:cubicBezTo>
                    <a:pt x="13" y="0"/>
                    <a:pt x="0" y="13"/>
                    <a:pt x="0" y="31"/>
                  </a:cubicBezTo>
                  <a:lnTo>
                    <a:pt x="0" y="362"/>
                  </a:lnTo>
                  <a:cubicBezTo>
                    <a:pt x="0" y="381"/>
                    <a:pt x="13" y="394"/>
                    <a:pt x="32" y="394"/>
                  </a:cubicBezTo>
                  <a:cubicBezTo>
                    <a:pt x="50" y="394"/>
                    <a:pt x="63" y="381"/>
                    <a:pt x="63" y="36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" name="Freeform: Shape 50"/>
            <p:cNvSpPr/>
            <p:nvPr/>
          </p:nvSpPr>
          <p:spPr>
            <a:xfrm>
              <a:off x="3564720" y="2413800"/>
              <a:ext cx="22680" cy="77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" h="215">
                  <a:moveTo>
                    <a:pt x="64" y="32"/>
                  </a:moveTo>
                  <a:cubicBezTo>
                    <a:pt x="64" y="16"/>
                    <a:pt x="50" y="0"/>
                    <a:pt x="32" y="0"/>
                  </a:cubicBezTo>
                  <a:cubicBezTo>
                    <a:pt x="16" y="0"/>
                    <a:pt x="0" y="13"/>
                    <a:pt x="0" y="32"/>
                  </a:cubicBezTo>
                  <a:lnTo>
                    <a:pt x="0" y="183"/>
                  </a:lnTo>
                  <a:cubicBezTo>
                    <a:pt x="0" y="201"/>
                    <a:pt x="13" y="215"/>
                    <a:pt x="32" y="215"/>
                  </a:cubicBezTo>
                  <a:cubicBezTo>
                    <a:pt x="50" y="215"/>
                    <a:pt x="64" y="201"/>
                    <a:pt x="64" y="18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" name="Freeform: Shape 51"/>
            <p:cNvSpPr/>
            <p:nvPr/>
          </p:nvSpPr>
          <p:spPr>
            <a:xfrm>
              <a:off x="3625560" y="2445120"/>
              <a:ext cx="22680" cy="46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" h="130">
                  <a:moveTo>
                    <a:pt x="64" y="32"/>
                  </a:moveTo>
                  <a:cubicBezTo>
                    <a:pt x="64" y="16"/>
                    <a:pt x="51" y="0"/>
                    <a:pt x="32" y="0"/>
                  </a:cubicBezTo>
                  <a:cubicBezTo>
                    <a:pt x="16" y="0"/>
                    <a:pt x="0" y="14"/>
                    <a:pt x="0" y="32"/>
                  </a:cubicBezTo>
                  <a:lnTo>
                    <a:pt x="0" y="98"/>
                  </a:lnTo>
                  <a:cubicBezTo>
                    <a:pt x="0" y="117"/>
                    <a:pt x="14" y="130"/>
                    <a:pt x="32" y="130"/>
                  </a:cubicBezTo>
                  <a:cubicBezTo>
                    <a:pt x="48" y="130"/>
                    <a:pt x="64" y="117"/>
                    <a:pt x="64" y="9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sp>
        <p:nvSpPr>
          <p:cNvPr id="27" name="Title 1"/>
          <p:cNvSpPr txBox="1">
            <a:spLocks/>
          </p:cNvSpPr>
          <p:nvPr userDrawn="1"/>
        </p:nvSpPr>
        <p:spPr>
          <a:xfrm>
            <a:off x="5474241" y="2786875"/>
            <a:ext cx="2935468" cy="1000213"/>
          </a:xfrm>
          <a:prstGeom prst="rect">
            <a:avLst/>
          </a:prstGeom>
        </p:spPr>
        <p:txBody>
          <a:bodyPr anchor="ctr"/>
          <a:lstStyle>
            <a:lvl1pPr marL="6251" indent="-625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8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algn="ctr" defTabSz="685800"/>
            <a:r>
              <a:rPr sz="4000">
                <a:solidFill>
                  <a:srgbClr val="FFFFFF"/>
                </a:solidFill>
              </a:rPr>
              <a:t>Thank you</a:t>
            </a: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>
                <a:solidFill>
                  <a:srgbClr val="FFFFFF">
                    <a:alpha val="60000"/>
                  </a:srgbClr>
                </a:solidFill>
                <a:ea typeface="ＭＳ Ｐゴシック" charset="0"/>
              </a:rPr>
              <a:t>Presentation ID</a:t>
            </a:r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454861" y="4785454"/>
            <a:ext cx="820227" cy="274319"/>
            <a:chOff x="1741456" y="4513412"/>
            <a:chExt cx="1027381" cy="343600"/>
          </a:xfrm>
          <a:solidFill>
            <a:schemeClr val="bg1"/>
          </a:solidFill>
        </p:grpSpPr>
        <p:sp>
          <p:nvSpPr>
            <p:cNvPr id="29" name="Freeform: Shape 1"/>
            <p:cNvSpPr/>
            <p:nvPr/>
          </p:nvSpPr>
          <p:spPr>
            <a:xfrm>
              <a:off x="2624973" y="4513412"/>
              <a:ext cx="143864" cy="34303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58" h="1806">
                  <a:moveTo>
                    <a:pt x="242" y="829"/>
                  </a:moveTo>
                  <a:cubicBezTo>
                    <a:pt x="215" y="896"/>
                    <a:pt x="204" y="941"/>
                    <a:pt x="204" y="964"/>
                  </a:cubicBezTo>
                  <a:cubicBezTo>
                    <a:pt x="183" y="999"/>
                    <a:pt x="175" y="1070"/>
                    <a:pt x="175" y="1097"/>
                  </a:cubicBezTo>
                  <a:lnTo>
                    <a:pt x="175" y="1129"/>
                  </a:lnTo>
                  <a:lnTo>
                    <a:pt x="223" y="1208"/>
                  </a:lnTo>
                  <a:cubicBezTo>
                    <a:pt x="250" y="1245"/>
                    <a:pt x="218" y="1258"/>
                    <a:pt x="292" y="1282"/>
                  </a:cubicBezTo>
                  <a:cubicBezTo>
                    <a:pt x="318" y="1282"/>
                    <a:pt x="340" y="1261"/>
                    <a:pt x="353" y="1221"/>
                  </a:cubicBezTo>
                  <a:lnTo>
                    <a:pt x="353" y="1208"/>
                  </a:lnTo>
                  <a:cubicBezTo>
                    <a:pt x="353" y="1113"/>
                    <a:pt x="387" y="978"/>
                    <a:pt x="419" y="888"/>
                  </a:cubicBezTo>
                  <a:cubicBezTo>
                    <a:pt x="419" y="845"/>
                    <a:pt x="456" y="718"/>
                    <a:pt x="588" y="406"/>
                  </a:cubicBezTo>
                  <a:cubicBezTo>
                    <a:pt x="588" y="371"/>
                    <a:pt x="618" y="308"/>
                    <a:pt x="678" y="210"/>
                  </a:cubicBezTo>
                  <a:cubicBezTo>
                    <a:pt x="729" y="125"/>
                    <a:pt x="742" y="138"/>
                    <a:pt x="758" y="128"/>
                  </a:cubicBezTo>
                  <a:lnTo>
                    <a:pt x="758" y="80"/>
                  </a:lnTo>
                  <a:lnTo>
                    <a:pt x="739" y="61"/>
                  </a:lnTo>
                  <a:cubicBezTo>
                    <a:pt x="739" y="61"/>
                    <a:pt x="721" y="43"/>
                    <a:pt x="671" y="22"/>
                  </a:cubicBezTo>
                  <a:cubicBezTo>
                    <a:pt x="671" y="22"/>
                    <a:pt x="620" y="0"/>
                    <a:pt x="604" y="0"/>
                  </a:cubicBezTo>
                  <a:cubicBezTo>
                    <a:pt x="588" y="0"/>
                    <a:pt x="557" y="32"/>
                    <a:pt x="530" y="93"/>
                  </a:cubicBezTo>
                  <a:close/>
                  <a:moveTo>
                    <a:pt x="14" y="1738"/>
                  </a:moveTo>
                  <a:cubicBezTo>
                    <a:pt x="14" y="1772"/>
                    <a:pt x="-18" y="1783"/>
                    <a:pt x="16" y="1806"/>
                  </a:cubicBezTo>
                  <a:lnTo>
                    <a:pt x="77" y="1806"/>
                  </a:lnTo>
                  <a:cubicBezTo>
                    <a:pt x="144" y="1775"/>
                    <a:pt x="167" y="1716"/>
                    <a:pt x="252" y="1528"/>
                  </a:cubicBezTo>
                  <a:lnTo>
                    <a:pt x="252" y="1486"/>
                  </a:lnTo>
                  <a:cubicBezTo>
                    <a:pt x="252" y="1460"/>
                    <a:pt x="273" y="1446"/>
                    <a:pt x="218" y="1412"/>
                  </a:cubicBezTo>
                  <a:lnTo>
                    <a:pt x="202" y="1412"/>
                  </a:lnTo>
                  <a:cubicBezTo>
                    <a:pt x="93" y="1409"/>
                    <a:pt x="67" y="1465"/>
                    <a:pt x="14" y="168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" name="Freeform: Shape 2"/>
            <p:cNvSpPr/>
            <p:nvPr/>
          </p:nvSpPr>
          <p:spPr>
            <a:xfrm>
              <a:off x="2244124" y="4551801"/>
              <a:ext cx="81339" cy="30426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9" h="1602">
                  <a:moveTo>
                    <a:pt x="244" y="1533"/>
                  </a:moveTo>
                  <a:cubicBezTo>
                    <a:pt x="209" y="1533"/>
                    <a:pt x="199" y="1483"/>
                    <a:pt x="183" y="1329"/>
                  </a:cubicBezTo>
                  <a:cubicBezTo>
                    <a:pt x="201" y="1064"/>
                    <a:pt x="223" y="884"/>
                    <a:pt x="241" y="789"/>
                  </a:cubicBezTo>
                  <a:cubicBezTo>
                    <a:pt x="323" y="384"/>
                    <a:pt x="307" y="458"/>
                    <a:pt x="366" y="320"/>
                  </a:cubicBezTo>
                  <a:cubicBezTo>
                    <a:pt x="424" y="180"/>
                    <a:pt x="429" y="161"/>
                    <a:pt x="429" y="119"/>
                  </a:cubicBezTo>
                  <a:cubicBezTo>
                    <a:pt x="429" y="71"/>
                    <a:pt x="376" y="32"/>
                    <a:pt x="268" y="0"/>
                  </a:cubicBezTo>
                  <a:lnTo>
                    <a:pt x="260" y="0"/>
                  </a:lnTo>
                  <a:lnTo>
                    <a:pt x="257" y="2"/>
                  </a:lnTo>
                  <a:cubicBezTo>
                    <a:pt x="257" y="2"/>
                    <a:pt x="254" y="5"/>
                    <a:pt x="241" y="63"/>
                  </a:cubicBezTo>
                  <a:lnTo>
                    <a:pt x="209" y="201"/>
                  </a:lnTo>
                  <a:cubicBezTo>
                    <a:pt x="130" y="535"/>
                    <a:pt x="127" y="564"/>
                    <a:pt x="109" y="614"/>
                  </a:cubicBezTo>
                  <a:cubicBezTo>
                    <a:pt x="-8" y="1138"/>
                    <a:pt x="0" y="1213"/>
                    <a:pt x="0" y="1340"/>
                  </a:cubicBezTo>
                  <a:cubicBezTo>
                    <a:pt x="5" y="1385"/>
                    <a:pt x="27" y="1432"/>
                    <a:pt x="66" y="1483"/>
                  </a:cubicBezTo>
                  <a:cubicBezTo>
                    <a:pt x="146" y="1562"/>
                    <a:pt x="212" y="1602"/>
                    <a:pt x="257" y="160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" name="Freeform: Shape 3"/>
            <p:cNvSpPr/>
            <p:nvPr/>
          </p:nvSpPr>
          <p:spPr>
            <a:xfrm>
              <a:off x="2307789" y="4611664"/>
              <a:ext cx="82479" cy="24458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35" h="1288">
                  <a:moveTo>
                    <a:pt x="270" y="204"/>
                  </a:moveTo>
                  <a:lnTo>
                    <a:pt x="294" y="212"/>
                  </a:lnTo>
                  <a:cubicBezTo>
                    <a:pt x="331" y="206"/>
                    <a:pt x="379" y="164"/>
                    <a:pt x="435" y="82"/>
                  </a:cubicBezTo>
                  <a:lnTo>
                    <a:pt x="432" y="71"/>
                  </a:lnTo>
                  <a:cubicBezTo>
                    <a:pt x="429" y="45"/>
                    <a:pt x="395" y="21"/>
                    <a:pt x="329" y="0"/>
                  </a:cubicBezTo>
                  <a:lnTo>
                    <a:pt x="321" y="0"/>
                  </a:lnTo>
                  <a:cubicBezTo>
                    <a:pt x="302" y="3"/>
                    <a:pt x="284" y="69"/>
                    <a:pt x="270" y="204"/>
                  </a:cubicBezTo>
                  <a:close/>
                  <a:moveTo>
                    <a:pt x="210" y="1218"/>
                  </a:moveTo>
                  <a:lnTo>
                    <a:pt x="199" y="1189"/>
                  </a:lnTo>
                  <a:cubicBezTo>
                    <a:pt x="194" y="1048"/>
                    <a:pt x="194" y="956"/>
                    <a:pt x="204" y="913"/>
                  </a:cubicBezTo>
                  <a:lnTo>
                    <a:pt x="194" y="884"/>
                  </a:lnTo>
                  <a:cubicBezTo>
                    <a:pt x="191" y="829"/>
                    <a:pt x="196" y="800"/>
                    <a:pt x="207" y="800"/>
                  </a:cubicBezTo>
                  <a:cubicBezTo>
                    <a:pt x="220" y="712"/>
                    <a:pt x="236" y="662"/>
                    <a:pt x="249" y="651"/>
                  </a:cubicBezTo>
                  <a:cubicBezTo>
                    <a:pt x="255" y="590"/>
                    <a:pt x="286" y="511"/>
                    <a:pt x="347" y="413"/>
                  </a:cubicBezTo>
                  <a:cubicBezTo>
                    <a:pt x="345" y="381"/>
                    <a:pt x="281" y="341"/>
                    <a:pt x="165" y="291"/>
                  </a:cubicBezTo>
                  <a:cubicBezTo>
                    <a:pt x="133" y="294"/>
                    <a:pt x="106" y="360"/>
                    <a:pt x="82" y="484"/>
                  </a:cubicBezTo>
                  <a:cubicBezTo>
                    <a:pt x="16" y="768"/>
                    <a:pt x="-10" y="969"/>
                    <a:pt x="3" y="1086"/>
                  </a:cubicBezTo>
                  <a:cubicBezTo>
                    <a:pt x="14" y="1168"/>
                    <a:pt x="24" y="1207"/>
                    <a:pt x="40" y="1207"/>
                  </a:cubicBezTo>
                  <a:cubicBezTo>
                    <a:pt x="96" y="1268"/>
                    <a:pt x="157" y="1295"/>
                    <a:pt x="225" y="128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" name="Freeform: Shape 4"/>
            <p:cNvSpPr/>
            <p:nvPr/>
          </p:nvSpPr>
          <p:spPr>
            <a:xfrm>
              <a:off x="2387038" y="4639791"/>
              <a:ext cx="173891" cy="21627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16" h="1139">
                  <a:moveTo>
                    <a:pt x="871" y="172"/>
                  </a:moveTo>
                  <a:cubicBezTo>
                    <a:pt x="900" y="141"/>
                    <a:pt x="916" y="114"/>
                    <a:pt x="916" y="95"/>
                  </a:cubicBezTo>
                  <a:cubicBezTo>
                    <a:pt x="916" y="37"/>
                    <a:pt x="892" y="5"/>
                    <a:pt x="795" y="0"/>
                  </a:cubicBezTo>
                  <a:cubicBezTo>
                    <a:pt x="773" y="0"/>
                    <a:pt x="736" y="35"/>
                    <a:pt x="683" y="106"/>
                  </a:cubicBezTo>
                  <a:cubicBezTo>
                    <a:pt x="644" y="252"/>
                    <a:pt x="599" y="350"/>
                    <a:pt x="543" y="403"/>
                  </a:cubicBezTo>
                  <a:cubicBezTo>
                    <a:pt x="456" y="596"/>
                    <a:pt x="389" y="723"/>
                    <a:pt x="344" y="781"/>
                  </a:cubicBezTo>
                  <a:cubicBezTo>
                    <a:pt x="331" y="832"/>
                    <a:pt x="318" y="858"/>
                    <a:pt x="307" y="858"/>
                  </a:cubicBezTo>
                  <a:lnTo>
                    <a:pt x="305" y="858"/>
                  </a:lnTo>
                  <a:cubicBezTo>
                    <a:pt x="305" y="858"/>
                    <a:pt x="302" y="858"/>
                    <a:pt x="299" y="773"/>
                  </a:cubicBezTo>
                  <a:lnTo>
                    <a:pt x="294" y="569"/>
                  </a:lnTo>
                  <a:lnTo>
                    <a:pt x="302" y="498"/>
                  </a:lnTo>
                  <a:lnTo>
                    <a:pt x="286" y="416"/>
                  </a:lnTo>
                  <a:lnTo>
                    <a:pt x="294" y="397"/>
                  </a:lnTo>
                  <a:lnTo>
                    <a:pt x="278" y="363"/>
                  </a:lnTo>
                  <a:lnTo>
                    <a:pt x="286" y="339"/>
                  </a:lnTo>
                  <a:lnTo>
                    <a:pt x="286" y="334"/>
                  </a:lnTo>
                  <a:cubicBezTo>
                    <a:pt x="286" y="286"/>
                    <a:pt x="207" y="249"/>
                    <a:pt x="45" y="220"/>
                  </a:cubicBezTo>
                  <a:cubicBezTo>
                    <a:pt x="24" y="225"/>
                    <a:pt x="11" y="236"/>
                    <a:pt x="0" y="249"/>
                  </a:cubicBezTo>
                  <a:lnTo>
                    <a:pt x="0" y="260"/>
                  </a:lnTo>
                  <a:cubicBezTo>
                    <a:pt x="29" y="260"/>
                    <a:pt x="53" y="474"/>
                    <a:pt x="74" y="906"/>
                  </a:cubicBezTo>
                  <a:cubicBezTo>
                    <a:pt x="74" y="993"/>
                    <a:pt x="93" y="1049"/>
                    <a:pt x="133" y="1073"/>
                  </a:cubicBezTo>
                  <a:cubicBezTo>
                    <a:pt x="170" y="1115"/>
                    <a:pt x="215" y="1139"/>
                    <a:pt x="273" y="1139"/>
                  </a:cubicBezTo>
                  <a:lnTo>
                    <a:pt x="302" y="1139"/>
                  </a:lnTo>
                  <a:lnTo>
                    <a:pt x="305" y="1136"/>
                  </a:lnTo>
                  <a:cubicBezTo>
                    <a:pt x="305" y="1136"/>
                    <a:pt x="307" y="1134"/>
                    <a:pt x="342" y="1054"/>
                  </a:cubicBezTo>
                  <a:lnTo>
                    <a:pt x="432" y="848"/>
                  </a:lnTo>
                  <a:cubicBezTo>
                    <a:pt x="516" y="667"/>
                    <a:pt x="569" y="564"/>
                    <a:pt x="593" y="540"/>
                  </a:cubicBezTo>
                  <a:cubicBezTo>
                    <a:pt x="620" y="474"/>
                    <a:pt x="641" y="440"/>
                    <a:pt x="652" y="434"/>
                  </a:cubicBezTo>
                  <a:lnTo>
                    <a:pt x="654" y="434"/>
                  </a:lnTo>
                  <a:cubicBezTo>
                    <a:pt x="654" y="434"/>
                    <a:pt x="657" y="434"/>
                    <a:pt x="712" y="36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" name="Freeform: Shape 5"/>
            <p:cNvSpPr/>
            <p:nvPr/>
          </p:nvSpPr>
          <p:spPr>
            <a:xfrm>
              <a:off x="2518358" y="4655945"/>
              <a:ext cx="124099" cy="20106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4" h="1059">
                  <a:moveTo>
                    <a:pt x="337" y="53"/>
                  </a:moveTo>
                  <a:cubicBezTo>
                    <a:pt x="276" y="108"/>
                    <a:pt x="233" y="167"/>
                    <a:pt x="204" y="230"/>
                  </a:cubicBezTo>
                  <a:lnTo>
                    <a:pt x="201" y="233"/>
                  </a:lnTo>
                  <a:cubicBezTo>
                    <a:pt x="201" y="233"/>
                    <a:pt x="199" y="236"/>
                    <a:pt x="183" y="262"/>
                  </a:cubicBezTo>
                  <a:lnTo>
                    <a:pt x="125" y="368"/>
                  </a:lnTo>
                  <a:cubicBezTo>
                    <a:pt x="43" y="564"/>
                    <a:pt x="0" y="710"/>
                    <a:pt x="0" y="808"/>
                  </a:cubicBezTo>
                  <a:lnTo>
                    <a:pt x="0" y="826"/>
                  </a:lnTo>
                  <a:cubicBezTo>
                    <a:pt x="0" y="861"/>
                    <a:pt x="21" y="900"/>
                    <a:pt x="66" y="945"/>
                  </a:cubicBezTo>
                  <a:cubicBezTo>
                    <a:pt x="109" y="1019"/>
                    <a:pt x="159" y="1059"/>
                    <a:pt x="220" y="1059"/>
                  </a:cubicBezTo>
                  <a:cubicBezTo>
                    <a:pt x="268" y="1049"/>
                    <a:pt x="294" y="1038"/>
                    <a:pt x="294" y="1030"/>
                  </a:cubicBezTo>
                  <a:cubicBezTo>
                    <a:pt x="339" y="998"/>
                    <a:pt x="360" y="977"/>
                    <a:pt x="360" y="964"/>
                  </a:cubicBezTo>
                  <a:cubicBezTo>
                    <a:pt x="432" y="874"/>
                    <a:pt x="477" y="800"/>
                    <a:pt x="501" y="739"/>
                  </a:cubicBezTo>
                  <a:lnTo>
                    <a:pt x="501" y="733"/>
                  </a:lnTo>
                  <a:lnTo>
                    <a:pt x="485" y="720"/>
                  </a:lnTo>
                  <a:lnTo>
                    <a:pt x="469" y="733"/>
                  </a:lnTo>
                  <a:cubicBezTo>
                    <a:pt x="392" y="845"/>
                    <a:pt x="310" y="924"/>
                    <a:pt x="220" y="972"/>
                  </a:cubicBezTo>
                  <a:cubicBezTo>
                    <a:pt x="204" y="972"/>
                    <a:pt x="191" y="961"/>
                    <a:pt x="183" y="943"/>
                  </a:cubicBezTo>
                  <a:cubicBezTo>
                    <a:pt x="183" y="813"/>
                    <a:pt x="233" y="641"/>
                    <a:pt x="331" y="421"/>
                  </a:cubicBezTo>
                  <a:lnTo>
                    <a:pt x="382" y="424"/>
                  </a:lnTo>
                  <a:cubicBezTo>
                    <a:pt x="382" y="424"/>
                    <a:pt x="411" y="426"/>
                    <a:pt x="440" y="416"/>
                  </a:cubicBezTo>
                  <a:lnTo>
                    <a:pt x="530" y="379"/>
                  </a:lnTo>
                  <a:cubicBezTo>
                    <a:pt x="588" y="349"/>
                    <a:pt x="628" y="299"/>
                    <a:pt x="654" y="230"/>
                  </a:cubicBezTo>
                  <a:lnTo>
                    <a:pt x="654" y="159"/>
                  </a:lnTo>
                  <a:cubicBezTo>
                    <a:pt x="646" y="111"/>
                    <a:pt x="577" y="58"/>
                    <a:pt x="448" y="0"/>
                  </a:cubicBezTo>
                  <a:lnTo>
                    <a:pt x="411" y="0"/>
                  </a:lnTo>
                  <a:close/>
                  <a:moveTo>
                    <a:pt x="374" y="349"/>
                  </a:moveTo>
                  <a:cubicBezTo>
                    <a:pt x="453" y="244"/>
                    <a:pt x="506" y="191"/>
                    <a:pt x="535" y="191"/>
                  </a:cubicBezTo>
                  <a:lnTo>
                    <a:pt x="543" y="191"/>
                  </a:lnTo>
                  <a:lnTo>
                    <a:pt x="551" y="196"/>
                  </a:lnTo>
                  <a:cubicBezTo>
                    <a:pt x="498" y="310"/>
                    <a:pt x="448" y="368"/>
                    <a:pt x="405" y="368"/>
                  </a:cubicBezTo>
                  <a:lnTo>
                    <a:pt x="376" y="355"/>
                  </a:lnTo>
                  <a:lnTo>
                    <a:pt x="376" y="349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" name="Freeform: Shape 6"/>
            <p:cNvSpPr/>
            <p:nvPr/>
          </p:nvSpPr>
          <p:spPr>
            <a:xfrm>
              <a:off x="1741456" y="4718660"/>
              <a:ext cx="122009" cy="13721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3" h="723">
                  <a:moveTo>
                    <a:pt x="495" y="442"/>
                  </a:moveTo>
                  <a:cubicBezTo>
                    <a:pt x="490" y="495"/>
                    <a:pt x="455" y="598"/>
                    <a:pt x="339" y="598"/>
                  </a:cubicBezTo>
                  <a:cubicBezTo>
                    <a:pt x="233" y="598"/>
                    <a:pt x="151" y="522"/>
                    <a:pt x="151" y="363"/>
                  </a:cubicBezTo>
                  <a:cubicBezTo>
                    <a:pt x="151" y="220"/>
                    <a:pt x="222" y="127"/>
                    <a:pt x="339" y="127"/>
                  </a:cubicBezTo>
                  <a:cubicBezTo>
                    <a:pt x="434" y="127"/>
                    <a:pt x="482" y="199"/>
                    <a:pt x="490" y="249"/>
                  </a:cubicBezTo>
                  <a:lnTo>
                    <a:pt x="635" y="249"/>
                  </a:lnTo>
                  <a:cubicBezTo>
                    <a:pt x="627" y="161"/>
                    <a:pt x="559" y="0"/>
                    <a:pt x="339" y="0"/>
                  </a:cubicBezTo>
                  <a:cubicBezTo>
                    <a:pt x="130" y="0"/>
                    <a:pt x="0" y="156"/>
                    <a:pt x="0" y="360"/>
                  </a:cubicBezTo>
                  <a:cubicBezTo>
                    <a:pt x="0" y="577"/>
                    <a:pt x="140" y="723"/>
                    <a:pt x="339" y="723"/>
                  </a:cubicBezTo>
                  <a:cubicBezTo>
                    <a:pt x="566" y="723"/>
                    <a:pt x="638" y="537"/>
                    <a:pt x="643" y="43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" name="Freeform: Shape 7"/>
            <p:cNvSpPr/>
            <p:nvPr/>
          </p:nvSpPr>
          <p:spPr>
            <a:xfrm>
              <a:off x="1876198" y="4721701"/>
              <a:ext cx="27556" cy="2337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124">
                  <a:moveTo>
                    <a:pt x="73" y="124"/>
                  </a:moveTo>
                  <a:lnTo>
                    <a:pt x="0" y="124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2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" name="Freeform: Shape 8"/>
            <p:cNvSpPr/>
            <p:nvPr/>
          </p:nvSpPr>
          <p:spPr>
            <a:xfrm>
              <a:off x="1876198" y="4757809"/>
              <a:ext cx="27556" cy="9502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501">
                  <a:moveTo>
                    <a:pt x="73" y="501"/>
                  </a:moveTo>
                  <a:lnTo>
                    <a:pt x="0" y="501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501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" name="Freeform: Shape 9"/>
            <p:cNvSpPr/>
            <p:nvPr/>
          </p:nvSpPr>
          <p:spPr>
            <a:xfrm>
              <a:off x="1914967" y="4755338"/>
              <a:ext cx="90461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7" h="530">
                  <a:moveTo>
                    <a:pt x="16" y="146"/>
                  </a:moveTo>
                  <a:cubicBezTo>
                    <a:pt x="16" y="252"/>
                    <a:pt x="109" y="284"/>
                    <a:pt x="162" y="297"/>
                  </a:cubicBezTo>
                  <a:cubicBezTo>
                    <a:pt x="175" y="299"/>
                    <a:pt x="212" y="310"/>
                    <a:pt x="225" y="313"/>
                  </a:cubicBezTo>
                  <a:cubicBezTo>
                    <a:pt x="278" y="326"/>
                    <a:pt x="326" y="337"/>
                    <a:pt x="326" y="379"/>
                  </a:cubicBezTo>
                  <a:cubicBezTo>
                    <a:pt x="326" y="408"/>
                    <a:pt x="294" y="432"/>
                    <a:pt x="236" y="432"/>
                  </a:cubicBezTo>
                  <a:cubicBezTo>
                    <a:pt x="178" y="432"/>
                    <a:pt x="143" y="403"/>
                    <a:pt x="138" y="352"/>
                  </a:cubicBezTo>
                  <a:lnTo>
                    <a:pt x="0" y="352"/>
                  </a:lnTo>
                  <a:cubicBezTo>
                    <a:pt x="6" y="405"/>
                    <a:pt x="35" y="530"/>
                    <a:pt x="236" y="530"/>
                  </a:cubicBezTo>
                  <a:cubicBezTo>
                    <a:pt x="424" y="530"/>
                    <a:pt x="477" y="427"/>
                    <a:pt x="477" y="368"/>
                  </a:cubicBezTo>
                  <a:cubicBezTo>
                    <a:pt x="477" y="302"/>
                    <a:pt x="435" y="246"/>
                    <a:pt x="310" y="215"/>
                  </a:cubicBezTo>
                  <a:cubicBezTo>
                    <a:pt x="302" y="212"/>
                    <a:pt x="262" y="204"/>
                    <a:pt x="247" y="199"/>
                  </a:cubicBezTo>
                  <a:cubicBezTo>
                    <a:pt x="183" y="183"/>
                    <a:pt x="165" y="172"/>
                    <a:pt x="165" y="141"/>
                  </a:cubicBezTo>
                  <a:cubicBezTo>
                    <a:pt x="165" y="111"/>
                    <a:pt x="196" y="98"/>
                    <a:pt x="231" y="98"/>
                  </a:cubicBezTo>
                  <a:cubicBezTo>
                    <a:pt x="310" y="98"/>
                    <a:pt x="326" y="138"/>
                    <a:pt x="326" y="162"/>
                  </a:cubicBezTo>
                  <a:lnTo>
                    <a:pt x="464" y="162"/>
                  </a:lnTo>
                  <a:cubicBezTo>
                    <a:pt x="464" y="109"/>
                    <a:pt x="427" y="0"/>
                    <a:pt x="231" y="0"/>
                  </a:cubicBezTo>
                  <a:cubicBezTo>
                    <a:pt x="74" y="0"/>
                    <a:pt x="16" y="80"/>
                    <a:pt x="16" y="14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" name="Freeform: Shape 10"/>
            <p:cNvSpPr/>
            <p:nvPr/>
          </p:nvSpPr>
          <p:spPr>
            <a:xfrm>
              <a:off x="2012080" y="4755338"/>
              <a:ext cx="97493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4" h="530">
                  <a:moveTo>
                    <a:pt x="376" y="331"/>
                  </a:moveTo>
                  <a:cubicBezTo>
                    <a:pt x="366" y="379"/>
                    <a:pt x="334" y="424"/>
                    <a:pt x="270" y="424"/>
                  </a:cubicBezTo>
                  <a:cubicBezTo>
                    <a:pt x="191" y="424"/>
                    <a:pt x="151" y="355"/>
                    <a:pt x="151" y="265"/>
                  </a:cubicBezTo>
                  <a:cubicBezTo>
                    <a:pt x="151" y="196"/>
                    <a:pt x="178" y="103"/>
                    <a:pt x="270" y="103"/>
                  </a:cubicBezTo>
                  <a:cubicBezTo>
                    <a:pt x="329" y="103"/>
                    <a:pt x="363" y="143"/>
                    <a:pt x="371" y="188"/>
                  </a:cubicBezTo>
                  <a:lnTo>
                    <a:pt x="511" y="188"/>
                  </a:lnTo>
                  <a:cubicBezTo>
                    <a:pt x="503" y="109"/>
                    <a:pt x="445" y="0"/>
                    <a:pt x="268" y="0"/>
                  </a:cubicBezTo>
                  <a:cubicBezTo>
                    <a:pt x="112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53" y="530"/>
                    <a:pt x="506" y="413"/>
                    <a:pt x="514" y="334"/>
                  </a:cubicBezTo>
                  <a:lnTo>
                    <a:pt x="376" y="33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" name="Freeform: Shape 11"/>
            <p:cNvSpPr/>
            <p:nvPr/>
          </p:nvSpPr>
          <p:spPr>
            <a:xfrm>
              <a:off x="2117744" y="4755338"/>
              <a:ext cx="101104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33" h="530">
                  <a:moveTo>
                    <a:pt x="268" y="0"/>
                  </a:moveTo>
                  <a:cubicBezTo>
                    <a:pt x="109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24" y="530"/>
                    <a:pt x="533" y="429"/>
                    <a:pt x="533" y="265"/>
                  </a:cubicBezTo>
                  <a:cubicBezTo>
                    <a:pt x="533" y="98"/>
                    <a:pt x="419" y="0"/>
                    <a:pt x="268" y="0"/>
                  </a:cubicBezTo>
                  <a:close/>
                  <a:moveTo>
                    <a:pt x="265" y="424"/>
                  </a:moveTo>
                  <a:cubicBezTo>
                    <a:pt x="188" y="424"/>
                    <a:pt x="146" y="355"/>
                    <a:pt x="146" y="265"/>
                  </a:cubicBezTo>
                  <a:cubicBezTo>
                    <a:pt x="149" y="196"/>
                    <a:pt x="175" y="103"/>
                    <a:pt x="265" y="103"/>
                  </a:cubicBezTo>
                  <a:cubicBezTo>
                    <a:pt x="347" y="103"/>
                    <a:pt x="382" y="183"/>
                    <a:pt x="382" y="265"/>
                  </a:cubicBezTo>
                  <a:cubicBezTo>
                    <a:pt x="382" y="347"/>
                    <a:pt x="347" y="424"/>
                    <a:pt x="265" y="424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0560705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2" t="14280" r="44733" b="3050"/>
          <a:stretch/>
        </p:blipFill>
        <p:spPr>
          <a:xfrm rot="5400000">
            <a:off x="1998980" y="-2000251"/>
            <a:ext cx="5146037" cy="9144001"/>
          </a:xfrm>
          <a:prstGeom prst="rect">
            <a:avLst/>
          </a:prstGeom>
        </p:spPr>
      </p:pic>
      <p:grpSp>
        <p:nvGrpSpPr>
          <p:cNvPr id="6" name="Group 5"/>
          <p:cNvGrpSpPr/>
          <p:nvPr userDrawn="1"/>
        </p:nvGrpSpPr>
        <p:grpSpPr>
          <a:xfrm>
            <a:off x="410080" y="399299"/>
            <a:ext cx="792595" cy="419316"/>
            <a:chOff x="3133800" y="2372040"/>
            <a:chExt cx="514440" cy="272160"/>
          </a:xfrm>
          <a:solidFill>
            <a:schemeClr val="bg1"/>
          </a:solidFill>
        </p:grpSpPr>
        <p:sp>
          <p:nvSpPr>
            <p:cNvPr id="7" name="Freeform: Shape 38"/>
            <p:cNvSpPr/>
            <p:nvPr/>
          </p:nvSpPr>
          <p:spPr>
            <a:xfrm>
              <a:off x="3279600" y="2552040"/>
              <a:ext cx="22680" cy="89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" h="249">
                  <a:moveTo>
                    <a:pt x="32" y="249"/>
                  </a:moveTo>
                  <a:lnTo>
                    <a:pt x="0" y="249"/>
                  </a:lnTo>
                  <a:lnTo>
                    <a:pt x="0" y="0"/>
                  </a:lnTo>
                  <a:lnTo>
                    <a:pt x="64" y="0"/>
                  </a:lnTo>
                  <a:lnTo>
                    <a:pt x="64" y="249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" name="Freeform: Shape 39"/>
            <p:cNvSpPr/>
            <p:nvPr/>
          </p:nvSpPr>
          <p:spPr>
            <a:xfrm>
              <a:off x="3416040" y="2550960"/>
              <a:ext cx="68400" cy="93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91" h="260">
                  <a:moveTo>
                    <a:pt x="191" y="8"/>
                  </a:moveTo>
                  <a:cubicBezTo>
                    <a:pt x="185" y="6"/>
                    <a:pt x="164" y="0"/>
                    <a:pt x="132" y="0"/>
                  </a:cubicBezTo>
                  <a:cubicBezTo>
                    <a:pt x="56" y="0"/>
                    <a:pt x="0" y="56"/>
                    <a:pt x="0" y="130"/>
                  </a:cubicBezTo>
                  <a:cubicBezTo>
                    <a:pt x="0" y="210"/>
                    <a:pt x="61" y="260"/>
                    <a:pt x="132" y="260"/>
                  </a:cubicBezTo>
                  <a:cubicBezTo>
                    <a:pt x="161" y="260"/>
                    <a:pt x="183" y="252"/>
                    <a:pt x="191" y="252"/>
                  </a:cubicBezTo>
                  <a:lnTo>
                    <a:pt x="191" y="186"/>
                  </a:lnTo>
                  <a:cubicBezTo>
                    <a:pt x="188" y="188"/>
                    <a:pt x="167" y="199"/>
                    <a:pt x="138" y="199"/>
                  </a:cubicBezTo>
                  <a:cubicBezTo>
                    <a:pt x="95" y="199"/>
                    <a:pt x="69" y="170"/>
                    <a:pt x="69" y="133"/>
                  </a:cubicBezTo>
                  <a:cubicBezTo>
                    <a:pt x="69" y="96"/>
                    <a:pt x="98" y="67"/>
                    <a:pt x="138" y="67"/>
                  </a:cubicBezTo>
                  <a:cubicBezTo>
                    <a:pt x="167" y="67"/>
                    <a:pt x="188" y="80"/>
                    <a:pt x="191" y="8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" name="Freeform: Shape 40"/>
            <p:cNvSpPr/>
            <p:nvPr/>
          </p:nvSpPr>
          <p:spPr>
            <a:xfrm>
              <a:off x="3180600" y="2550960"/>
              <a:ext cx="68400" cy="93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91" h="260">
                  <a:moveTo>
                    <a:pt x="191" y="8"/>
                  </a:moveTo>
                  <a:cubicBezTo>
                    <a:pt x="185" y="6"/>
                    <a:pt x="164" y="0"/>
                    <a:pt x="132" y="0"/>
                  </a:cubicBezTo>
                  <a:cubicBezTo>
                    <a:pt x="55" y="0"/>
                    <a:pt x="0" y="56"/>
                    <a:pt x="0" y="130"/>
                  </a:cubicBezTo>
                  <a:cubicBezTo>
                    <a:pt x="0" y="210"/>
                    <a:pt x="61" y="260"/>
                    <a:pt x="132" y="260"/>
                  </a:cubicBezTo>
                  <a:cubicBezTo>
                    <a:pt x="161" y="260"/>
                    <a:pt x="183" y="252"/>
                    <a:pt x="191" y="252"/>
                  </a:cubicBezTo>
                  <a:lnTo>
                    <a:pt x="191" y="186"/>
                  </a:lnTo>
                  <a:cubicBezTo>
                    <a:pt x="188" y="188"/>
                    <a:pt x="167" y="199"/>
                    <a:pt x="138" y="199"/>
                  </a:cubicBezTo>
                  <a:cubicBezTo>
                    <a:pt x="95" y="199"/>
                    <a:pt x="69" y="170"/>
                    <a:pt x="69" y="133"/>
                  </a:cubicBezTo>
                  <a:cubicBezTo>
                    <a:pt x="69" y="96"/>
                    <a:pt x="98" y="67"/>
                    <a:pt x="138" y="67"/>
                  </a:cubicBezTo>
                  <a:cubicBezTo>
                    <a:pt x="167" y="67"/>
                    <a:pt x="188" y="80"/>
                    <a:pt x="191" y="8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" name="Freeform: Shape 41"/>
            <p:cNvSpPr/>
            <p:nvPr/>
          </p:nvSpPr>
          <p:spPr>
            <a:xfrm>
              <a:off x="3507479" y="2550240"/>
              <a:ext cx="95040" cy="92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5" h="259">
                  <a:moveTo>
                    <a:pt x="133" y="0"/>
                  </a:moveTo>
                  <a:cubicBezTo>
                    <a:pt x="56" y="0"/>
                    <a:pt x="0" y="57"/>
                    <a:pt x="0" y="129"/>
                  </a:cubicBezTo>
                  <a:cubicBezTo>
                    <a:pt x="0" y="200"/>
                    <a:pt x="56" y="259"/>
                    <a:pt x="133" y="259"/>
                  </a:cubicBezTo>
                  <a:cubicBezTo>
                    <a:pt x="209" y="259"/>
                    <a:pt x="265" y="200"/>
                    <a:pt x="265" y="129"/>
                  </a:cubicBezTo>
                  <a:cubicBezTo>
                    <a:pt x="265" y="57"/>
                    <a:pt x="209" y="0"/>
                    <a:pt x="133" y="0"/>
                  </a:cubicBezTo>
                  <a:close/>
                  <a:moveTo>
                    <a:pt x="133" y="198"/>
                  </a:moveTo>
                  <a:cubicBezTo>
                    <a:pt x="95" y="198"/>
                    <a:pt x="69" y="169"/>
                    <a:pt x="69" y="132"/>
                  </a:cubicBezTo>
                  <a:cubicBezTo>
                    <a:pt x="69" y="95"/>
                    <a:pt x="95" y="66"/>
                    <a:pt x="133" y="66"/>
                  </a:cubicBezTo>
                  <a:cubicBezTo>
                    <a:pt x="170" y="66"/>
                    <a:pt x="196" y="95"/>
                    <a:pt x="196" y="132"/>
                  </a:cubicBezTo>
                  <a:cubicBezTo>
                    <a:pt x="196" y="169"/>
                    <a:pt x="170" y="198"/>
                    <a:pt x="133" y="19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" name="Freeform: Shape 42"/>
            <p:cNvSpPr/>
            <p:nvPr/>
          </p:nvSpPr>
          <p:spPr>
            <a:xfrm>
              <a:off x="3333240" y="2550960"/>
              <a:ext cx="62280" cy="93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4" h="260">
                  <a:moveTo>
                    <a:pt x="92" y="0"/>
                  </a:moveTo>
                  <a:cubicBezTo>
                    <a:pt x="34" y="0"/>
                    <a:pt x="0" y="32"/>
                    <a:pt x="0" y="77"/>
                  </a:cubicBezTo>
                  <a:cubicBezTo>
                    <a:pt x="0" y="120"/>
                    <a:pt x="29" y="138"/>
                    <a:pt x="63" y="149"/>
                  </a:cubicBezTo>
                  <a:cubicBezTo>
                    <a:pt x="66" y="149"/>
                    <a:pt x="74" y="151"/>
                    <a:pt x="76" y="154"/>
                  </a:cubicBezTo>
                  <a:cubicBezTo>
                    <a:pt x="92" y="159"/>
                    <a:pt x="105" y="167"/>
                    <a:pt x="105" y="178"/>
                  </a:cubicBezTo>
                  <a:cubicBezTo>
                    <a:pt x="105" y="191"/>
                    <a:pt x="92" y="202"/>
                    <a:pt x="60" y="202"/>
                  </a:cubicBezTo>
                  <a:cubicBezTo>
                    <a:pt x="34" y="202"/>
                    <a:pt x="8" y="194"/>
                    <a:pt x="2" y="194"/>
                  </a:cubicBezTo>
                  <a:lnTo>
                    <a:pt x="2" y="252"/>
                  </a:lnTo>
                  <a:cubicBezTo>
                    <a:pt x="5" y="252"/>
                    <a:pt x="37" y="260"/>
                    <a:pt x="71" y="260"/>
                  </a:cubicBezTo>
                  <a:cubicBezTo>
                    <a:pt x="119" y="260"/>
                    <a:pt x="174" y="239"/>
                    <a:pt x="174" y="178"/>
                  </a:cubicBezTo>
                  <a:cubicBezTo>
                    <a:pt x="174" y="149"/>
                    <a:pt x="156" y="120"/>
                    <a:pt x="116" y="106"/>
                  </a:cubicBezTo>
                  <a:lnTo>
                    <a:pt x="98" y="101"/>
                  </a:lnTo>
                  <a:cubicBezTo>
                    <a:pt x="87" y="98"/>
                    <a:pt x="68" y="93"/>
                    <a:pt x="68" y="77"/>
                  </a:cubicBezTo>
                  <a:cubicBezTo>
                    <a:pt x="68" y="64"/>
                    <a:pt x="82" y="56"/>
                    <a:pt x="108" y="56"/>
                  </a:cubicBezTo>
                  <a:cubicBezTo>
                    <a:pt x="129" y="56"/>
                    <a:pt x="156" y="64"/>
                    <a:pt x="158" y="64"/>
                  </a:cubicBezTo>
                  <a:lnTo>
                    <a:pt x="158" y="8"/>
                  </a:lnTo>
                  <a:lnTo>
                    <a:pt x="153" y="8"/>
                  </a:lnTo>
                  <a:cubicBezTo>
                    <a:pt x="150" y="8"/>
                    <a:pt x="121" y="0"/>
                    <a:pt x="92" y="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" name="Freeform: Shape 43"/>
            <p:cNvSpPr/>
            <p:nvPr/>
          </p:nvSpPr>
          <p:spPr>
            <a:xfrm>
              <a:off x="3133800" y="2445120"/>
              <a:ext cx="22680" cy="46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" h="130">
                  <a:moveTo>
                    <a:pt x="64" y="32"/>
                  </a:moveTo>
                  <a:cubicBezTo>
                    <a:pt x="64" y="16"/>
                    <a:pt x="50" y="0"/>
                    <a:pt x="32" y="0"/>
                  </a:cubicBezTo>
                  <a:cubicBezTo>
                    <a:pt x="16" y="0"/>
                    <a:pt x="0" y="14"/>
                    <a:pt x="0" y="32"/>
                  </a:cubicBezTo>
                  <a:lnTo>
                    <a:pt x="0" y="98"/>
                  </a:lnTo>
                  <a:cubicBezTo>
                    <a:pt x="0" y="117"/>
                    <a:pt x="13" y="130"/>
                    <a:pt x="32" y="130"/>
                  </a:cubicBezTo>
                  <a:cubicBezTo>
                    <a:pt x="48" y="130"/>
                    <a:pt x="64" y="117"/>
                    <a:pt x="64" y="9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" name="Freeform: Shape 44"/>
            <p:cNvSpPr/>
            <p:nvPr/>
          </p:nvSpPr>
          <p:spPr>
            <a:xfrm>
              <a:off x="3195720" y="2413800"/>
              <a:ext cx="22680" cy="77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" h="215">
                  <a:moveTo>
                    <a:pt x="64" y="32"/>
                  </a:moveTo>
                  <a:cubicBezTo>
                    <a:pt x="64" y="16"/>
                    <a:pt x="51" y="0"/>
                    <a:pt x="32" y="0"/>
                  </a:cubicBezTo>
                  <a:cubicBezTo>
                    <a:pt x="16" y="0"/>
                    <a:pt x="0" y="13"/>
                    <a:pt x="0" y="32"/>
                  </a:cubicBezTo>
                  <a:lnTo>
                    <a:pt x="0" y="183"/>
                  </a:lnTo>
                  <a:cubicBezTo>
                    <a:pt x="0" y="201"/>
                    <a:pt x="13" y="215"/>
                    <a:pt x="32" y="215"/>
                  </a:cubicBezTo>
                  <a:cubicBezTo>
                    <a:pt x="48" y="215"/>
                    <a:pt x="64" y="201"/>
                    <a:pt x="64" y="18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" name="Freeform: Shape 45"/>
            <p:cNvSpPr/>
            <p:nvPr/>
          </p:nvSpPr>
          <p:spPr>
            <a:xfrm>
              <a:off x="3256919" y="2372040"/>
              <a:ext cx="22320" cy="141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3" h="394">
                  <a:moveTo>
                    <a:pt x="63" y="31"/>
                  </a:moveTo>
                  <a:cubicBezTo>
                    <a:pt x="63" y="15"/>
                    <a:pt x="50" y="0"/>
                    <a:pt x="31" y="0"/>
                  </a:cubicBezTo>
                  <a:cubicBezTo>
                    <a:pt x="16" y="0"/>
                    <a:pt x="0" y="13"/>
                    <a:pt x="0" y="31"/>
                  </a:cubicBezTo>
                  <a:lnTo>
                    <a:pt x="0" y="362"/>
                  </a:lnTo>
                  <a:cubicBezTo>
                    <a:pt x="0" y="381"/>
                    <a:pt x="13" y="394"/>
                    <a:pt x="31" y="394"/>
                  </a:cubicBezTo>
                  <a:cubicBezTo>
                    <a:pt x="47" y="394"/>
                    <a:pt x="63" y="381"/>
                    <a:pt x="63" y="36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" name="Freeform: Shape 46"/>
            <p:cNvSpPr/>
            <p:nvPr/>
          </p:nvSpPr>
          <p:spPr>
            <a:xfrm>
              <a:off x="3318840" y="2413800"/>
              <a:ext cx="22320" cy="77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3" h="215">
                  <a:moveTo>
                    <a:pt x="63" y="32"/>
                  </a:moveTo>
                  <a:cubicBezTo>
                    <a:pt x="63" y="16"/>
                    <a:pt x="50" y="0"/>
                    <a:pt x="32" y="0"/>
                  </a:cubicBezTo>
                  <a:cubicBezTo>
                    <a:pt x="16" y="0"/>
                    <a:pt x="0" y="13"/>
                    <a:pt x="0" y="32"/>
                  </a:cubicBezTo>
                  <a:lnTo>
                    <a:pt x="0" y="183"/>
                  </a:lnTo>
                  <a:cubicBezTo>
                    <a:pt x="0" y="201"/>
                    <a:pt x="13" y="215"/>
                    <a:pt x="32" y="215"/>
                  </a:cubicBezTo>
                  <a:cubicBezTo>
                    <a:pt x="48" y="215"/>
                    <a:pt x="63" y="201"/>
                    <a:pt x="63" y="18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" name="Freeform: Shape 47"/>
            <p:cNvSpPr/>
            <p:nvPr/>
          </p:nvSpPr>
          <p:spPr>
            <a:xfrm>
              <a:off x="3379680" y="2445120"/>
              <a:ext cx="22680" cy="46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" h="130">
                  <a:moveTo>
                    <a:pt x="64" y="32"/>
                  </a:moveTo>
                  <a:cubicBezTo>
                    <a:pt x="64" y="16"/>
                    <a:pt x="51" y="0"/>
                    <a:pt x="32" y="0"/>
                  </a:cubicBezTo>
                  <a:cubicBezTo>
                    <a:pt x="16" y="0"/>
                    <a:pt x="0" y="14"/>
                    <a:pt x="0" y="32"/>
                  </a:cubicBezTo>
                  <a:lnTo>
                    <a:pt x="0" y="98"/>
                  </a:lnTo>
                  <a:cubicBezTo>
                    <a:pt x="0" y="117"/>
                    <a:pt x="14" y="130"/>
                    <a:pt x="32" y="130"/>
                  </a:cubicBezTo>
                  <a:cubicBezTo>
                    <a:pt x="48" y="130"/>
                    <a:pt x="64" y="117"/>
                    <a:pt x="64" y="9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" name="Freeform: Shape 48"/>
            <p:cNvSpPr/>
            <p:nvPr/>
          </p:nvSpPr>
          <p:spPr>
            <a:xfrm>
              <a:off x="3441600" y="2413800"/>
              <a:ext cx="22680" cy="77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" h="215">
                  <a:moveTo>
                    <a:pt x="64" y="32"/>
                  </a:moveTo>
                  <a:cubicBezTo>
                    <a:pt x="64" y="16"/>
                    <a:pt x="51" y="0"/>
                    <a:pt x="32" y="0"/>
                  </a:cubicBezTo>
                  <a:cubicBezTo>
                    <a:pt x="16" y="0"/>
                    <a:pt x="0" y="13"/>
                    <a:pt x="0" y="32"/>
                  </a:cubicBezTo>
                  <a:lnTo>
                    <a:pt x="0" y="183"/>
                  </a:lnTo>
                  <a:cubicBezTo>
                    <a:pt x="0" y="201"/>
                    <a:pt x="14" y="215"/>
                    <a:pt x="32" y="215"/>
                  </a:cubicBezTo>
                  <a:cubicBezTo>
                    <a:pt x="48" y="215"/>
                    <a:pt x="64" y="201"/>
                    <a:pt x="64" y="18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" name="Freeform: Shape 49"/>
            <p:cNvSpPr/>
            <p:nvPr/>
          </p:nvSpPr>
          <p:spPr>
            <a:xfrm>
              <a:off x="3502799" y="2372040"/>
              <a:ext cx="22320" cy="141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3" h="394">
                  <a:moveTo>
                    <a:pt x="63" y="31"/>
                  </a:moveTo>
                  <a:cubicBezTo>
                    <a:pt x="63" y="15"/>
                    <a:pt x="50" y="0"/>
                    <a:pt x="32" y="0"/>
                  </a:cubicBezTo>
                  <a:cubicBezTo>
                    <a:pt x="13" y="0"/>
                    <a:pt x="0" y="13"/>
                    <a:pt x="0" y="31"/>
                  </a:cubicBezTo>
                  <a:lnTo>
                    <a:pt x="0" y="362"/>
                  </a:lnTo>
                  <a:cubicBezTo>
                    <a:pt x="0" y="381"/>
                    <a:pt x="13" y="394"/>
                    <a:pt x="32" y="394"/>
                  </a:cubicBezTo>
                  <a:cubicBezTo>
                    <a:pt x="50" y="394"/>
                    <a:pt x="63" y="381"/>
                    <a:pt x="63" y="36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" name="Freeform: Shape 50"/>
            <p:cNvSpPr/>
            <p:nvPr/>
          </p:nvSpPr>
          <p:spPr>
            <a:xfrm>
              <a:off x="3564720" y="2413800"/>
              <a:ext cx="22680" cy="77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" h="215">
                  <a:moveTo>
                    <a:pt x="64" y="32"/>
                  </a:moveTo>
                  <a:cubicBezTo>
                    <a:pt x="64" y="16"/>
                    <a:pt x="50" y="0"/>
                    <a:pt x="32" y="0"/>
                  </a:cubicBezTo>
                  <a:cubicBezTo>
                    <a:pt x="16" y="0"/>
                    <a:pt x="0" y="13"/>
                    <a:pt x="0" y="32"/>
                  </a:cubicBezTo>
                  <a:lnTo>
                    <a:pt x="0" y="183"/>
                  </a:lnTo>
                  <a:cubicBezTo>
                    <a:pt x="0" y="201"/>
                    <a:pt x="13" y="215"/>
                    <a:pt x="32" y="215"/>
                  </a:cubicBezTo>
                  <a:cubicBezTo>
                    <a:pt x="50" y="215"/>
                    <a:pt x="64" y="201"/>
                    <a:pt x="64" y="18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" name="Freeform: Shape 51"/>
            <p:cNvSpPr/>
            <p:nvPr/>
          </p:nvSpPr>
          <p:spPr>
            <a:xfrm>
              <a:off x="3625560" y="2445120"/>
              <a:ext cx="22680" cy="46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" h="130">
                  <a:moveTo>
                    <a:pt x="64" y="32"/>
                  </a:moveTo>
                  <a:cubicBezTo>
                    <a:pt x="64" y="16"/>
                    <a:pt x="51" y="0"/>
                    <a:pt x="32" y="0"/>
                  </a:cubicBezTo>
                  <a:cubicBezTo>
                    <a:pt x="16" y="0"/>
                    <a:pt x="0" y="14"/>
                    <a:pt x="0" y="32"/>
                  </a:cubicBezTo>
                  <a:lnTo>
                    <a:pt x="0" y="98"/>
                  </a:lnTo>
                  <a:cubicBezTo>
                    <a:pt x="0" y="117"/>
                    <a:pt x="14" y="130"/>
                    <a:pt x="32" y="130"/>
                  </a:cubicBezTo>
                  <a:cubicBezTo>
                    <a:pt x="48" y="130"/>
                    <a:pt x="64" y="117"/>
                    <a:pt x="64" y="9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grpSp>
        <p:nvGrpSpPr>
          <p:cNvPr id="62" name="Group 61"/>
          <p:cNvGrpSpPr/>
          <p:nvPr userDrawn="1"/>
        </p:nvGrpSpPr>
        <p:grpSpPr>
          <a:xfrm>
            <a:off x="5593906" y="2047382"/>
            <a:ext cx="3007926" cy="2640715"/>
            <a:chOff x="5593906" y="2047382"/>
            <a:chExt cx="3007926" cy="2640715"/>
          </a:xfrm>
        </p:grpSpPr>
        <p:grpSp>
          <p:nvGrpSpPr>
            <p:cNvPr id="56" name="Group 55"/>
            <p:cNvGrpSpPr/>
            <p:nvPr userDrawn="1"/>
          </p:nvGrpSpPr>
          <p:grpSpPr>
            <a:xfrm>
              <a:off x="6236566" y="2659914"/>
              <a:ext cx="2365266" cy="2028183"/>
              <a:chOff x="-40619363" y="-23406100"/>
              <a:chExt cx="40290751" cy="34548763"/>
            </a:xfrm>
            <a:solidFill>
              <a:schemeClr val="bg1"/>
            </a:solidFill>
          </p:grpSpPr>
          <p:sp>
            <p:nvSpPr>
              <p:cNvPr id="40" name="Freeform 24"/>
              <p:cNvSpPr>
                <a:spLocks noEditPoints="1"/>
              </p:cNvSpPr>
              <p:nvPr userDrawn="1"/>
            </p:nvSpPr>
            <p:spPr bwMode="auto">
              <a:xfrm>
                <a:off x="-3292475" y="4124325"/>
                <a:ext cx="2963863" cy="6958013"/>
              </a:xfrm>
              <a:custGeom>
                <a:avLst/>
                <a:gdLst>
                  <a:gd name="T0" fmla="*/ 16 w 49"/>
                  <a:gd name="T1" fmla="*/ 53 h 115"/>
                  <a:gd name="T2" fmla="*/ 14 w 49"/>
                  <a:gd name="T3" fmla="*/ 62 h 115"/>
                  <a:gd name="T4" fmla="*/ 12 w 49"/>
                  <a:gd name="T5" fmla="*/ 70 h 115"/>
                  <a:gd name="T6" fmla="*/ 12 w 49"/>
                  <a:gd name="T7" fmla="*/ 72 h 115"/>
                  <a:gd name="T8" fmla="*/ 15 w 49"/>
                  <a:gd name="T9" fmla="*/ 77 h 115"/>
                  <a:gd name="T10" fmla="*/ 20 w 49"/>
                  <a:gd name="T11" fmla="*/ 82 h 115"/>
                  <a:gd name="T12" fmla="*/ 24 w 49"/>
                  <a:gd name="T13" fmla="*/ 78 h 115"/>
                  <a:gd name="T14" fmla="*/ 24 w 49"/>
                  <a:gd name="T15" fmla="*/ 77 h 115"/>
                  <a:gd name="T16" fmla="*/ 28 w 49"/>
                  <a:gd name="T17" fmla="*/ 57 h 115"/>
                  <a:gd name="T18" fmla="*/ 39 w 49"/>
                  <a:gd name="T19" fmla="*/ 26 h 115"/>
                  <a:gd name="T20" fmla="*/ 44 w 49"/>
                  <a:gd name="T21" fmla="*/ 13 h 115"/>
                  <a:gd name="T22" fmla="*/ 49 w 49"/>
                  <a:gd name="T23" fmla="*/ 8 h 115"/>
                  <a:gd name="T24" fmla="*/ 49 w 49"/>
                  <a:gd name="T25" fmla="*/ 5 h 115"/>
                  <a:gd name="T26" fmla="*/ 48 w 49"/>
                  <a:gd name="T27" fmla="*/ 4 h 115"/>
                  <a:gd name="T28" fmla="*/ 44 w 49"/>
                  <a:gd name="T29" fmla="*/ 1 h 115"/>
                  <a:gd name="T30" fmla="*/ 44 w 49"/>
                  <a:gd name="T31" fmla="*/ 1 h 115"/>
                  <a:gd name="T32" fmla="*/ 40 w 49"/>
                  <a:gd name="T33" fmla="*/ 0 h 115"/>
                  <a:gd name="T34" fmla="*/ 35 w 49"/>
                  <a:gd name="T35" fmla="*/ 5 h 115"/>
                  <a:gd name="T36" fmla="*/ 16 w 49"/>
                  <a:gd name="T37" fmla="*/ 53 h 115"/>
                  <a:gd name="T38" fmla="*/ 2 w 49"/>
                  <a:gd name="T39" fmla="*/ 107 h 115"/>
                  <a:gd name="T40" fmla="*/ 2 w 49"/>
                  <a:gd name="T41" fmla="*/ 111 h 115"/>
                  <a:gd name="T42" fmla="*/ 2 w 49"/>
                  <a:gd name="T43" fmla="*/ 115 h 115"/>
                  <a:gd name="T44" fmla="*/ 6 w 49"/>
                  <a:gd name="T45" fmla="*/ 115 h 115"/>
                  <a:gd name="T46" fmla="*/ 17 w 49"/>
                  <a:gd name="T47" fmla="*/ 98 h 115"/>
                  <a:gd name="T48" fmla="*/ 17 w 49"/>
                  <a:gd name="T49" fmla="*/ 95 h 115"/>
                  <a:gd name="T50" fmla="*/ 15 w 49"/>
                  <a:gd name="T51" fmla="*/ 90 h 115"/>
                  <a:gd name="T52" fmla="*/ 14 w 49"/>
                  <a:gd name="T53" fmla="*/ 90 h 115"/>
                  <a:gd name="T54" fmla="*/ 2 w 49"/>
                  <a:gd name="T55" fmla="*/ 107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9" h="115">
                    <a:moveTo>
                      <a:pt x="16" y="53"/>
                    </a:moveTo>
                    <a:cubicBezTo>
                      <a:pt x="15" y="57"/>
                      <a:pt x="14" y="60"/>
                      <a:pt x="14" y="62"/>
                    </a:cubicBezTo>
                    <a:cubicBezTo>
                      <a:pt x="13" y="64"/>
                      <a:pt x="12" y="68"/>
                      <a:pt x="12" y="70"/>
                    </a:cubicBezTo>
                    <a:cubicBezTo>
                      <a:pt x="12" y="72"/>
                      <a:pt x="12" y="72"/>
                      <a:pt x="12" y="72"/>
                    </a:cubicBezTo>
                    <a:cubicBezTo>
                      <a:pt x="15" y="77"/>
                      <a:pt x="15" y="77"/>
                      <a:pt x="15" y="77"/>
                    </a:cubicBezTo>
                    <a:cubicBezTo>
                      <a:pt x="17" y="79"/>
                      <a:pt x="15" y="80"/>
                      <a:pt x="20" y="82"/>
                    </a:cubicBezTo>
                    <a:cubicBezTo>
                      <a:pt x="21" y="82"/>
                      <a:pt x="23" y="80"/>
                      <a:pt x="24" y="78"/>
                    </a:cubicBezTo>
                    <a:cubicBezTo>
                      <a:pt x="24" y="77"/>
                      <a:pt x="24" y="77"/>
                      <a:pt x="24" y="77"/>
                    </a:cubicBezTo>
                    <a:cubicBezTo>
                      <a:pt x="24" y="71"/>
                      <a:pt x="26" y="62"/>
                      <a:pt x="28" y="57"/>
                    </a:cubicBezTo>
                    <a:cubicBezTo>
                      <a:pt x="28" y="54"/>
                      <a:pt x="30" y="46"/>
                      <a:pt x="39" y="26"/>
                    </a:cubicBezTo>
                    <a:cubicBezTo>
                      <a:pt x="39" y="24"/>
                      <a:pt x="41" y="19"/>
                      <a:pt x="44" y="13"/>
                    </a:cubicBezTo>
                    <a:cubicBezTo>
                      <a:pt x="48" y="8"/>
                      <a:pt x="48" y="8"/>
                      <a:pt x="49" y="8"/>
                    </a:cubicBezTo>
                    <a:cubicBezTo>
                      <a:pt x="49" y="5"/>
                      <a:pt x="49" y="5"/>
                      <a:pt x="49" y="5"/>
                    </a:cubicBezTo>
                    <a:cubicBezTo>
                      <a:pt x="48" y="4"/>
                      <a:pt x="48" y="4"/>
                      <a:pt x="48" y="4"/>
                    </a:cubicBezTo>
                    <a:cubicBezTo>
                      <a:pt x="48" y="4"/>
                      <a:pt x="47" y="2"/>
                      <a:pt x="44" y="1"/>
                    </a:cubicBezTo>
                    <a:cubicBezTo>
                      <a:pt x="44" y="1"/>
                      <a:pt x="47" y="2"/>
                      <a:pt x="44" y="1"/>
                    </a:cubicBezTo>
                    <a:cubicBezTo>
                      <a:pt x="44" y="1"/>
                      <a:pt x="41" y="0"/>
                      <a:pt x="40" y="0"/>
                    </a:cubicBezTo>
                    <a:cubicBezTo>
                      <a:pt x="39" y="0"/>
                      <a:pt x="37" y="2"/>
                      <a:pt x="35" y="5"/>
                    </a:cubicBezTo>
                    <a:lnTo>
                      <a:pt x="16" y="53"/>
                    </a:lnTo>
                    <a:close/>
                    <a:moveTo>
                      <a:pt x="2" y="107"/>
                    </a:moveTo>
                    <a:cubicBezTo>
                      <a:pt x="2" y="111"/>
                      <a:pt x="2" y="111"/>
                      <a:pt x="2" y="111"/>
                    </a:cubicBezTo>
                    <a:cubicBezTo>
                      <a:pt x="2" y="113"/>
                      <a:pt x="0" y="114"/>
                      <a:pt x="2" y="115"/>
                    </a:cubicBezTo>
                    <a:cubicBezTo>
                      <a:pt x="6" y="115"/>
                      <a:pt x="6" y="115"/>
                      <a:pt x="6" y="115"/>
                    </a:cubicBezTo>
                    <a:cubicBezTo>
                      <a:pt x="10" y="113"/>
                      <a:pt x="12" y="110"/>
                      <a:pt x="17" y="98"/>
                    </a:cubicBezTo>
                    <a:cubicBezTo>
                      <a:pt x="17" y="95"/>
                      <a:pt x="17" y="95"/>
                      <a:pt x="17" y="95"/>
                    </a:cubicBezTo>
                    <a:cubicBezTo>
                      <a:pt x="17" y="93"/>
                      <a:pt x="19" y="92"/>
                      <a:pt x="15" y="90"/>
                    </a:cubicBezTo>
                    <a:cubicBezTo>
                      <a:pt x="14" y="90"/>
                      <a:pt x="14" y="90"/>
                      <a:pt x="14" y="90"/>
                    </a:cubicBezTo>
                    <a:cubicBezTo>
                      <a:pt x="7" y="90"/>
                      <a:pt x="5" y="94"/>
                      <a:pt x="2" y="10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srgbClr val="C00000"/>
                  </a:solidFill>
                  <a:latin typeface="Arial"/>
                </a:endParaRPr>
              </a:p>
            </p:txBody>
          </p:sp>
          <p:sp>
            <p:nvSpPr>
              <p:cNvPr id="41" name="Freeform 25"/>
              <p:cNvSpPr>
                <a:spLocks/>
              </p:cNvSpPr>
              <p:nvPr userDrawn="1"/>
            </p:nvSpPr>
            <p:spPr bwMode="auto">
              <a:xfrm>
                <a:off x="-11036300" y="4911725"/>
                <a:ext cx="1693863" cy="6170613"/>
              </a:xfrm>
              <a:custGeom>
                <a:avLst/>
                <a:gdLst>
                  <a:gd name="T0" fmla="*/ 16 w 28"/>
                  <a:gd name="T1" fmla="*/ 98 h 102"/>
                  <a:gd name="T2" fmla="*/ 12 w 28"/>
                  <a:gd name="T3" fmla="*/ 85 h 102"/>
                  <a:gd name="T4" fmla="*/ 16 w 28"/>
                  <a:gd name="T5" fmla="*/ 50 h 102"/>
                  <a:gd name="T6" fmla="*/ 24 w 28"/>
                  <a:gd name="T7" fmla="*/ 20 h 102"/>
                  <a:gd name="T8" fmla="*/ 28 w 28"/>
                  <a:gd name="T9" fmla="*/ 7 h 102"/>
                  <a:gd name="T10" fmla="*/ 18 w 28"/>
                  <a:gd name="T11" fmla="*/ 0 h 102"/>
                  <a:gd name="T12" fmla="*/ 17 w 28"/>
                  <a:gd name="T13" fmla="*/ 0 h 102"/>
                  <a:gd name="T14" fmla="*/ 17 w 28"/>
                  <a:gd name="T15" fmla="*/ 0 h 102"/>
                  <a:gd name="T16" fmla="*/ 16 w 28"/>
                  <a:gd name="T17" fmla="*/ 4 h 102"/>
                  <a:gd name="T18" fmla="*/ 14 w 28"/>
                  <a:gd name="T19" fmla="*/ 13 h 102"/>
                  <a:gd name="T20" fmla="*/ 8 w 28"/>
                  <a:gd name="T21" fmla="*/ 39 h 102"/>
                  <a:gd name="T22" fmla="*/ 1 w 28"/>
                  <a:gd name="T23" fmla="*/ 86 h 102"/>
                  <a:gd name="T24" fmla="*/ 5 w 28"/>
                  <a:gd name="T25" fmla="*/ 95 h 102"/>
                  <a:gd name="T26" fmla="*/ 17 w 28"/>
                  <a:gd name="T27" fmla="*/ 102 h 102"/>
                  <a:gd name="T28" fmla="*/ 16 w 28"/>
                  <a:gd name="T29" fmla="*/ 9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8" h="102">
                    <a:moveTo>
                      <a:pt x="16" y="98"/>
                    </a:moveTo>
                    <a:cubicBezTo>
                      <a:pt x="14" y="98"/>
                      <a:pt x="13" y="95"/>
                      <a:pt x="12" y="85"/>
                    </a:cubicBezTo>
                    <a:cubicBezTo>
                      <a:pt x="14" y="68"/>
                      <a:pt x="15" y="56"/>
                      <a:pt x="16" y="50"/>
                    </a:cubicBezTo>
                    <a:cubicBezTo>
                      <a:pt x="22" y="24"/>
                      <a:pt x="20" y="29"/>
                      <a:pt x="24" y="20"/>
                    </a:cubicBezTo>
                    <a:cubicBezTo>
                      <a:pt x="28" y="11"/>
                      <a:pt x="28" y="10"/>
                      <a:pt x="28" y="7"/>
                    </a:cubicBezTo>
                    <a:cubicBezTo>
                      <a:pt x="28" y="4"/>
                      <a:pt x="25" y="2"/>
                      <a:pt x="18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6" y="4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9" y="34"/>
                      <a:pt x="9" y="36"/>
                      <a:pt x="8" y="39"/>
                    </a:cubicBezTo>
                    <a:cubicBezTo>
                      <a:pt x="0" y="73"/>
                      <a:pt x="1" y="77"/>
                      <a:pt x="1" y="86"/>
                    </a:cubicBezTo>
                    <a:cubicBezTo>
                      <a:pt x="1" y="89"/>
                      <a:pt x="2" y="92"/>
                      <a:pt x="5" y="95"/>
                    </a:cubicBezTo>
                    <a:cubicBezTo>
                      <a:pt x="10" y="100"/>
                      <a:pt x="14" y="102"/>
                      <a:pt x="17" y="102"/>
                    </a:cubicBezTo>
                    <a:lnTo>
                      <a:pt x="16" y="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srgbClr val="C00000"/>
                  </a:solidFill>
                  <a:latin typeface="Arial"/>
                </a:endParaRPr>
              </a:p>
            </p:txBody>
          </p:sp>
          <p:sp>
            <p:nvSpPr>
              <p:cNvPr id="42" name="Freeform 26"/>
              <p:cNvSpPr>
                <a:spLocks noEditPoints="1"/>
              </p:cNvSpPr>
              <p:nvPr userDrawn="1"/>
            </p:nvSpPr>
            <p:spPr bwMode="auto">
              <a:xfrm>
                <a:off x="-9766300" y="6121400"/>
                <a:ext cx="1755775" cy="5021263"/>
              </a:xfrm>
              <a:custGeom>
                <a:avLst/>
                <a:gdLst>
                  <a:gd name="T0" fmla="*/ 22 w 29"/>
                  <a:gd name="T1" fmla="*/ 0 h 83"/>
                  <a:gd name="T2" fmla="*/ 18 w 29"/>
                  <a:gd name="T3" fmla="*/ 13 h 83"/>
                  <a:gd name="T4" fmla="*/ 20 w 29"/>
                  <a:gd name="T5" fmla="*/ 14 h 83"/>
                  <a:gd name="T6" fmla="*/ 29 w 29"/>
                  <a:gd name="T7" fmla="*/ 5 h 83"/>
                  <a:gd name="T8" fmla="*/ 29 w 29"/>
                  <a:gd name="T9" fmla="*/ 4 h 83"/>
                  <a:gd name="T10" fmla="*/ 22 w 29"/>
                  <a:gd name="T11" fmla="*/ 0 h 83"/>
                  <a:gd name="T12" fmla="*/ 15 w 29"/>
                  <a:gd name="T13" fmla="*/ 78 h 83"/>
                  <a:gd name="T14" fmla="*/ 14 w 29"/>
                  <a:gd name="T15" fmla="*/ 76 h 83"/>
                  <a:gd name="T16" fmla="*/ 14 w 29"/>
                  <a:gd name="T17" fmla="*/ 59 h 83"/>
                  <a:gd name="T18" fmla="*/ 14 w 29"/>
                  <a:gd name="T19" fmla="*/ 57 h 83"/>
                  <a:gd name="T20" fmla="*/ 14 w 29"/>
                  <a:gd name="T21" fmla="*/ 51 h 83"/>
                  <a:gd name="T22" fmla="*/ 17 w 29"/>
                  <a:gd name="T23" fmla="*/ 42 h 83"/>
                  <a:gd name="T24" fmla="*/ 23 w 29"/>
                  <a:gd name="T25" fmla="*/ 27 h 83"/>
                  <a:gd name="T26" fmla="*/ 12 w 29"/>
                  <a:gd name="T27" fmla="*/ 19 h 83"/>
                  <a:gd name="T28" fmla="*/ 6 w 29"/>
                  <a:gd name="T29" fmla="*/ 31 h 83"/>
                  <a:gd name="T30" fmla="*/ 1 w 29"/>
                  <a:gd name="T31" fmla="*/ 70 h 83"/>
                  <a:gd name="T32" fmla="*/ 4 w 29"/>
                  <a:gd name="T33" fmla="*/ 77 h 83"/>
                  <a:gd name="T34" fmla="*/ 16 w 29"/>
                  <a:gd name="T35" fmla="*/ 82 h 83"/>
                  <a:gd name="T36" fmla="*/ 15 w 29"/>
                  <a:gd name="T37" fmla="*/ 78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" h="83">
                    <a:moveTo>
                      <a:pt x="22" y="0"/>
                    </a:moveTo>
                    <a:cubicBezTo>
                      <a:pt x="20" y="0"/>
                      <a:pt x="19" y="4"/>
                      <a:pt x="18" y="13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2" y="13"/>
                      <a:pt x="25" y="10"/>
                      <a:pt x="29" y="5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9" y="3"/>
                      <a:pt x="26" y="1"/>
                      <a:pt x="22" y="0"/>
                    </a:cubicBezTo>
                    <a:close/>
                    <a:moveTo>
                      <a:pt x="15" y="78"/>
                    </a:moveTo>
                    <a:cubicBezTo>
                      <a:pt x="14" y="76"/>
                      <a:pt x="14" y="76"/>
                      <a:pt x="14" y="76"/>
                    </a:cubicBezTo>
                    <a:cubicBezTo>
                      <a:pt x="14" y="67"/>
                      <a:pt x="14" y="61"/>
                      <a:pt x="14" y="59"/>
                    </a:cubicBezTo>
                    <a:cubicBezTo>
                      <a:pt x="14" y="57"/>
                      <a:pt x="14" y="57"/>
                      <a:pt x="14" y="57"/>
                    </a:cubicBezTo>
                    <a:cubicBezTo>
                      <a:pt x="13" y="53"/>
                      <a:pt x="14" y="51"/>
                      <a:pt x="14" y="51"/>
                    </a:cubicBezTo>
                    <a:cubicBezTo>
                      <a:pt x="15" y="46"/>
                      <a:pt x="16" y="42"/>
                      <a:pt x="17" y="42"/>
                    </a:cubicBezTo>
                    <a:cubicBezTo>
                      <a:pt x="17" y="38"/>
                      <a:pt x="19" y="33"/>
                      <a:pt x="23" y="27"/>
                    </a:cubicBezTo>
                    <a:cubicBezTo>
                      <a:pt x="23" y="25"/>
                      <a:pt x="19" y="22"/>
                      <a:pt x="12" y="19"/>
                    </a:cubicBezTo>
                    <a:cubicBezTo>
                      <a:pt x="10" y="19"/>
                      <a:pt x="8" y="23"/>
                      <a:pt x="6" y="31"/>
                    </a:cubicBezTo>
                    <a:cubicBezTo>
                      <a:pt x="2" y="49"/>
                      <a:pt x="0" y="62"/>
                      <a:pt x="1" y="70"/>
                    </a:cubicBezTo>
                    <a:cubicBezTo>
                      <a:pt x="2" y="75"/>
                      <a:pt x="3" y="77"/>
                      <a:pt x="4" y="77"/>
                    </a:cubicBezTo>
                    <a:cubicBezTo>
                      <a:pt x="7" y="81"/>
                      <a:pt x="11" y="83"/>
                      <a:pt x="16" y="82"/>
                    </a:cubicBezTo>
                    <a:lnTo>
                      <a:pt x="15" y="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srgbClr val="C00000"/>
                  </a:solidFill>
                  <a:latin typeface="Arial"/>
                </a:endParaRPr>
              </a:p>
            </p:txBody>
          </p:sp>
          <p:sp>
            <p:nvSpPr>
              <p:cNvPr id="43" name="Freeform 27"/>
              <p:cNvSpPr>
                <a:spLocks/>
              </p:cNvSpPr>
              <p:nvPr userDrawn="1"/>
            </p:nvSpPr>
            <p:spPr bwMode="auto">
              <a:xfrm>
                <a:off x="-8072438" y="6665913"/>
                <a:ext cx="3509963" cy="4416425"/>
              </a:xfrm>
              <a:custGeom>
                <a:avLst/>
                <a:gdLst>
                  <a:gd name="T0" fmla="*/ 56 w 58"/>
                  <a:gd name="T1" fmla="*/ 11 h 73"/>
                  <a:gd name="T2" fmla="*/ 58 w 58"/>
                  <a:gd name="T3" fmla="*/ 7 h 73"/>
                  <a:gd name="T4" fmla="*/ 51 w 58"/>
                  <a:gd name="T5" fmla="*/ 0 h 73"/>
                  <a:gd name="T6" fmla="*/ 44 w 58"/>
                  <a:gd name="T7" fmla="*/ 7 h 73"/>
                  <a:gd name="T8" fmla="*/ 35 w 58"/>
                  <a:gd name="T9" fmla="*/ 26 h 73"/>
                  <a:gd name="T10" fmla="*/ 22 w 58"/>
                  <a:gd name="T11" fmla="*/ 51 h 73"/>
                  <a:gd name="T12" fmla="*/ 20 w 58"/>
                  <a:gd name="T13" fmla="*/ 55 h 73"/>
                  <a:gd name="T14" fmla="*/ 19 w 58"/>
                  <a:gd name="T15" fmla="*/ 55 h 73"/>
                  <a:gd name="T16" fmla="*/ 19 w 58"/>
                  <a:gd name="T17" fmla="*/ 50 h 73"/>
                  <a:gd name="T18" fmla="*/ 19 w 58"/>
                  <a:gd name="T19" fmla="*/ 37 h 73"/>
                  <a:gd name="T20" fmla="*/ 19 w 58"/>
                  <a:gd name="T21" fmla="*/ 32 h 73"/>
                  <a:gd name="T22" fmla="*/ 18 w 58"/>
                  <a:gd name="T23" fmla="*/ 27 h 73"/>
                  <a:gd name="T24" fmla="*/ 19 w 58"/>
                  <a:gd name="T25" fmla="*/ 26 h 73"/>
                  <a:gd name="T26" fmla="*/ 18 w 58"/>
                  <a:gd name="T27" fmla="*/ 24 h 73"/>
                  <a:gd name="T28" fmla="*/ 18 w 58"/>
                  <a:gd name="T29" fmla="*/ 22 h 73"/>
                  <a:gd name="T30" fmla="*/ 18 w 58"/>
                  <a:gd name="T31" fmla="*/ 22 h 73"/>
                  <a:gd name="T32" fmla="*/ 3 w 58"/>
                  <a:gd name="T33" fmla="*/ 14 h 73"/>
                  <a:gd name="T34" fmla="*/ 0 w 58"/>
                  <a:gd name="T35" fmla="*/ 16 h 73"/>
                  <a:gd name="T36" fmla="*/ 0 w 58"/>
                  <a:gd name="T37" fmla="*/ 17 h 73"/>
                  <a:gd name="T38" fmla="*/ 5 w 58"/>
                  <a:gd name="T39" fmla="*/ 59 h 73"/>
                  <a:gd name="T40" fmla="*/ 8 w 58"/>
                  <a:gd name="T41" fmla="*/ 69 h 73"/>
                  <a:gd name="T42" fmla="*/ 17 w 58"/>
                  <a:gd name="T43" fmla="*/ 73 h 73"/>
                  <a:gd name="T44" fmla="*/ 19 w 58"/>
                  <a:gd name="T45" fmla="*/ 73 h 73"/>
                  <a:gd name="T46" fmla="*/ 19 w 58"/>
                  <a:gd name="T47" fmla="*/ 73 h 73"/>
                  <a:gd name="T48" fmla="*/ 22 w 58"/>
                  <a:gd name="T49" fmla="*/ 68 h 73"/>
                  <a:gd name="T50" fmla="*/ 28 w 58"/>
                  <a:gd name="T51" fmla="*/ 55 h 73"/>
                  <a:gd name="T52" fmla="*/ 38 w 58"/>
                  <a:gd name="T53" fmla="*/ 35 h 73"/>
                  <a:gd name="T54" fmla="*/ 42 w 58"/>
                  <a:gd name="T55" fmla="*/ 28 h 73"/>
                  <a:gd name="T56" fmla="*/ 42 w 58"/>
                  <a:gd name="T57" fmla="*/ 28 h 73"/>
                  <a:gd name="T58" fmla="*/ 46 w 58"/>
                  <a:gd name="T59" fmla="*/ 24 h 73"/>
                  <a:gd name="T60" fmla="*/ 56 w 58"/>
                  <a:gd name="T61" fmla="*/ 11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8" h="73">
                    <a:moveTo>
                      <a:pt x="56" y="11"/>
                    </a:moveTo>
                    <a:cubicBezTo>
                      <a:pt x="58" y="9"/>
                      <a:pt x="58" y="8"/>
                      <a:pt x="58" y="7"/>
                    </a:cubicBezTo>
                    <a:cubicBezTo>
                      <a:pt x="58" y="3"/>
                      <a:pt x="57" y="1"/>
                      <a:pt x="51" y="0"/>
                    </a:cubicBezTo>
                    <a:cubicBezTo>
                      <a:pt x="49" y="0"/>
                      <a:pt x="47" y="3"/>
                      <a:pt x="44" y="7"/>
                    </a:cubicBezTo>
                    <a:cubicBezTo>
                      <a:pt x="41" y="17"/>
                      <a:pt x="38" y="23"/>
                      <a:pt x="35" y="26"/>
                    </a:cubicBezTo>
                    <a:cubicBezTo>
                      <a:pt x="29" y="39"/>
                      <a:pt x="25" y="47"/>
                      <a:pt x="22" y="51"/>
                    </a:cubicBezTo>
                    <a:cubicBezTo>
                      <a:pt x="21" y="54"/>
                      <a:pt x="20" y="55"/>
                      <a:pt x="20" y="55"/>
                    </a:cubicBezTo>
                    <a:cubicBezTo>
                      <a:pt x="19" y="55"/>
                      <a:pt x="19" y="55"/>
                      <a:pt x="19" y="55"/>
                    </a:cubicBezTo>
                    <a:cubicBezTo>
                      <a:pt x="19" y="55"/>
                      <a:pt x="19" y="55"/>
                      <a:pt x="19" y="50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8" y="19"/>
                      <a:pt x="13" y="16"/>
                      <a:pt x="3" y="14"/>
                    </a:cubicBezTo>
                    <a:cubicBezTo>
                      <a:pt x="1" y="15"/>
                      <a:pt x="0" y="15"/>
                      <a:pt x="0" y="16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2" y="17"/>
                      <a:pt x="3" y="31"/>
                      <a:pt x="5" y="59"/>
                    </a:cubicBezTo>
                    <a:cubicBezTo>
                      <a:pt x="5" y="64"/>
                      <a:pt x="6" y="68"/>
                      <a:pt x="8" y="69"/>
                    </a:cubicBezTo>
                    <a:cubicBezTo>
                      <a:pt x="11" y="72"/>
                      <a:pt x="14" y="73"/>
                      <a:pt x="17" y="73"/>
                    </a:cubicBezTo>
                    <a:cubicBezTo>
                      <a:pt x="19" y="73"/>
                      <a:pt x="19" y="73"/>
                      <a:pt x="19" y="73"/>
                    </a:cubicBezTo>
                    <a:cubicBezTo>
                      <a:pt x="19" y="73"/>
                      <a:pt x="19" y="73"/>
                      <a:pt x="19" y="73"/>
                    </a:cubicBezTo>
                    <a:cubicBezTo>
                      <a:pt x="19" y="73"/>
                      <a:pt x="20" y="73"/>
                      <a:pt x="22" y="68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33" y="43"/>
                      <a:pt x="36" y="37"/>
                      <a:pt x="38" y="35"/>
                    </a:cubicBezTo>
                    <a:cubicBezTo>
                      <a:pt x="40" y="31"/>
                      <a:pt x="41" y="29"/>
                      <a:pt x="42" y="28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2" y="28"/>
                      <a:pt x="42" y="28"/>
                      <a:pt x="46" y="24"/>
                    </a:cubicBezTo>
                    <a:lnTo>
                      <a:pt x="56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srgbClr val="C00000"/>
                  </a:solidFill>
                  <a:latin typeface="Arial"/>
                </a:endParaRPr>
              </a:p>
            </p:txBody>
          </p:sp>
          <p:sp>
            <p:nvSpPr>
              <p:cNvPr id="44" name="Freeform 28"/>
              <p:cNvSpPr>
                <a:spLocks noEditPoints="1"/>
              </p:cNvSpPr>
              <p:nvPr userDrawn="1"/>
            </p:nvSpPr>
            <p:spPr bwMode="auto">
              <a:xfrm>
                <a:off x="-5410200" y="6969125"/>
                <a:ext cx="2541588" cy="4113213"/>
              </a:xfrm>
              <a:custGeom>
                <a:avLst/>
                <a:gdLst>
                  <a:gd name="T0" fmla="*/ 26 w 42"/>
                  <a:gd name="T1" fmla="*/ 1 h 68"/>
                  <a:gd name="T2" fmla="*/ 26 w 42"/>
                  <a:gd name="T3" fmla="*/ 1 h 68"/>
                  <a:gd name="T4" fmla="*/ 22 w 42"/>
                  <a:gd name="T5" fmla="*/ 4 h 68"/>
                  <a:gd name="T6" fmla="*/ 13 w 42"/>
                  <a:gd name="T7" fmla="*/ 16 h 68"/>
                  <a:gd name="T8" fmla="*/ 13 w 42"/>
                  <a:gd name="T9" fmla="*/ 16 h 68"/>
                  <a:gd name="T10" fmla="*/ 12 w 42"/>
                  <a:gd name="T11" fmla="*/ 18 h 68"/>
                  <a:gd name="T12" fmla="*/ 8 w 42"/>
                  <a:gd name="T13" fmla="*/ 24 h 68"/>
                  <a:gd name="T14" fmla="*/ 0 w 42"/>
                  <a:gd name="T15" fmla="*/ 52 h 68"/>
                  <a:gd name="T16" fmla="*/ 0 w 42"/>
                  <a:gd name="T17" fmla="*/ 54 h 68"/>
                  <a:gd name="T18" fmla="*/ 4 w 42"/>
                  <a:gd name="T19" fmla="*/ 61 h 68"/>
                  <a:gd name="T20" fmla="*/ 14 w 42"/>
                  <a:gd name="T21" fmla="*/ 68 h 68"/>
                  <a:gd name="T22" fmla="*/ 19 w 42"/>
                  <a:gd name="T23" fmla="*/ 66 h 68"/>
                  <a:gd name="T24" fmla="*/ 23 w 42"/>
                  <a:gd name="T25" fmla="*/ 62 h 68"/>
                  <a:gd name="T26" fmla="*/ 32 w 42"/>
                  <a:gd name="T27" fmla="*/ 48 h 68"/>
                  <a:gd name="T28" fmla="*/ 32 w 42"/>
                  <a:gd name="T29" fmla="*/ 47 h 68"/>
                  <a:gd name="T30" fmla="*/ 31 w 42"/>
                  <a:gd name="T31" fmla="*/ 47 h 68"/>
                  <a:gd name="T32" fmla="*/ 30 w 42"/>
                  <a:gd name="T33" fmla="*/ 47 h 68"/>
                  <a:gd name="T34" fmla="*/ 14 w 42"/>
                  <a:gd name="T35" fmla="*/ 63 h 68"/>
                  <a:gd name="T36" fmla="*/ 12 w 42"/>
                  <a:gd name="T37" fmla="*/ 61 h 68"/>
                  <a:gd name="T38" fmla="*/ 21 w 42"/>
                  <a:gd name="T39" fmla="*/ 27 h 68"/>
                  <a:gd name="T40" fmla="*/ 24 w 42"/>
                  <a:gd name="T41" fmla="*/ 28 h 68"/>
                  <a:gd name="T42" fmla="*/ 28 w 42"/>
                  <a:gd name="T43" fmla="*/ 27 h 68"/>
                  <a:gd name="T44" fmla="*/ 34 w 42"/>
                  <a:gd name="T45" fmla="*/ 25 h 68"/>
                  <a:gd name="T46" fmla="*/ 42 w 42"/>
                  <a:gd name="T47" fmla="*/ 15 h 68"/>
                  <a:gd name="T48" fmla="*/ 42 w 42"/>
                  <a:gd name="T49" fmla="*/ 11 h 68"/>
                  <a:gd name="T50" fmla="*/ 29 w 42"/>
                  <a:gd name="T51" fmla="*/ 0 h 68"/>
                  <a:gd name="T52" fmla="*/ 26 w 42"/>
                  <a:gd name="T53" fmla="*/ 1 h 68"/>
                  <a:gd name="T54" fmla="*/ 24 w 42"/>
                  <a:gd name="T55" fmla="*/ 23 h 68"/>
                  <a:gd name="T56" fmla="*/ 24 w 42"/>
                  <a:gd name="T57" fmla="*/ 23 h 68"/>
                  <a:gd name="T58" fmla="*/ 34 w 42"/>
                  <a:gd name="T59" fmla="*/ 13 h 68"/>
                  <a:gd name="T60" fmla="*/ 35 w 42"/>
                  <a:gd name="T61" fmla="*/ 13 h 68"/>
                  <a:gd name="T62" fmla="*/ 35 w 42"/>
                  <a:gd name="T63" fmla="*/ 13 h 68"/>
                  <a:gd name="T64" fmla="*/ 26 w 42"/>
                  <a:gd name="T65" fmla="*/ 24 h 68"/>
                  <a:gd name="T66" fmla="*/ 24 w 42"/>
                  <a:gd name="T67" fmla="*/ 24 h 68"/>
                  <a:gd name="T68" fmla="*/ 24 w 42"/>
                  <a:gd name="T69" fmla="*/ 23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2" h="68">
                    <a:moveTo>
                      <a:pt x="26" y="1"/>
                    </a:moveTo>
                    <a:cubicBezTo>
                      <a:pt x="26" y="1"/>
                      <a:pt x="26" y="1"/>
                      <a:pt x="26" y="1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18" y="8"/>
                      <a:pt x="15" y="11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2" y="18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3" y="37"/>
                      <a:pt x="0" y="46"/>
                      <a:pt x="0" y="52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56"/>
                      <a:pt x="1" y="58"/>
                      <a:pt x="4" y="61"/>
                    </a:cubicBezTo>
                    <a:cubicBezTo>
                      <a:pt x="7" y="66"/>
                      <a:pt x="10" y="68"/>
                      <a:pt x="14" y="68"/>
                    </a:cubicBezTo>
                    <a:cubicBezTo>
                      <a:pt x="17" y="68"/>
                      <a:pt x="19" y="67"/>
                      <a:pt x="19" y="66"/>
                    </a:cubicBezTo>
                    <a:cubicBezTo>
                      <a:pt x="22" y="64"/>
                      <a:pt x="23" y="63"/>
                      <a:pt x="23" y="62"/>
                    </a:cubicBezTo>
                    <a:cubicBezTo>
                      <a:pt x="28" y="57"/>
                      <a:pt x="31" y="52"/>
                      <a:pt x="32" y="48"/>
                    </a:cubicBezTo>
                    <a:cubicBezTo>
                      <a:pt x="32" y="47"/>
                      <a:pt x="32" y="47"/>
                      <a:pt x="32" y="47"/>
                    </a:cubicBezTo>
                    <a:cubicBezTo>
                      <a:pt x="31" y="47"/>
                      <a:pt x="31" y="47"/>
                      <a:pt x="31" y="47"/>
                    </a:cubicBezTo>
                    <a:cubicBezTo>
                      <a:pt x="30" y="47"/>
                      <a:pt x="30" y="47"/>
                      <a:pt x="30" y="47"/>
                    </a:cubicBezTo>
                    <a:cubicBezTo>
                      <a:pt x="25" y="55"/>
                      <a:pt x="20" y="60"/>
                      <a:pt x="14" y="63"/>
                    </a:cubicBezTo>
                    <a:cubicBezTo>
                      <a:pt x="13" y="63"/>
                      <a:pt x="12" y="62"/>
                      <a:pt x="12" y="61"/>
                    </a:cubicBezTo>
                    <a:cubicBezTo>
                      <a:pt x="12" y="53"/>
                      <a:pt x="15" y="41"/>
                      <a:pt x="21" y="27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4" y="28"/>
                      <a:pt x="26" y="28"/>
                      <a:pt x="28" y="27"/>
                    </a:cubicBezTo>
                    <a:cubicBezTo>
                      <a:pt x="34" y="25"/>
                      <a:pt x="34" y="25"/>
                      <a:pt x="34" y="25"/>
                    </a:cubicBezTo>
                    <a:cubicBezTo>
                      <a:pt x="38" y="23"/>
                      <a:pt x="40" y="20"/>
                      <a:pt x="42" y="15"/>
                    </a:cubicBezTo>
                    <a:cubicBezTo>
                      <a:pt x="42" y="11"/>
                      <a:pt x="42" y="11"/>
                      <a:pt x="42" y="11"/>
                    </a:cubicBezTo>
                    <a:cubicBezTo>
                      <a:pt x="41" y="8"/>
                      <a:pt x="37" y="4"/>
                      <a:pt x="29" y="0"/>
                    </a:cubicBezTo>
                    <a:lnTo>
                      <a:pt x="26" y="1"/>
                    </a:lnTo>
                    <a:close/>
                    <a:moveTo>
                      <a:pt x="24" y="23"/>
                    </a:moveTo>
                    <a:cubicBezTo>
                      <a:pt x="24" y="23"/>
                      <a:pt x="24" y="23"/>
                      <a:pt x="24" y="23"/>
                    </a:cubicBezTo>
                    <a:cubicBezTo>
                      <a:pt x="29" y="16"/>
                      <a:pt x="33" y="13"/>
                      <a:pt x="34" y="13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2" y="21"/>
                      <a:pt x="29" y="24"/>
                      <a:pt x="26" y="24"/>
                    </a:cubicBezTo>
                    <a:cubicBezTo>
                      <a:pt x="24" y="24"/>
                      <a:pt x="24" y="24"/>
                      <a:pt x="24" y="24"/>
                    </a:cubicBezTo>
                    <a:lnTo>
                      <a:pt x="24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srgbClr val="C00000"/>
                  </a:solidFill>
                  <a:latin typeface="Arial"/>
                </a:endParaRPr>
              </a:p>
            </p:txBody>
          </p:sp>
          <p:sp>
            <p:nvSpPr>
              <p:cNvPr id="45" name="Freeform 29"/>
              <p:cNvSpPr>
                <a:spLocks noEditPoints="1"/>
              </p:cNvSpPr>
              <p:nvPr userDrawn="1"/>
            </p:nvSpPr>
            <p:spPr bwMode="auto">
              <a:xfrm>
                <a:off x="-21259800" y="8299450"/>
                <a:ext cx="9739313" cy="2782888"/>
              </a:xfrm>
              <a:custGeom>
                <a:avLst/>
                <a:gdLst>
                  <a:gd name="T0" fmla="*/ 32 w 161"/>
                  <a:gd name="T1" fmla="*/ 28 h 46"/>
                  <a:gd name="T2" fmla="*/ 22 w 161"/>
                  <a:gd name="T3" fmla="*/ 38 h 46"/>
                  <a:gd name="T4" fmla="*/ 10 w 161"/>
                  <a:gd name="T5" fmla="*/ 23 h 46"/>
                  <a:gd name="T6" fmla="*/ 22 w 161"/>
                  <a:gd name="T7" fmla="*/ 8 h 46"/>
                  <a:gd name="T8" fmla="*/ 32 w 161"/>
                  <a:gd name="T9" fmla="*/ 16 h 46"/>
                  <a:gd name="T10" fmla="*/ 41 w 161"/>
                  <a:gd name="T11" fmla="*/ 16 h 46"/>
                  <a:gd name="T12" fmla="*/ 22 w 161"/>
                  <a:gd name="T13" fmla="*/ 0 h 46"/>
                  <a:gd name="T14" fmla="*/ 0 w 161"/>
                  <a:gd name="T15" fmla="*/ 23 h 46"/>
                  <a:gd name="T16" fmla="*/ 22 w 161"/>
                  <a:gd name="T17" fmla="*/ 46 h 46"/>
                  <a:gd name="T18" fmla="*/ 41 w 161"/>
                  <a:gd name="T19" fmla="*/ 28 h 46"/>
                  <a:gd name="T20" fmla="*/ 32 w 161"/>
                  <a:gd name="T21" fmla="*/ 28 h 46"/>
                  <a:gd name="T22" fmla="*/ 55 w 161"/>
                  <a:gd name="T23" fmla="*/ 1 h 46"/>
                  <a:gd name="T24" fmla="*/ 46 w 161"/>
                  <a:gd name="T25" fmla="*/ 1 h 46"/>
                  <a:gd name="T26" fmla="*/ 46 w 161"/>
                  <a:gd name="T27" fmla="*/ 9 h 46"/>
                  <a:gd name="T28" fmla="*/ 55 w 161"/>
                  <a:gd name="T29" fmla="*/ 9 h 46"/>
                  <a:gd name="T30" fmla="*/ 55 w 161"/>
                  <a:gd name="T31" fmla="*/ 1 h 46"/>
                  <a:gd name="T32" fmla="*/ 55 w 161"/>
                  <a:gd name="T33" fmla="*/ 13 h 46"/>
                  <a:gd name="T34" fmla="*/ 46 w 161"/>
                  <a:gd name="T35" fmla="*/ 13 h 46"/>
                  <a:gd name="T36" fmla="*/ 46 w 161"/>
                  <a:gd name="T37" fmla="*/ 45 h 46"/>
                  <a:gd name="T38" fmla="*/ 55 w 161"/>
                  <a:gd name="T39" fmla="*/ 45 h 46"/>
                  <a:gd name="T40" fmla="*/ 55 w 161"/>
                  <a:gd name="T41" fmla="*/ 13 h 46"/>
                  <a:gd name="T42" fmla="*/ 73 w 161"/>
                  <a:gd name="T43" fmla="*/ 12 h 46"/>
                  <a:gd name="T44" fmla="*/ 60 w 161"/>
                  <a:gd name="T45" fmla="*/ 22 h 46"/>
                  <a:gd name="T46" fmla="*/ 69 w 161"/>
                  <a:gd name="T47" fmla="*/ 31 h 46"/>
                  <a:gd name="T48" fmla="*/ 73 w 161"/>
                  <a:gd name="T49" fmla="*/ 32 h 46"/>
                  <a:gd name="T50" fmla="*/ 80 w 161"/>
                  <a:gd name="T51" fmla="*/ 37 h 46"/>
                  <a:gd name="T52" fmla="*/ 74 w 161"/>
                  <a:gd name="T53" fmla="*/ 40 h 46"/>
                  <a:gd name="T54" fmla="*/ 68 w 161"/>
                  <a:gd name="T55" fmla="*/ 35 h 46"/>
                  <a:gd name="T56" fmla="*/ 59 w 161"/>
                  <a:gd name="T57" fmla="*/ 35 h 46"/>
                  <a:gd name="T58" fmla="*/ 74 w 161"/>
                  <a:gd name="T59" fmla="*/ 46 h 46"/>
                  <a:gd name="T60" fmla="*/ 89 w 161"/>
                  <a:gd name="T61" fmla="*/ 36 h 46"/>
                  <a:gd name="T62" fmla="*/ 79 w 161"/>
                  <a:gd name="T63" fmla="*/ 26 h 46"/>
                  <a:gd name="T64" fmla="*/ 75 w 161"/>
                  <a:gd name="T65" fmla="*/ 25 h 46"/>
                  <a:gd name="T66" fmla="*/ 69 w 161"/>
                  <a:gd name="T67" fmla="*/ 21 h 46"/>
                  <a:gd name="T68" fmla="*/ 74 w 161"/>
                  <a:gd name="T69" fmla="*/ 19 h 46"/>
                  <a:gd name="T70" fmla="*/ 80 w 161"/>
                  <a:gd name="T71" fmla="*/ 23 h 46"/>
                  <a:gd name="T72" fmla="*/ 88 w 161"/>
                  <a:gd name="T73" fmla="*/ 23 h 46"/>
                  <a:gd name="T74" fmla="*/ 73 w 161"/>
                  <a:gd name="T75" fmla="*/ 12 h 46"/>
                  <a:gd name="T76" fmla="*/ 116 w 161"/>
                  <a:gd name="T77" fmla="*/ 34 h 46"/>
                  <a:gd name="T78" fmla="*/ 109 w 161"/>
                  <a:gd name="T79" fmla="*/ 40 h 46"/>
                  <a:gd name="T80" fmla="*/ 101 w 161"/>
                  <a:gd name="T81" fmla="*/ 29 h 46"/>
                  <a:gd name="T82" fmla="*/ 109 w 161"/>
                  <a:gd name="T83" fmla="*/ 19 h 46"/>
                  <a:gd name="T84" fmla="*/ 115 w 161"/>
                  <a:gd name="T85" fmla="*/ 24 h 46"/>
                  <a:gd name="T86" fmla="*/ 124 w 161"/>
                  <a:gd name="T87" fmla="*/ 24 h 46"/>
                  <a:gd name="T88" fmla="*/ 109 w 161"/>
                  <a:gd name="T89" fmla="*/ 12 h 46"/>
                  <a:gd name="T90" fmla="*/ 92 w 161"/>
                  <a:gd name="T91" fmla="*/ 29 h 46"/>
                  <a:gd name="T92" fmla="*/ 109 w 161"/>
                  <a:gd name="T93" fmla="*/ 46 h 46"/>
                  <a:gd name="T94" fmla="*/ 125 w 161"/>
                  <a:gd name="T95" fmla="*/ 34 h 46"/>
                  <a:gd name="T96" fmla="*/ 116 w 161"/>
                  <a:gd name="T97" fmla="*/ 34 h 46"/>
                  <a:gd name="T98" fmla="*/ 127 w 161"/>
                  <a:gd name="T99" fmla="*/ 29 h 46"/>
                  <a:gd name="T100" fmla="*/ 144 w 161"/>
                  <a:gd name="T101" fmla="*/ 46 h 46"/>
                  <a:gd name="T102" fmla="*/ 161 w 161"/>
                  <a:gd name="T103" fmla="*/ 29 h 46"/>
                  <a:gd name="T104" fmla="*/ 144 w 161"/>
                  <a:gd name="T105" fmla="*/ 12 h 46"/>
                  <a:gd name="T106" fmla="*/ 127 w 161"/>
                  <a:gd name="T107" fmla="*/ 29 h 46"/>
                  <a:gd name="T108" fmla="*/ 144 w 161"/>
                  <a:gd name="T109" fmla="*/ 19 h 46"/>
                  <a:gd name="T110" fmla="*/ 152 w 161"/>
                  <a:gd name="T111" fmla="*/ 29 h 46"/>
                  <a:gd name="T112" fmla="*/ 144 w 161"/>
                  <a:gd name="T113" fmla="*/ 40 h 46"/>
                  <a:gd name="T114" fmla="*/ 137 w 161"/>
                  <a:gd name="T115" fmla="*/ 29 h 46"/>
                  <a:gd name="T116" fmla="*/ 144 w 161"/>
                  <a:gd name="T117" fmla="*/ 1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61" h="46">
                    <a:moveTo>
                      <a:pt x="32" y="28"/>
                    </a:moveTo>
                    <a:cubicBezTo>
                      <a:pt x="32" y="32"/>
                      <a:pt x="30" y="38"/>
                      <a:pt x="22" y="38"/>
                    </a:cubicBezTo>
                    <a:cubicBezTo>
                      <a:pt x="15" y="38"/>
                      <a:pt x="10" y="33"/>
                      <a:pt x="10" y="23"/>
                    </a:cubicBezTo>
                    <a:cubicBezTo>
                      <a:pt x="10" y="14"/>
                      <a:pt x="14" y="8"/>
                      <a:pt x="22" y="8"/>
                    </a:cubicBezTo>
                    <a:cubicBezTo>
                      <a:pt x="28" y="8"/>
                      <a:pt x="31" y="13"/>
                      <a:pt x="32" y="16"/>
                    </a:cubicBezTo>
                    <a:cubicBezTo>
                      <a:pt x="41" y="16"/>
                      <a:pt x="41" y="16"/>
                      <a:pt x="41" y="16"/>
                    </a:cubicBezTo>
                    <a:cubicBezTo>
                      <a:pt x="41" y="10"/>
                      <a:pt x="36" y="0"/>
                      <a:pt x="22" y="0"/>
                    </a:cubicBezTo>
                    <a:cubicBezTo>
                      <a:pt x="9" y="0"/>
                      <a:pt x="0" y="10"/>
                      <a:pt x="0" y="23"/>
                    </a:cubicBezTo>
                    <a:cubicBezTo>
                      <a:pt x="0" y="37"/>
                      <a:pt x="9" y="46"/>
                      <a:pt x="22" y="46"/>
                    </a:cubicBezTo>
                    <a:cubicBezTo>
                      <a:pt x="37" y="46"/>
                      <a:pt x="41" y="35"/>
                      <a:pt x="41" y="28"/>
                    </a:cubicBezTo>
                    <a:lnTo>
                      <a:pt x="32" y="28"/>
                    </a:lnTo>
                    <a:close/>
                    <a:moveTo>
                      <a:pt x="55" y="1"/>
                    </a:moveTo>
                    <a:cubicBezTo>
                      <a:pt x="46" y="1"/>
                      <a:pt x="46" y="1"/>
                      <a:pt x="46" y="1"/>
                    </a:cubicBezTo>
                    <a:cubicBezTo>
                      <a:pt x="46" y="9"/>
                      <a:pt x="46" y="9"/>
                      <a:pt x="46" y="9"/>
                    </a:cubicBezTo>
                    <a:cubicBezTo>
                      <a:pt x="55" y="9"/>
                      <a:pt x="55" y="9"/>
                      <a:pt x="55" y="9"/>
                    </a:cubicBezTo>
                    <a:lnTo>
                      <a:pt x="55" y="1"/>
                    </a:lnTo>
                    <a:close/>
                    <a:moveTo>
                      <a:pt x="55" y="13"/>
                    </a:moveTo>
                    <a:cubicBezTo>
                      <a:pt x="46" y="13"/>
                      <a:pt x="46" y="13"/>
                      <a:pt x="46" y="13"/>
                    </a:cubicBezTo>
                    <a:cubicBezTo>
                      <a:pt x="46" y="45"/>
                      <a:pt x="46" y="45"/>
                      <a:pt x="46" y="45"/>
                    </a:cubicBezTo>
                    <a:cubicBezTo>
                      <a:pt x="55" y="45"/>
                      <a:pt x="55" y="45"/>
                      <a:pt x="55" y="45"/>
                    </a:cubicBezTo>
                    <a:lnTo>
                      <a:pt x="55" y="13"/>
                    </a:lnTo>
                    <a:close/>
                    <a:moveTo>
                      <a:pt x="73" y="12"/>
                    </a:moveTo>
                    <a:cubicBezTo>
                      <a:pt x="63" y="12"/>
                      <a:pt x="60" y="17"/>
                      <a:pt x="60" y="22"/>
                    </a:cubicBezTo>
                    <a:cubicBezTo>
                      <a:pt x="60" y="29"/>
                      <a:pt x="66" y="31"/>
                      <a:pt x="69" y="31"/>
                    </a:cubicBezTo>
                    <a:cubicBezTo>
                      <a:pt x="70" y="32"/>
                      <a:pt x="72" y="32"/>
                      <a:pt x="73" y="32"/>
                    </a:cubicBezTo>
                    <a:cubicBezTo>
                      <a:pt x="76" y="33"/>
                      <a:pt x="80" y="34"/>
                      <a:pt x="80" y="37"/>
                    </a:cubicBezTo>
                    <a:cubicBezTo>
                      <a:pt x="80" y="38"/>
                      <a:pt x="78" y="40"/>
                      <a:pt x="74" y="40"/>
                    </a:cubicBezTo>
                    <a:cubicBezTo>
                      <a:pt x="70" y="40"/>
                      <a:pt x="68" y="38"/>
                      <a:pt x="68" y="35"/>
                    </a:cubicBezTo>
                    <a:cubicBezTo>
                      <a:pt x="59" y="35"/>
                      <a:pt x="59" y="35"/>
                      <a:pt x="59" y="35"/>
                    </a:cubicBezTo>
                    <a:cubicBezTo>
                      <a:pt x="59" y="38"/>
                      <a:pt x="61" y="46"/>
                      <a:pt x="74" y="46"/>
                    </a:cubicBezTo>
                    <a:cubicBezTo>
                      <a:pt x="86" y="46"/>
                      <a:pt x="89" y="40"/>
                      <a:pt x="89" y="36"/>
                    </a:cubicBezTo>
                    <a:cubicBezTo>
                      <a:pt x="89" y="32"/>
                      <a:pt x="87" y="28"/>
                      <a:pt x="79" y="26"/>
                    </a:cubicBezTo>
                    <a:cubicBezTo>
                      <a:pt x="78" y="26"/>
                      <a:pt x="75" y="25"/>
                      <a:pt x="75" y="25"/>
                    </a:cubicBezTo>
                    <a:cubicBezTo>
                      <a:pt x="71" y="24"/>
                      <a:pt x="69" y="23"/>
                      <a:pt x="69" y="21"/>
                    </a:cubicBezTo>
                    <a:cubicBezTo>
                      <a:pt x="69" y="20"/>
                      <a:pt x="71" y="19"/>
                      <a:pt x="74" y="19"/>
                    </a:cubicBezTo>
                    <a:cubicBezTo>
                      <a:pt x="79" y="19"/>
                      <a:pt x="80" y="21"/>
                      <a:pt x="80" y="23"/>
                    </a:cubicBezTo>
                    <a:cubicBezTo>
                      <a:pt x="88" y="23"/>
                      <a:pt x="88" y="23"/>
                      <a:pt x="88" y="23"/>
                    </a:cubicBezTo>
                    <a:cubicBezTo>
                      <a:pt x="88" y="19"/>
                      <a:pt x="86" y="12"/>
                      <a:pt x="73" y="12"/>
                    </a:cubicBezTo>
                    <a:moveTo>
                      <a:pt x="116" y="34"/>
                    </a:moveTo>
                    <a:cubicBezTo>
                      <a:pt x="115" y="37"/>
                      <a:pt x="113" y="40"/>
                      <a:pt x="109" y="40"/>
                    </a:cubicBezTo>
                    <a:cubicBezTo>
                      <a:pt x="104" y="40"/>
                      <a:pt x="101" y="35"/>
                      <a:pt x="101" y="29"/>
                    </a:cubicBezTo>
                    <a:cubicBezTo>
                      <a:pt x="101" y="25"/>
                      <a:pt x="103" y="19"/>
                      <a:pt x="109" y="19"/>
                    </a:cubicBezTo>
                    <a:cubicBezTo>
                      <a:pt x="113" y="19"/>
                      <a:pt x="115" y="22"/>
                      <a:pt x="115" y="24"/>
                    </a:cubicBezTo>
                    <a:cubicBezTo>
                      <a:pt x="124" y="24"/>
                      <a:pt x="124" y="24"/>
                      <a:pt x="124" y="24"/>
                    </a:cubicBezTo>
                    <a:cubicBezTo>
                      <a:pt x="124" y="19"/>
                      <a:pt x="120" y="12"/>
                      <a:pt x="109" y="12"/>
                    </a:cubicBezTo>
                    <a:cubicBezTo>
                      <a:pt x="99" y="12"/>
                      <a:pt x="92" y="19"/>
                      <a:pt x="92" y="29"/>
                    </a:cubicBezTo>
                    <a:cubicBezTo>
                      <a:pt x="92" y="40"/>
                      <a:pt x="99" y="46"/>
                      <a:pt x="109" y="46"/>
                    </a:cubicBezTo>
                    <a:cubicBezTo>
                      <a:pt x="121" y="46"/>
                      <a:pt x="124" y="39"/>
                      <a:pt x="125" y="34"/>
                    </a:cubicBezTo>
                    <a:lnTo>
                      <a:pt x="116" y="34"/>
                    </a:lnTo>
                    <a:close/>
                    <a:moveTo>
                      <a:pt x="127" y="29"/>
                    </a:moveTo>
                    <a:cubicBezTo>
                      <a:pt x="127" y="40"/>
                      <a:pt x="134" y="46"/>
                      <a:pt x="144" y="46"/>
                    </a:cubicBezTo>
                    <a:cubicBezTo>
                      <a:pt x="154" y="46"/>
                      <a:pt x="161" y="40"/>
                      <a:pt x="161" y="29"/>
                    </a:cubicBezTo>
                    <a:cubicBezTo>
                      <a:pt x="161" y="19"/>
                      <a:pt x="154" y="12"/>
                      <a:pt x="144" y="12"/>
                    </a:cubicBezTo>
                    <a:cubicBezTo>
                      <a:pt x="134" y="12"/>
                      <a:pt x="127" y="19"/>
                      <a:pt x="127" y="29"/>
                    </a:cubicBezTo>
                    <a:moveTo>
                      <a:pt x="144" y="19"/>
                    </a:moveTo>
                    <a:cubicBezTo>
                      <a:pt x="149" y="19"/>
                      <a:pt x="152" y="24"/>
                      <a:pt x="152" y="29"/>
                    </a:cubicBezTo>
                    <a:cubicBezTo>
                      <a:pt x="152" y="35"/>
                      <a:pt x="149" y="40"/>
                      <a:pt x="144" y="40"/>
                    </a:cubicBezTo>
                    <a:cubicBezTo>
                      <a:pt x="139" y="40"/>
                      <a:pt x="137" y="35"/>
                      <a:pt x="137" y="29"/>
                    </a:cubicBezTo>
                    <a:cubicBezTo>
                      <a:pt x="137" y="25"/>
                      <a:pt x="138" y="19"/>
                      <a:pt x="144" y="1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srgbClr val="C00000"/>
                  </a:solidFill>
                  <a:latin typeface="Arial"/>
                </a:endParaRPr>
              </a:p>
            </p:txBody>
          </p:sp>
          <p:sp>
            <p:nvSpPr>
              <p:cNvPr id="52" name="Freeform 36"/>
              <p:cNvSpPr>
                <a:spLocks/>
              </p:cNvSpPr>
              <p:nvPr userDrawn="1"/>
            </p:nvSpPr>
            <p:spPr bwMode="auto">
              <a:xfrm>
                <a:off x="-40619363" y="-12757150"/>
                <a:ext cx="9134475" cy="16760825"/>
              </a:xfrm>
              <a:custGeom>
                <a:avLst/>
                <a:gdLst>
                  <a:gd name="T0" fmla="*/ 0 w 151"/>
                  <a:gd name="T1" fmla="*/ 202 h 277"/>
                  <a:gd name="T2" fmla="*/ 0 w 151"/>
                  <a:gd name="T3" fmla="*/ 75 h 277"/>
                  <a:gd name="T4" fmla="*/ 75 w 151"/>
                  <a:gd name="T5" fmla="*/ 0 h 277"/>
                  <a:gd name="T6" fmla="*/ 75 w 151"/>
                  <a:gd name="T7" fmla="*/ 0 h 277"/>
                  <a:gd name="T8" fmla="*/ 151 w 151"/>
                  <a:gd name="T9" fmla="*/ 75 h 277"/>
                  <a:gd name="T10" fmla="*/ 151 w 151"/>
                  <a:gd name="T11" fmla="*/ 202 h 277"/>
                  <a:gd name="T12" fmla="*/ 75 w 151"/>
                  <a:gd name="T13" fmla="*/ 277 h 277"/>
                  <a:gd name="T14" fmla="*/ 75 w 151"/>
                  <a:gd name="T15" fmla="*/ 277 h 277"/>
                  <a:gd name="T16" fmla="*/ 0 w 151"/>
                  <a:gd name="T17" fmla="*/ 202 h 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277">
                    <a:moveTo>
                      <a:pt x="0" y="202"/>
                    </a:moveTo>
                    <a:cubicBezTo>
                      <a:pt x="0" y="75"/>
                      <a:pt x="0" y="75"/>
                      <a:pt x="0" y="75"/>
                    </a:cubicBezTo>
                    <a:cubicBezTo>
                      <a:pt x="0" y="34"/>
                      <a:pt x="34" y="0"/>
                      <a:pt x="75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117" y="0"/>
                      <a:pt x="151" y="34"/>
                      <a:pt x="151" y="75"/>
                    </a:cubicBezTo>
                    <a:cubicBezTo>
                      <a:pt x="151" y="202"/>
                      <a:pt x="151" y="202"/>
                      <a:pt x="151" y="202"/>
                    </a:cubicBezTo>
                    <a:cubicBezTo>
                      <a:pt x="151" y="243"/>
                      <a:pt x="117" y="277"/>
                      <a:pt x="75" y="277"/>
                    </a:cubicBezTo>
                    <a:cubicBezTo>
                      <a:pt x="75" y="277"/>
                      <a:pt x="75" y="277"/>
                      <a:pt x="75" y="277"/>
                    </a:cubicBezTo>
                    <a:cubicBezTo>
                      <a:pt x="34" y="277"/>
                      <a:pt x="0" y="243"/>
                      <a:pt x="0" y="2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srgbClr val="C00000"/>
                  </a:solidFill>
                  <a:latin typeface="Arial"/>
                </a:endParaRPr>
              </a:p>
            </p:txBody>
          </p:sp>
          <p:sp>
            <p:nvSpPr>
              <p:cNvPr id="53" name="Oval 37"/>
              <p:cNvSpPr>
                <a:spLocks noChangeArrowheads="1"/>
              </p:cNvSpPr>
              <p:nvPr userDrawn="1"/>
            </p:nvSpPr>
            <p:spPr bwMode="auto">
              <a:xfrm>
                <a:off x="-40619363" y="-23406100"/>
                <a:ext cx="9134475" cy="907573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srgbClr val="C00000"/>
                  </a:solidFill>
                  <a:latin typeface="Arial"/>
                </a:endParaRPr>
              </a:p>
            </p:txBody>
          </p:sp>
          <p:sp>
            <p:nvSpPr>
              <p:cNvPr id="54" name="Freeform 38"/>
              <p:cNvSpPr>
                <a:spLocks/>
              </p:cNvSpPr>
              <p:nvPr userDrawn="1"/>
            </p:nvSpPr>
            <p:spPr bwMode="auto">
              <a:xfrm>
                <a:off x="-30214888" y="-23406100"/>
                <a:ext cx="20508913" cy="9075738"/>
              </a:xfrm>
              <a:custGeom>
                <a:avLst/>
                <a:gdLst>
                  <a:gd name="T0" fmla="*/ 264 w 339"/>
                  <a:gd name="T1" fmla="*/ 150 h 150"/>
                  <a:gd name="T2" fmla="*/ 75 w 339"/>
                  <a:gd name="T3" fmla="*/ 150 h 150"/>
                  <a:gd name="T4" fmla="*/ 0 w 339"/>
                  <a:gd name="T5" fmla="*/ 75 h 150"/>
                  <a:gd name="T6" fmla="*/ 0 w 339"/>
                  <a:gd name="T7" fmla="*/ 75 h 150"/>
                  <a:gd name="T8" fmla="*/ 75 w 339"/>
                  <a:gd name="T9" fmla="*/ 0 h 150"/>
                  <a:gd name="T10" fmla="*/ 264 w 339"/>
                  <a:gd name="T11" fmla="*/ 0 h 150"/>
                  <a:gd name="T12" fmla="*/ 339 w 339"/>
                  <a:gd name="T13" fmla="*/ 75 h 150"/>
                  <a:gd name="T14" fmla="*/ 339 w 339"/>
                  <a:gd name="T15" fmla="*/ 75 h 150"/>
                  <a:gd name="T16" fmla="*/ 264 w 339"/>
                  <a:gd name="T17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9" h="150">
                    <a:moveTo>
                      <a:pt x="264" y="150"/>
                    </a:moveTo>
                    <a:cubicBezTo>
                      <a:pt x="75" y="150"/>
                      <a:pt x="75" y="150"/>
                      <a:pt x="75" y="150"/>
                    </a:cubicBezTo>
                    <a:cubicBezTo>
                      <a:pt x="34" y="150"/>
                      <a:pt x="0" y="116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33"/>
                      <a:pt x="34" y="0"/>
                      <a:pt x="75" y="0"/>
                    </a:cubicBezTo>
                    <a:cubicBezTo>
                      <a:pt x="264" y="0"/>
                      <a:pt x="264" y="0"/>
                      <a:pt x="264" y="0"/>
                    </a:cubicBezTo>
                    <a:cubicBezTo>
                      <a:pt x="306" y="0"/>
                      <a:pt x="339" y="33"/>
                      <a:pt x="339" y="75"/>
                    </a:cubicBezTo>
                    <a:cubicBezTo>
                      <a:pt x="339" y="75"/>
                      <a:pt x="339" y="75"/>
                      <a:pt x="339" y="75"/>
                    </a:cubicBezTo>
                    <a:cubicBezTo>
                      <a:pt x="339" y="116"/>
                      <a:pt x="306" y="150"/>
                      <a:pt x="264" y="1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srgbClr val="C00000"/>
                  </a:solidFill>
                  <a:latin typeface="Arial"/>
                </a:endParaRPr>
              </a:p>
            </p:txBody>
          </p:sp>
          <p:sp>
            <p:nvSpPr>
              <p:cNvPr id="55" name="Freeform 39"/>
              <p:cNvSpPr>
                <a:spLocks/>
              </p:cNvSpPr>
              <p:nvPr userDrawn="1"/>
            </p:nvSpPr>
            <p:spPr bwMode="auto">
              <a:xfrm>
                <a:off x="-24466550" y="-12757150"/>
                <a:ext cx="9074150" cy="16760825"/>
              </a:xfrm>
              <a:custGeom>
                <a:avLst/>
                <a:gdLst>
                  <a:gd name="T0" fmla="*/ 0 w 150"/>
                  <a:gd name="T1" fmla="*/ 202 h 277"/>
                  <a:gd name="T2" fmla="*/ 0 w 150"/>
                  <a:gd name="T3" fmla="*/ 75 h 277"/>
                  <a:gd name="T4" fmla="*/ 75 w 150"/>
                  <a:gd name="T5" fmla="*/ 0 h 277"/>
                  <a:gd name="T6" fmla="*/ 75 w 150"/>
                  <a:gd name="T7" fmla="*/ 0 h 277"/>
                  <a:gd name="T8" fmla="*/ 150 w 150"/>
                  <a:gd name="T9" fmla="*/ 75 h 277"/>
                  <a:gd name="T10" fmla="*/ 150 w 150"/>
                  <a:gd name="T11" fmla="*/ 202 h 277"/>
                  <a:gd name="T12" fmla="*/ 75 w 150"/>
                  <a:gd name="T13" fmla="*/ 277 h 277"/>
                  <a:gd name="T14" fmla="*/ 75 w 150"/>
                  <a:gd name="T15" fmla="*/ 277 h 277"/>
                  <a:gd name="T16" fmla="*/ 0 w 150"/>
                  <a:gd name="T17" fmla="*/ 202 h 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0" h="277">
                    <a:moveTo>
                      <a:pt x="0" y="202"/>
                    </a:moveTo>
                    <a:cubicBezTo>
                      <a:pt x="0" y="75"/>
                      <a:pt x="0" y="75"/>
                      <a:pt x="0" y="75"/>
                    </a:cubicBezTo>
                    <a:cubicBezTo>
                      <a:pt x="0" y="34"/>
                      <a:pt x="33" y="0"/>
                      <a:pt x="75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116" y="0"/>
                      <a:pt x="150" y="34"/>
                      <a:pt x="150" y="75"/>
                    </a:cubicBezTo>
                    <a:cubicBezTo>
                      <a:pt x="150" y="202"/>
                      <a:pt x="150" y="202"/>
                      <a:pt x="150" y="202"/>
                    </a:cubicBezTo>
                    <a:cubicBezTo>
                      <a:pt x="150" y="243"/>
                      <a:pt x="116" y="277"/>
                      <a:pt x="75" y="277"/>
                    </a:cubicBezTo>
                    <a:cubicBezTo>
                      <a:pt x="75" y="277"/>
                      <a:pt x="75" y="277"/>
                      <a:pt x="75" y="277"/>
                    </a:cubicBezTo>
                    <a:cubicBezTo>
                      <a:pt x="33" y="277"/>
                      <a:pt x="0" y="243"/>
                      <a:pt x="0" y="2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srgbClr val="C00000"/>
                  </a:solidFill>
                  <a:latin typeface="Arial"/>
                </a:endParaRPr>
              </a:p>
            </p:txBody>
          </p:sp>
        </p:grpSp>
        <p:grpSp>
          <p:nvGrpSpPr>
            <p:cNvPr id="61" name="Group 60"/>
            <p:cNvGrpSpPr/>
            <p:nvPr userDrawn="1"/>
          </p:nvGrpSpPr>
          <p:grpSpPr>
            <a:xfrm>
              <a:off x="5593906" y="2047382"/>
              <a:ext cx="1182542" cy="358270"/>
              <a:chOff x="-59269313" y="-32937450"/>
              <a:chExt cx="105651301" cy="32008762"/>
            </a:xfrm>
            <a:solidFill>
              <a:schemeClr val="bg1"/>
            </a:solidFill>
          </p:grpSpPr>
          <p:sp>
            <p:nvSpPr>
              <p:cNvPr id="48" name="Freeform 24"/>
              <p:cNvSpPr>
                <a:spLocks/>
              </p:cNvSpPr>
              <p:nvPr userDrawn="1"/>
            </p:nvSpPr>
            <p:spPr bwMode="auto">
              <a:xfrm>
                <a:off x="-59269313" y="-32937450"/>
                <a:ext cx="26123900" cy="31362650"/>
              </a:xfrm>
              <a:custGeom>
                <a:avLst/>
                <a:gdLst>
                  <a:gd name="T0" fmla="*/ 1097 w 16456"/>
                  <a:gd name="T1" fmla="*/ 0 h 19756"/>
                  <a:gd name="T2" fmla="*/ 8197 w 16456"/>
                  <a:gd name="T3" fmla="*/ 11049 h 19756"/>
                  <a:gd name="T4" fmla="*/ 15421 w 16456"/>
                  <a:gd name="T5" fmla="*/ 0 h 19756"/>
                  <a:gd name="T6" fmla="*/ 16456 w 16456"/>
                  <a:gd name="T7" fmla="*/ 0 h 19756"/>
                  <a:gd name="T8" fmla="*/ 8727 w 16456"/>
                  <a:gd name="T9" fmla="*/ 12048 h 19756"/>
                  <a:gd name="T10" fmla="*/ 8727 w 16456"/>
                  <a:gd name="T11" fmla="*/ 19756 h 19756"/>
                  <a:gd name="T12" fmla="*/ 7704 w 16456"/>
                  <a:gd name="T13" fmla="*/ 19756 h 19756"/>
                  <a:gd name="T14" fmla="*/ 7704 w 16456"/>
                  <a:gd name="T15" fmla="*/ 11987 h 19756"/>
                  <a:gd name="T16" fmla="*/ 0 w 16456"/>
                  <a:gd name="T17" fmla="*/ 0 h 19756"/>
                  <a:gd name="T18" fmla="*/ 1097 w 16456"/>
                  <a:gd name="T19" fmla="*/ 0 h 19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456" h="19756">
                    <a:moveTo>
                      <a:pt x="1097" y="0"/>
                    </a:moveTo>
                    <a:lnTo>
                      <a:pt x="8197" y="11049"/>
                    </a:lnTo>
                    <a:lnTo>
                      <a:pt x="15421" y="0"/>
                    </a:lnTo>
                    <a:lnTo>
                      <a:pt x="16456" y="0"/>
                    </a:lnTo>
                    <a:lnTo>
                      <a:pt x="8727" y="12048"/>
                    </a:lnTo>
                    <a:lnTo>
                      <a:pt x="8727" y="19756"/>
                    </a:lnTo>
                    <a:lnTo>
                      <a:pt x="7704" y="19756"/>
                    </a:lnTo>
                    <a:lnTo>
                      <a:pt x="7704" y="11987"/>
                    </a:lnTo>
                    <a:lnTo>
                      <a:pt x="0" y="0"/>
                    </a:lnTo>
                    <a:lnTo>
                      <a:pt x="109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srgbClr val="39393B"/>
                  </a:solidFill>
                  <a:latin typeface="Arial"/>
                </a:endParaRPr>
              </a:p>
            </p:txBody>
          </p:sp>
          <p:grpSp>
            <p:nvGrpSpPr>
              <p:cNvPr id="60" name="Group 59"/>
              <p:cNvGrpSpPr/>
              <p:nvPr userDrawn="1"/>
            </p:nvGrpSpPr>
            <p:grpSpPr>
              <a:xfrm>
                <a:off x="-37469763" y="-32937450"/>
                <a:ext cx="83851751" cy="32008762"/>
                <a:chOff x="-37469763" y="-32937450"/>
                <a:chExt cx="83851751" cy="32008762"/>
              </a:xfrm>
              <a:grpFill/>
            </p:grpSpPr>
            <p:sp>
              <p:nvSpPr>
                <p:cNvPr id="49" name="Freeform 25"/>
                <p:cNvSpPr>
                  <a:spLocks noEditPoints="1"/>
                </p:cNvSpPr>
                <p:nvPr userDrawn="1"/>
              </p:nvSpPr>
              <p:spPr bwMode="auto">
                <a:xfrm>
                  <a:off x="-37469763" y="-24892000"/>
                  <a:ext cx="20234275" cy="23963312"/>
                </a:xfrm>
                <a:custGeom>
                  <a:avLst/>
                  <a:gdLst>
                    <a:gd name="T0" fmla="*/ 82 w 1034"/>
                    <a:gd name="T1" fmla="*/ 612 h 1224"/>
                    <a:gd name="T2" fmla="*/ 115 w 1034"/>
                    <a:gd name="T3" fmla="*/ 850 h 1224"/>
                    <a:gd name="T4" fmla="*/ 208 w 1034"/>
                    <a:gd name="T5" fmla="*/ 1021 h 1224"/>
                    <a:gd name="T6" fmla="*/ 347 w 1034"/>
                    <a:gd name="T7" fmla="*/ 1123 h 1224"/>
                    <a:gd name="T8" fmla="*/ 518 w 1034"/>
                    <a:gd name="T9" fmla="*/ 1157 h 1224"/>
                    <a:gd name="T10" fmla="*/ 692 w 1034"/>
                    <a:gd name="T11" fmla="*/ 1123 h 1224"/>
                    <a:gd name="T12" fmla="*/ 830 w 1034"/>
                    <a:gd name="T13" fmla="*/ 1021 h 1224"/>
                    <a:gd name="T14" fmla="*/ 920 w 1034"/>
                    <a:gd name="T15" fmla="*/ 850 h 1224"/>
                    <a:gd name="T16" fmla="*/ 952 w 1034"/>
                    <a:gd name="T17" fmla="*/ 612 h 1224"/>
                    <a:gd name="T18" fmla="*/ 920 w 1034"/>
                    <a:gd name="T19" fmla="*/ 374 h 1224"/>
                    <a:gd name="T20" fmla="*/ 830 w 1034"/>
                    <a:gd name="T21" fmla="*/ 203 h 1224"/>
                    <a:gd name="T22" fmla="*/ 692 w 1034"/>
                    <a:gd name="T23" fmla="*/ 100 h 1224"/>
                    <a:gd name="T24" fmla="*/ 518 w 1034"/>
                    <a:gd name="T25" fmla="*/ 67 h 1224"/>
                    <a:gd name="T26" fmla="*/ 344 w 1034"/>
                    <a:gd name="T27" fmla="*/ 102 h 1224"/>
                    <a:gd name="T28" fmla="*/ 205 w 1034"/>
                    <a:gd name="T29" fmla="*/ 204 h 1224"/>
                    <a:gd name="T30" fmla="*/ 114 w 1034"/>
                    <a:gd name="T31" fmla="*/ 374 h 1224"/>
                    <a:gd name="T32" fmla="*/ 82 w 1034"/>
                    <a:gd name="T33" fmla="*/ 612 h 1224"/>
                    <a:gd name="T34" fmla="*/ 0 w 1034"/>
                    <a:gd name="T35" fmla="*/ 612 h 1224"/>
                    <a:gd name="T36" fmla="*/ 39 w 1034"/>
                    <a:gd name="T37" fmla="*/ 346 h 1224"/>
                    <a:gd name="T38" fmla="*/ 148 w 1034"/>
                    <a:gd name="T39" fmla="*/ 155 h 1224"/>
                    <a:gd name="T40" fmla="*/ 312 w 1034"/>
                    <a:gd name="T41" fmla="*/ 39 h 1224"/>
                    <a:gd name="T42" fmla="*/ 518 w 1034"/>
                    <a:gd name="T43" fmla="*/ 0 h 1224"/>
                    <a:gd name="T44" fmla="*/ 726 w 1034"/>
                    <a:gd name="T45" fmla="*/ 39 h 1224"/>
                    <a:gd name="T46" fmla="*/ 890 w 1034"/>
                    <a:gd name="T47" fmla="*/ 156 h 1224"/>
                    <a:gd name="T48" fmla="*/ 997 w 1034"/>
                    <a:gd name="T49" fmla="*/ 349 h 1224"/>
                    <a:gd name="T50" fmla="*/ 1034 w 1034"/>
                    <a:gd name="T51" fmla="*/ 612 h 1224"/>
                    <a:gd name="T52" fmla="*/ 996 w 1034"/>
                    <a:gd name="T53" fmla="*/ 878 h 1224"/>
                    <a:gd name="T54" fmla="*/ 889 w 1034"/>
                    <a:gd name="T55" fmla="*/ 1070 h 1224"/>
                    <a:gd name="T56" fmla="*/ 726 w 1034"/>
                    <a:gd name="T57" fmla="*/ 1185 h 1224"/>
                    <a:gd name="T58" fmla="*/ 523 w 1034"/>
                    <a:gd name="T59" fmla="*/ 1224 h 1224"/>
                    <a:gd name="T60" fmla="*/ 316 w 1034"/>
                    <a:gd name="T61" fmla="*/ 1184 h 1224"/>
                    <a:gd name="T62" fmla="*/ 150 w 1034"/>
                    <a:gd name="T63" fmla="*/ 1067 h 1224"/>
                    <a:gd name="T64" fmla="*/ 40 w 1034"/>
                    <a:gd name="T65" fmla="*/ 876 h 1224"/>
                    <a:gd name="T66" fmla="*/ 0 w 1034"/>
                    <a:gd name="T67" fmla="*/ 612 h 1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034" h="1224">
                      <a:moveTo>
                        <a:pt x="82" y="612"/>
                      </a:moveTo>
                      <a:cubicBezTo>
                        <a:pt x="82" y="703"/>
                        <a:pt x="93" y="782"/>
                        <a:pt x="115" y="850"/>
                      </a:cubicBezTo>
                      <a:cubicBezTo>
                        <a:pt x="138" y="919"/>
                        <a:pt x="168" y="975"/>
                        <a:pt x="208" y="1021"/>
                      </a:cubicBezTo>
                      <a:cubicBezTo>
                        <a:pt x="247" y="1066"/>
                        <a:pt x="294" y="1100"/>
                        <a:pt x="347" y="1123"/>
                      </a:cubicBezTo>
                      <a:cubicBezTo>
                        <a:pt x="400" y="1146"/>
                        <a:pt x="458" y="1157"/>
                        <a:pt x="518" y="1157"/>
                      </a:cubicBezTo>
                      <a:cubicBezTo>
                        <a:pt x="581" y="1157"/>
                        <a:pt x="639" y="1146"/>
                        <a:pt x="692" y="1123"/>
                      </a:cubicBezTo>
                      <a:cubicBezTo>
                        <a:pt x="745" y="1100"/>
                        <a:pt x="791" y="1066"/>
                        <a:pt x="830" y="1021"/>
                      </a:cubicBezTo>
                      <a:cubicBezTo>
                        <a:pt x="868" y="975"/>
                        <a:pt x="899" y="919"/>
                        <a:pt x="920" y="850"/>
                      </a:cubicBezTo>
                      <a:cubicBezTo>
                        <a:pt x="942" y="782"/>
                        <a:pt x="952" y="703"/>
                        <a:pt x="952" y="612"/>
                      </a:cubicBezTo>
                      <a:cubicBezTo>
                        <a:pt x="952" y="522"/>
                        <a:pt x="942" y="442"/>
                        <a:pt x="920" y="374"/>
                      </a:cubicBezTo>
                      <a:cubicBezTo>
                        <a:pt x="899" y="306"/>
                        <a:pt x="868" y="249"/>
                        <a:pt x="830" y="203"/>
                      </a:cubicBezTo>
                      <a:cubicBezTo>
                        <a:pt x="791" y="157"/>
                        <a:pt x="745" y="123"/>
                        <a:pt x="692" y="100"/>
                      </a:cubicBezTo>
                      <a:cubicBezTo>
                        <a:pt x="639" y="78"/>
                        <a:pt x="581" y="67"/>
                        <a:pt x="518" y="67"/>
                      </a:cubicBezTo>
                      <a:cubicBezTo>
                        <a:pt x="456" y="67"/>
                        <a:pt x="398" y="79"/>
                        <a:pt x="344" y="102"/>
                      </a:cubicBezTo>
                      <a:cubicBezTo>
                        <a:pt x="291" y="125"/>
                        <a:pt x="245" y="159"/>
                        <a:pt x="205" y="204"/>
                      </a:cubicBezTo>
                      <a:cubicBezTo>
                        <a:pt x="166" y="249"/>
                        <a:pt x="136" y="306"/>
                        <a:pt x="114" y="374"/>
                      </a:cubicBezTo>
                      <a:cubicBezTo>
                        <a:pt x="93" y="442"/>
                        <a:pt x="82" y="522"/>
                        <a:pt x="82" y="612"/>
                      </a:cubicBezTo>
                      <a:moveTo>
                        <a:pt x="0" y="612"/>
                      </a:moveTo>
                      <a:cubicBezTo>
                        <a:pt x="0" y="511"/>
                        <a:pt x="13" y="423"/>
                        <a:pt x="39" y="346"/>
                      </a:cubicBezTo>
                      <a:cubicBezTo>
                        <a:pt x="65" y="270"/>
                        <a:pt x="101" y="206"/>
                        <a:pt x="148" y="155"/>
                      </a:cubicBezTo>
                      <a:cubicBezTo>
                        <a:pt x="194" y="104"/>
                        <a:pt x="249" y="65"/>
                        <a:pt x="312" y="39"/>
                      </a:cubicBezTo>
                      <a:cubicBezTo>
                        <a:pt x="375" y="13"/>
                        <a:pt x="444" y="0"/>
                        <a:pt x="518" y="0"/>
                      </a:cubicBezTo>
                      <a:cubicBezTo>
                        <a:pt x="594" y="0"/>
                        <a:pt x="663" y="13"/>
                        <a:pt x="726" y="39"/>
                      </a:cubicBezTo>
                      <a:cubicBezTo>
                        <a:pt x="789" y="65"/>
                        <a:pt x="844" y="104"/>
                        <a:pt x="890" y="156"/>
                      </a:cubicBezTo>
                      <a:cubicBezTo>
                        <a:pt x="936" y="208"/>
                        <a:pt x="971" y="272"/>
                        <a:pt x="997" y="349"/>
                      </a:cubicBezTo>
                      <a:cubicBezTo>
                        <a:pt x="1022" y="425"/>
                        <a:pt x="1034" y="513"/>
                        <a:pt x="1034" y="612"/>
                      </a:cubicBezTo>
                      <a:cubicBezTo>
                        <a:pt x="1034" y="713"/>
                        <a:pt x="1021" y="802"/>
                        <a:pt x="996" y="878"/>
                      </a:cubicBezTo>
                      <a:cubicBezTo>
                        <a:pt x="970" y="955"/>
                        <a:pt x="934" y="1018"/>
                        <a:pt x="889" y="1070"/>
                      </a:cubicBezTo>
                      <a:cubicBezTo>
                        <a:pt x="843" y="1121"/>
                        <a:pt x="789" y="1159"/>
                        <a:pt x="726" y="1185"/>
                      </a:cubicBezTo>
                      <a:cubicBezTo>
                        <a:pt x="663" y="1211"/>
                        <a:pt x="596" y="1224"/>
                        <a:pt x="523" y="1224"/>
                      </a:cubicBezTo>
                      <a:cubicBezTo>
                        <a:pt x="449" y="1224"/>
                        <a:pt x="380" y="1211"/>
                        <a:pt x="316" y="1184"/>
                      </a:cubicBezTo>
                      <a:cubicBezTo>
                        <a:pt x="252" y="1157"/>
                        <a:pt x="196" y="1119"/>
                        <a:pt x="150" y="1067"/>
                      </a:cubicBezTo>
                      <a:cubicBezTo>
                        <a:pt x="103" y="1016"/>
                        <a:pt x="66" y="952"/>
                        <a:pt x="40" y="876"/>
                      </a:cubicBezTo>
                      <a:cubicBezTo>
                        <a:pt x="13" y="800"/>
                        <a:pt x="0" y="712"/>
                        <a:pt x="0" y="612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350">
                    <a:solidFill>
                      <a:srgbClr val="39393B"/>
                    </a:solidFill>
                    <a:latin typeface="Arial"/>
                  </a:endParaRPr>
                </a:p>
              </p:txBody>
            </p:sp>
            <p:sp>
              <p:nvSpPr>
                <p:cNvPr id="50" name="Freeform 26"/>
                <p:cNvSpPr>
                  <a:spLocks/>
                </p:cNvSpPr>
                <p:nvPr userDrawn="1"/>
              </p:nvSpPr>
              <p:spPr bwMode="auto">
                <a:xfrm>
                  <a:off x="-13498513" y="-24225250"/>
                  <a:ext cx="16849725" cy="23296562"/>
                </a:xfrm>
                <a:custGeom>
                  <a:avLst/>
                  <a:gdLst>
                    <a:gd name="T0" fmla="*/ 80 w 861"/>
                    <a:gd name="T1" fmla="*/ 0 h 1190"/>
                    <a:gd name="T2" fmla="*/ 80 w 861"/>
                    <a:gd name="T3" fmla="*/ 792 h 1190"/>
                    <a:gd name="T4" fmla="*/ 169 w 861"/>
                    <a:gd name="T5" fmla="*/ 1041 h 1190"/>
                    <a:gd name="T6" fmla="*/ 409 w 861"/>
                    <a:gd name="T7" fmla="*/ 1123 h 1190"/>
                    <a:gd name="T8" fmla="*/ 555 w 861"/>
                    <a:gd name="T9" fmla="*/ 1092 h 1190"/>
                    <a:gd name="T10" fmla="*/ 673 w 861"/>
                    <a:gd name="T11" fmla="*/ 1007 h 1190"/>
                    <a:gd name="T12" fmla="*/ 752 w 861"/>
                    <a:gd name="T13" fmla="*/ 876 h 1190"/>
                    <a:gd name="T14" fmla="*/ 781 w 861"/>
                    <a:gd name="T15" fmla="*/ 712 h 1190"/>
                    <a:gd name="T16" fmla="*/ 781 w 861"/>
                    <a:gd name="T17" fmla="*/ 0 h 1190"/>
                    <a:gd name="T18" fmla="*/ 861 w 861"/>
                    <a:gd name="T19" fmla="*/ 0 h 1190"/>
                    <a:gd name="T20" fmla="*/ 861 w 861"/>
                    <a:gd name="T21" fmla="*/ 1157 h 1190"/>
                    <a:gd name="T22" fmla="*/ 794 w 861"/>
                    <a:gd name="T23" fmla="*/ 1157 h 1190"/>
                    <a:gd name="T24" fmla="*/ 783 w 861"/>
                    <a:gd name="T25" fmla="*/ 950 h 1190"/>
                    <a:gd name="T26" fmla="*/ 708 w 861"/>
                    <a:gd name="T27" fmla="*/ 1058 h 1190"/>
                    <a:gd name="T28" fmla="*/ 613 w 861"/>
                    <a:gd name="T29" fmla="*/ 1132 h 1190"/>
                    <a:gd name="T30" fmla="*/ 504 w 861"/>
                    <a:gd name="T31" fmla="*/ 1176 h 1190"/>
                    <a:gd name="T32" fmla="*/ 391 w 861"/>
                    <a:gd name="T33" fmla="*/ 1190 h 1190"/>
                    <a:gd name="T34" fmla="*/ 235 w 861"/>
                    <a:gd name="T35" fmla="*/ 1166 h 1190"/>
                    <a:gd name="T36" fmla="*/ 112 w 861"/>
                    <a:gd name="T37" fmla="*/ 1092 h 1190"/>
                    <a:gd name="T38" fmla="*/ 30 w 861"/>
                    <a:gd name="T39" fmla="*/ 969 h 1190"/>
                    <a:gd name="T40" fmla="*/ 0 w 861"/>
                    <a:gd name="T41" fmla="*/ 796 h 1190"/>
                    <a:gd name="T42" fmla="*/ 0 w 861"/>
                    <a:gd name="T43" fmla="*/ 0 h 1190"/>
                    <a:gd name="T44" fmla="*/ 80 w 861"/>
                    <a:gd name="T45" fmla="*/ 0 h 11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861" h="1190">
                      <a:moveTo>
                        <a:pt x="80" y="0"/>
                      </a:moveTo>
                      <a:cubicBezTo>
                        <a:pt x="80" y="792"/>
                        <a:pt x="80" y="792"/>
                        <a:pt x="80" y="792"/>
                      </a:cubicBezTo>
                      <a:cubicBezTo>
                        <a:pt x="80" y="903"/>
                        <a:pt x="109" y="986"/>
                        <a:pt x="169" y="1041"/>
                      </a:cubicBezTo>
                      <a:cubicBezTo>
                        <a:pt x="228" y="1096"/>
                        <a:pt x="308" y="1123"/>
                        <a:pt x="409" y="1123"/>
                      </a:cubicBezTo>
                      <a:cubicBezTo>
                        <a:pt x="461" y="1123"/>
                        <a:pt x="510" y="1113"/>
                        <a:pt x="555" y="1092"/>
                      </a:cubicBezTo>
                      <a:cubicBezTo>
                        <a:pt x="600" y="1072"/>
                        <a:pt x="639" y="1043"/>
                        <a:pt x="673" y="1007"/>
                      </a:cubicBezTo>
                      <a:cubicBezTo>
                        <a:pt x="706" y="970"/>
                        <a:pt x="733" y="927"/>
                        <a:pt x="752" y="876"/>
                      </a:cubicBezTo>
                      <a:cubicBezTo>
                        <a:pt x="771" y="826"/>
                        <a:pt x="781" y="771"/>
                        <a:pt x="781" y="712"/>
                      </a:cubicBezTo>
                      <a:cubicBezTo>
                        <a:pt x="781" y="0"/>
                        <a:pt x="781" y="0"/>
                        <a:pt x="781" y="0"/>
                      </a:cubicBezTo>
                      <a:cubicBezTo>
                        <a:pt x="861" y="0"/>
                        <a:pt x="861" y="0"/>
                        <a:pt x="861" y="0"/>
                      </a:cubicBezTo>
                      <a:cubicBezTo>
                        <a:pt x="861" y="1157"/>
                        <a:pt x="861" y="1157"/>
                        <a:pt x="861" y="1157"/>
                      </a:cubicBezTo>
                      <a:cubicBezTo>
                        <a:pt x="794" y="1157"/>
                        <a:pt x="794" y="1157"/>
                        <a:pt x="794" y="1157"/>
                      </a:cubicBezTo>
                      <a:cubicBezTo>
                        <a:pt x="783" y="950"/>
                        <a:pt x="783" y="950"/>
                        <a:pt x="783" y="950"/>
                      </a:cubicBezTo>
                      <a:cubicBezTo>
                        <a:pt x="762" y="991"/>
                        <a:pt x="737" y="1027"/>
                        <a:pt x="708" y="1058"/>
                      </a:cubicBezTo>
                      <a:cubicBezTo>
                        <a:pt x="679" y="1088"/>
                        <a:pt x="648" y="1113"/>
                        <a:pt x="613" y="1132"/>
                      </a:cubicBezTo>
                      <a:cubicBezTo>
                        <a:pt x="578" y="1152"/>
                        <a:pt x="541" y="1166"/>
                        <a:pt x="504" y="1176"/>
                      </a:cubicBezTo>
                      <a:cubicBezTo>
                        <a:pt x="466" y="1185"/>
                        <a:pt x="428" y="1190"/>
                        <a:pt x="391" y="1190"/>
                      </a:cubicBezTo>
                      <a:cubicBezTo>
                        <a:pt x="335" y="1190"/>
                        <a:pt x="283" y="1182"/>
                        <a:pt x="235" y="1166"/>
                      </a:cubicBezTo>
                      <a:cubicBezTo>
                        <a:pt x="188" y="1149"/>
                        <a:pt x="147" y="1125"/>
                        <a:pt x="112" y="1092"/>
                      </a:cubicBezTo>
                      <a:cubicBezTo>
                        <a:pt x="77" y="1060"/>
                        <a:pt x="49" y="1019"/>
                        <a:pt x="30" y="969"/>
                      </a:cubicBezTo>
                      <a:cubicBezTo>
                        <a:pt x="10" y="919"/>
                        <a:pt x="0" y="862"/>
                        <a:pt x="0" y="796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8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350">
                    <a:solidFill>
                      <a:srgbClr val="39393B"/>
                    </a:solidFill>
                    <a:latin typeface="Arial"/>
                  </a:endParaRPr>
                </a:p>
              </p:txBody>
            </p:sp>
            <p:sp>
              <p:nvSpPr>
                <p:cNvPr id="51" name="Freeform 27"/>
                <p:cNvSpPr>
                  <a:spLocks/>
                </p:cNvSpPr>
                <p:nvPr userDrawn="1"/>
              </p:nvSpPr>
              <p:spPr bwMode="auto">
                <a:xfrm>
                  <a:off x="8281988" y="-32937450"/>
                  <a:ext cx="4051300" cy="8653462"/>
                </a:xfrm>
                <a:custGeom>
                  <a:avLst/>
                  <a:gdLst>
                    <a:gd name="T0" fmla="*/ 207 w 207"/>
                    <a:gd name="T1" fmla="*/ 135 h 442"/>
                    <a:gd name="T2" fmla="*/ 154 w 207"/>
                    <a:gd name="T3" fmla="*/ 338 h 442"/>
                    <a:gd name="T4" fmla="*/ 0 w 207"/>
                    <a:gd name="T5" fmla="*/ 442 h 442"/>
                    <a:gd name="T6" fmla="*/ 0 w 207"/>
                    <a:gd name="T7" fmla="*/ 378 h 442"/>
                    <a:gd name="T8" fmla="*/ 94 w 207"/>
                    <a:gd name="T9" fmla="*/ 297 h 442"/>
                    <a:gd name="T10" fmla="*/ 123 w 207"/>
                    <a:gd name="T11" fmla="*/ 142 h 442"/>
                    <a:gd name="T12" fmla="*/ 82 w 207"/>
                    <a:gd name="T13" fmla="*/ 142 h 442"/>
                    <a:gd name="T14" fmla="*/ 82 w 207"/>
                    <a:gd name="T15" fmla="*/ 0 h 442"/>
                    <a:gd name="T16" fmla="*/ 207 w 207"/>
                    <a:gd name="T17" fmla="*/ 0 h 442"/>
                    <a:gd name="T18" fmla="*/ 207 w 207"/>
                    <a:gd name="T19" fmla="*/ 135 h 4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07" h="442">
                      <a:moveTo>
                        <a:pt x="207" y="135"/>
                      </a:moveTo>
                      <a:cubicBezTo>
                        <a:pt x="207" y="221"/>
                        <a:pt x="189" y="289"/>
                        <a:pt x="154" y="338"/>
                      </a:cubicBezTo>
                      <a:cubicBezTo>
                        <a:pt x="118" y="387"/>
                        <a:pt x="67" y="422"/>
                        <a:pt x="0" y="442"/>
                      </a:cubicBezTo>
                      <a:cubicBezTo>
                        <a:pt x="0" y="378"/>
                        <a:pt x="0" y="378"/>
                        <a:pt x="0" y="378"/>
                      </a:cubicBezTo>
                      <a:cubicBezTo>
                        <a:pt x="43" y="360"/>
                        <a:pt x="75" y="333"/>
                        <a:pt x="94" y="297"/>
                      </a:cubicBezTo>
                      <a:cubicBezTo>
                        <a:pt x="113" y="260"/>
                        <a:pt x="123" y="209"/>
                        <a:pt x="123" y="142"/>
                      </a:cubicBezTo>
                      <a:cubicBezTo>
                        <a:pt x="82" y="142"/>
                        <a:pt x="82" y="142"/>
                        <a:pt x="82" y="142"/>
                      </a:cubicBezTo>
                      <a:cubicBezTo>
                        <a:pt x="82" y="0"/>
                        <a:pt x="82" y="0"/>
                        <a:pt x="82" y="0"/>
                      </a:cubicBezTo>
                      <a:cubicBezTo>
                        <a:pt x="207" y="0"/>
                        <a:pt x="207" y="0"/>
                        <a:pt x="207" y="0"/>
                      </a:cubicBezTo>
                      <a:lnTo>
                        <a:pt x="207" y="13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350">
                    <a:solidFill>
                      <a:srgbClr val="39393B"/>
                    </a:solidFill>
                    <a:latin typeface="Arial"/>
                  </a:endParaRPr>
                </a:p>
              </p:txBody>
            </p:sp>
            <p:sp>
              <p:nvSpPr>
                <p:cNvPr id="58" name="Freeform 28"/>
                <p:cNvSpPr>
                  <a:spLocks/>
                </p:cNvSpPr>
                <p:nvPr userDrawn="1"/>
              </p:nvSpPr>
              <p:spPr bwMode="auto">
                <a:xfrm>
                  <a:off x="15151100" y="-24892000"/>
                  <a:ext cx="10390188" cy="23317200"/>
                </a:xfrm>
                <a:custGeom>
                  <a:avLst/>
                  <a:gdLst>
                    <a:gd name="T0" fmla="*/ 0 w 531"/>
                    <a:gd name="T1" fmla="*/ 1191 h 1191"/>
                    <a:gd name="T2" fmla="*/ 0 w 531"/>
                    <a:gd name="T3" fmla="*/ 34 h 1191"/>
                    <a:gd name="T4" fmla="*/ 64 w 531"/>
                    <a:gd name="T5" fmla="*/ 34 h 1191"/>
                    <a:gd name="T6" fmla="*/ 78 w 531"/>
                    <a:gd name="T7" fmla="*/ 279 h 1191"/>
                    <a:gd name="T8" fmla="*/ 212 w 531"/>
                    <a:gd name="T9" fmla="*/ 66 h 1191"/>
                    <a:gd name="T10" fmla="*/ 416 w 531"/>
                    <a:gd name="T11" fmla="*/ 0 h 1191"/>
                    <a:gd name="T12" fmla="*/ 479 w 531"/>
                    <a:gd name="T13" fmla="*/ 6 h 1191"/>
                    <a:gd name="T14" fmla="*/ 531 w 531"/>
                    <a:gd name="T15" fmla="*/ 18 h 1191"/>
                    <a:gd name="T16" fmla="*/ 531 w 531"/>
                    <a:gd name="T17" fmla="*/ 96 h 1191"/>
                    <a:gd name="T18" fmla="*/ 473 w 531"/>
                    <a:gd name="T19" fmla="*/ 82 h 1191"/>
                    <a:gd name="T20" fmla="*/ 409 w 531"/>
                    <a:gd name="T21" fmla="*/ 76 h 1191"/>
                    <a:gd name="T22" fmla="*/ 282 w 531"/>
                    <a:gd name="T23" fmla="*/ 109 h 1191"/>
                    <a:gd name="T24" fmla="*/ 177 w 531"/>
                    <a:gd name="T25" fmla="*/ 204 h 1191"/>
                    <a:gd name="T26" fmla="*/ 106 w 531"/>
                    <a:gd name="T27" fmla="*/ 350 h 1191"/>
                    <a:gd name="T28" fmla="*/ 80 w 531"/>
                    <a:gd name="T29" fmla="*/ 537 h 1191"/>
                    <a:gd name="T30" fmla="*/ 80 w 531"/>
                    <a:gd name="T31" fmla="*/ 1191 h 1191"/>
                    <a:gd name="T32" fmla="*/ 0 w 531"/>
                    <a:gd name="T33" fmla="*/ 1191 h 11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31" h="1191">
                      <a:moveTo>
                        <a:pt x="0" y="1191"/>
                      </a:moveTo>
                      <a:cubicBezTo>
                        <a:pt x="0" y="34"/>
                        <a:pt x="0" y="34"/>
                        <a:pt x="0" y="34"/>
                      </a:cubicBezTo>
                      <a:cubicBezTo>
                        <a:pt x="64" y="34"/>
                        <a:pt x="64" y="34"/>
                        <a:pt x="64" y="34"/>
                      </a:cubicBezTo>
                      <a:cubicBezTo>
                        <a:pt x="78" y="279"/>
                        <a:pt x="78" y="279"/>
                        <a:pt x="78" y="279"/>
                      </a:cubicBezTo>
                      <a:cubicBezTo>
                        <a:pt x="107" y="181"/>
                        <a:pt x="152" y="110"/>
                        <a:pt x="212" y="66"/>
                      </a:cubicBezTo>
                      <a:cubicBezTo>
                        <a:pt x="272" y="22"/>
                        <a:pt x="340" y="0"/>
                        <a:pt x="416" y="0"/>
                      </a:cubicBezTo>
                      <a:cubicBezTo>
                        <a:pt x="436" y="0"/>
                        <a:pt x="458" y="2"/>
                        <a:pt x="479" y="6"/>
                      </a:cubicBezTo>
                      <a:cubicBezTo>
                        <a:pt x="501" y="10"/>
                        <a:pt x="518" y="14"/>
                        <a:pt x="531" y="18"/>
                      </a:cubicBezTo>
                      <a:cubicBezTo>
                        <a:pt x="531" y="96"/>
                        <a:pt x="531" y="96"/>
                        <a:pt x="531" y="96"/>
                      </a:cubicBezTo>
                      <a:cubicBezTo>
                        <a:pt x="512" y="90"/>
                        <a:pt x="493" y="85"/>
                        <a:pt x="473" y="82"/>
                      </a:cubicBezTo>
                      <a:cubicBezTo>
                        <a:pt x="452" y="78"/>
                        <a:pt x="431" y="76"/>
                        <a:pt x="409" y="76"/>
                      </a:cubicBezTo>
                      <a:cubicBezTo>
                        <a:pt x="364" y="76"/>
                        <a:pt x="322" y="87"/>
                        <a:pt x="282" y="109"/>
                      </a:cubicBezTo>
                      <a:cubicBezTo>
                        <a:pt x="242" y="132"/>
                        <a:pt x="207" y="163"/>
                        <a:pt x="177" y="204"/>
                      </a:cubicBezTo>
                      <a:cubicBezTo>
                        <a:pt x="148" y="245"/>
                        <a:pt x="124" y="293"/>
                        <a:pt x="106" y="350"/>
                      </a:cubicBezTo>
                      <a:cubicBezTo>
                        <a:pt x="89" y="406"/>
                        <a:pt x="80" y="468"/>
                        <a:pt x="80" y="537"/>
                      </a:cubicBezTo>
                      <a:cubicBezTo>
                        <a:pt x="80" y="1191"/>
                        <a:pt x="80" y="1191"/>
                        <a:pt x="80" y="1191"/>
                      </a:cubicBezTo>
                      <a:lnTo>
                        <a:pt x="0" y="119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350">
                    <a:solidFill>
                      <a:srgbClr val="39393B"/>
                    </a:solidFill>
                    <a:latin typeface="Arial"/>
                  </a:endParaRPr>
                </a:p>
              </p:txBody>
            </p:sp>
            <p:sp>
              <p:nvSpPr>
                <p:cNvPr id="59" name="Freeform 29"/>
                <p:cNvSpPr>
                  <a:spLocks noEditPoints="1"/>
                </p:cNvSpPr>
                <p:nvPr userDrawn="1"/>
              </p:nvSpPr>
              <p:spPr bwMode="auto">
                <a:xfrm>
                  <a:off x="26225500" y="-24892000"/>
                  <a:ext cx="20156488" cy="23963312"/>
                </a:xfrm>
                <a:custGeom>
                  <a:avLst/>
                  <a:gdLst>
                    <a:gd name="T0" fmla="*/ 514 w 1030"/>
                    <a:gd name="T1" fmla="*/ 67 h 1224"/>
                    <a:gd name="T2" fmla="*/ 351 w 1030"/>
                    <a:gd name="T3" fmla="*/ 99 h 1224"/>
                    <a:gd name="T4" fmla="*/ 218 w 1030"/>
                    <a:gd name="T5" fmla="*/ 194 h 1224"/>
                    <a:gd name="T6" fmla="*/ 124 w 1030"/>
                    <a:gd name="T7" fmla="*/ 350 h 1224"/>
                    <a:gd name="T8" fmla="*/ 82 w 1030"/>
                    <a:gd name="T9" fmla="*/ 563 h 1224"/>
                    <a:gd name="T10" fmla="*/ 945 w 1030"/>
                    <a:gd name="T11" fmla="*/ 563 h 1224"/>
                    <a:gd name="T12" fmla="*/ 903 w 1030"/>
                    <a:gd name="T13" fmla="*/ 348 h 1224"/>
                    <a:gd name="T14" fmla="*/ 810 w 1030"/>
                    <a:gd name="T15" fmla="*/ 192 h 1224"/>
                    <a:gd name="T16" fmla="*/ 676 w 1030"/>
                    <a:gd name="T17" fmla="*/ 98 h 1224"/>
                    <a:gd name="T18" fmla="*/ 514 w 1030"/>
                    <a:gd name="T19" fmla="*/ 67 h 1224"/>
                    <a:gd name="T20" fmla="*/ 1008 w 1030"/>
                    <a:gd name="T21" fmla="*/ 884 h 1224"/>
                    <a:gd name="T22" fmla="*/ 841 w 1030"/>
                    <a:gd name="T23" fmla="*/ 1133 h 1224"/>
                    <a:gd name="T24" fmla="*/ 540 w 1030"/>
                    <a:gd name="T25" fmla="*/ 1224 h 1224"/>
                    <a:gd name="T26" fmla="*/ 326 w 1030"/>
                    <a:gd name="T27" fmla="*/ 1184 h 1224"/>
                    <a:gd name="T28" fmla="*/ 155 w 1030"/>
                    <a:gd name="T29" fmla="*/ 1065 h 1224"/>
                    <a:gd name="T30" fmla="*/ 41 w 1030"/>
                    <a:gd name="T31" fmla="*/ 873 h 1224"/>
                    <a:gd name="T32" fmla="*/ 0 w 1030"/>
                    <a:gd name="T33" fmla="*/ 612 h 1224"/>
                    <a:gd name="T34" fmla="*/ 40 w 1030"/>
                    <a:gd name="T35" fmla="*/ 351 h 1224"/>
                    <a:gd name="T36" fmla="*/ 149 w 1030"/>
                    <a:gd name="T37" fmla="*/ 158 h 1224"/>
                    <a:gd name="T38" fmla="*/ 313 w 1030"/>
                    <a:gd name="T39" fmla="*/ 40 h 1224"/>
                    <a:gd name="T40" fmla="*/ 514 w 1030"/>
                    <a:gd name="T41" fmla="*/ 0 h 1224"/>
                    <a:gd name="T42" fmla="*/ 715 w 1030"/>
                    <a:gd name="T43" fmla="*/ 39 h 1224"/>
                    <a:gd name="T44" fmla="*/ 880 w 1030"/>
                    <a:gd name="T45" fmla="*/ 156 h 1224"/>
                    <a:gd name="T46" fmla="*/ 990 w 1030"/>
                    <a:gd name="T47" fmla="*/ 353 h 1224"/>
                    <a:gd name="T48" fmla="*/ 1030 w 1030"/>
                    <a:gd name="T49" fmla="*/ 632 h 1224"/>
                    <a:gd name="T50" fmla="*/ 82 w 1030"/>
                    <a:gd name="T51" fmla="*/ 632 h 1224"/>
                    <a:gd name="T52" fmla="*/ 122 w 1030"/>
                    <a:gd name="T53" fmla="*/ 865 h 1224"/>
                    <a:gd name="T54" fmla="*/ 222 w 1030"/>
                    <a:gd name="T55" fmla="*/ 1028 h 1224"/>
                    <a:gd name="T56" fmla="*/ 367 w 1030"/>
                    <a:gd name="T57" fmla="*/ 1124 h 1224"/>
                    <a:gd name="T58" fmla="*/ 543 w 1030"/>
                    <a:gd name="T59" fmla="*/ 1155 h 1224"/>
                    <a:gd name="T60" fmla="*/ 786 w 1030"/>
                    <a:gd name="T61" fmla="*/ 1085 h 1224"/>
                    <a:gd name="T62" fmla="*/ 924 w 1030"/>
                    <a:gd name="T63" fmla="*/ 884 h 1224"/>
                    <a:gd name="T64" fmla="*/ 1008 w 1030"/>
                    <a:gd name="T65" fmla="*/ 884 h 1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030" h="1224">
                      <a:moveTo>
                        <a:pt x="514" y="67"/>
                      </a:moveTo>
                      <a:cubicBezTo>
                        <a:pt x="456" y="67"/>
                        <a:pt x="402" y="78"/>
                        <a:pt x="351" y="99"/>
                      </a:cubicBezTo>
                      <a:cubicBezTo>
                        <a:pt x="301" y="121"/>
                        <a:pt x="256" y="152"/>
                        <a:pt x="218" y="194"/>
                      </a:cubicBezTo>
                      <a:cubicBezTo>
                        <a:pt x="179" y="236"/>
                        <a:pt x="148" y="287"/>
                        <a:pt x="124" y="350"/>
                      </a:cubicBezTo>
                      <a:cubicBezTo>
                        <a:pt x="101" y="412"/>
                        <a:pt x="87" y="483"/>
                        <a:pt x="82" y="563"/>
                      </a:cubicBezTo>
                      <a:cubicBezTo>
                        <a:pt x="945" y="563"/>
                        <a:pt x="945" y="563"/>
                        <a:pt x="945" y="563"/>
                      </a:cubicBezTo>
                      <a:cubicBezTo>
                        <a:pt x="941" y="482"/>
                        <a:pt x="927" y="410"/>
                        <a:pt x="903" y="348"/>
                      </a:cubicBezTo>
                      <a:cubicBezTo>
                        <a:pt x="880" y="285"/>
                        <a:pt x="848" y="233"/>
                        <a:pt x="810" y="192"/>
                      </a:cubicBezTo>
                      <a:cubicBezTo>
                        <a:pt x="771" y="150"/>
                        <a:pt x="727" y="119"/>
                        <a:pt x="676" y="98"/>
                      </a:cubicBezTo>
                      <a:cubicBezTo>
                        <a:pt x="626" y="78"/>
                        <a:pt x="572" y="67"/>
                        <a:pt x="514" y="67"/>
                      </a:cubicBezTo>
                      <a:moveTo>
                        <a:pt x="1008" y="884"/>
                      </a:moveTo>
                      <a:cubicBezTo>
                        <a:pt x="980" y="989"/>
                        <a:pt x="924" y="1072"/>
                        <a:pt x="841" y="1133"/>
                      </a:cubicBezTo>
                      <a:cubicBezTo>
                        <a:pt x="758" y="1194"/>
                        <a:pt x="658" y="1224"/>
                        <a:pt x="540" y="1224"/>
                      </a:cubicBezTo>
                      <a:cubicBezTo>
                        <a:pt x="463" y="1224"/>
                        <a:pt x="392" y="1211"/>
                        <a:pt x="326" y="1184"/>
                      </a:cubicBezTo>
                      <a:cubicBezTo>
                        <a:pt x="260" y="1157"/>
                        <a:pt x="203" y="1118"/>
                        <a:pt x="155" y="1065"/>
                      </a:cubicBezTo>
                      <a:cubicBezTo>
                        <a:pt x="106" y="1012"/>
                        <a:pt x="69" y="948"/>
                        <a:pt x="41" y="873"/>
                      </a:cubicBezTo>
                      <a:cubicBezTo>
                        <a:pt x="13" y="797"/>
                        <a:pt x="0" y="710"/>
                        <a:pt x="0" y="612"/>
                      </a:cubicBezTo>
                      <a:cubicBezTo>
                        <a:pt x="0" y="514"/>
                        <a:pt x="13" y="427"/>
                        <a:pt x="40" y="351"/>
                      </a:cubicBezTo>
                      <a:cubicBezTo>
                        <a:pt x="66" y="274"/>
                        <a:pt x="103" y="210"/>
                        <a:pt x="149" y="158"/>
                      </a:cubicBezTo>
                      <a:cubicBezTo>
                        <a:pt x="195" y="106"/>
                        <a:pt x="250" y="67"/>
                        <a:pt x="313" y="40"/>
                      </a:cubicBezTo>
                      <a:cubicBezTo>
                        <a:pt x="375" y="14"/>
                        <a:pt x="443" y="0"/>
                        <a:pt x="514" y="0"/>
                      </a:cubicBezTo>
                      <a:cubicBezTo>
                        <a:pt x="585" y="0"/>
                        <a:pt x="652" y="13"/>
                        <a:pt x="715" y="39"/>
                      </a:cubicBezTo>
                      <a:cubicBezTo>
                        <a:pt x="778" y="65"/>
                        <a:pt x="833" y="104"/>
                        <a:pt x="880" y="156"/>
                      </a:cubicBezTo>
                      <a:cubicBezTo>
                        <a:pt x="927" y="208"/>
                        <a:pt x="963" y="274"/>
                        <a:pt x="990" y="353"/>
                      </a:cubicBezTo>
                      <a:cubicBezTo>
                        <a:pt x="1017" y="432"/>
                        <a:pt x="1030" y="526"/>
                        <a:pt x="1030" y="632"/>
                      </a:cubicBezTo>
                      <a:cubicBezTo>
                        <a:pt x="82" y="632"/>
                        <a:pt x="82" y="632"/>
                        <a:pt x="82" y="632"/>
                      </a:cubicBezTo>
                      <a:cubicBezTo>
                        <a:pt x="83" y="721"/>
                        <a:pt x="97" y="799"/>
                        <a:pt x="122" y="865"/>
                      </a:cubicBezTo>
                      <a:cubicBezTo>
                        <a:pt x="148" y="931"/>
                        <a:pt x="181" y="985"/>
                        <a:pt x="222" y="1028"/>
                      </a:cubicBezTo>
                      <a:cubicBezTo>
                        <a:pt x="264" y="1071"/>
                        <a:pt x="312" y="1103"/>
                        <a:pt x="367" y="1124"/>
                      </a:cubicBezTo>
                      <a:cubicBezTo>
                        <a:pt x="422" y="1145"/>
                        <a:pt x="480" y="1155"/>
                        <a:pt x="543" y="1155"/>
                      </a:cubicBezTo>
                      <a:cubicBezTo>
                        <a:pt x="636" y="1155"/>
                        <a:pt x="717" y="1132"/>
                        <a:pt x="786" y="1085"/>
                      </a:cubicBezTo>
                      <a:cubicBezTo>
                        <a:pt x="854" y="1038"/>
                        <a:pt x="900" y="971"/>
                        <a:pt x="924" y="884"/>
                      </a:cubicBezTo>
                      <a:lnTo>
                        <a:pt x="1008" y="88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350">
                    <a:solidFill>
                      <a:srgbClr val="39393B"/>
                    </a:solidFill>
                    <a:latin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067738323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Half_P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19102" y="1657350"/>
            <a:ext cx="3827463" cy="1828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>
            <a:lvl1pPr algn="l" defTabSz="684179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tx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5" y="531812"/>
            <a:ext cx="3551237" cy="4059237"/>
          </a:xfrm>
          <a:prstGeom prst="rect">
            <a:avLst/>
          </a:prstGeom>
        </p:spPr>
        <p:txBody>
          <a:bodyPr lIns="0" tIns="45718" rIns="0" bIns="45718" anchor="ctr" anchorCtr="0"/>
          <a:lstStyle>
            <a:lvl1pPr marL="169855" indent="-169855">
              <a:lnSpc>
                <a:spcPct val="100000"/>
              </a:lnSpc>
              <a:buClr>
                <a:schemeClr val="tx2"/>
              </a:buClr>
              <a:buSzPct val="60000"/>
              <a:buFont typeface="Arial" panose="020B0604020202020204" pitchFamily="34" charset="0"/>
              <a:buChar char="•"/>
              <a:tabLst>
                <a:tab pos="228588" algn="l"/>
              </a:tabLst>
              <a:defRPr sz="2400">
                <a:solidFill>
                  <a:schemeClr val="tx1">
                    <a:alpha val="75000"/>
                  </a:schemeClr>
                </a:solidFill>
              </a:defRPr>
            </a:lvl1pPr>
            <a:lvl2pPr marL="346058" indent="-171442">
              <a:lnSpc>
                <a:spcPct val="100000"/>
              </a:lnSpc>
              <a:buClr>
                <a:schemeClr val="tx2"/>
              </a:buClr>
              <a:buSzPct val="60000"/>
              <a:buFont typeface="Arial" panose="020B0604020202020204" pitchFamily="34" charset="0"/>
              <a:buChar char="•"/>
              <a:defRPr sz="2400">
                <a:solidFill>
                  <a:schemeClr val="tx1">
                    <a:alpha val="75000"/>
                  </a:schemeClr>
                </a:solidFill>
              </a:defRPr>
            </a:lvl2pPr>
            <a:lvl3pPr marL="457178" indent="-117469">
              <a:lnSpc>
                <a:spcPct val="100000"/>
              </a:lnSpc>
              <a:buClr>
                <a:schemeClr val="tx2"/>
              </a:buClr>
              <a:buSzPct val="60000"/>
              <a:buFont typeface="Arial" panose="020B0604020202020204" pitchFamily="34" charset="0"/>
              <a:buChar char="•"/>
              <a:defRPr sz="2000">
                <a:solidFill>
                  <a:schemeClr val="tx1">
                    <a:alpha val="75000"/>
                  </a:schemeClr>
                </a:solidFill>
              </a:defRPr>
            </a:lvl3pPr>
            <a:lvl4pPr marL="574647" indent="-117469">
              <a:lnSpc>
                <a:spcPct val="100000"/>
              </a:lnSpc>
              <a:buClr>
                <a:schemeClr val="tx2"/>
              </a:buClr>
              <a:buSzPct val="60000"/>
              <a:buFont typeface="Arial" panose="020B0604020202020204" pitchFamily="34" charset="0"/>
              <a:buChar char="•"/>
              <a:tabLst/>
              <a:defRPr sz="1800">
                <a:solidFill>
                  <a:schemeClr val="tx1">
                    <a:alpha val="75000"/>
                  </a:schemeClr>
                </a:solidFill>
              </a:defRPr>
            </a:lvl4pPr>
            <a:lvl5pPr marL="744502" indent="-112707">
              <a:lnSpc>
                <a:spcPct val="100000"/>
              </a:lnSpc>
              <a:buClr>
                <a:schemeClr val="tx2"/>
              </a:buClr>
              <a:buSzPct val="60000"/>
              <a:buFont typeface="Arial" panose="020B0604020202020204" pitchFamily="34" charset="0"/>
              <a:buChar char="•"/>
              <a:defRPr sz="1800">
                <a:solidFill>
                  <a:schemeClr val="tx1">
                    <a:alpha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3" tIns="30791" rIns="61583" bIns="30791" anchor="b">
            <a:spAutoFit/>
          </a:bodyPr>
          <a:lstStyle/>
          <a:p>
            <a:pPr defTabSz="61071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FFFFFF">
                    <a:alpha val="50000"/>
                  </a:srgbClr>
                </a:solidFill>
                <a:latin typeface="CiscoSansTT ExtraLight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58261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gu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tx1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27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104837" y="92207"/>
            <a:ext cx="8887968" cy="4999482"/>
            <a:chOff x="104837" y="92207"/>
            <a:chExt cx="8887968" cy="499948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37" y="108857"/>
              <a:ext cx="8887968" cy="4830484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04837" y="92207"/>
              <a:ext cx="8887968" cy="4999482"/>
            </a:xfrm>
            <a:prstGeom prst="rect">
              <a:avLst/>
            </a:prstGeom>
            <a:gradFill flip="none" rotWithShape="1">
              <a:gsLst>
                <a:gs pos="18000">
                  <a:schemeClr val="bg1"/>
                </a:gs>
                <a:gs pos="2000">
                  <a:schemeClr val="bg1"/>
                </a:gs>
                <a:gs pos="54000">
                  <a:schemeClr val="bg1">
                    <a:alpha val="0"/>
                  </a:schemeClr>
                </a:gs>
                <a:gs pos="100000">
                  <a:schemeClr val="tx2">
                    <a:alpha val="92000"/>
                  </a:schemeClr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5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7890935"/>
      </p:ext>
    </p:extLst>
  </p:cSld>
  <p:clrMapOvr>
    <a:masterClrMapping/>
  </p:clrMapOvr>
  <p:transition spd="med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210215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12" tIns="45706" rIns="91412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9968887"/>
      </p:ext>
    </p:extLst>
  </p:cSld>
  <p:clrMapOvr>
    <a:masterClrMapping/>
  </p:clrMapOvr>
  <p:transition spd="med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em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2" t="14280" r="44733" b="3050"/>
          <a:stretch/>
        </p:blipFill>
        <p:spPr>
          <a:xfrm rot="5400000">
            <a:off x="1998980" y="-2000251"/>
            <a:ext cx="5146037" cy="9144001"/>
          </a:xfrm>
          <a:prstGeom prst="rect">
            <a:avLst/>
          </a:prstGeom>
        </p:spPr>
      </p:pic>
      <p:grpSp>
        <p:nvGrpSpPr>
          <p:cNvPr id="48" name="Group 47"/>
          <p:cNvGrpSpPr/>
          <p:nvPr userDrawn="1"/>
        </p:nvGrpSpPr>
        <p:grpSpPr>
          <a:xfrm>
            <a:off x="410080" y="399299"/>
            <a:ext cx="792595" cy="419316"/>
            <a:chOff x="3133800" y="2372040"/>
            <a:chExt cx="514440" cy="272160"/>
          </a:xfrm>
          <a:solidFill>
            <a:schemeClr val="bg1"/>
          </a:solidFill>
        </p:grpSpPr>
        <p:sp>
          <p:nvSpPr>
            <p:cNvPr id="49" name="Freeform: Shape 38"/>
            <p:cNvSpPr/>
            <p:nvPr/>
          </p:nvSpPr>
          <p:spPr>
            <a:xfrm>
              <a:off x="3279600" y="2552040"/>
              <a:ext cx="22680" cy="89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" h="249">
                  <a:moveTo>
                    <a:pt x="32" y="249"/>
                  </a:moveTo>
                  <a:lnTo>
                    <a:pt x="0" y="249"/>
                  </a:lnTo>
                  <a:lnTo>
                    <a:pt x="0" y="0"/>
                  </a:lnTo>
                  <a:lnTo>
                    <a:pt x="64" y="0"/>
                  </a:lnTo>
                  <a:lnTo>
                    <a:pt x="64" y="249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" name="Freeform: Shape 39"/>
            <p:cNvSpPr/>
            <p:nvPr/>
          </p:nvSpPr>
          <p:spPr>
            <a:xfrm>
              <a:off x="3416040" y="2550960"/>
              <a:ext cx="68400" cy="93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91" h="260">
                  <a:moveTo>
                    <a:pt x="191" y="8"/>
                  </a:moveTo>
                  <a:cubicBezTo>
                    <a:pt x="185" y="6"/>
                    <a:pt x="164" y="0"/>
                    <a:pt x="132" y="0"/>
                  </a:cubicBezTo>
                  <a:cubicBezTo>
                    <a:pt x="56" y="0"/>
                    <a:pt x="0" y="56"/>
                    <a:pt x="0" y="130"/>
                  </a:cubicBezTo>
                  <a:cubicBezTo>
                    <a:pt x="0" y="210"/>
                    <a:pt x="61" y="260"/>
                    <a:pt x="132" y="260"/>
                  </a:cubicBezTo>
                  <a:cubicBezTo>
                    <a:pt x="161" y="260"/>
                    <a:pt x="183" y="252"/>
                    <a:pt x="191" y="252"/>
                  </a:cubicBezTo>
                  <a:lnTo>
                    <a:pt x="191" y="186"/>
                  </a:lnTo>
                  <a:cubicBezTo>
                    <a:pt x="188" y="188"/>
                    <a:pt x="167" y="199"/>
                    <a:pt x="138" y="199"/>
                  </a:cubicBezTo>
                  <a:cubicBezTo>
                    <a:pt x="95" y="199"/>
                    <a:pt x="69" y="170"/>
                    <a:pt x="69" y="133"/>
                  </a:cubicBezTo>
                  <a:cubicBezTo>
                    <a:pt x="69" y="96"/>
                    <a:pt x="98" y="67"/>
                    <a:pt x="138" y="67"/>
                  </a:cubicBezTo>
                  <a:cubicBezTo>
                    <a:pt x="167" y="67"/>
                    <a:pt x="188" y="80"/>
                    <a:pt x="191" y="8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" name="Freeform: Shape 40"/>
            <p:cNvSpPr/>
            <p:nvPr/>
          </p:nvSpPr>
          <p:spPr>
            <a:xfrm>
              <a:off x="3180600" y="2550960"/>
              <a:ext cx="68400" cy="93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91" h="260">
                  <a:moveTo>
                    <a:pt x="191" y="8"/>
                  </a:moveTo>
                  <a:cubicBezTo>
                    <a:pt x="185" y="6"/>
                    <a:pt x="164" y="0"/>
                    <a:pt x="132" y="0"/>
                  </a:cubicBezTo>
                  <a:cubicBezTo>
                    <a:pt x="55" y="0"/>
                    <a:pt x="0" y="56"/>
                    <a:pt x="0" y="130"/>
                  </a:cubicBezTo>
                  <a:cubicBezTo>
                    <a:pt x="0" y="210"/>
                    <a:pt x="61" y="260"/>
                    <a:pt x="132" y="260"/>
                  </a:cubicBezTo>
                  <a:cubicBezTo>
                    <a:pt x="161" y="260"/>
                    <a:pt x="183" y="252"/>
                    <a:pt x="191" y="252"/>
                  </a:cubicBezTo>
                  <a:lnTo>
                    <a:pt x="191" y="186"/>
                  </a:lnTo>
                  <a:cubicBezTo>
                    <a:pt x="188" y="188"/>
                    <a:pt x="167" y="199"/>
                    <a:pt x="138" y="199"/>
                  </a:cubicBezTo>
                  <a:cubicBezTo>
                    <a:pt x="95" y="199"/>
                    <a:pt x="69" y="170"/>
                    <a:pt x="69" y="133"/>
                  </a:cubicBezTo>
                  <a:cubicBezTo>
                    <a:pt x="69" y="96"/>
                    <a:pt x="98" y="67"/>
                    <a:pt x="138" y="67"/>
                  </a:cubicBezTo>
                  <a:cubicBezTo>
                    <a:pt x="167" y="67"/>
                    <a:pt x="188" y="80"/>
                    <a:pt x="191" y="8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" name="Freeform: Shape 41"/>
            <p:cNvSpPr/>
            <p:nvPr/>
          </p:nvSpPr>
          <p:spPr>
            <a:xfrm>
              <a:off x="3507479" y="2550240"/>
              <a:ext cx="95040" cy="92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5" h="259">
                  <a:moveTo>
                    <a:pt x="133" y="0"/>
                  </a:moveTo>
                  <a:cubicBezTo>
                    <a:pt x="56" y="0"/>
                    <a:pt x="0" y="57"/>
                    <a:pt x="0" y="129"/>
                  </a:cubicBezTo>
                  <a:cubicBezTo>
                    <a:pt x="0" y="200"/>
                    <a:pt x="56" y="259"/>
                    <a:pt x="133" y="259"/>
                  </a:cubicBezTo>
                  <a:cubicBezTo>
                    <a:pt x="209" y="259"/>
                    <a:pt x="265" y="200"/>
                    <a:pt x="265" y="129"/>
                  </a:cubicBezTo>
                  <a:cubicBezTo>
                    <a:pt x="265" y="57"/>
                    <a:pt x="209" y="0"/>
                    <a:pt x="133" y="0"/>
                  </a:cubicBezTo>
                  <a:close/>
                  <a:moveTo>
                    <a:pt x="133" y="198"/>
                  </a:moveTo>
                  <a:cubicBezTo>
                    <a:pt x="95" y="198"/>
                    <a:pt x="69" y="169"/>
                    <a:pt x="69" y="132"/>
                  </a:cubicBezTo>
                  <a:cubicBezTo>
                    <a:pt x="69" y="95"/>
                    <a:pt x="95" y="66"/>
                    <a:pt x="133" y="66"/>
                  </a:cubicBezTo>
                  <a:cubicBezTo>
                    <a:pt x="170" y="66"/>
                    <a:pt x="196" y="95"/>
                    <a:pt x="196" y="132"/>
                  </a:cubicBezTo>
                  <a:cubicBezTo>
                    <a:pt x="196" y="169"/>
                    <a:pt x="170" y="198"/>
                    <a:pt x="133" y="19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" name="Freeform: Shape 42"/>
            <p:cNvSpPr/>
            <p:nvPr/>
          </p:nvSpPr>
          <p:spPr>
            <a:xfrm>
              <a:off x="3333240" y="2550960"/>
              <a:ext cx="62280" cy="93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4" h="260">
                  <a:moveTo>
                    <a:pt x="92" y="0"/>
                  </a:moveTo>
                  <a:cubicBezTo>
                    <a:pt x="34" y="0"/>
                    <a:pt x="0" y="32"/>
                    <a:pt x="0" y="77"/>
                  </a:cubicBezTo>
                  <a:cubicBezTo>
                    <a:pt x="0" y="120"/>
                    <a:pt x="29" y="138"/>
                    <a:pt x="63" y="149"/>
                  </a:cubicBezTo>
                  <a:cubicBezTo>
                    <a:pt x="66" y="149"/>
                    <a:pt x="74" y="151"/>
                    <a:pt x="76" y="154"/>
                  </a:cubicBezTo>
                  <a:cubicBezTo>
                    <a:pt x="92" y="159"/>
                    <a:pt x="105" y="167"/>
                    <a:pt x="105" y="178"/>
                  </a:cubicBezTo>
                  <a:cubicBezTo>
                    <a:pt x="105" y="191"/>
                    <a:pt x="92" y="202"/>
                    <a:pt x="60" y="202"/>
                  </a:cubicBezTo>
                  <a:cubicBezTo>
                    <a:pt x="34" y="202"/>
                    <a:pt x="8" y="194"/>
                    <a:pt x="2" y="194"/>
                  </a:cubicBezTo>
                  <a:lnTo>
                    <a:pt x="2" y="252"/>
                  </a:lnTo>
                  <a:cubicBezTo>
                    <a:pt x="5" y="252"/>
                    <a:pt x="37" y="260"/>
                    <a:pt x="71" y="260"/>
                  </a:cubicBezTo>
                  <a:cubicBezTo>
                    <a:pt x="119" y="260"/>
                    <a:pt x="174" y="239"/>
                    <a:pt x="174" y="178"/>
                  </a:cubicBezTo>
                  <a:cubicBezTo>
                    <a:pt x="174" y="149"/>
                    <a:pt x="156" y="120"/>
                    <a:pt x="116" y="106"/>
                  </a:cubicBezTo>
                  <a:lnTo>
                    <a:pt x="98" y="101"/>
                  </a:lnTo>
                  <a:cubicBezTo>
                    <a:pt x="87" y="98"/>
                    <a:pt x="68" y="93"/>
                    <a:pt x="68" y="77"/>
                  </a:cubicBezTo>
                  <a:cubicBezTo>
                    <a:pt x="68" y="64"/>
                    <a:pt x="82" y="56"/>
                    <a:pt x="108" y="56"/>
                  </a:cubicBezTo>
                  <a:cubicBezTo>
                    <a:pt x="129" y="56"/>
                    <a:pt x="156" y="64"/>
                    <a:pt x="158" y="64"/>
                  </a:cubicBezTo>
                  <a:lnTo>
                    <a:pt x="158" y="8"/>
                  </a:lnTo>
                  <a:lnTo>
                    <a:pt x="153" y="8"/>
                  </a:lnTo>
                  <a:cubicBezTo>
                    <a:pt x="150" y="8"/>
                    <a:pt x="121" y="0"/>
                    <a:pt x="92" y="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" name="Freeform: Shape 43"/>
            <p:cNvSpPr/>
            <p:nvPr/>
          </p:nvSpPr>
          <p:spPr>
            <a:xfrm>
              <a:off x="3133800" y="2445120"/>
              <a:ext cx="22680" cy="46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" h="130">
                  <a:moveTo>
                    <a:pt x="64" y="32"/>
                  </a:moveTo>
                  <a:cubicBezTo>
                    <a:pt x="64" y="16"/>
                    <a:pt x="50" y="0"/>
                    <a:pt x="32" y="0"/>
                  </a:cubicBezTo>
                  <a:cubicBezTo>
                    <a:pt x="16" y="0"/>
                    <a:pt x="0" y="14"/>
                    <a:pt x="0" y="32"/>
                  </a:cubicBezTo>
                  <a:lnTo>
                    <a:pt x="0" y="98"/>
                  </a:lnTo>
                  <a:cubicBezTo>
                    <a:pt x="0" y="117"/>
                    <a:pt x="13" y="130"/>
                    <a:pt x="32" y="130"/>
                  </a:cubicBezTo>
                  <a:cubicBezTo>
                    <a:pt x="48" y="130"/>
                    <a:pt x="64" y="117"/>
                    <a:pt x="64" y="9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" name="Freeform: Shape 44"/>
            <p:cNvSpPr/>
            <p:nvPr/>
          </p:nvSpPr>
          <p:spPr>
            <a:xfrm>
              <a:off x="3195720" y="2413800"/>
              <a:ext cx="22680" cy="77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" h="215">
                  <a:moveTo>
                    <a:pt x="64" y="32"/>
                  </a:moveTo>
                  <a:cubicBezTo>
                    <a:pt x="64" y="16"/>
                    <a:pt x="51" y="0"/>
                    <a:pt x="32" y="0"/>
                  </a:cubicBezTo>
                  <a:cubicBezTo>
                    <a:pt x="16" y="0"/>
                    <a:pt x="0" y="13"/>
                    <a:pt x="0" y="32"/>
                  </a:cubicBezTo>
                  <a:lnTo>
                    <a:pt x="0" y="183"/>
                  </a:lnTo>
                  <a:cubicBezTo>
                    <a:pt x="0" y="201"/>
                    <a:pt x="13" y="215"/>
                    <a:pt x="32" y="215"/>
                  </a:cubicBezTo>
                  <a:cubicBezTo>
                    <a:pt x="48" y="215"/>
                    <a:pt x="64" y="201"/>
                    <a:pt x="64" y="18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" name="Freeform: Shape 45"/>
            <p:cNvSpPr/>
            <p:nvPr/>
          </p:nvSpPr>
          <p:spPr>
            <a:xfrm>
              <a:off x="3256919" y="2372040"/>
              <a:ext cx="22320" cy="141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3" h="394">
                  <a:moveTo>
                    <a:pt x="63" y="31"/>
                  </a:moveTo>
                  <a:cubicBezTo>
                    <a:pt x="63" y="15"/>
                    <a:pt x="50" y="0"/>
                    <a:pt x="31" y="0"/>
                  </a:cubicBezTo>
                  <a:cubicBezTo>
                    <a:pt x="16" y="0"/>
                    <a:pt x="0" y="13"/>
                    <a:pt x="0" y="31"/>
                  </a:cubicBezTo>
                  <a:lnTo>
                    <a:pt x="0" y="362"/>
                  </a:lnTo>
                  <a:cubicBezTo>
                    <a:pt x="0" y="381"/>
                    <a:pt x="13" y="394"/>
                    <a:pt x="31" y="394"/>
                  </a:cubicBezTo>
                  <a:cubicBezTo>
                    <a:pt x="47" y="394"/>
                    <a:pt x="63" y="381"/>
                    <a:pt x="63" y="36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" name="Freeform: Shape 46"/>
            <p:cNvSpPr/>
            <p:nvPr/>
          </p:nvSpPr>
          <p:spPr>
            <a:xfrm>
              <a:off x="3318840" y="2413800"/>
              <a:ext cx="22320" cy="77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3" h="215">
                  <a:moveTo>
                    <a:pt x="63" y="32"/>
                  </a:moveTo>
                  <a:cubicBezTo>
                    <a:pt x="63" y="16"/>
                    <a:pt x="50" y="0"/>
                    <a:pt x="32" y="0"/>
                  </a:cubicBezTo>
                  <a:cubicBezTo>
                    <a:pt x="16" y="0"/>
                    <a:pt x="0" y="13"/>
                    <a:pt x="0" y="32"/>
                  </a:cubicBezTo>
                  <a:lnTo>
                    <a:pt x="0" y="183"/>
                  </a:lnTo>
                  <a:cubicBezTo>
                    <a:pt x="0" y="201"/>
                    <a:pt x="13" y="215"/>
                    <a:pt x="32" y="215"/>
                  </a:cubicBezTo>
                  <a:cubicBezTo>
                    <a:pt x="48" y="215"/>
                    <a:pt x="63" y="201"/>
                    <a:pt x="63" y="18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" name="Freeform: Shape 47"/>
            <p:cNvSpPr/>
            <p:nvPr/>
          </p:nvSpPr>
          <p:spPr>
            <a:xfrm>
              <a:off x="3379680" y="2445120"/>
              <a:ext cx="22680" cy="46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" h="130">
                  <a:moveTo>
                    <a:pt x="64" y="32"/>
                  </a:moveTo>
                  <a:cubicBezTo>
                    <a:pt x="64" y="16"/>
                    <a:pt x="51" y="0"/>
                    <a:pt x="32" y="0"/>
                  </a:cubicBezTo>
                  <a:cubicBezTo>
                    <a:pt x="16" y="0"/>
                    <a:pt x="0" y="14"/>
                    <a:pt x="0" y="32"/>
                  </a:cubicBezTo>
                  <a:lnTo>
                    <a:pt x="0" y="98"/>
                  </a:lnTo>
                  <a:cubicBezTo>
                    <a:pt x="0" y="117"/>
                    <a:pt x="14" y="130"/>
                    <a:pt x="32" y="130"/>
                  </a:cubicBezTo>
                  <a:cubicBezTo>
                    <a:pt x="48" y="130"/>
                    <a:pt x="64" y="117"/>
                    <a:pt x="64" y="9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9" name="Freeform: Shape 48"/>
            <p:cNvSpPr/>
            <p:nvPr/>
          </p:nvSpPr>
          <p:spPr>
            <a:xfrm>
              <a:off x="3441600" y="2413800"/>
              <a:ext cx="22680" cy="77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" h="215">
                  <a:moveTo>
                    <a:pt x="64" y="32"/>
                  </a:moveTo>
                  <a:cubicBezTo>
                    <a:pt x="64" y="16"/>
                    <a:pt x="51" y="0"/>
                    <a:pt x="32" y="0"/>
                  </a:cubicBezTo>
                  <a:cubicBezTo>
                    <a:pt x="16" y="0"/>
                    <a:pt x="0" y="13"/>
                    <a:pt x="0" y="32"/>
                  </a:cubicBezTo>
                  <a:lnTo>
                    <a:pt x="0" y="183"/>
                  </a:lnTo>
                  <a:cubicBezTo>
                    <a:pt x="0" y="201"/>
                    <a:pt x="14" y="215"/>
                    <a:pt x="32" y="215"/>
                  </a:cubicBezTo>
                  <a:cubicBezTo>
                    <a:pt x="48" y="215"/>
                    <a:pt x="64" y="201"/>
                    <a:pt x="64" y="18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0" name="Freeform: Shape 49"/>
            <p:cNvSpPr/>
            <p:nvPr/>
          </p:nvSpPr>
          <p:spPr>
            <a:xfrm>
              <a:off x="3502799" y="2372040"/>
              <a:ext cx="22320" cy="141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3" h="394">
                  <a:moveTo>
                    <a:pt x="63" y="31"/>
                  </a:moveTo>
                  <a:cubicBezTo>
                    <a:pt x="63" y="15"/>
                    <a:pt x="50" y="0"/>
                    <a:pt x="32" y="0"/>
                  </a:cubicBezTo>
                  <a:cubicBezTo>
                    <a:pt x="13" y="0"/>
                    <a:pt x="0" y="13"/>
                    <a:pt x="0" y="31"/>
                  </a:cubicBezTo>
                  <a:lnTo>
                    <a:pt x="0" y="362"/>
                  </a:lnTo>
                  <a:cubicBezTo>
                    <a:pt x="0" y="381"/>
                    <a:pt x="13" y="394"/>
                    <a:pt x="32" y="394"/>
                  </a:cubicBezTo>
                  <a:cubicBezTo>
                    <a:pt x="50" y="394"/>
                    <a:pt x="63" y="381"/>
                    <a:pt x="63" y="36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1" name="Freeform: Shape 50"/>
            <p:cNvSpPr/>
            <p:nvPr/>
          </p:nvSpPr>
          <p:spPr>
            <a:xfrm>
              <a:off x="3564720" y="2413800"/>
              <a:ext cx="22680" cy="77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" h="215">
                  <a:moveTo>
                    <a:pt x="64" y="32"/>
                  </a:moveTo>
                  <a:cubicBezTo>
                    <a:pt x="64" y="16"/>
                    <a:pt x="50" y="0"/>
                    <a:pt x="32" y="0"/>
                  </a:cubicBezTo>
                  <a:cubicBezTo>
                    <a:pt x="16" y="0"/>
                    <a:pt x="0" y="13"/>
                    <a:pt x="0" y="32"/>
                  </a:cubicBezTo>
                  <a:lnTo>
                    <a:pt x="0" y="183"/>
                  </a:lnTo>
                  <a:cubicBezTo>
                    <a:pt x="0" y="201"/>
                    <a:pt x="13" y="215"/>
                    <a:pt x="32" y="215"/>
                  </a:cubicBezTo>
                  <a:cubicBezTo>
                    <a:pt x="50" y="215"/>
                    <a:pt x="64" y="201"/>
                    <a:pt x="64" y="18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2" name="Freeform: Shape 51"/>
            <p:cNvSpPr/>
            <p:nvPr/>
          </p:nvSpPr>
          <p:spPr>
            <a:xfrm>
              <a:off x="3625560" y="2445120"/>
              <a:ext cx="22680" cy="46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" h="130">
                  <a:moveTo>
                    <a:pt x="64" y="32"/>
                  </a:moveTo>
                  <a:cubicBezTo>
                    <a:pt x="64" y="16"/>
                    <a:pt x="51" y="0"/>
                    <a:pt x="32" y="0"/>
                  </a:cubicBezTo>
                  <a:cubicBezTo>
                    <a:pt x="16" y="0"/>
                    <a:pt x="0" y="14"/>
                    <a:pt x="0" y="32"/>
                  </a:cubicBezTo>
                  <a:lnTo>
                    <a:pt x="0" y="98"/>
                  </a:lnTo>
                  <a:cubicBezTo>
                    <a:pt x="0" y="117"/>
                    <a:pt x="14" y="130"/>
                    <a:pt x="32" y="130"/>
                  </a:cubicBezTo>
                  <a:cubicBezTo>
                    <a:pt x="48" y="130"/>
                    <a:pt x="64" y="117"/>
                    <a:pt x="64" y="9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876550"/>
            <a:ext cx="3396110" cy="153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681666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5073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50" fontAlgn="auto">
              <a:spcBef>
                <a:spcPts val="0"/>
              </a:spcBef>
              <a:spcAft>
                <a:spcPts val="0"/>
              </a:spcAft>
            </a:pPr>
            <a:endParaRPr lang="en-US" sz="1400" dirty="0" err="1">
              <a:solidFill>
                <a:srgbClr val="FFFFFF"/>
              </a:solidFill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 hasCustomPrompt="1"/>
          </p:nvPr>
        </p:nvSpPr>
        <p:spPr bwMode="white">
          <a:xfrm>
            <a:off x="336625" y="1489433"/>
            <a:ext cx="5515536" cy="12495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440" tIns="45720" rIns="91440" bIns="45720" anchor="b"/>
          <a:lstStyle>
            <a:lvl1pPr algn="l">
              <a:defRPr lang="en-US" sz="4000" i="0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1pPr>
          </a:lstStyle>
          <a:p>
            <a:pPr lvl="0"/>
            <a:r>
              <a:rPr lang="en-US" dirty="0">
                <a:sym typeface="Arial" pitchFamily="-107" charset="0"/>
              </a:rPr>
              <a:t>Presentation 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52484" y="3479701"/>
            <a:ext cx="5503386" cy="336551"/>
          </a:xfrm>
        </p:spPr>
        <p:txBody>
          <a:bodyPr lIns="91440" tIns="45720" rIns="91440" bIns="45720" anchor="b"/>
          <a:lstStyle>
            <a:lvl1pPr marL="1785" indent="0" algn="l">
              <a:buNone/>
              <a:defRPr lang="en-US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192881" indent="0">
              <a:buNone/>
              <a:defRPr/>
            </a:lvl2pPr>
            <a:lvl3pPr marL="386655" indent="0">
              <a:buNone/>
              <a:defRPr/>
            </a:lvl3pPr>
            <a:lvl4pPr marL="546497" indent="0">
              <a:buNone/>
              <a:defRPr/>
            </a:lvl4pPr>
            <a:lvl5pPr marL="706338" indent="0">
              <a:buNone/>
              <a:defRPr/>
            </a:lvl5pPr>
          </a:lstStyle>
          <a:p>
            <a:pPr lvl="0"/>
            <a:r>
              <a:rPr lang="en-US" dirty="0"/>
              <a:t>Presenter Name and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52482" y="3825499"/>
            <a:ext cx="5221886" cy="250298"/>
          </a:xfrm>
        </p:spPr>
        <p:txBody>
          <a:bodyPr/>
          <a:lstStyle>
            <a:lvl1pPr marL="1785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Session ID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5" t="11259" r="40485" b="3373"/>
          <a:stretch/>
        </p:blipFill>
        <p:spPr>
          <a:xfrm flipV="1">
            <a:off x="5955029" y="0"/>
            <a:ext cx="3188971" cy="5143500"/>
          </a:xfrm>
          <a:prstGeom prst="rect">
            <a:avLst/>
          </a:prstGeom>
        </p:spPr>
      </p:pic>
      <p:grpSp>
        <p:nvGrpSpPr>
          <p:cNvPr id="10" name="Group 9"/>
          <p:cNvGrpSpPr/>
          <p:nvPr userDrawn="1"/>
        </p:nvGrpSpPr>
        <p:grpSpPr>
          <a:xfrm>
            <a:off x="454861" y="4785454"/>
            <a:ext cx="820227" cy="274319"/>
            <a:chOff x="1741456" y="4513412"/>
            <a:chExt cx="1027381" cy="343600"/>
          </a:xfrm>
          <a:solidFill>
            <a:schemeClr val="bg1"/>
          </a:solidFill>
        </p:grpSpPr>
        <p:sp>
          <p:nvSpPr>
            <p:cNvPr id="11" name="Freeform: Shape 1"/>
            <p:cNvSpPr/>
            <p:nvPr/>
          </p:nvSpPr>
          <p:spPr>
            <a:xfrm>
              <a:off x="2624973" y="4513412"/>
              <a:ext cx="143864" cy="34303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58" h="1806">
                  <a:moveTo>
                    <a:pt x="242" y="829"/>
                  </a:moveTo>
                  <a:cubicBezTo>
                    <a:pt x="215" y="896"/>
                    <a:pt x="204" y="941"/>
                    <a:pt x="204" y="964"/>
                  </a:cubicBezTo>
                  <a:cubicBezTo>
                    <a:pt x="183" y="999"/>
                    <a:pt x="175" y="1070"/>
                    <a:pt x="175" y="1097"/>
                  </a:cubicBezTo>
                  <a:lnTo>
                    <a:pt x="175" y="1129"/>
                  </a:lnTo>
                  <a:lnTo>
                    <a:pt x="223" y="1208"/>
                  </a:lnTo>
                  <a:cubicBezTo>
                    <a:pt x="250" y="1245"/>
                    <a:pt x="218" y="1258"/>
                    <a:pt x="292" y="1282"/>
                  </a:cubicBezTo>
                  <a:cubicBezTo>
                    <a:pt x="318" y="1282"/>
                    <a:pt x="340" y="1261"/>
                    <a:pt x="353" y="1221"/>
                  </a:cubicBezTo>
                  <a:lnTo>
                    <a:pt x="353" y="1208"/>
                  </a:lnTo>
                  <a:cubicBezTo>
                    <a:pt x="353" y="1113"/>
                    <a:pt x="387" y="978"/>
                    <a:pt x="419" y="888"/>
                  </a:cubicBezTo>
                  <a:cubicBezTo>
                    <a:pt x="419" y="845"/>
                    <a:pt x="456" y="718"/>
                    <a:pt x="588" y="406"/>
                  </a:cubicBezTo>
                  <a:cubicBezTo>
                    <a:pt x="588" y="371"/>
                    <a:pt x="618" y="308"/>
                    <a:pt x="678" y="210"/>
                  </a:cubicBezTo>
                  <a:cubicBezTo>
                    <a:pt x="729" y="125"/>
                    <a:pt x="742" y="138"/>
                    <a:pt x="758" y="128"/>
                  </a:cubicBezTo>
                  <a:lnTo>
                    <a:pt x="758" y="80"/>
                  </a:lnTo>
                  <a:lnTo>
                    <a:pt x="739" y="61"/>
                  </a:lnTo>
                  <a:cubicBezTo>
                    <a:pt x="739" y="61"/>
                    <a:pt x="721" y="43"/>
                    <a:pt x="671" y="22"/>
                  </a:cubicBezTo>
                  <a:cubicBezTo>
                    <a:pt x="671" y="22"/>
                    <a:pt x="620" y="0"/>
                    <a:pt x="604" y="0"/>
                  </a:cubicBezTo>
                  <a:cubicBezTo>
                    <a:pt x="588" y="0"/>
                    <a:pt x="557" y="32"/>
                    <a:pt x="530" y="93"/>
                  </a:cubicBezTo>
                  <a:close/>
                  <a:moveTo>
                    <a:pt x="14" y="1738"/>
                  </a:moveTo>
                  <a:cubicBezTo>
                    <a:pt x="14" y="1772"/>
                    <a:pt x="-18" y="1783"/>
                    <a:pt x="16" y="1806"/>
                  </a:cubicBezTo>
                  <a:lnTo>
                    <a:pt x="77" y="1806"/>
                  </a:lnTo>
                  <a:cubicBezTo>
                    <a:pt x="144" y="1775"/>
                    <a:pt x="167" y="1716"/>
                    <a:pt x="252" y="1528"/>
                  </a:cubicBezTo>
                  <a:lnTo>
                    <a:pt x="252" y="1486"/>
                  </a:lnTo>
                  <a:cubicBezTo>
                    <a:pt x="252" y="1460"/>
                    <a:pt x="273" y="1446"/>
                    <a:pt x="218" y="1412"/>
                  </a:cubicBezTo>
                  <a:lnTo>
                    <a:pt x="202" y="1412"/>
                  </a:lnTo>
                  <a:cubicBezTo>
                    <a:pt x="93" y="1409"/>
                    <a:pt x="67" y="1465"/>
                    <a:pt x="14" y="168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" name="Freeform: Shape 2"/>
            <p:cNvSpPr/>
            <p:nvPr/>
          </p:nvSpPr>
          <p:spPr>
            <a:xfrm>
              <a:off x="2244124" y="4551801"/>
              <a:ext cx="81339" cy="30426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9" h="1602">
                  <a:moveTo>
                    <a:pt x="244" y="1533"/>
                  </a:moveTo>
                  <a:cubicBezTo>
                    <a:pt x="209" y="1533"/>
                    <a:pt x="199" y="1483"/>
                    <a:pt x="183" y="1329"/>
                  </a:cubicBezTo>
                  <a:cubicBezTo>
                    <a:pt x="201" y="1064"/>
                    <a:pt x="223" y="884"/>
                    <a:pt x="241" y="789"/>
                  </a:cubicBezTo>
                  <a:cubicBezTo>
                    <a:pt x="323" y="384"/>
                    <a:pt x="307" y="458"/>
                    <a:pt x="366" y="320"/>
                  </a:cubicBezTo>
                  <a:cubicBezTo>
                    <a:pt x="424" y="180"/>
                    <a:pt x="429" y="161"/>
                    <a:pt x="429" y="119"/>
                  </a:cubicBezTo>
                  <a:cubicBezTo>
                    <a:pt x="429" y="71"/>
                    <a:pt x="376" y="32"/>
                    <a:pt x="268" y="0"/>
                  </a:cubicBezTo>
                  <a:lnTo>
                    <a:pt x="260" y="0"/>
                  </a:lnTo>
                  <a:lnTo>
                    <a:pt x="257" y="2"/>
                  </a:lnTo>
                  <a:cubicBezTo>
                    <a:pt x="257" y="2"/>
                    <a:pt x="254" y="5"/>
                    <a:pt x="241" y="63"/>
                  </a:cubicBezTo>
                  <a:lnTo>
                    <a:pt x="209" y="201"/>
                  </a:lnTo>
                  <a:cubicBezTo>
                    <a:pt x="130" y="535"/>
                    <a:pt x="127" y="564"/>
                    <a:pt x="109" y="614"/>
                  </a:cubicBezTo>
                  <a:cubicBezTo>
                    <a:pt x="-8" y="1138"/>
                    <a:pt x="0" y="1213"/>
                    <a:pt x="0" y="1340"/>
                  </a:cubicBezTo>
                  <a:cubicBezTo>
                    <a:pt x="5" y="1385"/>
                    <a:pt x="27" y="1432"/>
                    <a:pt x="66" y="1483"/>
                  </a:cubicBezTo>
                  <a:cubicBezTo>
                    <a:pt x="146" y="1562"/>
                    <a:pt x="212" y="1602"/>
                    <a:pt x="257" y="160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" name="Freeform: Shape 3"/>
            <p:cNvSpPr/>
            <p:nvPr/>
          </p:nvSpPr>
          <p:spPr>
            <a:xfrm>
              <a:off x="2307789" y="4611664"/>
              <a:ext cx="82479" cy="24458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35" h="1288">
                  <a:moveTo>
                    <a:pt x="270" y="204"/>
                  </a:moveTo>
                  <a:lnTo>
                    <a:pt x="294" y="212"/>
                  </a:lnTo>
                  <a:cubicBezTo>
                    <a:pt x="331" y="206"/>
                    <a:pt x="379" y="164"/>
                    <a:pt x="435" y="82"/>
                  </a:cubicBezTo>
                  <a:lnTo>
                    <a:pt x="432" y="71"/>
                  </a:lnTo>
                  <a:cubicBezTo>
                    <a:pt x="429" y="45"/>
                    <a:pt x="395" y="21"/>
                    <a:pt x="329" y="0"/>
                  </a:cubicBezTo>
                  <a:lnTo>
                    <a:pt x="321" y="0"/>
                  </a:lnTo>
                  <a:cubicBezTo>
                    <a:pt x="302" y="3"/>
                    <a:pt x="284" y="69"/>
                    <a:pt x="270" y="204"/>
                  </a:cubicBezTo>
                  <a:close/>
                  <a:moveTo>
                    <a:pt x="210" y="1218"/>
                  </a:moveTo>
                  <a:lnTo>
                    <a:pt x="199" y="1189"/>
                  </a:lnTo>
                  <a:cubicBezTo>
                    <a:pt x="194" y="1048"/>
                    <a:pt x="194" y="956"/>
                    <a:pt x="204" y="913"/>
                  </a:cubicBezTo>
                  <a:lnTo>
                    <a:pt x="194" y="884"/>
                  </a:lnTo>
                  <a:cubicBezTo>
                    <a:pt x="191" y="829"/>
                    <a:pt x="196" y="800"/>
                    <a:pt x="207" y="800"/>
                  </a:cubicBezTo>
                  <a:cubicBezTo>
                    <a:pt x="220" y="712"/>
                    <a:pt x="236" y="662"/>
                    <a:pt x="249" y="651"/>
                  </a:cubicBezTo>
                  <a:cubicBezTo>
                    <a:pt x="255" y="590"/>
                    <a:pt x="286" y="511"/>
                    <a:pt x="347" y="413"/>
                  </a:cubicBezTo>
                  <a:cubicBezTo>
                    <a:pt x="345" y="381"/>
                    <a:pt x="281" y="341"/>
                    <a:pt x="165" y="291"/>
                  </a:cubicBezTo>
                  <a:cubicBezTo>
                    <a:pt x="133" y="294"/>
                    <a:pt x="106" y="360"/>
                    <a:pt x="82" y="484"/>
                  </a:cubicBezTo>
                  <a:cubicBezTo>
                    <a:pt x="16" y="768"/>
                    <a:pt x="-10" y="969"/>
                    <a:pt x="3" y="1086"/>
                  </a:cubicBezTo>
                  <a:cubicBezTo>
                    <a:pt x="14" y="1168"/>
                    <a:pt x="24" y="1207"/>
                    <a:pt x="40" y="1207"/>
                  </a:cubicBezTo>
                  <a:cubicBezTo>
                    <a:pt x="96" y="1268"/>
                    <a:pt x="157" y="1295"/>
                    <a:pt x="225" y="128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" name="Freeform: Shape 4"/>
            <p:cNvSpPr/>
            <p:nvPr/>
          </p:nvSpPr>
          <p:spPr>
            <a:xfrm>
              <a:off x="2387038" y="4639791"/>
              <a:ext cx="173891" cy="21627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16" h="1139">
                  <a:moveTo>
                    <a:pt x="871" y="172"/>
                  </a:moveTo>
                  <a:cubicBezTo>
                    <a:pt x="900" y="141"/>
                    <a:pt x="916" y="114"/>
                    <a:pt x="916" y="95"/>
                  </a:cubicBezTo>
                  <a:cubicBezTo>
                    <a:pt x="916" y="37"/>
                    <a:pt x="892" y="5"/>
                    <a:pt x="795" y="0"/>
                  </a:cubicBezTo>
                  <a:cubicBezTo>
                    <a:pt x="773" y="0"/>
                    <a:pt x="736" y="35"/>
                    <a:pt x="683" y="106"/>
                  </a:cubicBezTo>
                  <a:cubicBezTo>
                    <a:pt x="644" y="252"/>
                    <a:pt x="599" y="350"/>
                    <a:pt x="543" y="403"/>
                  </a:cubicBezTo>
                  <a:cubicBezTo>
                    <a:pt x="456" y="596"/>
                    <a:pt x="389" y="723"/>
                    <a:pt x="344" y="781"/>
                  </a:cubicBezTo>
                  <a:cubicBezTo>
                    <a:pt x="331" y="832"/>
                    <a:pt x="318" y="858"/>
                    <a:pt x="307" y="858"/>
                  </a:cubicBezTo>
                  <a:lnTo>
                    <a:pt x="305" y="858"/>
                  </a:lnTo>
                  <a:cubicBezTo>
                    <a:pt x="305" y="858"/>
                    <a:pt x="302" y="858"/>
                    <a:pt x="299" y="773"/>
                  </a:cubicBezTo>
                  <a:lnTo>
                    <a:pt x="294" y="569"/>
                  </a:lnTo>
                  <a:lnTo>
                    <a:pt x="302" y="498"/>
                  </a:lnTo>
                  <a:lnTo>
                    <a:pt x="286" y="416"/>
                  </a:lnTo>
                  <a:lnTo>
                    <a:pt x="294" y="397"/>
                  </a:lnTo>
                  <a:lnTo>
                    <a:pt x="278" y="363"/>
                  </a:lnTo>
                  <a:lnTo>
                    <a:pt x="286" y="339"/>
                  </a:lnTo>
                  <a:lnTo>
                    <a:pt x="286" y="334"/>
                  </a:lnTo>
                  <a:cubicBezTo>
                    <a:pt x="286" y="286"/>
                    <a:pt x="207" y="249"/>
                    <a:pt x="45" y="220"/>
                  </a:cubicBezTo>
                  <a:cubicBezTo>
                    <a:pt x="24" y="225"/>
                    <a:pt x="11" y="236"/>
                    <a:pt x="0" y="249"/>
                  </a:cubicBezTo>
                  <a:lnTo>
                    <a:pt x="0" y="260"/>
                  </a:lnTo>
                  <a:cubicBezTo>
                    <a:pt x="29" y="260"/>
                    <a:pt x="53" y="474"/>
                    <a:pt x="74" y="906"/>
                  </a:cubicBezTo>
                  <a:cubicBezTo>
                    <a:pt x="74" y="993"/>
                    <a:pt x="93" y="1049"/>
                    <a:pt x="133" y="1073"/>
                  </a:cubicBezTo>
                  <a:cubicBezTo>
                    <a:pt x="170" y="1115"/>
                    <a:pt x="215" y="1139"/>
                    <a:pt x="273" y="1139"/>
                  </a:cubicBezTo>
                  <a:lnTo>
                    <a:pt x="302" y="1139"/>
                  </a:lnTo>
                  <a:lnTo>
                    <a:pt x="305" y="1136"/>
                  </a:lnTo>
                  <a:cubicBezTo>
                    <a:pt x="305" y="1136"/>
                    <a:pt x="307" y="1134"/>
                    <a:pt x="342" y="1054"/>
                  </a:cubicBezTo>
                  <a:lnTo>
                    <a:pt x="432" y="848"/>
                  </a:lnTo>
                  <a:cubicBezTo>
                    <a:pt x="516" y="667"/>
                    <a:pt x="569" y="564"/>
                    <a:pt x="593" y="540"/>
                  </a:cubicBezTo>
                  <a:cubicBezTo>
                    <a:pt x="620" y="474"/>
                    <a:pt x="641" y="440"/>
                    <a:pt x="652" y="434"/>
                  </a:cubicBezTo>
                  <a:lnTo>
                    <a:pt x="654" y="434"/>
                  </a:lnTo>
                  <a:cubicBezTo>
                    <a:pt x="654" y="434"/>
                    <a:pt x="657" y="434"/>
                    <a:pt x="712" y="36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" name="Freeform: Shape 5"/>
            <p:cNvSpPr/>
            <p:nvPr/>
          </p:nvSpPr>
          <p:spPr>
            <a:xfrm>
              <a:off x="2518358" y="4655945"/>
              <a:ext cx="124099" cy="20106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4" h="1059">
                  <a:moveTo>
                    <a:pt x="337" y="53"/>
                  </a:moveTo>
                  <a:cubicBezTo>
                    <a:pt x="276" y="108"/>
                    <a:pt x="233" y="167"/>
                    <a:pt x="204" y="230"/>
                  </a:cubicBezTo>
                  <a:lnTo>
                    <a:pt x="201" y="233"/>
                  </a:lnTo>
                  <a:cubicBezTo>
                    <a:pt x="201" y="233"/>
                    <a:pt x="199" y="236"/>
                    <a:pt x="183" y="262"/>
                  </a:cubicBezTo>
                  <a:lnTo>
                    <a:pt x="125" y="368"/>
                  </a:lnTo>
                  <a:cubicBezTo>
                    <a:pt x="43" y="564"/>
                    <a:pt x="0" y="710"/>
                    <a:pt x="0" y="808"/>
                  </a:cubicBezTo>
                  <a:lnTo>
                    <a:pt x="0" y="826"/>
                  </a:lnTo>
                  <a:cubicBezTo>
                    <a:pt x="0" y="861"/>
                    <a:pt x="21" y="900"/>
                    <a:pt x="66" y="945"/>
                  </a:cubicBezTo>
                  <a:cubicBezTo>
                    <a:pt x="109" y="1019"/>
                    <a:pt x="159" y="1059"/>
                    <a:pt x="220" y="1059"/>
                  </a:cubicBezTo>
                  <a:cubicBezTo>
                    <a:pt x="268" y="1049"/>
                    <a:pt x="294" y="1038"/>
                    <a:pt x="294" y="1030"/>
                  </a:cubicBezTo>
                  <a:cubicBezTo>
                    <a:pt x="339" y="998"/>
                    <a:pt x="360" y="977"/>
                    <a:pt x="360" y="964"/>
                  </a:cubicBezTo>
                  <a:cubicBezTo>
                    <a:pt x="432" y="874"/>
                    <a:pt x="477" y="800"/>
                    <a:pt x="501" y="739"/>
                  </a:cubicBezTo>
                  <a:lnTo>
                    <a:pt x="501" y="733"/>
                  </a:lnTo>
                  <a:lnTo>
                    <a:pt x="485" y="720"/>
                  </a:lnTo>
                  <a:lnTo>
                    <a:pt x="469" y="733"/>
                  </a:lnTo>
                  <a:cubicBezTo>
                    <a:pt x="392" y="845"/>
                    <a:pt x="310" y="924"/>
                    <a:pt x="220" y="972"/>
                  </a:cubicBezTo>
                  <a:cubicBezTo>
                    <a:pt x="204" y="972"/>
                    <a:pt x="191" y="961"/>
                    <a:pt x="183" y="943"/>
                  </a:cubicBezTo>
                  <a:cubicBezTo>
                    <a:pt x="183" y="813"/>
                    <a:pt x="233" y="641"/>
                    <a:pt x="331" y="421"/>
                  </a:cubicBezTo>
                  <a:lnTo>
                    <a:pt x="382" y="424"/>
                  </a:lnTo>
                  <a:cubicBezTo>
                    <a:pt x="382" y="424"/>
                    <a:pt x="411" y="426"/>
                    <a:pt x="440" y="416"/>
                  </a:cubicBezTo>
                  <a:lnTo>
                    <a:pt x="530" y="379"/>
                  </a:lnTo>
                  <a:cubicBezTo>
                    <a:pt x="588" y="349"/>
                    <a:pt x="628" y="299"/>
                    <a:pt x="654" y="230"/>
                  </a:cubicBezTo>
                  <a:lnTo>
                    <a:pt x="654" y="159"/>
                  </a:lnTo>
                  <a:cubicBezTo>
                    <a:pt x="646" y="111"/>
                    <a:pt x="577" y="58"/>
                    <a:pt x="448" y="0"/>
                  </a:cubicBezTo>
                  <a:lnTo>
                    <a:pt x="411" y="0"/>
                  </a:lnTo>
                  <a:close/>
                  <a:moveTo>
                    <a:pt x="374" y="349"/>
                  </a:moveTo>
                  <a:cubicBezTo>
                    <a:pt x="453" y="244"/>
                    <a:pt x="506" y="191"/>
                    <a:pt x="535" y="191"/>
                  </a:cubicBezTo>
                  <a:lnTo>
                    <a:pt x="543" y="191"/>
                  </a:lnTo>
                  <a:lnTo>
                    <a:pt x="551" y="196"/>
                  </a:lnTo>
                  <a:cubicBezTo>
                    <a:pt x="498" y="310"/>
                    <a:pt x="448" y="368"/>
                    <a:pt x="405" y="368"/>
                  </a:cubicBezTo>
                  <a:lnTo>
                    <a:pt x="376" y="355"/>
                  </a:lnTo>
                  <a:lnTo>
                    <a:pt x="376" y="349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" name="Freeform: Shape 6"/>
            <p:cNvSpPr/>
            <p:nvPr/>
          </p:nvSpPr>
          <p:spPr>
            <a:xfrm>
              <a:off x="1741456" y="4718660"/>
              <a:ext cx="122009" cy="13721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3" h="723">
                  <a:moveTo>
                    <a:pt x="495" y="442"/>
                  </a:moveTo>
                  <a:cubicBezTo>
                    <a:pt x="490" y="495"/>
                    <a:pt x="455" y="598"/>
                    <a:pt x="339" y="598"/>
                  </a:cubicBezTo>
                  <a:cubicBezTo>
                    <a:pt x="233" y="598"/>
                    <a:pt x="151" y="522"/>
                    <a:pt x="151" y="363"/>
                  </a:cubicBezTo>
                  <a:cubicBezTo>
                    <a:pt x="151" y="220"/>
                    <a:pt x="222" y="127"/>
                    <a:pt x="339" y="127"/>
                  </a:cubicBezTo>
                  <a:cubicBezTo>
                    <a:pt x="434" y="127"/>
                    <a:pt x="482" y="199"/>
                    <a:pt x="490" y="249"/>
                  </a:cubicBezTo>
                  <a:lnTo>
                    <a:pt x="635" y="249"/>
                  </a:lnTo>
                  <a:cubicBezTo>
                    <a:pt x="627" y="161"/>
                    <a:pt x="559" y="0"/>
                    <a:pt x="339" y="0"/>
                  </a:cubicBezTo>
                  <a:cubicBezTo>
                    <a:pt x="130" y="0"/>
                    <a:pt x="0" y="156"/>
                    <a:pt x="0" y="360"/>
                  </a:cubicBezTo>
                  <a:cubicBezTo>
                    <a:pt x="0" y="577"/>
                    <a:pt x="140" y="723"/>
                    <a:pt x="339" y="723"/>
                  </a:cubicBezTo>
                  <a:cubicBezTo>
                    <a:pt x="566" y="723"/>
                    <a:pt x="638" y="537"/>
                    <a:pt x="643" y="43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" name="Freeform: Shape 7"/>
            <p:cNvSpPr/>
            <p:nvPr/>
          </p:nvSpPr>
          <p:spPr>
            <a:xfrm>
              <a:off x="1876198" y="4721701"/>
              <a:ext cx="27556" cy="2337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124">
                  <a:moveTo>
                    <a:pt x="73" y="124"/>
                  </a:moveTo>
                  <a:lnTo>
                    <a:pt x="0" y="124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2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" name="Freeform: Shape 8"/>
            <p:cNvSpPr/>
            <p:nvPr/>
          </p:nvSpPr>
          <p:spPr>
            <a:xfrm>
              <a:off x="1876198" y="4757809"/>
              <a:ext cx="27556" cy="9502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501">
                  <a:moveTo>
                    <a:pt x="73" y="501"/>
                  </a:moveTo>
                  <a:lnTo>
                    <a:pt x="0" y="501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501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" name="Freeform: Shape 9"/>
            <p:cNvSpPr/>
            <p:nvPr/>
          </p:nvSpPr>
          <p:spPr>
            <a:xfrm>
              <a:off x="1914967" y="4755338"/>
              <a:ext cx="90461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7" h="530">
                  <a:moveTo>
                    <a:pt x="16" y="146"/>
                  </a:moveTo>
                  <a:cubicBezTo>
                    <a:pt x="16" y="252"/>
                    <a:pt x="109" y="284"/>
                    <a:pt x="162" y="297"/>
                  </a:cubicBezTo>
                  <a:cubicBezTo>
                    <a:pt x="175" y="299"/>
                    <a:pt x="212" y="310"/>
                    <a:pt x="225" y="313"/>
                  </a:cubicBezTo>
                  <a:cubicBezTo>
                    <a:pt x="278" y="326"/>
                    <a:pt x="326" y="337"/>
                    <a:pt x="326" y="379"/>
                  </a:cubicBezTo>
                  <a:cubicBezTo>
                    <a:pt x="326" y="408"/>
                    <a:pt x="294" y="432"/>
                    <a:pt x="236" y="432"/>
                  </a:cubicBezTo>
                  <a:cubicBezTo>
                    <a:pt x="178" y="432"/>
                    <a:pt x="143" y="403"/>
                    <a:pt x="138" y="352"/>
                  </a:cubicBezTo>
                  <a:lnTo>
                    <a:pt x="0" y="352"/>
                  </a:lnTo>
                  <a:cubicBezTo>
                    <a:pt x="6" y="405"/>
                    <a:pt x="35" y="530"/>
                    <a:pt x="236" y="530"/>
                  </a:cubicBezTo>
                  <a:cubicBezTo>
                    <a:pt x="424" y="530"/>
                    <a:pt x="477" y="427"/>
                    <a:pt x="477" y="368"/>
                  </a:cubicBezTo>
                  <a:cubicBezTo>
                    <a:pt x="477" y="302"/>
                    <a:pt x="435" y="246"/>
                    <a:pt x="310" y="215"/>
                  </a:cubicBezTo>
                  <a:cubicBezTo>
                    <a:pt x="302" y="212"/>
                    <a:pt x="262" y="204"/>
                    <a:pt x="247" y="199"/>
                  </a:cubicBezTo>
                  <a:cubicBezTo>
                    <a:pt x="183" y="183"/>
                    <a:pt x="165" y="172"/>
                    <a:pt x="165" y="141"/>
                  </a:cubicBezTo>
                  <a:cubicBezTo>
                    <a:pt x="165" y="111"/>
                    <a:pt x="196" y="98"/>
                    <a:pt x="231" y="98"/>
                  </a:cubicBezTo>
                  <a:cubicBezTo>
                    <a:pt x="310" y="98"/>
                    <a:pt x="326" y="138"/>
                    <a:pt x="326" y="162"/>
                  </a:cubicBezTo>
                  <a:lnTo>
                    <a:pt x="464" y="162"/>
                  </a:lnTo>
                  <a:cubicBezTo>
                    <a:pt x="464" y="109"/>
                    <a:pt x="427" y="0"/>
                    <a:pt x="231" y="0"/>
                  </a:cubicBezTo>
                  <a:cubicBezTo>
                    <a:pt x="74" y="0"/>
                    <a:pt x="16" y="80"/>
                    <a:pt x="16" y="14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" name="Freeform: Shape 10"/>
            <p:cNvSpPr/>
            <p:nvPr/>
          </p:nvSpPr>
          <p:spPr>
            <a:xfrm>
              <a:off x="2012080" y="4755338"/>
              <a:ext cx="97493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4" h="530">
                  <a:moveTo>
                    <a:pt x="376" y="331"/>
                  </a:moveTo>
                  <a:cubicBezTo>
                    <a:pt x="366" y="379"/>
                    <a:pt x="334" y="424"/>
                    <a:pt x="270" y="424"/>
                  </a:cubicBezTo>
                  <a:cubicBezTo>
                    <a:pt x="191" y="424"/>
                    <a:pt x="151" y="355"/>
                    <a:pt x="151" y="265"/>
                  </a:cubicBezTo>
                  <a:cubicBezTo>
                    <a:pt x="151" y="196"/>
                    <a:pt x="178" y="103"/>
                    <a:pt x="270" y="103"/>
                  </a:cubicBezTo>
                  <a:cubicBezTo>
                    <a:pt x="329" y="103"/>
                    <a:pt x="363" y="143"/>
                    <a:pt x="371" y="188"/>
                  </a:cubicBezTo>
                  <a:lnTo>
                    <a:pt x="511" y="188"/>
                  </a:lnTo>
                  <a:cubicBezTo>
                    <a:pt x="503" y="109"/>
                    <a:pt x="445" y="0"/>
                    <a:pt x="268" y="0"/>
                  </a:cubicBezTo>
                  <a:cubicBezTo>
                    <a:pt x="112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53" y="530"/>
                    <a:pt x="506" y="413"/>
                    <a:pt x="514" y="334"/>
                  </a:cubicBezTo>
                  <a:lnTo>
                    <a:pt x="376" y="33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" name="Freeform: Shape 11"/>
            <p:cNvSpPr/>
            <p:nvPr/>
          </p:nvSpPr>
          <p:spPr>
            <a:xfrm>
              <a:off x="2117744" y="4755338"/>
              <a:ext cx="101104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33" h="530">
                  <a:moveTo>
                    <a:pt x="268" y="0"/>
                  </a:moveTo>
                  <a:cubicBezTo>
                    <a:pt x="109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24" y="530"/>
                    <a:pt x="533" y="429"/>
                    <a:pt x="533" y="265"/>
                  </a:cubicBezTo>
                  <a:cubicBezTo>
                    <a:pt x="533" y="98"/>
                    <a:pt x="419" y="0"/>
                    <a:pt x="268" y="0"/>
                  </a:cubicBezTo>
                  <a:close/>
                  <a:moveTo>
                    <a:pt x="265" y="424"/>
                  </a:moveTo>
                  <a:cubicBezTo>
                    <a:pt x="188" y="424"/>
                    <a:pt x="146" y="355"/>
                    <a:pt x="146" y="265"/>
                  </a:cubicBezTo>
                  <a:cubicBezTo>
                    <a:pt x="149" y="196"/>
                    <a:pt x="175" y="103"/>
                    <a:pt x="265" y="103"/>
                  </a:cubicBezTo>
                  <a:cubicBezTo>
                    <a:pt x="347" y="103"/>
                    <a:pt x="382" y="183"/>
                    <a:pt x="382" y="265"/>
                  </a:cubicBezTo>
                  <a:cubicBezTo>
                    <a:pt x="382" y="347"/>
                    <a:pt x="347" y="424"/>
                    <a:pt x="265" y="424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1338142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9143918" cy="5143500"/>
          </a:xfrm>
          <a:prstGeom prst="rect">
            <a:avLst/>
          </a:prstGeom>
          <a:solidFill>
            <a:srgbClr val="005073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50" fontAlgn="auto">
              <a:spcBef>
                <a:spcPts val="0"/>
              </a:spcBef>
              <a:spcAft>
                <a:spcPts val="0"/>
              </a:spcAft>
            </a:pPr>
            <a:endParaRPr lang="en-US" sz="1400" dirty="0" err="1">
              <a:solidFill>
                <a:srgbClr val="00BCEB"/>
              </a:solidFill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9" t="2703" r="67036"/>
          <a:stretch/>
        </p:blipFill>
        <p:spPr>
          <a:xfrm rot="16200000" flipV="1">
            <a:off x="3270632" y="-729869"/>
            <a:ext cx="2602737" cy="9144001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474580"/>
            <a:ext cx="8394466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Segue Slide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>
                <a:solidFill>
                  <a:srgbClr val="FFFFFF">
                    <a:alpha val="60000"/>
                  </a:srgbClr>
                </a:solidFill>
                <a:ea typeface="ＭＳ Ｐゴシック" charset="0"/>
              </a:rPr>
              <a:t>Presentation ID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454861" y="4785454"/>
            <a:ext cx="820227" cy="274319"/>
            <a:chOff x="1741456" y="4513412"/>
            <a:chExt cx="1027381" cy="343600"/>
          </a:xfrm>
          <a:solidFill>
            <a:schemeClr val="bg1"/>
          </a:solidFill>
        </p:grpSpPr>
        <p:sp>
          <p:nvSpPr>
            <p:cNvPr id="16" name="Freeform: Shape 1"/>
            <p:cNvSpPr/>
            <p:nvPr/>
          </p:nvSpPr>
          <p:spPr>
            <a:xfrm>
              <a:off x="2624973" y="4513412"/>
              <a:ext cx="143864" cy="34303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58" h="1806">
                  <a:moveTo>
                    <a:pt x="242" y="829"/>
                  </a:moveTo>
                  <a:cubicBezTo>
                    <a:pt x="215" y="896"/>
                    <a:pt x="204" y="941"/>
                    <a:pt x="204" y="964"/>
                  </a:cubicBezTo>
                  <a:cubicBezTo>
                    <a:pt x="183" y="999"/>
                    <a:pt x="175" y="1070"/>
                    <a:pt x="175" y="1097"/>
                  </a:cubicBezTo>
                  <a:lnTo>
                    <a:pt x="175" y="1129"/>
                  </a:lnTo>
                  <a:lnTo>
                    <a:pt x="223" y="1208"/>
                  </a:lnTo>
                  <a:cubicBezTo>
                    <a:pt x="250" y="1245"/>
                    <a:pt x="218" y="1258"/>
                    <a:pt x="292" y="1282"/>
                  </a:cubicBezTo>
                  <a:cubicBezTo>
                    <a:pt x="318" y="1282"/>
                    <a:pt x="340" y="1261"/>
                    <a:pt x="353" y="1221"/>
                  </a:cubicBezTo>
                  <a:lnTo>
                    <a:pt x="353" y="1208"/>
                  </a:lnTo>
                  <a:cubicBezTo>
                    <a:pt x="353" y="1113"/>
                    <a:pt x="387" y="978"/>
                    <a:pt x="419" y="888"/>
                  </a:cubicBezTo>
                  <a:cubicBezTo>
                    <a:pt x="419" y="845"/>
                    <a:pt x="456" y="718"/>
                    <a:pt x="588" y="406"/>
                  </a:cubicBezTo>
                  <a:cubicBezTo>
                    <a:pt x="588" y="371"/>
                    <a:pt x="618" y="308"/>
                    <a:pt x="678" y="210"/>
                  </a:cubicBezTo>
                  <a:cubicBezTo>
                    <a:pt x="729" y="125"/>
                    <a:pt x="742" y="138"/>
                    <a:pt x="758" y="128"/>
                  </a:cubicBezTo>
                  <a:lnTo>
                    <a:pt x="758" y="80"/>
                  </a:lnTo>
                  <a:lnTo>
                    <a:pt x="739" y="61"/>
                  </a:lnTo>
                  <a:cubicBezTo>
                    <a:pt x="739" y="61"/>
                    <a:pt x="721" y="43"/>
                    <a:pt x="671" y="22"/>
                  </a:cubicBezTo>
                  <a:cubicBezTo>
                    <a:pt x="671" y="22"/>
                    <a:pt x="620" y="0"/>
                    <a:pt x="604" y="0"/>
                  </a:cubicBezTo>
                  <a:cubicBezTo>
                    <a:pt x="588" y="0"/>
                    <a:pt x="557" y="32"/>
                    <a:pt x="530" y="93"/>
                  </a:cubicBezTo>
                  <a:close/>
                  <a:moveTo>
                    <a:pt x="14" y="1738"/>
                  </a:moveTo>
                  <a:cubicBezTo>
                    <a:pt x="14" y="1772"/>
                    <a:pt x="-18" y="1783"/>
                    <a:pt x="16" y="1806"/>
                  </a:cubicBezTo>
                  <a:lnTo>
                    <a:pt x="77" y="1806"/>
                  </a:lnTo>
                  <a:cubicBezTo>
                    <a:pt x="144" y="1775"/>
                    <a:pt x="167" y="1716"/>
                    <a:pt x="252" y="1528"/>
                  </a:cubicBezTo>
                  <a:lnTo>
                    <a:pt x="252" y="1486"/>
                  </a:lnTo>
                  <a:cubicBezTo>
                    <a:pt x="252" y="1460"/>
                    <a:pt x="273" y="1446"/>
                    <a:pt x="218" y="1412"/>
                  </a:cubicBezTo>
                  <a:lnTo>
                    <a:pt x="202" y="1412"/>
                  </a:lnTo>
                  <a:cubicBezTo>
                    <a:pt x="93" y="1409"/>
                    <a:pt x="67" y="1465"/>
                    <a:pt x="14" y="168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" name="Freeform: Shape 2"/>
            <p:cNvSpPr/>
            <p:nvPr/>
          </p:nvSpPr>
          <p:spPr>
            <a:xfrm>
              <a:off x="2244124" y="4551801"/>
              <a:ext cx="81339" cy="30426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9" h="1602">
                  <a:moveTo>
                    <a:pt x="244" y="1533"/>
                  </a:moveTo>
                  <a:cubicBezTo>
                    <a:pt x="209" y="1533"/>
                    <a:pt x="199" y="1483"/>
                    <a:pt x="183" y="1329"/>
                  </a:cubicBezTo>
                  <a:cubicBezTo>
                    <a:pt x="201" y="1064"/>
                    <a:pt x="223" y="884"/>
                    <a:pt x="241" y="789"/>
                  </a:cubicBezTo>
                  <a:cubicBezTo>
                    <a:pt x="323" y="384"/>
                    <a:pt x="307" y="458"/>
                    <a:pt x="366" y="320"/>
                  </a:cubicBezTo>
                  <a:cubicBezTo>
                    <a:pt x="424" y="180"/>
                    <a:pt x="429" y="161"/>
                    <a:pt x="429" y="119"/>
                  </a:cubicBezTo>
                  <a:cubicBezTo>
                    <a:pt x="429" y="71"/>
                    <a:pt x="376" y="32"/>
                    <a:pt x="268" y="0"/>
                  </a:cubicBezTo>
                  <a:lnTo>
                    <a:pt x="260" y="0"/>
                  </a:lnTo>
                  <a:lnTo>
                    <a:pt x="257" y="2"/>
                  </a:lnTo>
                  <a:cubicBezTo>
                    <a:pt x="257" y="2"/>
                    <a:pt x="254" y="5"/>
                    <a:pt x="241" y="63"/>
                  </a:cubicBezTo>
                  <a:lnTo>
                    <a:pt x="209" y="201"/>
                  </a:lnTo>
                  <a:cubicBezTo>
                    <a:pt x="130" y="535"/>
                    <a:pt x="127" y="564"/>
                    <a:pt x="109" y="614"/>
                  </a:cubicBezTo>
                  <a:cubicBezTo>
                    <a:pt x="-8" y="1138"/>
                    <a:pt x="0" y="1213"/>
                    <a:pt x="0" y="1340"/>
                  </a:cubicBezTo>
                  <a:cubicBezTo>
                    <a:pt x="5" y="1385"/>
                    <a:pt x="27" y="1432"/>
                    <a:pt x="66" y="1483"/>
                  </a:cubicBezTo>
                  <a:cubicBezTo>
                    <a:pt x="146" y="1562"/>
                    <a:pt x="212" y="1602"/>
                    <a:pt x="257" y="160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" name="Freeform: Shape 3"/>
            <p:cNvSpPr/>
            <p:nvPr/>
          </p:nvSpPr>
          <p:spPr>
            <a:xfrm>
              <a:off x="2307789" y="4611664"/>
              <a:ext cx="82479" cy="24458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35" h="1288">
                  <a:moveTo>
                    <a:pt x="270" y="204"/>
                  </a:moveTo>
                  <a:lnTo>
                    <a:pt x="294" y="212"/>
                  </a:lnTo>
                  <a:cubicBezTo>
                    <a:pt x="331" y="206"/>
                    <a:pt x="379" y="164"/>
                    <a:pt x="435" y="82"/>
                  </a:cubicBezTo>
                  <a:lnTo>
                    <a:pt x="432" y="71"/>
                  </a:lnTo>
                  <a:cubicBezTo>
                    <a:pt x="429" y="45"/>
                    <a:pt x="395" y="21"/>
                    <a:pt x="329" y="0"/>
                  </a:cubicBezTo>
                  <a:lnTo>
                    <a:pt x="321" y="0"/>
                  </a:lnTo>
                  <a:cubicBezTo>
                    <a:pt x="302" y="3"/>
                    <a:pt x="284" y="69"/>
                    <a:pt x="270" y="204"/>
                  </a:cubicBezTo>
                  <a:close/>
                  <a:moveTo>
                    <a:pt x="210" y="1218"/>
                  </a:moveTo>
                  <a:lnTo>
                    <a:pt x="199" y="1189"/>
                  </a:lnTo>
                  <a:cubicBezTo>
                    <a:pt x="194" y="1048"/>
                    <a:pt x="194" y="956"/>
                    <a:pt x="204" y="913"/>
                  </a:cubicBezTo>
                  <a:lnTo>
                    <a:pt x="194" y="884"/>
                  </a:lnTo>
                  <a:cubicBezTo>
                    <a:pt x="191" y="829"/>
                    <a:pt x="196" y="800"/>
                    <a:pt x="207" y="800"/>
                  </a:cubicBezTo>
                  <a:cubicBezTo>
                    <a:pt x="220" y="712"/>
                    <a:pt x="236" y="662"/>
                    <a:pt x="249" y="651"/>
                  </a:cubicBezTo>
                  <a:cubicBezTo>
                    <a:pt x="255" y="590"/>
                    <a:pt x="286" y="511"/>
                    <a:pt x="347" y="413"/>
                  </a:cubicBezTo>
                  <a:cubicBezTo>
                    <a:pt x="345" y="381"/>
                    <a:pt x="281" y="341"/>
                    <a:pt x="165" y="291"/>
                  </a:cubicBezTo>
                  <a:cubicBezTo>
                    <a:pt x="133" y="294"/>
                    <a:pt x="106" y="360"/>
                    <a:pt x="82" y="484"/>
                  </a:cubicBezTo>
                  <a:cubicBezTo>
                    <a:pt x="16" y="768"/>
                    <a:pt x="-10" y="969"/>
                    <a:pt x="3" y="1086"/>
                  </a:cubicBezTo>
                  <a:cubicBezTo>
                    <a:pt x="14" y="1168"/>
                    <a:pt x="24" y="1207"/>
                    <a:pt x="40" y="1207"/>
                  </a:cubicBezTo>
                  <a:cubicBezTo>
                    <a:pt x="96" y="1268"/>
                    <a:pt x="157" y="1295"/>
                    <a:pt x="225" y="128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" name="Freeform: Shape 4"/>
            <p:cNvSpPr/>
            <p:nvPr/>
          </p:nvSpPr>
          <p:spPr>
            <a:xfrm>
              <a:off x="2387038" y="4639791"/>
              <a:ext cx="173891" cy="21627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16" h="1139">
                  <a:moveTo>
                    <a:pt x="871" y="172"/>
                  </a:moveTo>
                  <a:cubicBezTo>
                    <a:pt x="900" y="141"/>
                    <a:pt x="916" y="114"/>
                    <a:pt x="916" y="95"/>
                  </a:cubicBezTo>
                  <a:cubicBezTo>
                    <a:pt x="916" y="37"/>
                    <a:pt x="892" y="5"/>
                    <a:pt x="795" y="0"/>
                  </a:cubicBezTo>
                  <a:cubicBezTo>
                    <a:pt x="773" y="0"/>
                    <a:pt x="736" y="35"/>
                    <a:pt x="683" y="106"/>
                  </a:cubicBezTo>
                  <a:cubicBezTo>
                    <a:pt x="644" y="252"/>
                    <a:pt x="599" y="350"/>
                    <a:pt x="543" y="403"/>
                  </a:cubicBezTo>
                  <a:cubicBezTo>
                    <a:pt x="456" y="596"/>
                    <a:pt x="389" y="723"/>
                    <a:pt x="344" y="781"/>
                  </a:cubicBezTo>
                  <a:cubicBezTo>
                    <a:pt x="331" y="832"/>
                    <a:pt x="318" y="858"/>
                    <a:pt x="307" y="858"/>
                  </a:cubicBezTo>
                  <a:lnTo>
                    <a:pt x="305" y="858"/>
                  </a:lnTo>
                  <a:cubicBezTo>
                    <a:pt x="305" y="858"/>
                    <a:pt x="302" y="858"/>
                    <a:pt x="299" y="773"/>
                  </a:cubicBezTo>
                  <a:lnTo>
                    <a:pt x="294" y="569"/>
                  </a:lnTo>
                  <a:lnTo>
                    <a:pt x="302" y="498"/>
                  </a:lnTo>
                  <a:lnTo>
                    <a:pt x="286" y="416"/>
                  </a:lnTo>
                  <a:lnTo>
                    <a:pt x="294" y="397"/>
                  </a:lnTo>
                  <a:lnTo>
                    <a:pt x="278" y="363"/>
                  </a:lnTo>
                  <a:lnTo>
                    <a:pt x="286" y="339"/>
                  </a:lnTo>
                  <a:lnTo>
                    <a:pt x="286" y="334"/>
                  </a:lnTo>
                  <a:cubicBezTo>
                    <a:pt x="286" y="286"/>
                    <a:pt x="207" y="249"/>
                    <a:pt x="45" y="220"/>
                  </a:cubicBezTo>
                  <a:cubicBezTo>
                    <a:pt x="24" y="225"/>
                    <a:pt x="11" y="236"/>
                    <a:pt x="0" y="249"/>
                  </a:cubicBezTo>
                  <a:lnTo>
                    <a:pt x="0" y="260"/>
                  </a:lnTo>
                  <a:cubicBezTo>
                    <a:pt x="29" y="260"/>
                    <a:pt x="53" y="474"/>
                    <a:pt x="74" y="906"/>
                  </a:cubicBezTo>
                  <a:cubicBezTo>
                    <a:pt x="74" y="993"/>
                    <a:pt x="93" y="1049"/>
                    <a:pt x="133" y="1073"/>
                  </a:cubicBezTo>
                  <a:cubicBezTo>
                    <a:pt x="170" y="1115"/>
                    <a:pt x="215" y="1139"/>
                    <a:pt x="273" y="1139"/>
                  </a:cubicBezTo>
                  <a:lnTo>
                    <a:pt x="302" y="1139"/>
                  </a:lnTo>
                  <a:lnTo>
                    <a:pt x="305" y="1136"/>
                  </a:lnTo>
                  <a:cubicBezTo>
                    <a:pt x="305" y="1136"/>
                    <a:pt x="307" y="1134"/>
                    <a:pt x="342" y="1054"/>
                  </a:cubicBezTo>
                  <a:lnTo>
                    <a:pt x="432" y="848"/>
                  </a:lnTo>
                  <a:cubicBezTo>
                    <a:pt x="516" y="667"/>
                    <a:pt x="569" y="564"/>
                    <a:pt x="593" y="540"/>
                  </a:cubicBezTo>
                  <a:cubicBezTo>
                    <a:pt x="620" y="474"/>
                    <a:pt x="641" y="440"/>
                    <a:pt x="652" y="434"/>
                  </a:cubicBezTo>
                  <a:lnTo>
                    <a:pt x="654" y="434"/>
                  </a:lnTo>
                  <a:cubicBezTo>
                    <a:pt x="654" y="434"/>
                    <a:pt x="657" y="434"/>
                    <a:pt x="712" y="36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" name="Freeform: Shape 5"/>
            <p:cNvSpPr/>
            <p:nvPr/>
          </p:nvSpPr>
          <p:spPr>
            <a:xfrm>
              <a:off x="2518358" y="4655945"/>
              <a:ext cx="124099" cy="20106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4" h="1059">
                  <a:moveTo>
                    <a:pt x="337" y="53"/>
                  </a:moveTo>
                  <a:cubicBezTo>
                    <a:pt x="276" y="108"/>
                    <a:pt x="233" y="167"/>
                    <a:pt x="204" y="230"/>
                  </a:cubicBezTo>
                  <a:lnTo>
                    <a:pt x="201" y="233"/>
                  </a:lnTo>
                  <a:cubicBezTo>
                    <a:pt x="201" y="233"/>
                    <a:pt x="199" y="236"/>
                    <a:pt x="183" y="262"/>
                  </a:cubicBezTo>
                  <a:lnTo>
                    <a:pt x="125" y="368"/>
                  </a:lnTo>
                  <a:cubicBezTo>
                    <a:pt x="43" y="564"/>
                    <a:pt x="0" y="710"/>
                    <a:pt x="0" y="808"/>
                  </a:cubicBezTo>
                  <a:lnTo>
                    <a:pt x="0" y="826"/>
                  </a:lnTo>
                  <a:cubicBezTo>
                    <a:pt x="0" y="861"/>
                    <a:pt x="21" y="900"/>
                    <a:pt x="66" y="945"/>
                  </a:cubicBezTo>
                  <a:cubicBezTo>
                    <a:pt x="109" y="1019"/>
                    <a:pt x="159" y="1059"/>
                    <a:pt x="220" y="1059"/>
                  </a:cubicBezTo>
                  <a:cubicBezTo>
                    <a:pt x="268" y="1049"/>
                    <a:pt x="294" y="1038"/>
                    <a:pt x="294" y="1030"/>
                  </a:cubicBezTo>
                  <a:cubicBezTo>
                    <a:pt x="339" y="998"/>
                    <a:pt x="360" y="977"/>
                    <a:pt x="360" y="964"/>
                  </a:cubicBezTo>
                  <a:cubicBezTo>
                    <a:pt x="432" y="874"/>
                    <a:pt x="477" y="800"/>
                    <a:pt x="501" y="739"/>
                  </a:cubicBezTo>
                  <a:lnTo>
                    <a:pt x="501" y="733"/>
                  </a:lnTo>
                  <a:lnTo>
                    <a:pt x="485" y="720"/>
                  </a:lnTo>
                  <a:lnTo>
                    <a:pt x="469" y="733"/>
                  </a:lnTo>
                  <a:cubicBezTo>
                    <a:pt x="392" y="845"/>
                    <a:pt x="310" y="924"/>
                    <a:pt x="220" y="972"/>
                  </a:cubicBezTo>
                  <a:cubicBezTo>
                    <a:pt x="204" y="972"/>
                    <a:pt x="191" y="961"/>
                    <a:pt x="183" y="943"/>
                  </a:cubicBezTo>
                  <a:cubicBezTo>
                    <a:pt x="183" y="813"/>
                    <a:pt x="233" y="641"/>
                    <a:pt x="331" y="421"/>
                  </a:cubicBezTo>
                  <a:lnTo>
                    <a:pt x="382" y="424"/>
                  </a:lnTo>
                  <a:cubicBezTo>
                    <a:pt x="382" y="424"/>
                    <a:pt x="411" y="426"/>
                    <a:pt x="440" y="416"/>
                  </a:cubicBezTo>
                  <a:lnTo>
                    <a:pt x="530" y="379"/>
                  </a:lnTo>
                  <a:cubicBezTo>
                    <a:pt x="588" y="349"/>
                    <a:pt x="628" y="299"/>
                    <a:pt x="654" y="230"/>
                  </a:cubicBezTo>
                  <a:lnTo>
                    <a:pt x="654" y="159"/>
                  </a:lnTo>
                  <a:cubicBezTo>
                    <a:pt x="646" y="111"/>
                    <a:pt x="577" y="58"/>
                    <a:pt x="448" y="0"/>
                  </a:cubicBezTo>
                  <a:lnTo>
                    <a:pt x="411" y="0"/>
                  </a:lnTo>
                  <a:close/>
                  <a:moveTo>
                    <a:pt x="374" y="349"/>
                  </a:moveTo>
                  <a:cubicBezTo>
                    <a:pt x="453" y="244"/>
                    <a:pt x="506" y="191"/>
                    <a:pt x="535" y="191"/>
                  </a:cubicBezTo>
                  <a:lnTo>
                    <a:pt x="543" y="191"/>
                  </a:lnTo>
                  <a:lnTo>
                    <a:pt x="551" y="196"/>
                  </a:lnTo>
                  <a:cubicBezTo>
                    <a:pt x="498" y="310"/>
                    <a:pt x="448" y="368"/>
                    <a:pt x="405" y="368"/>
                  </a:cubicBezTo>
                  <a:lnTo>
                    <a:pt x="376" y="355"/>
                  </a:lnTo>
                  <a:lnTo>
                    <a:pt x="376" y="349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" name="Freeform: Shape 6"/>
            <p:cNvSpPr/>
            <p:nvPr/>
          </p:nvSpPr>
          <p:spPr>
            <a:xfrm>
              <a:off x="1741456" y="4718660"/>
              <a:ext cx="122009" cy="13721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3" h="723">
                  <a:moveTo>
                    <a:pt x="495" y="442"/>
                  </a:moveTo>
                  <a:cubicBezTo>
                    <a:pt x="490" y="495"/>
                    <a:pt x="455" y="598"/>
                    <a:pt x="339" y="598"/>
                  </a:cubicBezTo>
                  <a:cubicBezTo>
                    <a:pt x="233" y="598"/>
                    <a:pt x="151" y="522"/>
                    <a:pt x="151" y="363"/>
                  </a:cubicBezTo>
                  <a:cubicBezTo>
                    <a:pt x="151" y="220"/>
                    <a:pt x="222" y="127"/>
                    <a:pt x="339" y="127"/>
                  </a:cubicBezTo>
                  <a:cubicBezTo>
                    <a:pt x="434" y="127"/>
                    <a:pt x="482" y="199"/>
                    <a:pt x="490" y="249"/>
                  </a:cubicBezTo>
                  <a:lnTo>
                    <a:pt x="635" y="249"/>
                  </a:lnTo>
                  <a:cubicBezTo>
                    <a:pt x="627" y="161"/>
                    <a:pt x="559" y="0"/>
                    <a:pt x="339" y="0"/>
                  </a:cubicBezTo>
                  <a:cubicBezTo>
                    <a:pt x="130" y="0"/>
                    <a:pt x="0" y="156"/>
                    <a:pt x="0" y="360"/>
                  </a:cubicBezTo>
                  <a:cubicBezTo>
                    <a:pt x="0" y="577"/>
                    <a:pt x="140" y="723"/>
                    <a:pt x="339" y="723"/>
                  </a:cubicBezTo>
                  <a:cubicBezTo>
                    <a:pt x="566" y="723"/>
                    <a:pt x="638" y="537"/>
                    <a:pt x="643" y="43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" name="Freeform: Shape 7"/>
            <p:cNvSpPr/>
            <p:nvPr/>
          </p:nvSpPr>
          <p:spPr>
            <a:xfrm>
              <a:off x="1876198" y="4721701"/>
              <a:ext cx="27556" cy="2337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124">
                  <a:moveTo>
                    <a:pt x="73" y="124"/>
                  </a:moveTo>
                  <a:lnTo>
                    <a:pt x="0" y="124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2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" name="Freeform: Shape 8"/>
            <p:cNvSpPr/>
            <p:nvPr/>
          </p:nvSpPr>
          <p:spPr>
            <a:xfrm>
              <a:off x="1876198" y="4757809"/>
              <a:ext cx="27556" cy="9502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501">
                  <a:moveTo>
                    <a:pt x="73" y="501"/>
                  </a:moveTo>
                  <a:lnTo>
                    <a:pt x="0" y="501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501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" name="Freeform: Shape 9"/>
            <p:cNvSpPr/>
            <p:nvPr/>
          </p:nvSpPr>
          <p:spPr>
            <a:xfrm>
              <a:off x="1914967" y="4755338"/>
              <a:ext cx="90461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7" h="530">
                  <a:moveTo>
                    <a:pt x="16" y="146"/>
                  </a:moveTo>
                  <a:cubicBezTo>
                    <a:pt x="16" y="252"/>
                    <a:pt x="109" y="284"/>
                    <a:pt x="162" y="297"/>
                  </a:cubicBezTo>
                  <a:cubicBezTo>
                    <a:pt x="175" y="299"/>
                    <a:pt x="212" y="310"/>
                    <a:pt x="225" y="313"/>
                  </a:cubicBezTo>
                  <a:cubicBezTo>
                    <a:pt x="278" y="326"/>
                    <a:pt x="326" y="337"/>
                    <a:pt x="326" y="379"/>
                  </a:cubicBezTo>
                  <a:cubicBezTo>
                    <a:pt x="326" y="408"/>
                    <a:pt x="294" y="432"/>
                    <a:pt x="236" y="432"/>
                  </a:cubicBezTo>
                  <a:cubicBezTo>
                    <a:pt x="178" y="432"/>
                    <a:pt x="143" y="403"/>
                    <a:pt x="138" y="352"/>
                  </a:cubicBezTo>
                  <a:lnTo>
                    <a:pt x="0" y="352"/>
                  </a:lnTo>
                  <a:cubicBezTo>
                    <a:pt x="6" y="405"/>
                    <a:pt x="35" y="530"/>
                    <a:pt x="236" y="530"/>
                  </a:cubicBezTo>
                  <a:cubicBezTo>
                    <a:pt x="424" y="530"/>
                    <a:pt x="477" y="427"/>
                    <a:pt x="477" y="368"/>
                  </a:cubicBezTo>
                  <a:cubicBezTo>
                    <a:pt x="477" y="302"/>
                    <a:pt x="435" y="246"/>
                    <a:pt x="310" y="215"/>
                  </a:cubicBezTo>
                  <a:cubicBezTo>
                    <a:pt x="302" y="212"/>
                    <a:pt x="262" y="204"/>
                    <a:pt x="247" y="199"/>
                  </a:cubicBezTo>
                  <a:cubicBezTo>
                    <a:pt x="183" y="183"/>
                    <a:pt x="165" y="172"/>
                    <a:pt x="165" y="141"/>
                  </a:cubicBezTo>
                  <a:cubicBezTo>
                    <a:pt x="165" y="111"/>
                    <a:pt x="196" y="98"/>
                    <a:pt x="231" y="98"/>
                  </a:cubicBezTo>
                  <a:cubicBezTo>
                    <a:pt x="310" y="98"/>
                    <a:pt x="326" y="138"/>
                    <a:pt x="326" y="162"/>
                  </a:cubicBezTo>
                  <a:lnTo>
                    <a:pt x="464" y="162"/>
                  </a:lnTo>
                  <a:cubicBezTo>
                    <a:pt x="464" y="109"/>
                    <a:pt x="427" y="0"/>
                    <a:pt x="231" y="0"/>
                  </a:cubicBezTo>
                  <a:cubicBezTo>
                    <a:pt x="74" y="0"/>
                    <a:pt x="16" y="80"/>
                    <a:pt x="16" y="14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" name="Freeform: Shape 10"/>
            <p:cNvSpPr/>
            <p:nvPr/>
          </p:nvSpPr>
          <p:spPr>
            <a:xfrm>
              <a:off x="2012080" y="4755338"/>
              <a:ext cx="97493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4" h="530">
                  <a:moveTo>
                    <a:pt x="376" y="331"/>
                  </a:moveTo>
                  <a:cubicBezTo>
                    <a:pt x="366" y="379"/>
                    <a:pt x="334" y="424"/>
                    <a:pt x="270" y="424"/>
                  </a:cubicBezTo>
                  <a:cubicBezTo>
                    <a:pt x="191" y="424"/>
                    <a:pt x="151" y="355"/>
                    <a:pt x="151" y="265"/>
                  </a:cubicBezTo>
                  <a:cubicBezTo>
                    <a:pt x="151" y="196"/>
                    <a:pt x="178" y="103"/>
                    <a:pt x="270" y="103"/>
                  </a:cubicBezTo>
                  <a:cubicBezTo>
                    <a:pt x="329" y="103"/>
                    <a:pt x="363" y="143"/>
                    <a:pt x="371" y="188"/>
                  </a:cubicBezTo>
                  <a:lnTo>
                    <a:pt x="511" y="188"/>
                  </a:lnTo>
                  <a:cubicBezTo>
                    <a:pt x="503" y="109"/>
                    <a:pt x="445" y="0"/>
                    <a:pt x="268" y="0"/>
                  </a:cubicBezTo>
                  <a:cubicBezTo>
                    <a:pt x="112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53" y="530"/>
                    <a:pt x="506" y="413"/>
                    <a:pt x="514" y="334"/>
                  </a:cubicBezTo>
                  <a:lnTo>
                    <a:pt x="376" y="33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" name="Freeform: Shape 11"/>
            <p:cNvSpPr/>
            <p:nvPr/>
          </p:nvSpPr>
          <p:spPr>
            <a:xfrm>
              <a:off x="2117744" y="4755338"/>
              <a:ext cx="101104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33" h="530">
                  <a:moveTo>
                    <a:pt x="268" y="0"/>
                  </a:moveTo>
                  <a:cubicBezTo>
                    <a:pt x="109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24" y="530"/>
                    <a:pt x="533" y="429"/>
                    <a:pt x="533" y="265"/>
                  </a:cubicBezTo>
                  <a:cubicBezTo>
                    <a:pt x="533" y="98"/>
                    <a:pt x="419" y="0"/>
                    <a:pt x="268" y="0"/>
                  </a:cubicBezTo>
                  <a:close/>
                  <a:moveTo>
                    <a:pt x="265" y="424"/>
                  </a:moveTo>
                  <a:cubicBezTo>
                    <a:pt x="188" y="424"/>
                    <a:pt x="146" y="355"/>
                    <a:pt x="146" y="265"/>
                  </a:cubicBezTo>
                  <a:cubicBezTo>
                    <a:pt x="149" y="196"/>
                    <a:pt x="175" y="103"/>
                    <a:pt x="265" y="103"/>
                  </a:cubicBezTo>
                  <a:cubicBezTo>
                    <a:pt x="347" y="103"/>
                    <a:pt x="382" y="183"/>
                    <a:pt x="382" y="265"/>
                  </a:cubicBezTo>
                  <a:cubicBezTo>
                    <a:pt x="382" y="347"/>
                    <a:pt x="347" y="424"/>
                    <a:pt x="265" y="424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317380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3399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25" indent="-1143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55866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25" indent="-1143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803053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 bwMode="auto">
          <a:xfrm>
            <a:off x="0" y="-2541"/>
            <a:ext cx="9144000" cy="5146041"/>
          </a:xfrm>
          <a:prstGeom prst="rect">
            <a:avLst/>
          </a:prstGeom>
          <a:solidFill>
            <a:srgbClr val="00BCEB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50" fontAlgn="auto">
              <a:spcBef>
                <a:spcPts val="0"/>
              </a:spcBef>
              <a:spcAft>
                <a:spcPts val="0"/>
              </a:spcAft>
            </a:pPr>
            <a:endParaRPr lang="en-US" sz="1400" dirty="0" err="1">
              <a:solidFill>
                <a:srgbClr val="FFFFFF"/>
              </a:solidFill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4588184" y="-2541"/>
            <a:ext cx="4555816" cy="514604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50" fontAlgn="auto">
              <a:spcBef>
                <a:spcPts val="0"/>
              </a:spcBef>
              <a:spcAft>
                <a:spcPts val="0"/>
              </a:spcAft>
            </a:pPr>
            <a:endParaRPr lang="en-US" sz="1400" dirty="0" err="1">
              <a:solidFill>
                <a:srgbClr val="FFFFFF"/>
              </a:solidFill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0" y="3324643"/>
            <a:ext cx="9144000" cy="1818857"/>
            <a:chOff x="0" y="3324643"/>
            <a:chExt cx="9144000" cy="1818857"/>
          </a:xfrm>
          <a:solidFill>
            <a:srgbClr val="00BCEB"/>
          </a:solidFill>
        </p:grpSpPr>
        <p:grpSp>
          <p:nvGrpSpPr>
            <p:cNvPr id="18" name="Group 17"/>
            <p:cNvGrpSpPr/>
            <p:nvPr/>
          </p:nvGrpSpPr>
          <p:grpSpPr>
            <a:xfrm>
              <a:off x="0" y="3324643"/>
              <a:ext cx="9144000" cy="1709204"/>
              <a:chOff x="2676240" y="1391040"/>
              <a:chExt cx="5323319" cy="995040"/>
            </a:xfrm>
            <a:grpFill/>
          </p:grpSpPr>
          <p:sp>
            <p:nvSpPr>
              <p:cNvPr id="20" name="Freeform: Shape 1"/>
              <p:cNvSpPr/>
              <p:nvPr/>
            </p:nvSpPr>
            <p:spPr>
              <a:xfrm>
                <a:off x="2676240" y="2204280"/>
                <a:ext cx="5323318" cy="1818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4804" h="506">
                    <a:moveTo>
                      <a:pt x="7403" y="506"/>
                    </a:moveTo>
                    <a:lnTo>
                      <a:pt x="0" y="506"/>
                    </a:lnTo>
                    <a:lnTo>
                      <a:pt x="0" y="0"/>
                    </a:lnTo>
                    <a:lnTo>
                      <a:pt x="14804" y="0"/>
                    </a:lnTo>
                    <a:lnTo>
                      <a:pt x="14804" y="506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21" name="Freeform: Shape 2"/>
              <p:cNvSpPr/>
              <p:nvPr/>
            </p:nvSpPr>
            <p:spPr>
              <a:xfrm>
                <a:off x="4409279" y="2031841"/>
                <a:ext cx="105480" cy="3265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94" h="908">
                    <a:moveTo>
                      <a:pt x="147" y="908"/>
                    </a:moveTo>
                    <a:lnTo>
                      <a:pt x="0" y="908"/>
                    </a:lnTo>
                    <a:lnTo>
                      <a:pt x="0" y="0"/>
                    </a:lnTo>
                    <a:lnTo>
                      <a:pt x="294" y="0"/>
                    </a:lnTo>
                    <a:lnTo>
                      <a:pt x="294" y="908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22" name="Freeform: Shape 3"/>
              <p:cNvSpPr/>
              <p:nvPr/>
            </p:nvSpPr>
            <p:spPr>
              <a:xfrm>
                <a:off x="4554360" y="2088721"/>
                <a:ext cx="32760" cy="2638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92" h="734">
                    <a:moveTo>
                      <a:pt x="46" y="734"/>
                    </a:moveTo>
                    <a:lnTo>
                      <a:pt x="0" y="734"/>
                    </a:lnTo>
                    <a:lnTo>
                      <a:pt x="0" y="0"/>
                    </a:lnTo>
                    <a:lnTo>
                      <a:pt x="92" y="0"/>
                    </a:lnTo>
                    <a:lnTo>
                      <a:pt x="92" y="734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23" name="Freeform: Shape 4"/>
              <p:cNvSpPr/>
              <p:nvPr/>
            </p:nvSpPr>
            <p:spPr>
              <a:xfrm>
                <a:off x="4733279" y="1795321"/>
                <a:ext cx="68400" cy="5259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91" h="1462">
                    <a:moveTo>
                      <a:pt x="96" y="1462"/>
                    </a:moveTo>
                    <a:lnTo>
                      <a:pt x="0" y="1462"/>
                    </a:lnTo>
                    <a:lnTo>
                      <a:pt x="0" y="0"/>
                    </a:lnTo>
                    <a:lnTo>
                      <a:pt x="191" y="0"/>
                    </a:lnTo>
                    <a:lnTo>
                      <a:pt x="191" y="1462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24" name="Freeform: Shape 5"/>
              <p:cNvSpPr/>
              <p:nvPr/>
            </p:nvSpPr>
            <p:spPr>
              <a:xfrm>
                <a:off x="4659120" y="2103122"/>
                <a:ext cx="114840" cy="2113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20" h="588">
                    <a:moveTo>
                      <a:pt x="160" y="588"/>
                    </a:moveTo>
                    <a:lnTo>
                      <a:pt x="0" y="588"/>
                    </a:lnTo>
                    <a:lnTo>
                      <a:pt x="0" y="0"/>
                    </a:lnTo>
                    <a:lnTo>
                      <a:pt x="320" y="0"/>
                    </a:lnTo>
                    <a:lnTo>
                      <a:pt x="320" y="588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25" name="Freeform: Shape 6"/>
              <p:cNvSpPr/>
              <p:nvPr/>
            </p:nvSpPr>
            <p:spPr>
              <a:xfrm>
                <a:off x="4938479" y="2107802"/>
                <a:ext cx="571680" cy="1483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589" h="413">
                    <a:moveTo>
                      <a:pt x="794" y="413"/>
                    </a:moveTo>
                    <a:lnTo>
                      <a:pt x="0" y="413"/>
                    </a:lnTo>
                    <a:lnTo>
                      <a:pt x="0" y="0"/>
                    </a:lnTo>
                    <a:lnTo>
                      <a:pt x="1589" y="0"/>
                    </a:lnTo>
                    <a:lnTo>
                      <a:pt x="1589" y="413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26" name="Freeform: Shape 7"/>
              <p:cNvSpPr/>
              <p:nvPr/>
            </p:nvSpPr>
            <p:spPr>
              <a:xfrm>
                <a:off x="4640040" y="2163242"/>
                <a:ext cx="783359" cy="766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177" h="214">
                    <a:moveTo>
                      <a:pt x="1088" y="214"/>
                    </a:moveTo>
                    <a:lnTo>
                      <a:pt x="0" y="214"/>
                    </a:lnTo>
                    <a:lnTo>
                      <a:pt x="0" y="0"/>
                    </a:lnTo>
                    <a:lnTo>
                      <a:pt x="2177" y="0"/>
                    </a:lnTo>
                    <a:lnTo>
                      <a:pt x="2177" y="214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27" name="Freeform: Shape 8"/>
              <p:cNvSpPr/>
              <p:nvPr/>
            </p:nvSpPr>
            <p:spPr>
              <a:xfrm>
                <a:off x="3107159" y="2031841"/>
                <a:ext cx="105480" cy="3265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94" h="908">
                    <a:moveTo>
                      <a:pt x="147" y="908"/>
                    </a:moveTo>
                    <a:lnTo>
                      <a:pt x="0" y="908"/>
                    </a:lnTo>
                    <a:lnTo>
                      <a:pt x="0" y="0"/>
                    </a:lnTo>
                    <a:lnTo>
                      <a:pt x="294" y="0"/>
                    </a:lnTo>
                    <a:lnTo>
                      <a:pt x="294" y="908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28" name="Freeform: Shape 9"/>
              <p:cNvSpPr/>
              <p:nvPr/>
            </p:nvSpPr>
            <p:spPr>
              <a:xfrm>
                <a:off x="7894078" y="2031841"/>
                <a:ext cx="105480" cy="3265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94" h="908">
                    <a:moveTo>
                      <a:pt x="147" y="908"/>
                    </a:moveTo>
                    <a:lnTo>
                      <a:pt x="0" y="908"/>
                    </a:lnTo>
                    <a:lnTo>
                      <a:pt x="0" y="0"/>
                    </a:lnTo>
                    <a:lnTo>
                      <a:pt x="294" y="0"/>
                    </a:lnTo>
                    <a:lnTo>
                      <a:pt x="294" y="908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29" name="Freeform: Shape 10"/>
              <p:cNvSpPr/>
              <p:nvPr/>
            </p:nvSpPr>
            <p:spPr>
              <a:xfrm>
                <a:off x="3252239" y="2088721"/>
                <a:ext cx="32760" cy="2638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92" h="734">
                    <a:moveTo>
                      <a:pt x="46" y="734"/>
                    </a:moveTo>
                    <a:lnTo>
                      <a:pt x="0" y="734"/>
                    </a:lnTo>
                    <a:lnTo>
                      <a:pt x="0" y="0"/>
                    </a:lnTo>
                    <a:lnTo>
                      <a:pt x="92" y="0"/>
                    </a:lnTo>
                    <a:lnTo>
                      <a:pt x="92" y="734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0" name="Freeform: Shape 11"/>
              <p:cNvSpPr/>
              <p:nvPr/>
            </p:nvSpPr>
            <p:spPr>
              <a:xfrm>
                <a:off x="3432239" y="1795321"/>
                <a:ext cx="68400" cy="5259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91" h="1462">
                    <a:moveTo>
                      <a:pt x="95" y="1462"/>
                    </a:moveTo>
                    <a:lnTo>
                      <a:pt x="0" y="1462"/>
                    </a:lnTo>
                    <a:lnTo>
                      <a:pt x="0" y="0"/>
                    </a:lnTo>
                    <a:lnTo>
                      <a:pt x="191" y="0"/>
                    </a:lnTo>
                    <a:lnTo>
                      <a:pt x="191" y="1462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1" name="Freeform: Shape 12"/>
              <p:cNvSpPr/>
              <p:nvPr/>
            </p:nvSpPr>
            <p:spPr>
              <a:xfrm>
                <a:off x="3524759" y="1795321"/>
                <a:ext cx="68040" cy="5259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90" h="1462">
                    <a:moveTo>
                      <a:pt x="95" y="1462"/>
                    </a:moveTo>
                    <a:lnTo>
                      <a:pt x="0" y="1462"/>
                    </a:lnTo>
                    <a:lnTo>
                      <a:pt x="0" y="0"/>
                    </a:lnTo>
                    <a:lnTo>
                      <a:pt x="190" y="0"/>
                    </a:lnTo>
                    <a:lnTo>
                      <a:pt x="190" y="1462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2" name="Freeform: Shape 13"/>
              <p:cNvSpPr/>
              <p:nvPr/>
            </p:nvSpPr>
            <p:spPr>
              <a:xfrm>
                <a:off x="3617279" y="1795321"/>
                <a:ext cx="68040" cy="5259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90" h="1462">
                    <a:moveTo>
                      <a:pt x="95" y="1462"/>
                    </a:moveTo>
                    <a:lnTo>
                      <a:pt x="0" y="1462"/>
                    </a:lnTo>
                    <a:lnTo>
                      <a:pt x="0" y="0"/>
                    </a:lnTo>
                    <a:lnTo>
                      <a:pt x="190" y="0"/>
                    </a:lnTo>
                    <a:lnTo>
                      <a:pt x="190" y="1462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3" name="Freeform: Shape 14"/>
              <p:cNvSpPr/>
              <p:nvPr/>
            </p:nvSpPr>
            <p:spPr>
              <a:xfrm>
                <a:off x="3357720" y="2103122"/>
                <a:ext cx="115200" cy="2113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21" h="588">
                    <a:moveTo>
                      <a:pt x="161" y="588"/>
                    </a:moveTo>
                    <a:lnTo>
                      <a:pt x="0" y="588"/>
                    </a:lnTo>
                    <a:lnTo>
                      <a:pt x="0" y="0"/>
                    </a:lnTo>
                    <a:lnTo>
                      <a:pt x="321" y="0"/>
                    </a:lnTo>
                    <a:lnTo>
                      <a:pt x="321" y="588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4" name="Freeform: Shape 15"/>
              <p:cNvSpPr/>
              <p:nvPr/>
            </p:nvSpPr>
            <p:spPr>
              <a:xfrm>
                <a:off x="3337920" y="2163242"/>
                <a:ext cx="782999" cy="766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176" h="214">
                    <a:moveTo>
                      <a:pt x="1088" y="214"/>
                    </a:moveTo>
                    <a:lnTo>
                      <a:pt x="0" y="214"/>
                    </a:lnTo>
                    <a:lnTo>
                      <a:pt x="0" y="0"/>
                    </a:lnTo>
                    <a:lnTo>
                      <a:pt x="2176" y="0"/>
                    </a:lnTo>
                    <a:lnTo>
                      <a:pt x="2176" y="214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5" name="Freeform: Shape 16"/>
              <p:cNvSpPr/>
              <p:nvPr/>
            </p:nvSpPr>
            <p:spPr>
              <a:xfrm>
                <a:off x="4827960" y="1766522"/>
                <a:ext cx="67320" cy="4276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88" h="1189">
                    <a:moveTo>
                      <a:pt x="94" y="1189"/>
                    </a:moveTo>
                    <a:lnTo>
                      <a:pt x="0" y="1189"/>
                    </a:lnTo>
                    <a:lnTo>
                      <a:pt x="0" y="0"/>
                    </a:lnTo>
                    <a:lnTo>
                      <a:pt x="188" y="0"/>
                    </a:lnTo>
                    <a:lnTo>
                      <a:pt x="188" y="1189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6" name="Freeform: Shape 17"/>
              <p:cNvSpPr/>
              <p:nvPr/>
            </p:nvSpPr>
            <p:spPr>
              <a:xfrm>
                <a:off x="4920120" y="1765802"/>
                <a:ext cx="67320" cy="5248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88" h="1459">
                    <a:moveTo>
                      <a:pt x="0" y="1459"/>
                    </a:moveTo>
                    <a:lnTo>
                      <a:pt x="188" y="1459"/>
                    </a:lnTo>
                    <a:lnTo>
                      <a:pt x="188" y="34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7" name="Freeform: Shape 18"/>
              <p:cNvSpPr/>
              <p:nvPr/>
            </p:nvSpPr>
            <p:spPr>
              <a:xfrm>
                <a:off x="5095800" y="1842841"/>
                <a:ext cx="149040" cy="741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415" h="207">
                    <a:moveTo>
                      <a:pt x="208" y="207"/>
                    </a:moveTo>
                    <a:lnTo>
                      <a:pt x="0" y="207"/>
                    </a:lnTo>
                    <a:lnTo>
                      <a:pt x="0" y="0"/>
                    </a:lnTo>
                    <a:lnTo>
                      <a:pt x="415" y="0"/>
                    </a:lnTo>
                    <a:lnTo>
                      <a:pt x="415" y="207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8" name="Freeform: Shape 19"/>
              <p:cNvSpPr/>
              <p:nvPr/>
            </p:nvSpPr>
            <p:spPr>
              <a:xfrm>
                <a:off x="5043240" y="1868762"/>
                <a:ext cx="420840" cy="30744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170" h="855">
                    <a:moveTo>
                      <a:pt x="286" y="217"/>
                    </a:moveTo>
                    <a:lnTo>
                      <a:pt x="286" y="174"/>
                    </a:lnTo>
                    <a:lnTo>
                      <a:pt x="1170" y="174"/>
                    </a:lnTo>
                    <a:lnTo>
                      <a:pt x="1170" y="0"/>
                    </a:lnTo>
                    <a:lnTo>
                      <a:pt x="0" y="0"/>
                    </a:lnTo>
                    <a:lnTo>
                      <a:pt x="0" y="855"/>
                    </a:lnTo>
                    <a:lnTo>
                      <a:pt x="1170" y="855"/>
                    </a:lnTo>
                    <a:lnTo>
                      <a:pt x="1170" y="664"/>
                    </a:lnTo>
                    <a:lnTo>
                      <a:pt x="286" y="664"/>
                    </a:lnTo>
                    <a:lnTo>
                      <a:pt x="286" y="622"/>
                    </a:lnTo>
                    <a:lnTo>
                      <a:pt x="1170" y="622"/>
                    </a:lnTo>
                    <a:lnTo>
                      <a:pt x="1170" y="574"/>
                    </a:lnTo>
                    <a:lnTo>
                      <a:pt x="286" y="574"/>
                    </a:lnTo>
                    <a:lnTo>
                      <a:pt x="286" y="535"/>
                    </a:lnTo>
                    <a:lnTo>
                      <a:pt x="1170" y="535"/>
                    </a:lnTo>
                    <a:lnTo>
                      <a:pt x="1170" y="484"/>
                    </a:lnTo>
                    <a:lnTo>
                      <a:pt x="286" y="484"/>
                    </a:lnTo>
                    <a:lnTo>
                      <a:pt x="286" y="445"/>
                    </a:lnTo>
                    <a:lnTo>
                      <a:pt x="1170" y="445"/>
                    </a:lnTo>
                    <a:lnTo>
                      <a:pt x="1170" y="397"/>
                    </a:lnTo>
                    <a:lnTo>
                      <a:pt x="286" y="397"/>
                    </a:lnTo>
                    <a:lnTo>
                      <a:pt x="286" y="355"/>
                    </a:lnTo>
                    <a:lnTo>
                      <a:pt x="1170" y="355"/>
                    </a:lnTo>
                    <a:lnTo>
                      <a:pt x="1170" y="307"/>
                    </a:lnTo>
                    <a:lnTo>
                      <a:pt x="286" y="307"/>
                    </a:lnTo>
                    <a:lnTo>
                      <a:pt x="286" y="265"/>
                    </a:lnTo>
                    <a:lnTo>
                      <a:pt x="1170" y="265"/>
                    </a:lnTo>
                    <a:lnTo>
                      <a:pt x="1170" y="217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9" name="Freeform: Shape 20"/>
              <p:cNvSpPr/>
              <p:nvPr/>
            </p:nvSpPr>
            <p:spPr>
              <a:xfrm>
                <a:off x="5657759" y="1989720"/>
                <a:ext cx="356040" cy="3153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990" h="877">
                    <a:moveTo>
                      <a:pt x="678" y="0"/>
                    </a:moveTo>
                    <a:lnTo>
                      <a:pt x="678" y="410"/>
                    </a:lnTo>
                    <a:lnTo>
                      <a:pt x="410" y="410"/>
                    </a:lnTo>
                    <a:lnTo>
                      <a:pt x="410" y="479"/>
                    </a:lnTo>
                    <a:lnTo>
                      <a:pt x="0" y="479"/>
                    </a:lnTo>
                    <a:lnTo>
                      <a:pt x="0" y="723"/>
                    </a:lnTo>
                    <a:lnTo>
                      <a:pt x="678" y="723"/>
                    </a:lnTo>
                    <a:lnTo>
                      <a:pt x="678" y="877"/>
                    </a:lnTo>
                    <a:lnTo>
                      <a:pt x="990" y="877"/>
                    </a:lnTo>
                    <a:lnTo>
                      <a:pt x="990" y="0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0" name="Freeform: Shape 21"/>
              <p:cNvSpPr/>
              <p:nvPr/>
            </p:nvSpPr>
            <p:spPr>
              <a:xfrm>
                <a:off x="6043678" y="1942920"/>
                <a:ext cx="175320" cy="3859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488" h="1073">
                    <a:moveTo>
                      <a:pt x="244" y="1073"/>
                    </a:moveTo>
                    <a:lnTo>
                      <a:pt x="0" y="1073"/>
                    </a:lnTo>
                    <a:lnTo>
                      <a:pt x="0" y="0"/>
                    </a:lnTo>
                    <a:lnTo>
                      <a:pt x="488" y="0"/>
                    </a:lnTo>
                    <a:lnTo>
                      <a:pt x="488" y="1073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1" name="Freeform: Shape 22"/>
              <p:cNvSpPr/>
              <p:nvPr/>
            </p:nvSpPr>
            <p:spPr>
              <a:xfrm>
                <a:off x="6156359" y="2048041"/>
                <a:ext cx="109080" cy="2271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4" h="632">
                    <a:moveTo>
                      <a:pt x="152" y="632"/>
                    </a:moveTo>
                    <a:lnTo>
                      <a:pt x="0" y="632"/>
                    </a:lnTo>
                    <a:lnTo>
                      <a:pt x="0" y="0"/>
                    </a:lnTo>
                    <a:lnTo>
                      <a:pt x="304" y="0"/>
                    </a:lnTo>
                    <a:lnTo>
                      <a:pt x="304" y="632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2" name="Freeform: Shape 23"/>
              <p:cNvSpPr/>
              <p:nvPr/>
            </p:nvSpPr>
            <p:spPr>
              <a:xfrm>
                <a:off x="6084719" y="1850401"/>
                <a:ext cx="112320" cy="2847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13" h="792">
                    <a:moveTo>
                      <a:pt x="156" y="792"/>
                    </a:moveTo>
                    <a:lnTo>
                      <a:pt x="0" y="792"/>
                    </a:lnTo>
                    <a:lnTo>
                      <a:pt x="0" y="0"/>
                    </a:lnTo>
                    <a:lnTo>
                      <a:pt x="313" y="0"/>
                    </a:lnTo>
                    <a:lnTo>
                      <a:pt x="313" y="792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3" name="Freeform: Shape 24"/>
              <p:cNvSpPr/>
              <p:nvPr/>
            </p:nvSpPr>
            <p:spPr>
              <a:xfrm>
                <a:off x="4007879" y="1970641"/>
                <a:ext cx="356400" cy="3153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991" h="877">
                    <a:moveTo>
                      <a:pt x="313" y="0"/>
                    </a:moveTo>
                    <a:lnTo>
                      <a:pt x="313" y="411"/>
                    </a:lnTo>
                    <a:lnTo>
                      <a:pt x="580" y="411"/>
                    </a:lnTo>
                    <a:lnTo>
                      <a:pt x="580" y="479"/>
                    </a:lnTo>
                    <a:lnTo>
                      <a:pt x="991" y="479"/>
                    </a:lnTo>
                    <a:lnTo>
                      <a:pt x="991" y="723"/>
                    </a:lnTo>
                    <a:lnTo>
                      <a:pt x="313" y="723"/>
                    </a:lnTo>
                    <a:lnTo>
                      <a:pt x="313" y="877"/>
                    </a:lnTo>
                    <a:lnTo>
                      <a:pt x="0" y="87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4" name="Freeform: Shape 25"/>
              <p:cNvSpPr/>
              <p:nvPr/>
            </p:nvSpPr>
            <p:spPr>
              <a:xfrm>
                <a:off x="3802320" y="1924920"/>
                <a:ext cx="174960" cy="3855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487" h="1072">
                    <a:moveTo>
                      <a:pt x="243" y="0"/>
                    </a:moveTo>
                    <a:lnTo>
                      <a:pt x="487" y="0"/>
                    </a:lnTo>
                    <a:lnTo>
                      <a:pt x="487" y="1072"/>
                    </a:lnTo>
                    <a:lnTo>
                      <a:pt x="0" y="107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5" name="Freeform: Shape 26"/>
              <p:cNvSpPr/>
              <p:nvPr/>
            </p:nvSpPr>
            <p:spPr>
              <a:xfrm>
                <a:off x="3755880" y="2027520"/>
                <a:ext cx="109080" cy="2275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4" h="633">
                    <a:moveTo>
                      <a:pt x="152" y="0"/>
                    </a:moveTo>
                    <a:lnTo>
                      <a:pt x="304" y="0"/>
                    </a:lnTo>
                    <a:lnTo>
                      <a:pt x="304" y="633"/>
                    </a:lnTo>
                    <a:lnTo>
                      <a:pt x="0" y="63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6" name="Freeform: Shape 27"/>
              <p:cNvSpPr/>
              <p:nvPr/>
            </p:nvSpPr>
            <p:spPr>
              <a:xfrm>
                <a:off x="3823920" y="1830600"/>
                <a:ext cx="112320" cy="2847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13" h="792">
                    <a:moveTo>
                      <a:pt x="156" y="0"/>
                    </a:moveTo>
                    <a:lnTo>
                      <a:pt x="313" y="0"/>
                    </a:lnTo>
                    <a:lnTo>
                      <a:pt x="313" y="792"/>
                    </a:lnTo>
                    <a:lnTo>
                      <a:pt x="0" y="79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7" name="Freeform: Shape 28"/>
              <p:cNvSpPr/>
              <p:nvPr/>
            </p:nvSpPr>
            <p:spPr>
              <a:xfrm>
                <a:off x="2777400" y="1970641"/>
                <a:ext cx="356040" cy="3153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990" h="877">
                    <a:moveTo>
                      <a:pt x="312" y="0"/>
                    </a:moveTo>
                    <a:lnTo>
                      <a:pt x="312" y="411"/>
                    </a:lnTo>
                    <a:lnTo>
                      <a:pt x="580" y="411"/>
                    </a:lnTo>
                    <a:lnTo>
                      <a:pt x="580" y="479"/>
                    </a:lnTo>
                    <a:lnTo>
                      <a:pt x="990" y="479"/>
                    </a:lnTo>
                    <a:lnTo>
                      <a:pt x="990" y="723"/>
                    </a:lnTo>
                    <a:lnTo>
                      <a:pt x="312" y="723"/>
                    </a:lnTo>
                    <a:lnTo>
                      <a:pt x="312" y="877"/>
                    </a:lnTo>
                    <a:lnTo>
                      <a:pt x="0" y="87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8" name="Freeform: Shape 29"/>
              <p:cNvSpPr/>
              <p:nvPr/>
            </p:nvSpPr>
            <p:spPr>
              <a:xfrm>
                <a:off x="6325200" y="1788481"/>
                <a:ext cx="308160" cy="51264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857" h="1425">
                    <a:moveTo>
                      <a:pt x="153" y="0"/>
                    </a:moveTo>
                    <a:lnTo>
                      <a:pt x="0" y="0"/>
                    </a:lnTo>
                    <a:lnTo>
                      <a:pt x="0" y="104"/>
                    </a:lnTo>
                    <a:lnTo>
                      <a:pt x="0" y="1425"/>
                    </a:lnTo>
                    <a:lnTo>
                      <a:pt x="153" y="1425"/>
                    </a:lnTo>
                    <a:lnTo>
                      <a:pt x="153" y="104"/>
                    </a:lnTo>
                    <a:lnTo>
                      <a:pt x="188" y="104"/>
                    </a:lnTo>
                    <a:lnTo>
                      <a:pt x="188" y="1181"/>
                    </a:lnTo>
                    <a:lnTo>
                      <a:pt x="214" y="1181"/>
                    </a:lnTo>
                    <a:lnTo>
                      <a:pt x="214" y="104"/>
                    </a:lnTo>
                    <a:lnTo>
                      <a:pt x="251" y="104"/>
                    </a:lnTo>
                    <a:lnTo>
                      <a:pt x="251" y="1181"/>
                    </a:lnTo>
                    <a:lnTo>
                      <a:pt x="278" y="1181"/>
                    </a:lnTo>
                    <a:lnTo>
                      <a:pt x="278" y="104"/>
                    </a:lnTo>
                    <a:lnTo>
                      <a:pt x="315" y="104"/>
                    </a:lnTo>
                    <a:lnTo>
                      <a:pt x="315" y="1181"/>
                    </a:lnTo>
                    <a:lnTo>
                      <a:pt x="341" y="1181"/>
                    </a:lnTo>
                    <a:lnTo>
                      <a:pt x="341" y="104"/>
                    </a:lnTo>
                    <a:lnTo>
                      <a:pt x="381" y="104"/>
                    </a:lnTo>
                    <a:lnTo>
                      <a:pt x="381" y="1181"/>
                    </a:lnTo>
                    <a:lnTo>
                      <a:pt x="407" y="1181"/>
                    </a:lnTo>
                    <a:lnTo>
                      <a:pt x="407" y="104"/>
                    </a:lnTo>
                    <a:lnTo>
                      <a:pt x="444" y="104"/>
                    </a:lnTo>
                    <a:lnTo>
                      <a:pt x="444" y="1181"/>
                    </a:lnTo>
                    <a:lnTo>
                      <a:pt x="471" y="1181"/>
                    </a:lnTo>
                    <a:lnTo>
                      <a:pt x="471" y="104"/>
                    </a:lnTo>
                    <a:lnTo>
                      <a:pt x="508" y="104"/>
                    </a:lnTo>
                    <a:lnTo>
                      <a:pt x="508" y="1181"/>
                    </a:lnTo>
                    <a:lnTo>
                      <a:pt x="534" y="1181"/>
                    </a:lnTo>
                    <a:lnTo>
                      <a:pt x="534" y="104"/>
                    </a:lnTo>
                    <a:lnTo>
                      <a:pt x="574" y="104"/>
                    </a:lnTo>
                    <a:lnTo>
                      <a:pt x="574" y="1181"/>
                    </a:lnTo>
                    <a:lnTo>
                      <a:pt x="601" y="1181"/>
                    </a:lnTo>
                    <a:lnTo>
                      <a:pt x="601" y="104"/>
                    </a:lnTo>
                    <a:lnTo>
                      <a:pt x="638" y="104"/>
                    </a:lnTo>
                    <a:lnTo>
                      <a:pt x="638" y="1181"/>
                    </a:lnTo>
                    <a:lnTo>
                      <a:pt x="664" y="1181"/>
                    </a:lnTo>
                    <a:lnTo>
                      <a:pt x="664" y="104"/>
                    </a:lnTo>
                    <a:lnTo>
                      <a:pt x="704" y="104"/>
                    </a:lnTo>
                    <a:lnTo>
                      <a:pt x="704" y="1181"/>
                    </a:lnTo>
                    <a:lnTo>
                      <a:pt x="728" y="1181"/>
                    </a:lnTo>
                    <a:lnTo>
                      <a:pt x="728" y="104"/>
                    </a:lnTo>
                    <a:lnTo>
                      <a:pt x="767" y="104"/>
                    </a:lnTo>
                    <a:lnTo>
                      <a:pt x="767" y="1181"/>
                    </a:lnTo>
                    <a:lnTo>
                      <a:pt x="794" y="1181"/>
                    </a:lnTo>
                    <a:lnTo>
                      <a:pt x="794" y="104"/>
                    </a:lnTo>
                    <a:lnTo>
                      <a:pt x="831" y="104"/>
                    </a:lnTo>
                    <a:lnTo>
                      <a:pt x="831" y="1181"/>
                    </a:lnTo>
                    <a:lnTo>
                      <a:pt x="857" y="1181"/>
                    </a:lnTo>
                    <a:lnTo>
                      <a:pt x="857" y="104"/>
                    </a:lnTo>
                    <a:lnTo>
                      <a:pt x="857" y="69"/>
                    </a:lnTo>
                    <a:lnTo>
                      <a:pt x="857" y="0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9" name="Freeform: Shape 30"/>
              <p:cNvSpPr/>
              <p:nvPr/>
            </p:nvSpPr>
            <p:spPr>
              <a:xfrm>
                <a:off x="6464159" y="1778041"/>
                <a:ext cx="895680" cy="452519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489" h="1258">
                    <a:moveTo>
                      <a:pt x="1247" y="0"/>
                    </a:moveTo>
                    <a:lnTo>
                      <a:pt x="0" y="1258"/>
                    </a:lnTo>
                    <a:lnTo>
                      <a:pt x="2489" y="1258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50" name="Freeform: Shape 31"/>
              <p:cNvSpPr/>
              <p:nvPr/>
            </p:nvSpPr>
            <p:spPr>
              <a:xfrm>
                <a:off x="7193519" y="1638001"/>
                <a:ext cx="381960" cy="59544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062" h="1655">
                    <a:moveTo>
                      <a:pt x="980" y="0"/>
                    </a:moveTo>
                    <a:lnTo>
                      <a:pt x="882" y="0"/>
                    </a:lnTo>
                    <a:lnTo>
                      <a:pt x="882" y="193"/>
                    </a:lnTo>
                    <a:lnTo>
                      <a:pt x="794" y="193"/>
                    </a:lnTo>
                    <a:lnTo>
                      <a:pt x="794" y="344"/>
                    </a:lnTo>
                    <a:lnTo>
                      <a:pt x="273" y="344"/>
                    </a:lnTo>
                    <a:lnTo>
                      <a:pt x="273" y="193"/>
                    </a:lnTo>
                    <a:lnTo>
                      <a:pt x="185" y="193"/>
                    </a:lnTo>
                    <a:lnTo>
                      <a:pt x="185" y="0"/>
                    </a:lnTo>
                    <a:lnTo>
                      <a:pt x="87" y="0"/>
                    </a:lnTo>
                    <a:lnTo>
                      <a:pt x="87" y="193"/>
                    </a:lnTo>
                    <a:lnTo>
                      <a:pt x="0" y="193"/>
                    </a:lnTo>
                    <a:lnTo>
                      <a:pt x="0" y="1655"/>
                    </a:lnTo>
                    <a:lnTo>
                      <a:pt x="270" y="1655"/>
                    </a:lnTo>
                    <a:lnTo>
                      <a:pt x="270" y="1475"/>
                    </a:lnTo>
                    <a:lnTo>
                      <a:pt x="792" y="1475"/>
                    </a:lnTo>
                    <a:lnTo>
                      <a:pt x="792" y="1655"/>
                    </a:lnTo>
                    <a:lnTo>
                      <a:pt x="1062" y="1655"/>
                    </a:lnTo>
                    <a:lnTo>
                      <a:pt x="1062" y="193"/>
                    </a:lnTo>
                    <a:lnTo>
                      <a:pt x="980" y="193"/>
                    </a:lnTo>
                    <a:close/>
                    <a:moveTo>
                      <a:pt x="797" y="421"/>
                    </a:moveTo>
                    <a:lnTo>
                      <a:pt x="797" y="450"/>
                    </a:lnTo>
                    <a:lnTo>
                      <a:pt x="275" y="450"/>
                    </a:lnTo>
                    <a:lnTo>
                      <a:pt x="275" y="421"/>
                    </a:lnTo>
                    <a:close/>
                    <a:moveTo>
                      <a:pt x="275" y="1189"/>
                    </a:moveTo>
                    <a:lnTo>
                      <a:pt x="275" y="1160"/>
                    </a:lnTo>
                    <a:lnTo>
                      <a:pt x="797" y="1160"/>
                    </a:lnTo>
                    <a:lnTo>
                      <a:pt x="797" y="1189"/>
                    </a:lnTo>
                    <a:close/>
                    <a:moveTo>
                      <a:pt x="797" y="1266"/>
                    </a:moveTo>
                    <a:lnTo>
                      <a:pt x="797" y="1295"/>
                    </a:lnTo>
                    <a:lnTo>
                      <a:pt x="275" y="1295"/>
                    </a:lnTo>
                    <a:lnTo>
                      <a:pt x="275" y="1266"/>
                    </a:lnTo>
                    <a:close/>
                    <a:moveTo>
                      <a:pt x="275" y="1083"/>
                    </a:moveTo>
                    <a:lnTo>
                      <a:pt x="275" y="1054"/>
                    </a:lnTo>
                    <a:lnTo>
                      <a:pt x="797" y="1054"/>
                    </a:lnTo>
                    <a:lnTo>
                      <a:pt x="797" y="1083"/>
                    </a:lnTo>
                    <a:close/>
                    <a:moveTo>
                      <a:pt x="275" y="977"/>
                    </a:moveTo>
                    <a:lnTo>
                      <a:pt x="275" y="948"/>
                    </a:lnTo>
                    <a:lnTo>
                      <a:pt x="797" y="948"/>
                    </a:lnTo>
                    <a:lnTo>
                      <a:pt x="797" y="977"/>
                    </a:lnTo>
                    <a:close/>
                    <a:moveTo>
                      <a:pt x="275" y="871"/>
                    </a:moveTo>
                    <a:lnTo>
                      <a:pt x="275" y="842"/>
                    </a:lnTo>
                    <a:lnTo>
                      <a:pt x="797" y="842"/>
                    </a:lnTo>
                    <a:lnTo>
                      <a:pt x="797" y="871"/>
                    </a:lnTo>
                    <a:close/>
                    <a:moveTo>
                      <a:pt x="275" y="768"/>
                    </a:moveTo>
                    <a:lnTo>
                      <a:pt x="275" y="739"/>
                    </a:lnTo>
                    <a:lnTo>
                      <a:pt x="797" y="739"/>
                    </a:lnTo>
                    <a:lnTo>
                      <a:pt x="797" y="768"/>
                    </a:lnTo>
                    <a:close/>
                    <a:moveTo>
                      <a:pt x="275" y="662"/>
                    </a:moveTo>
                    <a:lnTo>
                      <a:pt x="275" y="633"/>
                    </a:lnTo>
                    <a:lnTo>
                      <a:pt x="797" y="633"/>
                    </a:lnTo>
                    <a:lnTo>
                      <a:pt x="797" y="662"/>
                    </a:lnTo>
                    <a:close/>
                    <a:moveTo>
                      <a:pt x="275" y="556"/>
                    </a:moveTo>
                    <a:lnTo>
                      <a:pt x="275" y="527"/>
                    </a:lnTo>
                    <a:lnTo>
                      <a:pt x="797" y="527"/>
                    </a:lnTo>
                    <a:lnTo>
                      <a:pt x="797" y="556"/>
                    </a:lnTo>
                    <a:close/>
                    <a:moveTo>
                      <a:pt x="275" y="1401"/>
                    </a:moveTo>
                    <a:lnTo>
                      <a:pt x="275" y="1372"/>
                    </a:lnTo>
                    <a:lnTo>
                      <a:pt x="797" y="1372"/>
                    </a:lnTo>
                    <a:lnTo>
                      <a:pt x="797" y="1401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51" name="Freeform: Shape 32"/>
              <p:cNvSpPr/>
              <p:nvPr/>
            </p:nvSpPr>
            <p:spPr>
              <a:xfrm>
                <a:off x="7260120" y="2180521"/>
                <a:ext cx="255960" cy="270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712" h="76">
                    <a:moveTo>
                      <a:pt x="356" y="76"/>
                    </a:moveTo>
                    <a:lnTo>
                      <a:pt x="0" y="76"/>
                    </a:lnTo>
                    <a:lnTo>
                      <a:pt x="0" y="0"/>
                    </a:lnTo>
                    <a:lnTo>
                      <a:pt x="712" y="0"/>
                    </a:lnTo>
                    <a:lnTo>
                      <a:pt x="712" y="76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52" name="Freeform: Shape 33"/>
              <p:cNvSpPr/>
              <p:nvPr/>
            </p:nvSpPr>
            <p:spPr>
              <a:xfrm>
                <a:off x="7714079" y="2033640"/>
                <a:ext cx="285480" cy="2113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794" h="588">
                    <a:moveTo>
                      <a:pt x="638" y="138"/>
                    </a:moveTo>
                    <a:lnTo>
                      <a:pt x="638" y="371"/>
                    </a:lnTo>
                    <a:lnTo>
                      <a:pt x="434" y="371"/>
                    </a:lnTo>
                    <a:lnTo>
                      <a:pt x="434" y="0"/>
                    </a:lnTo>
                    <a:lnTo>
                      <a:pt x="153" y="0"/>
                    </a:lnTo>
                    <a:lnTo>
                      <a:pt x="153" y="371"/>
                    </a:lnTo>
                    <a:lnTo>
                      <a:pt x="0" y="371"/>
                    </a:lnTo>
                    <a:lnTo>
                      <a:pt x="0" y="524"/>
                    </a:lnTo>
                    <a:lnTo>
                      <a:pt x="153" y="524"/>
                    </a:lnTo>
                    <a:lnTo>
                      <a:pt x="153" y="580"/>
                    </a:lnTo>
                    <a:lnTo>
                      <a:pt x="434" y="580"/>
                    </a:lnTo>
                    <a:lnTo>
                      <a:pt x="434" y="524"/>
                    </a:lnTo>
                    <a:lnTo>
                      <a:pt x="638" y="524"/>
                    </a:lnTo>
                    <a:lnTo>
                      <a:pt x="638" y="588"/>
                    </a:lnTo>
                    <a:lnTo>
                      <a:pt x="794" y="588"/>
                    </a:lnTo>
                    <a:lnTo>
                      <a:pt x="794" y="138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53" name="Freeform: Shape 34"/>
              <p:cNvSpPr/>
              <p:nvPr/>
            </p:nvSpPr>
            <p:spPr>
              <a:xfrm>
                <a:off x="5578560" y="1624680"/>
                <a:ext cx="123480" cy="5868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44" h="1631">
                    <a:moveTo>
                      <a:pt x="344" y="1626"/>
                    </a:moveTo>
                    <a:cubicBezTo>
                      <a:pt x="344" y="1620"/>
                      <a:pt x="260" y="977"/>
                      <a:pt x="260" y="582"/>
                    </a:cubicBezTo>
                    <a:cubicBezTo>
                      <a:pt x="260" y="190"/>
                      <a:pt x="260" y="161"/>
                      <a:pt x="273" y="50"/>
                    </a:cubicBezTo>
                    <a:lnTo>
                      <a:pt x="289" y="50"/>
                    </a:lnTo>
                    <a:lnTo>
                      <a:pt x="289" y="0"/>
                    </a:lnTo>
                    <a:lnTo>
                      <a:pt x="58" y="0"/>
                    </a:lnTo>
                    <a:lnTo>
                      <a:pt x="58" y="50"/>
                    </a:lnTo>
                    <a:lnTo>
                      <a:pt x="72" y="50"/>
                    </a:lnTo>
                    <a:cubicBezTo>
                      <a:pt x="85" y="161"/>
                      <a:pt x="85" y="190"/>
                      <a:pt x="85" y="582"/>
                    </a:cubicBezTo>
                    <a:cubicBezTo>
                      <a:pt x="85" y="977"/>
                      <a:pt x="0" y="1620"/>
                      <a:pt x="0" y="1626"/>
                    </a:cubicBezTo>
                    <a:lnTo>
                      <a:pt x="32" y="1631"/>
                    </a:lnTo>
                    <a:cubicBezTo>
                      <a:pt x="32" y="1626"/>
                      <a:pt x="77" y="1292"/>
                      <a:pt x="101" y="958"/>
                    </a:cubicBezTo>
                    <a:lnTo>
                      <a:pt x="101" y="1247"/>
                    </a:lnTo>
                    <a:lnTo>
                      <a:pt x="154" y="1247"/>
                    </a:lnTo>
                    <a:lnTo>
                      <a:pt x="154" y="1631"/>
                    </a:lnTo>
                    <a:lnTo>
                      <a:pt x="186" y="1631"/>
                    </a:lnTo>
                    <a:lnTo>
                      <a:pt x="186" y="1247"/>
                    </a:lnTo>
                    <a:lnTo>
                      <a:pt x="238" y="1247"/>
                    </a:lnTo>
                    <a:lnTo>
                      <a:pt x="238" y="964"/>
                    </a:lnTo>
                    <a:cubicBezTo>
                      <a:pt x="262" y="1295"/>
                      <a:pt x="307" y="1623"/>
                      <a:pt x="307" y="1628"/>
                    </a:cubicBezTo>
                    <a:close/>
                    <a:moveTo>
                      <a:pt x="117" y="175"/>
                    </a:moveTo>
                    <a:cubicBezTo>
                      <a:pt x="114" y="127"/>
                      <a:pt x="111" y="95"/>
                      <a:pt x="106" y="50"/>
                    </a:cubicBezTo>
                    <a:lnTo>
                      <a:pt x="156" y="50"/>
                    </a:lnTo>
                    <a:lnTo>
                      <a:pt x="156" y="175"/>
                    </a:lnTo>
                    <a:close/>
                    <a:moveTo>
                      <a:pt x="191" y="50"/>
                    </a:moveTo>
                    <a:lnTo>
                      <a:pt x="241" y="50"/>
                    </a:lnTo>
                    <a:cubicBezTo>
                      <a:pt x="236" y="95"/>
                      <a:pt x="233" y="127"/>
                      <a:pt x="231" y="175"/>
                    </a:cubicBezTo>
                    <a:lnTo>
                      <a:pt x="191" y="175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54" name="Freeform: Shape 35"/>
              <p:cNvSpPr/>
              <p:nvPr/>
            </p:nvSpPr>
            <p:spPr>
              <a:xfrm>
                <a:off x="5569920" y="1391040"/>
                <a:ext cx="145440" cy="2257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405" h="628">
                    <a:moveTo>
                      <a:pt x="405" y="469"/>
                    </a:moveTo>
                    <a:lnTo>
                      <a:pt x="355" y="469"/>
                    </a:lnTo>
                    <a:lnTo>
                      <a:pt x="297" y="424"/>
                    </a:lnTo>
                    <a:lnTo>
                      <a:pt x="270" y="424"/>
                    </a:lnTo>
                    <a:lnTo>
                      <a:pt x="270" y="400"/>
                    </a:lnTo>
                    <a:lnTo>
                      <a:pt x="225" y="400"/>
                    </a:lnTo>
                    <a:lnTo>
                      <a:pt x="225" y="90"/>
                    </a:lnTo>
                    <a:lnTo>
                      <a:pt x="210" y="90"/>
                    </a:lnTo>
                    <a:lnTo>
                      <a:pt x="210" y="0"/>
                    </a:lnTo>
                    <a:lnTo>
                      <a:pt x="196" y="0"/>
                    </a:lnTo>
                    <a:lnTo>
                      <a:pt x="196" y="90"/>
                    </a:lnTo>
                    <a:lnTo>
                      <a:pt x="180" y="90"/>
                    </a:lnTo>
                    <a:lnTo>
                      <a:pt x="180" y="400"/>
                    </a:lnTo>
                    <a:lnTo>
                      <a:pt x="135" y="400"/>
                    </a:lnTo>
                    <a:lnTo>
                      <a:pt x="135" y="424"/>
                    </a:lnTo>
                    <a:lnTo>
                      <a:pt x="104" y="424"/>
                    </a:lnTo>
                    <a:lnTo>
                      <a:pt x="48" y="469"/>
                    </a:lnTo>
                    <a:lnTo>
                      <a:pt x="0" y="469"/>
                    </a:lnTo>
                    <a:lnTo>
                      <a:pt x="0" y="503"/>
                    </a:lnTo>
                    <a:lnTo>
                      <a:pt x="43" y="503"/>
                    </a:lnTo>
                    <a:lnTo>
                      <a:pt x="85" y="628"/>
                    </a:lnTo>
                    <a:lnTo>
                      <a:pt x="329" y="628"/>
                    </a:lnTo>
                    <a:lnTo>
                      <a:pt x="366" y="503"/>
                    </a:lnTo>
                    <a:lnTo>
                      <a:pt x="405" y="503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</p:grpSp>
        <p:sp>
          <p:nvSpPr>
            <p:cNvPr id="19" name="Rectangle 18"/>
            <p:cNvSpPr/>
            <p:nvPr/>
          </p:nvSpPr>
          <p:spPr bwMode="auto">
            <a:xfrm>
              <a:off x="0" y="4786058"/>
              <a:ext cx="9144000" cy="357442"/>
            </a:xfrm>
            <a:prstGeom prst="rect">
              <a:avLst/>
            </a:prstGeom>
            <a:grp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91440" tIns="45720" rIns="91440" bIns="45720" rtlCol="0" anchor="ctr"/>
            <a:lstStyle/>
            <a:p>
              <a:pPr algn="ctr" defTabSz="514350" fontAlgn="auto">
                <a:spcBef>
                  <a:spcPts val="0"/>
                </a:spcBef>
                <a:spcAft>
                  <a:spcPts val="0"/>
                </a:spcAft>
              </a:pPr>
              <a:endParaRPr lang="en-US" sz="1400" dirty="0" err="1">
                <a:solidFill>
                  <a:srgbClr val="00BCEB"/>
                </a:solidFill>
                <a:latin typeface="Arial"/>
                <a:ea typeface="Arial" pitchFamily="-107" charset="0"/>
                <a:cs typeface="Arial" pitchFamily="-107" charset="0"/>
                <a:sym typeface="Arial" pitchFamily="-107" charset="0"/>
              </a:endParaRPr>
            </a:p>
          </p:txBody>
        </p:sp>
      </p:grp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03276" y="1347788"/>
            <a:ext cx="4075155" cy="285560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Tx/>
              <a:buSzPct val="80000"/>
              <a:buFont typeface="Arial"/>
              <a:buChar char="•"/>
              <a:defRPr sz="20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Tx/>
              <a:buSzPct val="80000"/>
              <a:buFont typeface="Arial"/>
              <a:buChar char="•"/>
              <a:defRPr sz="1800" b="0" i="0">
                <a:solidFill>
                  <a:schemeClr val="bg1"/>
                </a:solidFill>
                <a:latin typeface="+mn-lt"/>
                <a:cs typeface="CiscoSans ExtraLight"/>
              </a:defRPr>
            </a:lvl2pPr>
            <a:lvl3pPr marL="747558" indent="-171415">
              <a:buClrTx/>
              <a:buSzPct val="80000"/>
              <a:buFont typeface="Arial"/>
              <a:buChar char="•"/>
              <a:defRPr sz="1600" b="0" i="0">
                <a:solidFill>
                  <a:schemeClr val="bg1"/>
                </a:solidFill>
                <a:latin typeface="+mn-lt"/>
                <a:cs typeface="CiscoSans ExtraLight"/>
              </a:defRPr>
            </a:lvl3pPr>
            <a:lvl4pPr marL="911035" indent="-171415">
              <a:buClrTx/>
              <a:buSzPct val="80000"/>
              <a:buFont typeface="Arial"/>
              <a:buChar char="•"/>
              <a:defRPr sz="1400" b="0" i="0">
                <a:solidFill>
                  <a:schemeClr val="bg1"/>
                </a:solidFill>
                <a:latin typeface="+mn-lt"/>
                <a:cs typeface="CiscoSans ExtraLight"/>
              </a:defRPr>
            </a:lvl4pPr>
            <a:lvl5pPr marL="1082450" indent="-168240">
              <a:buClrTx/>
              <a:buSzPct val="80000"/>
              <a:buFont typeface="Arial"/>
              <a:buChar char="•"/>
              <a:defRPr sz="1200" b="0" i="0">
                <a:solidFill>
                  <a:schemeClr val="bg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4108704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>
                <a:solidFill>
                  <a:srgbClr val="FFFFFF">
                    <a:alpha val="60000"/>
                  </a:srgbClr>
                </a:solidFill>
                <a:ea typeface="ＭＳ Ｐゴシック" charset="0"/>
              </a:rPr>
              <a:t>Presentation ID</a:t>
            </a:r>
          </a:p>
        </p:txBody>
      </p:sp>
      <p:grpSp>
        <p:nvGrpSpPr>
          <p:cNvPr id="55" name="Group 54"/>
          <p:cNvGrpSpPr/>
          <p:nvPr userDrawn="1"/>
        </p:nvGrpSpPr>
        <p:grpSpPr>
          <a:xfrm>
            <a:off x="454861" y="4785454"/>
            <a:ext cx="820227" cy="274319"/>
            <a:chOff x="1741456" y="4513412"/>
            <a:chExt cx="1027381" cy="343600"/>
          </a:xfrm>
          <a:solidFill>
            <a:schemeClr val="bg1"/>
          </a:solidFill>
        </p:grpSpPr>
        <p:sp>
          <p:nvSpPr>
            <p:cNvPr id="56" name="Freeform: Shape 1"/>
            <p:cNvSpPr/>
            <p:nvPr/>
          </p:nvSpPr>
          <p:spPr>
            <a:xfrm>
              <a:off x="2624973" y="4513412"/>
              <a:ext cx="143864" cy="34303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58" h="1806">
                  <a:moveTo>
                    <a:pt x="242" y="829"/>
                  </a:moveTo>
                  <a:cubicBezTo>
                    <a:pt x="215" y="896"/>
                    <a:pt x="204" y="941"/>
                    <a:pt x="204" y="964"/>
                  </a:cubicBezTo>
                  <a:cubicBezTo>
                    <a:pt x="183" y="999"/>
                    <a:pt x="175" y="1070"/>
                    <a:pt x="175" y="1097"/>
                  </a:cubicBezTo>
                  <a:lnTo>
                    <a:pt x="175" y="1129"/>
                  </a:lnTo>
                  <a:lnTo>
                    <a:pt x="223" y="1208"/>
                  </a:lnTo>
                  <a:cubicBezTo>
                    <a:pt x="250" y="1245"/>
                    <a:pt x="218" y="1258"/>
                    <a:pt x="292" y="1282"/>
                  </a:cubicBezTo>
                  <a:cubicBezTo>
                    <a:pt x="318" y="1282"/>
                    <a:pt x="340" y="1261"/>
                    <a:pt x="353" y="1221"/>
                  </a:cubicBezTo>
                  <a:lnTo>
                    <a:pt x="353" y="1208"/>
                  </a:lnTo>
                  <a:cubicBezTo>
                    <a:pt x="353" y="1113"/>
                    <a:pt x="387" y="978"/>
                    <a:pt x="419" y="888"/>
                  </a:cubicBezTo>
                  <a:cubicBezTo>
                    <a:pt x="419" y="845"/>
                    <a:pt x="456" y="718"/>
                    <a:pt x="588" y="406"/>
                  </a:cubicBezTo>
                  <a:cubicBezTo>
                    <a:pt x="588" y="371"/>
                    <a:pt x="618" y="308"/>
                    <a:pt x="678" y="210"/>
                  </a:cubicBezTo>
                  <a:cubicBezTo>
                    <a:pt x="729" y="125"/>
                    <a:pt x="742" y="138"/>
                    <a:pt x="758" y="128"/>
                  </a:cubicBezTo>
                  <a:lnTo>
                    <a:pt x="758" y="80"/>
                  </a:lnTo>
                  <a:lnTo>
                    <a:pt x="739" y="61"/>
                  </a:lnTo>
                  <a:cubicBezTo>
                    <a:pt x="739" y="61"/>
                    <a:pt x="721" y="43"/>
                    <a:pt x="671" y="22"/>
                  </a:cubicBezTo>
                  <a:cubicBezTo>
                    <a:pt x="671" y="22"/>
                    <a:pt x="620" y="0"/>
                    <a:pt x="604" y="0"/>
                  </a:cubicBezTo>
                  <a:cubicBezTo>
                    <a:pt x="588" y="0"/>
                    <a:pt x="557" y="32"/>
                    <a:pt x="530" y="93"/>
                  </a:cubicBezTo>
                  <a:close/>
                  <a:moveTo>
                    <a:pt x="14" y="1738"/>
                  </a:moveTo>
                  <a:cubicBezTo>
                    <a:pt x="14" y="1772"/>
                    <a:pt x="-18" y="1783"/>
                    <a:pt x="16" y="1806"/>
                  </a:cubicBezTo>
                  <a:lnTo>
                    <a:pt x="77" y="1806"/>
                  </a:lnTo>
                  <a:cubicBezTo>
                    <a:pt x="144" y="1775"/>
                    <a:pt x="167" y="1716"/>
                    <a:pt x="252" y="1528"/>
                  </a:cubicBezTo>
                  <a:lnTo>
                    <a:pt x="252" y="1486"/>
                  </a:lnTo>
                  <a:cubicBezTo>
                    <a:pt x="252" y="1460"/>
                    <a:pt x="273" y="1446"/>
                    <a:pt x="218" y="1412"/>
                  </a:cubicBezTo>
                  <a:lnTo>
                    <a:pt x="202" y="1412"/>
                  </a:lnTo>
                  <a:cubicBezTo>
                    <a:pt x="93" y="1409"/>
                    <a:pt x="67" y="1465"/>
                    <a:pt x="14" y="168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" name="Freeform: Shape 2"/>
            <p:cNvSpPr/>
            <p:nvPr/>
          </p:nvSpPr>
          <p:spPr>
            <a:xfrm>
              <a:off x="2244124" y="4551801"/>
              <a:ext cx="81339" cy="30426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9" h="1602">
                  <a:moveTo>
                    <a:pt x="244" y="1533"/>
                  </a:moveTo>
                  <a:cubicBezTo>
                    <a:pt x="209" y="1533"/>
                    <a:pt x="199" y="1483"/>
                    <a:pt x="183" y="1329"/>
                  </a:cubicBezTo>
                  <a:cubicBezTo>
                    <a:pt x="201" y="1064"/>
                    <a:pt x="223" y="884"/>
                    <a:pt x="241" y="789"/>
                  </a:cubicBezTo>
                  <a:cubicBezTo>
                    <a:pt x="323" y="384"/>
                    <a:pt x="307" y="458"/>
                    <a:pt x="366" y="320"/>
                  </a:cubicBezTo>
                  <a:cubicBezTo>
                    <a:pt x="424" y="180"/>
                    <a:pt x="429" y="161"/>
                    <a:pt x="429" y="119"/>
                  </a:cubicBezTo>
                  <a:cubicBezTo>
                    <a:pt x="429" y="71"/>
                    <a:pt x="376" y="32"/>
                    <a:pt x="268" y="0"/>
                  </a:cubicBezTo>
                  <a:lnTo>
                    <a:pt x="260" y="0"/>
                  </a:lnTo>
                  <a:lnTo>
                    <a:pt x="257" y="2"/>
                  </a:lnTo>
                  <a:cubicBezTo>
                    <a:pt x="257" y="2"/>
                    <a:pt x="254" y="5"/>
                    <a:pt x="241" y="63"/>
                  </a:cubicBezTo>
                  <a:lnTo>
                    <a:pt x="209" y="201"/>
                  </a:lnTo>
                  <a:cubicBezTo>
                    <a:pt x="130" y="535"/>
                    <a:pt x="127" y="564"/>
                    <a:pt x="109" y="614"/>
                  </a:cubicBezTo>
                  <a:cubicBezTo>
                    <a:pt x="-8" y="1138"/>
                    <a:pt x="0" y="1213"/>
                    <a:pt x="0" y="1340"/>
                  </a:cubicBezTo>
                  <a:cubicBezTo>
                    <a:pt x="5" y="1385"/>
                    <a:pt x="27" y="1432"/>
                    <a:pt x="66" y="1483"/>
                  </a:cubicBezTo>
                  <a:cubicBezTo>
                    <a:pt x="146" y="1562"/>
                    <a:pt x="212" y="1602"/>
                    <a:pt x="257" y="160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" name="Freeform: Shape 3"/>
            <p:cNvSpPr/>
            <p:nvPr/>
          </p:nvSpPr>
          <p:spPr>
            <a:xfrm>
              <a:off x="2307789" y="4611664"/>
              <a:ext cx="82479" cy="24458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35" h="1288">
                  <a:moveTo>
                    <a:pt x="270" y="204"/>
                  </a:moveTo>
                  <a:lnTo>
                    <a:pt x="294" y="212"/>
                  </a:lnTo>
                  <a:cubicBezTo>
                    <a:pt x="331" y="206"/>
                    <a:pt x="379" y="164"/>
                    <a:pt x="435" y="82"/>
                  </a:cubicBezTo>
                  <a:lnTo>
                    <a:pt x="432" y="71"/>
                  </a:lnTo>
                  <a:cubicBezTo>
                    <a:pt x="429" y="45"/>
                    <a:pt x="395" y="21"/>
                    <a:pt x="329" y="0"/>
                  </a:cubicBezTo>
                  <a:lnTo>
                    <a:pt x="321" y="0"/>
                  </a:lnTo>
                  <a:cubicBezTo>
                    <a:pt x="302" y="3"/>
                    <a:pt x="284" y="69"/>
                    <a:pt x="270" y="204"/>
                  </a:cubicBezTo>
                  <a:close/>
                  <a:moveTo>
                    <a:pt x="210" y="1218"/>
                  </a:moveTo>
                  <a:lnTo>
                    <a:pt x="199" y="1189"/>
                  </a:lnTo>
                  <a:cubicBezTo>
                    <a:pt x="194" y="1048"/>
                    <a:pt x="194" y="956"/>
                    <a:pt x="204" y="913"/>
                  </a:cubicBezTo>
                  <a:lnTo>
                    <a:pt x="194" y="884"/>
                  </a:lnTo>
                  <a:cubicBezTo>
                    <a:pt x="191" y="829"/>
                    <a:pt x="196" y="800"/>
                    <a:pt x="207" y="800"/>
                  </a:cubicBezTo>
                  <a:cubicBezTo>
                    <a:pt x="220" y="712"/>
                    <a:pt x="236" y="662"/>
                    <a:pt x="249" y="651"/>
                  </a:cubicBezTo>
                  <a:cubicBezTo>
                    <a:pt x="255" y="590"/>
                    <a:pt x="286" y="511"/>
                    <a:pt x="347" y="413"/>
                  </a:cubicBezTo>
                  <a:cubicBezTo>
                    <a:pt x="345" y="381"/>
                    <a:pt x="281" y="341"/>
                    <a:pt x="165" y="291"/>
                  </a:cubicBezTo>
                  <a:cubicBezTo>
                    <a:pt x="133" y="294"/>
                    <a:pt x="106" y="360"/>
                    <a:pt x="82" y="484"/>
                  </a:cubicBezTo>
                  <a:cubicBezTo>
                    <a:pt x="16" y="768"/>
                    <a:pt x="-10" y="969"/>
                    <a:pt x="3" y="1086"/>
                  </a:cubicBezTo>
                  <a:cubicBezTo>
                    <a:pt x="14" y="1168"/>
                    <a:pt x="24" y="1207"/>
                    <a:pt x="40" y="1207"/>
                  </a:cubicBezTo>
                  <a:cubicBezTo>
                    <a:pt x="96" y="1268"/>
                    <a:pt x="157" y="1295"/>
                    <a:pt x="225" y="128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9" name="Freeform: Shape 4"/>
            <p:cNvSpPr/>
            <p:nvPr/>
          </p:nvSpPr>
          <p:spPr>
            <a:xfrm>
              <a:off x="2387038" y="4639791"/>
              <a:ext cx="173891" cy="21627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16" h="1139">
                  <a:moveTo>
                    <a:pt x="871" y="172"/>
                  </a:moveTo>
                  <a:cubicBezTo>
                    <a:pt x="900" y="141"/>
                    <a:pt x="916" y="114"/>
                    <a:pt x="916" y="95"/>
                  </a:cubicBezTo>
                  <a:cubicBezTo>
                    <a:pt x="916" y="37"/>
                    <a:pt x="892" y="5"/>
                    <a:pt x="795" y="0"/>
                  </a:cubicBezTo>
                  <a:cubicBezTo>
                    <a:pt x="773" y="0"/>
                    <a:pt x="736" y="35"/>
                    <a:pt x="683" y="106"/>
                  </a:cubicBezTo>
                  <a:cubicBezTo>
                    <a:pt x="644" y="252"/>
                    <a:pt x="599" y="350"/>
                    <a:pt x="543" y="403"/>
                  </a:cubicBezTo>
                  <a:cubicBezTo>
                    <a:pt x="456" y="596"/>
                    <a:pt x="389" y="723"/>
                    <a:pt x="344" y="781"/>
                  </a:cubicBezTo>
                  <a:cubicBezTo>
                    <a:pt x="331" y="832"/>
                    <a:pt x="318" y="858"/>
                    <a:pt x="307" y="858"/>
                  </a:cubicBezTo>
                  <a:lnTo>
                    <a:pt x="305" y="858"/>
                  </a:lnTo>
                  <a:cubicBezTo>
                    <a:pt x="305" y="858"/>
                    <a:pt x="302" y="858"/>
                    <a:pt x="299" y="773"/>
                  </a:cubicBezTo>
                  <a:lnTo>
                    <a:pt x="294" y="569"/>
                  </a:lnTo>
                  <a:lnTo>
                    <a:pt x="302" y="498"/>
                  </a:lnTo>
                  <a:lnTo>
                    <a:pt x="286" y="416"/>
                  </a:lnTo>
                  <a:lnTo>
                    <a:pt x="294" y="397"/>
                  </a:lnTo>
                  <a:lnTo>
                    <a:pt x="278" y="363"/>
                  </a:lnTo>
                  <a:lnTo>
                    <a:pt x="286" y="339"/>
                  </a:lnTo>
                  <a:lnTo>
                    <a:pt x="286" y="334"/>
                  </a:lnTo>
                  <a:cubicBezTo>
                    <a:pt x="286" y="286"/>
                    <a:pt x="207" y="249"/>
                    <a:pt x="45" y="220"/>
                  </a:cubicBezTo>
                  <a:cubicBezTo>
                    <a:pt x="24" y="225"/>
                    <a:pt x="11" y="236"/>
                    <a:pt x="0" y="249"/>
                  </a:cubicBezTo>
                  <a:lnTo>
                    <a:pt x="0" y="260"/>
                  </a:lnTo>
                  <a:cubicBezTo>
                    <a:pt x="29" y="260"/>
                    <a:pt x="53" y="474"/>
                    <a:pt x="74" y="906"/>
                  </a:cubicBezTo>
                  <a:cubicBezTo>
                    <a:pt x="74" y="993"/>
                    <a:pt x="93" y="1049"/>
                    <a:pt x="133" y="1073"/>
                  </a:cubicBezTo>
                  <a:cubicBezTo>
                    <a:pt x="170" y="1115"/>
                    <a:pt x="215" y="1139"/>
                    <a:pt x="273" y="1139"/>
                  </a:cubicBezTo>
                  <a:lnTo>
                    <a:pt x="302" y="1139"/>
                  </a:lnTo>
                  <a:lnTo>
                    <a:pt x="305" y="1136"/>
                  </a:lnTo>
                  <a:cubicBezTo>
                    <a:pt x="305" y="1136"/>
                    <a:pt x="307" y="1134"/>
                    <a:pt x="342" y="1054"/>
                  </a:cubicBezTo>
                  <a:lnTo>
                    <a:pt x="432" y="848"/>
                  </a:lnTo>
                  <a:cubicBezTo>
                    <a:pt x="516" y="667"/>
                    <a:pt x="569" y="564"/>
                    <a:pt x="593" y="540"/>
                  </a:cubicBezTo>
                  <a:cubicBezTo>
                    <a:pt x="620" y="474"/>
                    <a:pt x="641" y="440"/>
                    <a:pt x="652" y="434"/>
                  </a:cubicBezTo>
                  <a:lnTo>
                    <a:pt x="654" y="434"/>
                  </a:lnTo>
                  <a:cubicBezTo>
                    <a:pt x="654" y="434"/>
                    <a:pt x="657" y="434"/>
                    <a:pt x="712" y="36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0" name="Freeform: Shape 5"/>
            <p:cNvSpPr/>
            <p:nvPr/>
          </p:nvSpPr>
          <p:spPr>
            <a:xfrm>
              <a:off x="2518358" y="4655945"/>
              <a:ext cx="124099" cy="20106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4" h="1059">
                  <a:moveTo>
                    <a:pt x="337" y="53"/>
                  </a:moveTo>
                  <a:cubicBezTo>
                    <a:pt x="276" y="108"/>
                    <a:pt x="233" y="167"/>
                    <a:pt x="204" y="230"/>
                  </a:cubicBezTo>
                  <a:lnTo>
                    <a:pt x="201" y="233"/>
                  </a:lnTo>
                  <a:cubicBezTo>
                    <a:pt x="201" y="233"/>
                    <a:pt x="199" y="236"/>
                    <a:pt x="183" y="262"/>
                  </a:cubicBezTo>
                  <a:lnTo>
                    <a:pt x="125" y="368"/>
                  </a:lnTo>
                  <a:cubicBezTo>
                    <a:pt x="43" y="564"/>
                    <a:pt x="0" y="710"/>
                    <a:pt x="0" y="808"/>
                  </a:cubicBezTo>
                  <a:lnTo>
                    <a:pt x="0" y="826"/>
                  </a:lnTo>
                  <a:cubicBezTo>
                    <a:pt x="0" y="861"/>
                    <a:pt x="21" y="900"/>
                    <a:pt x="66" y="945"/>
                  </a:cubicBezTo>
                  <a:cubicBezTo>
                    <a:pt x="109" y="1019"/>
                    <a:pt x="159" y="1059"/>
                    <a:pt x="220" y="1059"/>
                  </a:cubicBezTo>
                  <a:cubicBezTo>
                    <a:pt x="268" y="1049"/>
                    <a:pt x="294" y="1038"/>
                    <a:pt x="294" y="1030"/>
                  </a:cubicBezTo>
                  <a:cubicBezTo>
                    <a:pt x="339" y="998"/>
                    <a:pt x="360" y="977"/>
                    <a:pt x="360" y="964"/>
                  </a:cubicBezTo>
                  <a:cubicBezTo>
                    <a:pt x="432" y="874"/>
                    <a:pt x="477" y="800"/>
                    <a:pt x="501" y="739"/>
                  </a:cubicBezTo>
                  <a:lnTo>
                    <a:pt x="501" y="733"/>
                  </a:lnTo>
                  <a:lnTo>
                    <a:pt x="485" y="720"/>
                  </a:lnTo>
                  <a:lnTo>
                    <a:pt x="469" y="733"/>
                  </a:lnTo>
                  <a:cubicBezTo>
                    <a:pt x="392" y="845"/>
                    <a:pt x="310" y="924"/>
                    <a:pt x="220" y="972"/>
                  </a:cubicBezTo>
                  <a:cubicBezTo>
                    <a:pt x="204" y="972"/>
                    <a:pt x="191" y="961"/>
                    <a:pt x="183" y="943"/>
                  </a:cubicBezTo>
                  <a:cubicBezTo>
                    <a:pt x="183" y="813"/>
                    <a:pt x="233" y="641"/>
                    <a:pt x="331" y="421"/>
                  </a:cubicBezTo>
                  <a:lnTo>
                    <a:pt x="382" y="424"/>
                  </a:lnTo>
                  <a:cubicBezTo>
                    <a:pt x="382" y="424"/>
                    <a:pt x="411" y="426"/>
                    <a:pt x="440" y="416"/>
                  </a:cubicBezTo>
                  <a:lnTo>
                    <a:pt x="530" y="379"/>
                  </a:lnTo>
                  <a:cubicBezTo>
                    <a:pt x="588" y="349"/>
                    <a:pt x="628" y="299"/>
                    <a:pt x="654" y="230"/>
                  </a:cubicBezTo>
                  <a:lnTo>
                    <a:pt x="654" y="159"/>
                  </a:lnTo>
                  <a:cubicBezTo>
                    <a:pt x="646" y="111"/>
                    <a:pt x="577" y="58"/>
                    <a:pt x="448" y="0"/>
                  </a:cubicBezTo>
                  <a:lnTo>
                    <a:pt x="411" y="0"/>
                  </a:lnTo>
                  <a:close/>
                  <a:moveTo>
                    <a:pt x="374" y="349"/>
                  </a:moveTo>
                  <a:cubicBezTo>
                    <a:pt x="453" y="244"/>
                    <a:pt x="506" y="191"/>
                    <a:pt x="535" y="191"/>
                  </a:cubicBezTo>
                  <a:lnTo>
                    <a:pt x="543" y="191"/>
                  </a:lnTo>
                  <a:lnTo>
                    <a:pt x="551" y="196"/>
                  </a:lnTo>
                  <a:cubicBezTo>
                    <a:pt x="498" y="310"/>
                    <a:pt x="448" y="368"/>
                    <a:pt x="405" y="368"/>
                  </a:cubicBezTo>
                  <a:lnTo>
                    <a:pt x="376" y="355"/>
                  </a:lnTo>
                  <a:lnTo>
                    <a:pt x="376" y="349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1" name="Freeform: Shape 6"/>
            <p:cNvSpPr/>
            <p:nvPr/>
          </p:nvSpPr>
          <p:spPr>
            <a:xfrm>
              <a:off x="1741456" y="4718660"/>
              <a:ext cx="122009" cy="13721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3" h="723">
                  <a:moveTo>
                    <a:pt x="495" y="442"/>
                  </a:moveTo>
                  <a:cubicBezTo>
                    <a:pt x="490" y="495"/>
                    <a:pt x="455" y="598"/>
                    <a:pt x="339" y="598"/>
                  </a:cubicBezTo>
                  <a:cubicBezTo>
                    <a:pt x="233" y="598"/>
                    <a:pt x="151" y="522"/>
                    <a:pt x="151" y="363"/>
                  </a:cubicBezTo>
                  <a:cubicBezTo>
                    <a:pt x="151" y="220"/>
                    <a:pt x="222" y="127"/>
                    <a:pt x="339" y="127"/>
                  </a:cubicBezTo>
                  <a:cubicBezTo>
                    <a:pt x="434" y="127"/>
                    <a:pt x="482" y="199"/>
                    <a:pt x="490" y="249"/>
                  </a:cubicBezTo>
                  <a:lnTo>
                    <a:pt x="635" y="249"/>
                  </a:lnTo>
                  <a:cubicBezTo>
                    <a:pt x="627" y="161"/>
                    <a:pt x="559" y="0"/>
                    <a:pt x="339" y="0"/>
                  </a:cubicBezTo>
                  <a:cubicBezTo>
                    <a:pt x="130" y="0"/>
                    <a:pt x="0" y="156"/>
                    <a:pt x="0" y="360"/>
                  </a:cubicBezTo>
                  <a:cubicBezTo>
                    <a:pt x="0" y="577"/>
                    <a:pt x="140" y="723"/>
                    <a:pt x="339" y="723"/>
                  </a:cubicBezTo>
                  <a:cubicBezTo>
                    <a:pt x="566" y="723"/>
                    <a:pt x="638" y="537"/>
                    <a:pt x="643" y="43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2" name="Freeform: Shape 7"/>
            <p:cNvSpPr/>
            <p:nvPr/>
          </p:nvSpPr>
          <p:spPr>
            <a:xfrm>
              <a:off x="1876198" y="4721701"/>
              <a:ext cx="27556" cy="2337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124">
                  <a:moveTo>
                    <a:pt x="73" y="124"/>
                  </a:moveTo>
                  <a:lnTo>
                    <a:pt x="0" y="124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2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3" name="Freeform: Shape 8"/>
            <p:cNvSpPr/>
            <p:nvPr/>
          </p:nvSpPr>
          <p:spPr>
            <a:xfrm>
              <a:off x="1876198" y="4757809"/>
              <a:ext cx="27556" cy="9502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501">
                  <a:moveTo>
                    <a:pt x="73" y="501"/>
                  </a:moveTo>
                  <a:lnTo>
                    <a:pt x="0" y="501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501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4" name="Freeform: Shape 9"/>
            <p:cNvSpPr/>
            <p:nvPr/>
          </p:nvSpPr>
          <p:spPr>
            <a:xfrm>
              <a:off x="1914967" y="4755338"/>
              <a:ext cx="90461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7" h="530">
                  <a:moveTo>
                    <a:pt x="16" y="146"/>
                  </a:moveTo>
                  <a:cubicBezTo>
                    <a:pt x="16" y="252"/>
                    <a:pt x="109" y="284"/>
                    <a:pt x="162" y="297"/>
                  </a:cubicBezTo>
                  <a:cubicBezTo>
                    <a:pt x="175" y="299"/>
                    <a:pt x="212" y="310"/>
                    <a:pt x="225" y="313"/>
                  </a:cubicBezTo>
                  <a:cubicBezTo>
                    <a:pt x="278" y="326"/>
                    <a:pt x="326" y="337"/>
                    <a:pt x="326" y="379"/>
                  </a:cubicBezTo>
                  <a:cubicBezTo>
                    <a:pt x="326" y="408"/>
                    <a:pt x="294" y="432"/>
                    <a:pt x="236" y="432"/>
                  </a:cubicBezTo>
                  <a:cubicBezTo>
                    <a:pt x="178" y="432"/>
                    <a:pt x="143" y="403"/>
                    <a:pt x="138" y="352"/>
                  </a:cubicBezTo>
                  <a:lnTo>
                    <a:pt x="0" y="352"/>
                  </a:lnTo>
                  <a:cubicBezTo>
                    <a:pt x="6" y="405"/>
                    <a:pt x="35" y="530"/>
                    <a:pt x="236" y="530"/>
                  </a:cubicBezTo>
                  <a:cubicBezTo>
                    <a:pt x="424" y="530"/>
                    <a:pt x="477" y="427"/>
                    <a:pt x="477" y="368"/>
                  </a:cubicBezTo>
                  <a:cubicBezTo>
                    <a:pt x="477" y="302"/>
                    <a:pt x="435" y="246"/>
                    <a:pt x="310" y="215"/>
                  </a:cubicBezTo>
                  <a:cubicBezTo>
                    <a:pt x="302" y="212"/>
                    <a:pt x="262" y="204"/>
                    <a:pt x="247" y="199"/>
                  </a:cubicBezTo>
                  <a:cubicBezTo>
                    <a:pt x="183" y="183"/>
                    <a:pt x="165" y="172"/>
                    <a:pt x="165" y="141"/>
                  </a:cubicBezTo>
                  <a:cubicBezTo>
                    <a:pt x="165" y="111"/>
                    <a:pt x="196" y="98"/>
                    <a:pt x="231" y="98"/>
                  </a:cubicBezTo>
                  <a:cubicBezTo>
                    <a:pt x="310" y="98"/>
                    <a:pt x="326" y="138"/>
                    <a:pt x="326" y="162"/>
                  </a:cubicBezTo>
                  <a:lnTo>
                    <a:pt x="464" y="162"/>
                  </a:lnTo>
                  <a:cubicBezTo>
                    <a:pt x="464" y="109"/>
                    <a:pt x="427" y="0"/>
                    <a:pt x="231" y="0"/>
                  </a:cubicBezTo>
                  <a:cubicBezTo>
                    <a:pt x="74" y="0"/>
                    <a:pt x="16" y="80"/>
                    <a:pt x="16" y="14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5" name="Freeform: Shape 10"/>
            <p:cNvSpPr/>
            <p:nvPr/>
          </p:nvSpPr>
          <p:spPr>
            <a:xfrm>
              <a:off x="2012080" y="4755338"/>
              <a:ext cx="97493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4" h="530">
                  <a:moveTo>
                    <a:pt x="376" y="331"/>
                  </a:moveTo>
                  <a:cubicBezTo>
                    <a:pt x="366" y="379"/>
                    <a:pt x="334" y="424"/>
                    <a:pt x="270" y="424"/>
                  </a:cubicBezTo>
                  <a:cubicBezTo>
                    <a:pt x="191" y="424"/>
                    <a:pt x="151" y="355"/>
                    <a:pt x="151" y="265"/>
                  </a:cubicBezTo>
                  <a:cubicBezTo>
                    <a:pt x="151" y="196"/>
                    <a:pt x="178" y="103"/>
                    <a:pt x="270" y="103"/>
                  </a:cubicBezTo>
                  <a:cubicBezTo>
                    <a:pt x="329" y="103"/>
                    <a:pt x="363" y="143"/>
                    <a:pt x="371" y="188"/>
                  </a:cubicBezTo>
                  <a:lnTo>
                    <a:pt x="511" y="188"/>
                  </a:lnTo>
                  <a:cubicBezTo>
                    <a:pt x="503" y="109"/>
                    <a:pt x="445" y="0"/>
                    <a:pt x="268" y="0"/>
                  </a:cubicBezTo>
                  <a:cubicBezTo>
                    <a:pt x="112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53" y="530"/>
                    <a:pt x="506" y="413"/>
                    <a:pt x="514" y="334"/>
                  </a:cubicBezTo>
                  <a:lnTo>
                    <a:pt x="376" y="33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6" name="Freeform: Shape 11"/>
            <p:cNvSpPr/>
            <p:nvPr/>
          </p:nvSpPr>
          <p:spPr>
            <a:xfrm>
              <a:off x="2117744" y="4755338"/>
              <a:ext cx="101104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33" h="530">
                  <a:moveTo>
                    <a:pt x="268" y="0"/>
                  </a:moveTo>
                  <a:cubicBezTo>
                    <a:pt x="109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24" y="530"/>
                    <a:pt x="533" y="429"/>
                    <a:pt x="533" y="265"/>
                  </a:cubicBezTo>
                  <a:cubicBezTo>
                    <a:pt x="533" y="98"/>
                    <a:pt x="419" y="0"/>
                    <a:pt x="268" y="0"/>
                  </a:cubicBezTo>
                  <a:close/>
                  <a:moveTo>
                    <a:pt x="265" y="424"/>
                  </a:moveTo>
                  <a:cubicBezTo>
                    <a:pt x="188" y="424"/>
                    <a:pt x="146" y="355"/>
                    <a:pt x="146" y="265"/>
                  </a:cubicBezTo>
                  <a:cubicBezTo>
                    <a:pt x="149" y="196"/>
                    <a:pt x="175" y="103"/>
                    <a:pt x="265" y="103"/>
                  </a:cubicBezTo>
                  <a:cubicBezTo>
                    <a:pt x="347" y="103"/>
                    <a:pt x="382" y="183"/>
                    <a:pt x="382" y="265"/>
                  </a:cubicBezTo>
                  <a:cubicBezTo>
                    <a:pt x="382" y="347"/>
                    <a:pt x="347" y="424"/>
                    <a:pt x="265" y="424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2915916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925" y="218947"/>
            <a:ext cx="8513064" cy="765432"/>
          </a:xfrm>
        </p:spPr>
        <p:txBody>
          <a:bodyPr/>
          <a:lstStyle>
            <a:lvl1pPr>
              <a:defRPr baseline="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52925" y="1077913"/>
            <a:ext cx="8513064" cy="33988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>
                <a:ea typeface="ＭＳ Ｐゴシック" charset="0"/>
              </a:rPr>
              <a:t>Presentation ID</a:t>
            </a:r>
          </a:p>
        </p:txBody>
      </p:sp>
    </p:spTree>
    <p:extLst>
      <p:ext uri="{BB962C8B-B14F-4D97-AF65-F5344CB8AC3E}">
        <p14:creationId xmlns:p14="http://schemas.microsoft.com/office/powerpoint/2010/main" val="344117104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925" y="218947"/>
            <a:ext cx="8513064" cy="765432"/>
          </a:xfrm>
        </p:spPr>
        <p:txBody>
          <a:bodyPr/>
          <a:lstStyle>
            <a:lvl1pPr>
              <a:defRPr baseline="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52925" y="1077913"/>
            <a:ext cx="8513064" cy="33988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>
                <a:ea typeface="ＭＳ Ｐゴシック" charset="0"/>
              </a:rPr>
              <a:t>Presentation ID</a:t>
            </a:r>
          </a:p>
        </p:txBody>
      </p:sp>
    </p:spTree>
    <p:extLst>
      <p:ext uri="{BB962C8B-B14F-4D97-AF65-F5344CB8AC3E}">
        <p14:creationId xmlns:p14="http://schemas.microsoft.com/office/powerpoint/2010/main" val="577294672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925" y="218947"/>
            <a:ext cx="8513064" cy="765432"/>
          </a:xfrm>
        </p:spPr>
        <p:txBody>
          <a:bodyPr/>
          <a:lstStyle>
            <a:lvl1pPr>
              <a:defRPr baseline="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52925" y="1077913"/>
            <a:ext cx="8513064" cy="33988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>
                <a:ea typeface="ＭＳ Ｐゴシック" charset="0"/>
              </a:rPr>
              <a:t>Presentation ID</a:t>
            </a:r>
          </a:p>
        </p:txBody>
      </p:sp>
    </p:spTree>
    <p:extLst>
      <p:ext uri="{BB962C8B-B14F-4D97-AF65-F5344CB8AC3E}">
        <p14:creationId xmlns:p14="http://schemas.microsoft.com/office/powerpoint/2010/main" val="2734549097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>
                <a:ea typeface="ＭＳ Ｐゴシック" charset="0"/>
              </a:rPr>
              <a:t>Presentation ID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384176"/>
            <a:ext cx="8513064" cy="434974"/>
          </a:xfrm>
        </p:spPr>
        <p:txBody>
          <a:bodyPr/>
          <a:lstStyle>
            <a:lvl1pPr>
              <a:defRPr baseline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1"/>
          </p:nvPr>
        </p:nvSpPr>
        <p:spPr>
          <a:xfrm>
            <a:off x="356616" y="1199409"/>
            <a:ext cx="8513064" cy="295212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56616" y="777134"/>
            <a:ext cx="8513064" cy="381000"/>
          </a:xfrm>
        </p:spPr>
        <p:txBody>
          <a:bodyPr/>
          <a:lstStyle>
            <a:lvl1pPr marL="1785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0553207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>
                <a:ea typeface="ＭＳ Ｐゴシック" charset="0"/>
              </a:rPr>
              <a:t>Presentation ID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56616" y="217715"/>
            <a:ext cx="8513064" cy="7654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602506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>
                <a:ea typeface="ＭＳ Ｐゴシック" charset="0"/>
              </a:rPr>
              <a:t>Presentation ID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384048"/>
            <a:ext cx="8513064" cy="434974"/>
          </a:xfrm>
        </p:spPr>
        <p:txBody>
          <a:bodyPr/>
          <a:lstStyle>
            <a:lvl1pPr>
              <a:defRPr baseline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56616" y="777134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9845740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>
                <a:ea typeface="ＭＳ Ｐゴシック" charset="0"/>
              </a:rPr>
              <a:t>Presentation ID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56616" y="218947"/>
            <a:ext cx="8513064" cy="765432"/>
          </a:xfrm>
        </p:spPr>
        <p:txBody>
          <a:bodyPr/>
          <a:lstStyle>
            <a:lvl1pPr>
              <a:defRPr baseline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sz="quarter" idx="11"/>
          </p:nvPr>
        </p:nvSpPr>
        <p:spPr>
          <a:xfrm>
            <a:off x="356616" y="1077912"/>
            <a:ext cx="4069080" cy="325798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12"/>
          </p:nvPr>
        </p:nvSpPr>
        <p:spPr>
          <a:xfrm>
            <a:off x="4800600" y="1077913"/>
            <a:ext cx="4069080" cy="325345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43019137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with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>
                <a:ea typeface="ＭＳ Ｐゴシック" charset="0"/>
              </a:rPr>
              <a:t>Presentation ID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384176"/>
            <a:ext cx="8513064" cy="434974"/>
          </a:xfrm>
        </p:spPr>
        <p:txBody>
          <a:bodyPr/>
          <a:lstStyle>
            <a:lvl1pPr>
              <a:defRPr baseline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Content Placeholder 4"/>
          <p:cNvSpPr>
            <a:spLocks noGrp="1"/>
          </p:cNvSpPr>
          <p:nvPr>
            <p:ph sz="quarter" idx="11"/>
          </p:nvPr>
        </p:nvSpPr>
        <p:spPr>
          <a:xfrm>
            <a:off x="356616" y="1199409"/>
            <a:ext cx="4069080" cy="30978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56616" y="777134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6"/>
          <p:cNvSpPr>
            <a:spLocks noGrp="1"/>
          </p:cNvSpPr>
          <p:nvPr>
            <p:ph sz="quarter" idx="13"/>
          </p:nvPr>
        </p:nvSpPr>
        <p:spPr>
          <a:xfrm>
            <a:off x="4800600" y="1199409"/>
            <a:ext cx="4069080" cy="310963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682093837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>
                <a:ea typeface="ＭＳ Ｐゴシック" charset="0"/>
              </a:rPr>
              <a:t>Presentation ID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56616" y="219456"/>
            <a:ext cx="8513064" cy="76543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lang="en-US" baseline="0" dirty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56616" y="1100308"/>
            <a:ext cx="2743200" cy="3262760"/>
          </a:xfrm>
        </p:spPr>
        <p:txBody>
          <a:bodyPr lIns="91440" tIns="45720" rIns="91440" bIns="45720"/>
          <a:lstStyle>
            <a:lvl1pPr>
              <a:spcBef>
                <a:spcPts val="1200"/>
              </a:spcBef>
              <a:buClrTx/>
              <a:defRPr sz="1600">
                <a:solidFill>
                  <a:schemeClr val="tx1"/>
                </a:solidFill>
              </a:defRPr>
            </a:lvl1pPr>
            <a:lvl2pPr>
              <a:spcBef>
                <a:spcPts val="4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200"/>
              </a:spcBef>
              <a:defRPr sz="1200">
                <a:solidFill>
                  <a:schemeClr val="tx1"/>
                </a:solidFill>
              </a:defRPr>
            </a:lvl3pPr>
            <a:lvl4pPr>
              <a:spcBef>
                <a:spcPts val="200"/>
              </a:spcBef>
              <a:defRPr sz="1050">
                <a:solidFill>
                  <a:schemeClr val="tx1"/>
                </a:solidFill>
              </a:defRPr>
            </a:lvl4pPr>
            <a:lvl5pPr>
              <a:spcBef>
                <a:spcPts val="675"/>
              </a:spcBef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126480" y="1100307"/>
            <a:ext cx="2743200" cy="3264861"/>
          </a:xfrm>
        </p:spPr>
        <p:txBody>
          <a:bodyPr lIns="91440" tIns="45720" rIns="91440" bIns="45720"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050"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241548" y="1100307"/>
            <a:ext cx="2743200" cy="3264408"/>
          </a:xfrm>
        </p:spPr>
        <p:txBody>
          <a:bodyPr lIns="91440" tIns="45720" rIns="91440" bIns="45720"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050"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7889995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672446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4 Heavy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>
                <a:ea typeface="ＭＳ Ｐゴシック" charset="0"/>
              </a:rPr>
              <a:t>Presentation ID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155576"/>
            <a:ext cx="8513064" cy="434974"/>
          </a:xfrm>
        </p:spPr>
        <p:txBody>
          <a:bodyPr/>
          <a:lstStyle>
            <a:lvl1pPr marL="6251" indent="-6251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800" b="0" kern="1200" baseline="0" dirty="0">
                <a:solidFill>
                  <a:schemeClr val="accent6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798609175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4 Heavy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>
                <a:ea typeface="ＭＳ Ｐゴシック" charset="0"/>
              </a:rPr>
              <a:t>Presentation ID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155576"/>
            <a:ext cx="8513064" cy="434974"/>
          </a:xfrm>
        </p:spPr>
        <p:txBody>
          <a:bodyPr/>
          <a:lstStyle>
            <a:lvl1pPr>
              <a:defRPr baseline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56616" y="548534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6374057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and Bullet 4 Heavy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>
                <a:ea typeface="ＭＳ Ｐゴシック" charset="0"/>
              </a:rPr>
              <a:t>Presentation ID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155576"/>
            <a:ext cx="8513064" cy="434974"/>
          </a:xfrm>
        </p:spPr>
        <p:txBody>
          <a:bodyPr/>
          <a:lstStyle>
            <a:lvl1pPr>
              <a:defRPr baseline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56616" y="548534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57188" y="929534"/>
            <a:ext cx="8512175" cy="375761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735790196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>
                <a:ea typeface="ＭＳ Ｐゴシック" charset="0"/>
              </a:rPr>
              <a:t>Presentation ID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3562350"/>
            <a:ext cx="5551460" cy="609600"/>
          </a:xfrm>
        </p:spPr>
        <p:txBody>
          <a:bodyPr/>
          <a:lstStyle>
            <a:lvl1pPr marL="1785" indent="0" algn="l">
              <a:spcBef>
                <a:spcPts val="0"/>
              </a:spcBef>
              <a:buNone/>
              <a:defRPr lang="en-US" sz="14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lvl="0"/>
            <a:r>
              <a:rPr lang="en-US" dirty="0"/>
              <a:t>Click to edit Source Name</a:t>
            </a:r>
          </a:p>
          <a:p>
            <a:pPr lvl="0"/>
            <a:r>
              <a:rPr lang="en-US" dirty="0"/>
              <a:t>Company Name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56616" y="1600200"/>
            <a:ext cx="7795985" cy="1733550"/>
          </a:xfrm>
        </p:spPr>
        <p:txBody>
          <a:bodyPr/>
          <a:lstStyle>
            <a:lvl1pPr marL="173038" indent="-173038">
              <a:lnSpc>
                <a:spcPts val="3680"/>
              </a:lnSpc>
              <a:spcBef>
                <a:spcPts val="0"/>
              </a:spcBef>
              <a:buClr>
                <a:schemeClr val="accent1"/>
              </a:buClr>
              <a:buSzPct val="105000"/>
              <a:buFont typeface="Arial" panose="020B0604020202020204" pitchFamily="34" charset="0"/>
              <a:buNone/>
              <a:tabLst>
                <a:tab pos="173038" algn="l"/>
              </a:tabLst>
              <a:defRPr lang="en-US" sz="3200" b="0" i="1" kern="1200" dirty="0" smtClean="0">
                <a:solidFill>
                  <a:schemeClr val="accent6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pPr lvl="0"/>
            <a:r>
              <a:rPr lang="en-US" dirty="0"/>
              <a:t>“	Quote goes here.”</a:t>
            </a:r>
          </a:p>
        </p:txBody>
      </p:sp>
    </p:spTree>
    <p:extLst>
      <p:ext uri="{BB962C8B-B14F-4D97-AF65-F5344CB8AC3E}">
        <p14:creationId xmlns:p14="http://schemas.microsoft.com/office/powerpoint/2010/main" val="1751187791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>
                <a:ea typeface="ＭＳ Ｐゴシック" charset="0"/>
              </a:rPr>
              <a:t>Presentation ID</a:t>
            </a:r>
          </a:p>
        </p:txBody>
      </p:sp>
    </p:spTree>
    <p:extLst>
      <p:ext uri="{BB962C8B-B14F-4D97-AF65-F5344CB8AC3E}">
        <p14:creationId xmlns:p14="http://schemas.microsoft.com/office/powerpoint/2010/main" val="403439238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10100" y="609600"/>
            <a:ext cx="0" cy="3984625"/>
          </a:xfrm>
          <a:prstGeom prst="line">
            <a:avLst/>
          </a:prstGeom>
          <a:ln w="38100" cap="flat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3763" y="1439060"/>
            <a:ext cx="3820348" cy="2265389"/>
          </a:xfrm>
        </p:spPr>
        <p:txBody>
          <a:bodyPr lIns="61715" tIns="34288" rIns="61715" bIns="34288" rtlCol="0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922520" y="654518"/>
            <a:ext cx="3865880" cy="3840480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1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>
                <a:ea typeface="ＭＳ Ｐゴシック" charset="0"/>
              </a:rPr>
              <a:t>Presentation ID</a:t>
            </a:r>
          </a:p>
        </p:txBody>
      </p:sp>
    </p:spTree>
    <p:extLst>
      <p:ext uri="{BB962C8B-B14F-4D97-AF65-F5344CB8AC3E}">
        <p14:creationId xmlns:p14="http://schemas.microsoft.com/office/powerpoint/2010/main" val="3290658950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9143918" cy="5143500"/>
          </a:xfrm>
          <a:prstGeom prst="rect">
            <a:avLst/>
          </a:prstGeom>
          <a:solidFill>
            <a:srgbClr val="00BCEB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50" fontAlgn="auto">
              <a:spcBef>
                <a:spcPts val="0"/>
              </a:spcBef>
              <a:spcAft>
                <a:spcPts val="0"/>
              </a:spcAft>
            </a:pPr>
            <a:endParaRPr lang="en-US" sz="1400" dirty="0" err="1">
              <a:solidFill>
                <a:srgbClr val="00BCEB"/>
              </a:solidFill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878" y="0"/>
            <a:ext cx="3706122" cy="51435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2166220"/>
            <a:ext cx="5462629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Segue Slide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>
                <a:solidFill>
                  <a:srgbClr val="FFFFFF">
                    <a:alpha val="60000"/>
                  </a:srgbClr>
                </a:solidFill>
                <a:ea typeface="ＭＳ Ｐゴシック" charset="0"/>
              </a:rPr>
              <a:t>Presentation ID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454861" y="4785454"/>
            <a:ext cx="820227" cy="274319"/>
            <a:chOff x="1741456" y="4513412"/>
            <a:chExt cx="1027381" cy="343600"/>
          </a:xfrm>
          <a:solidFill>
            <a:schemeClr val="bg1"/>
          </a:solidFill>
        </p:grpSpPr>
        <p:sp>
          <p:nvSpPr>
            <p:cNvPr id="16" name="Freeform: Shape 1"/>
            <p:cNvSpPr/>
            <p:nvPr/>
          </p:nvSpPr>
          <p:spPr>
            <a:xfrm>
              <a:off x="2624973" y="4513412"/>
              <a:ext cx="143864" cy="34303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58" h="1806">
                  <a:moveTo>
                    <a:pt x="242" y="829"/>
                  </a:moveTo>
                  <a:cubicBezTo>
                    <a:pt x="215" y="896"/>
                    <a:pt x="204" y="941"/>
                    <a:pt x="204" y="964"/>
                  </a:cubicBezTo>
                  <a:cubicBezTo>
                    <a:pt x="183" y="999"/>
                    <a:pt x="175" y="1070"/>
                    <a:pt x="175" y="1097"/>
                  </a:cubicBezTo>
                  <a:lnTo>
                    <a:pt x="175" y="1129"/>
                  </a:lnTo>
                  <a:lnTo>
                    <a:pt x="223" y="1208"/>
                  </a:lnTo>
                  <a:cubicBezTo>
                    <a:pt x="250" y="1245"/>
                    <a:pt x="218" y="1258"/>
                    <a:pt x="292" y="1282"/>
                  </a:cubicBezTo>
                  <a:cubicBezTo>
                    <a:pt x="318" y="1282"/>
                    <a:pt x="340" y="1261"/>
                    <a:pt x="353" y="1221"/>
                  </a:cubicBezTo>
                  <a:lnTo>
                    <a:pt x="353" y="1208"/>
                  </a:lnTo>
                  <a:cubicBezTo>
                    <a:pt x="353" y="1113"/>
                    <a:pt x="387" y="978"/>
                    <a:pt x="419" y="888"/>
                  </a:cubicBezTo>
                  <a:cubicBezTo>
                    <a:pt x="419" y="845"/>
                    <a:pt x="456" y="718"/>
                    <a:pt x="588" y="406"/>
                  </a:cubicBezTo>
                  <a:cubicBezTo>
                    <a:pt x="588" y="371"/>
                    <a:pt x="618" y="308"/>
                    <a:pt x="678" y="210"/>
                  </a:cubicBezTo>
                  <a:cubicBezTo>
                    <a:pt x="729" y="125"/>
                    <a:pt x="742" y="138"/>
                    <a:pt x="758" y="128"/>
                  </a:cubicBezTo>
                  <a:lnTo>
                    <a:pt x="758" y="80"/>
                  </a:lnTo>
                  <a:lnTo>
                    <a:pt x="739" y="61"/>
                  </a:lnTo>
                  <a:cubicBezTo>
                    <a:pt x="739" y="61"/>
                    <a:pt x="721" y="43"/>
                    <a:pt x="671" y="22"/>
                  </a:cubicBezTo>
                  <a:cubicBezTo>
                    <a:pt x="671" y="22"/>
                    <a:pt x="620" y="0"/>
                    <a:pt x="604" y="0"/>
                  </a:cubicBezTo>
                  <a:cubicBezTo>
                    <a:pt x="588" y="0"/>
                    <a:pt x="557" y="32"/>
                    <a:pt x="530" y="93"/>
                  </a:cubicBezTo>
                  <a:close/>
                  <a:moveTo>
                    <a:pt x="14" y="1738"/>
                  </a:moveTo>
                  <a:cubicBezTo>
                    <a:pt x="14" y="1772"/>
                    <a:pt x="-18" y="1783"/>
                    <a:pt x="16" y="1806"/>
                  </a:cubicBezTo>
                  <a:lnTo>
                    <a:pt x="77" y="1806"/>
                  </a:lnTo>
                  <a:cubicBezTo>
                    <a:pt x="144" y="1775"/>
                    <a:pt x="167" y="1716"/>
                    <a:pt x="252" y="1528"/>
                  </a:cubicBezTo>
                  <a:lnTo>
                    <a:pt x="252" y="1486"/>
                  </a:lnTo>
                  <a:cubicBezTo>
                    <a:pt x="252" y="1460"/>
                    <a:pt x="273" y="1446"/>
                    <a:pt x="218" y="1412"/>
                  </a:cubicBezTo>
                  <a:lnTo>
                    <a:pt x="202" y="1412"/>
                  </a:lnTo>
                  <a:cubicBezTo>
                    <a:pt x="93" y="1409"/>
                    <a:pt x="67" y="1465"/>
                    <a:pt x="14" y="168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" name="Freeform: Shape 2"/>
            <p:cNvSpPr/>
            <p:nvPr/>
          </p:nvSpPr>
          <p:spPr>
            <a:xfrm>
              <a:off x="2244124" y="4551801"/>
              <a:ext cx="81339" cy="30426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9" h="1602">
                  <a:moveTo>
                    <a:pt x="244" y="1533"/>
                  </a:moveTo>
                  <a:cubicBezTo>
                    <a:pt x="209" y="1533"/>
                    <a:pt x="199" y="1483"/>
                    <a:pt x="183" y="1329"/>
                  </a:cubicBezTo>
                  <a:cubicBezTo>
                    <a:pt x="201" y="1064"/>
                    <a:pt x="223" y="884"/>
                    <a:pt x="241" y="789"/>
                  </a:cubicBezTo>
                  <a:cubicBezTo>
                    <a:pt x="323" y="384"/>
                    <a:pt x="307" y="458"/>
                    <a:pt x="366" y="320"/>
                  </a:cubicBezTo>
                  <a:cubicBezTo>
                    <a:pt x="424" y="180"/>
                    <a:pt x="429" y="161"/>
                    <a:pt x="429" y="119"/>
                  </a:cubicBezTo>
                  <a:cubicBezTo>
                    <a:pt x="429" y="71"/>
                    <a:pt x="376" y="32"/>
                    <a:pt x="268" y="0"/>
                  </a:cubicBezTo>
                  <a:lnTo>
                    <a:pt x="260" y="0"/>
                  </a:lnTo>
                  <a:lnTo>
                    <a:pt x="257" y="2"/>
                  </a:lnTo>
                  <a:cubicBezTo>
                    <a:pt x="257" y="2"/>
                    <a:pt x="254" y="5"/>
                    <a:pt x="241" y="63"/>
                  </a:cubicBezTo>
                  <a:lnTo>
                    <a:pt x="209" y="201"/>
                  </a:lnTo>
                  <a:cubicBezTo>
                    <a:pt x="130" y="535"/>
                    <a:pt x="127" y="564"/>
                    <a:pt x="109" y="614"/>
                  </a:cubicBezTo>
                  <a:cubicBezTo>
                    <a:pt x="-8" y="1138"/>
                    <a:pt x="0" y="1213"/>
                    <a:pt x="0" y="1340"/>
                  </a:cubicBezTo>
                  <a:cubicBezTo>
                    <a:pt x="5" y="1385"/>
                    <a:pt x="27" y="1432"/>
                    <a:pt x="66" y="1483"/>
                  </a:cubicBezTo>
                  <a:cubicBezTo>
                    <a:pt x="146" y="1562"/>
                    <a:pt x="212" y="1602"/>
                    <a:pt x="257" y="160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" name="Freeform: Shape 3"/>
            <p:cNvSpPr/>
            <p:nvPr/>
          </p:nvSpPr>
          <p:spPr>
            <a:xfrm>
              <a:off x="2307789" y="4611664"/>
              <a:ext cx="82479" cy="24458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35" h="1288">
                  <a:moveTo>
                    <a:pt x="270" y="204"/>
                  </a:moveTo>
                  <a:lnTo>
                    <a:pt x="294" y="212"/>
                  </a:lnTo>
                  <a:cubicBezTo>
                    <a:pt x="331" y="206"/>
                    <a:pt x="379" y="164"/>
                    <a:pt x="435" y="82"/>
                  </a:cubicBezTo>
                  <a:lnTo>
                    <a:pt x="432" y="71"/>
                  </a:lnTo>
                  <a:cubicBezTo>
                    <a:pt x="429" y="45"/>
                    <a:pt x="395" y="21"/>
                    <a:pt x="329" y="0"/>
                  </a:cubicBezTo>
                  <a:lnTo>
                    <a:pt x="321" y="0"/>
                  </a:lnTo>
                  <a:cubicBezTo>
                    <a:pt x="302" y="3"/>
                    <a:pt x="284" y="69"/>
                    <a:pt x="270" y="204"/>
                  </a:cubicBezTo>
                  <a:close/>
                  <a:moveTo>
                    <a:pt x="210" y="1218"/>
                  </a:moveTo>
                  <a:lnTo>
                    <a:pt x="199" y="1189"/>
                  </a:lnTo>
                  <a:cubicBezTo>
                    <a:pt x="194" y="1048"/>
                    <a:pt x="194" y="956"/>
                    <a:pt x="204" y="913"/>
                  </a:cubicBezTo>
                  <a:lnTo>
                    <a:pt x="194" y="884"/>
                  </a:lnTo>
                  <a:cubicBezTo>
                    <a:pt x="191" y="829"/>
                    <a:pt x="196" y="800"/>
                    <a:pt x="207" y="800"/>
                  </a:cubicBezTo>
                  <a:cubicBezTo>
                    <a:pt x="220" y="712"/>
                    <a:pt x="236" y="662"/>
                    <a:pt x="249" y="651"/>
                  </a:cubicBezTo>
                  <a:cubicBezTo>
                    <a:pt x="255" y="590"/>
                    <a:pt x="286" y="511"/>
                    <a:pt x="347" y="413"/>
                  </a:cubicBezTo>
                  <a:cubicBezTo>
                    <a:pt x="345" y="381"/>
                    <a:pt x="281" y="341"/>
                    <a:pt x="165" y="291"/>
                  </a:cubicBezTo>
                  <a:cubicBezTo>
                    <a:pt x="133" y="294"/>
                    <a:pt x="106" y="360"/>
                    <a:pt x="82" y="484"/>
                  </a:cubicBezTo>
                  <a:cubicBezTo>
                    <a:pt x="16" y="768"/>
                    <a:pt x="-10" y="969"/>
                    <a:pt x="3" y="1086"/>
                  </a:cubicBezTo>
                  <a:cubicBezTo>
                    <a:pt x="14" y="1168"/>
                    <a:pt x="24" y="1207"/>
                    <a:pt x="40" y="1207"/>
                  </a:cubicBezTo>
                  <a:cubicBezTo>
                    <a:pt x="96" y="1268"/>
                    <a:pt x="157" y="1295"/>
                    <a:pt x="225" y="128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" name="Freeform: Shape 4"/>
            <p:cNvSpPr/>
            <p:nvPr/>
          </p:nvSpPr>
          <p:spPr>
            <a:xfrm>
              <a:off x="2387038" y="4639791"/>
              <a:ext cx="173891" cy="21627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16" h="1139">
                  <a:moveTo>
                    <a:pt x="871" y="172"/>
                  </a:moveTo>
                  <a:cubicBezTo>
                    <a:pt x="900" y="141"/>
                    <a:pt x="916" y="114"/>
                    <a:pt x="916" y="95"/>
                  </a:cubicBezTo>
                  <a:cubicBezTo>
                    <a:pt x="916" y="37"/>
                    <a:pt x="892" y="5"/>
                    <a:pt x="795" y="0"/>
                  </a:cubicBezTo>
                  <a:cubicBezTo>
                    <a:pt x="773" y="0"/>
                    <a:pt x="736" y="35"/>
                    <a:pt x="683" y="106"/>
                  </a:cubicBezTo>
                  <a:cubicBezTo>
                    <a:pt x="644" y="252"/>
                    <a:pt x="599" y="350"/>
                    <a:pt x="543" y="403"/>
                  </a:cubicBezTo>
                  <a:cubicBezTo>
                    <a:pt x="456" y="596"/>
                    <a:pt x="389" y="723"/>
                    <a:pt x="344" y="781"/>
                  </a:cubicBezTo>
                  <a:cubicBezTo>
                    <a:pt x="331" y="832"/>
                    <a:pt x="318" y="858"/>
                    <a:pt x="307" y="858"/>
                  </a:cubicBezTo>
                  <a:lnTo>
                    <a:pt x="305" y="858"/>
                  </a:lnTo>
                  <a:cubicBezTo>
                    <a:pt x="305" y="858"/>
                    <a:pt x="302" y="858"/>
                    <a:pt x="299" y="773"/>
                  </a:cubicBezTo>
                  <a:lnTo>
                    <a:pt x="294" y="569"/>
                  </a:lnTo>
                  <a:lnTo>
                    <a:pt x="302" y="498"/>
                  </a:lnTo>
                  <a:lnTo>
                    <a:pt x="286" y="416"/>
                  </a:lnTo>
                  <a:lnTo>
                    <a:pt x="294" y="397"/>
                  </a:lnTo>
                  <a:lnTo>
                    <a:pt x="278" y="363"/>
                  </a:lnTo>
                  <a:lnTo>
                    <a:pt x="286" y="339"/>
                  </a:lnTo>
                  <a:lnTo>
                    <a:pt x="286" y="334"/>
                  </a:lnTo>
                  <a:cubicBezTo>
                    <a:pt x="286" y="286"/>
                    <a:pt x="207" y="249"/>
                    <a:pt x="45" y="220"/>
                  </a:cubicBezTo>
                  <a:cubicBezTo>
                    <a:pt x="24" y="225"/>
                    <a:pt x="11" y="236"/>
                    <a:pt x="0" y="249"/>
                  </a:cubicBezTo>
                  <a:lnTo>
                    <a:pt x="0" y="260"/>
                  </a:lnTo>
                  <a:cubicBezTo>
                    <a:pt x="29" y="260"/>
                    <a:pt x="53" y="474"/>
                    <a:pt x="74" y="906"/>
                  </a:cubicBezTo>
                  <a:cubicBezTo>
                    <a:pt x="74" y="993"/>
                    <a:pt x="93" y="1049"/>
                    <a:pt x="133" y="1073"/>
                  </a:cubicBezTo>
                  <a:cubicBezTo>
                    <a:pt x="170" y="1115"/>
                    <a:pt x="215" y="1139"/>
                    <a:pt x="273" y="1139"/>
                  </a:cubicBezTo>
                  <a:lnTo>
                    <a:pt x="302" y="1139"/>
                  </a:lnTo>
                  <a:lnTo>
                    <a:pt x="305" y="1136"/>
                  </a:lnTo>
                  <a:cubicBezTo>
                    <a:pt x="305" y="1136"/>
                    <a:pt x="307" y="1134"/>
                    <a:pt x="342" y="1054"/>
                  </a:cubicBezTo>
                  <a:lnTo>
                    <a:pt x="432" y="848"/>
                  </a:lnTo>
                  <a:cubicBezTo>
                    <a:pt x="516" y="667"/>
                    <a:pt x="569" y="564"/>
                    <a:pt x="593" y="540"/>
                  </a:cubicBezTo>
                  <a:cubicBezTo>
                    <a:pt x="620" y="474"/>
                    <a:pt x="641" y="440"/>
                    <a:pt x="652" y="434"/>
                  </a:cubicBezTo>
                  <a:lnTo>
                    <a:pt x="654" y="434"/>
                  </a:lnTo>
                  <a:cubicBezTo>
                    <a:pt x="654" y="434"/>
                    <a:pt x="657" y="434"/>
                    <a:pt x="712" y="36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" name="Freeform: Shape 5"/>
            <p:cNvSpPr/>
            <p:nvPr/>
          </p:nvSpPr>
          <p:spPr>
            <a:xfrm>
              <a:off x="2518358" y="4655945"/>
              <a:ext cx="124099" cy="20106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4" h="1059">
                  <a:moveTo>
                    <a:pt x="337" y="53"/>
                  </a:moveTo>
                  <a:cubicBezTo>
                    <a:pt x="276" y="108"/>
                    <a:pt x="233" y="167"/>
                    <a:pt x="204" y="230"/>
                  </a:cubicBezTo>
                  <a:lnTo>
                    <a:pt x="201" y="233"/>
                  </a:lnTo>
                  <a:cubicBezTo>
                    <a:pt x="201" y="233"/>
                    <a:pt x="199" y="236"/>
                    <a:pt x="183" y="262"/>
                  </a:cubicBezTo>
                  <a:lnTo>
                    <a:pt x="125" y="368"/>
                  </a:lnTo>
                  <a:cubicBezTo>
                    <a:pt x="43" y="564"/>
                    <a:pt x="0" y="710"/>
                    <a:pt x="0" y="808"/>
                  </a:cubicBezTo>
                  <a:lnTo>
                    <a:pt x="0" y="826"/>
                  </a:lnTo>
                  <a:cubicBezTo>
                    <a:pt x="0" y="861"/>
                    <a:pt x="21" y="900"/>
                    <a:pt x="66" y="945"/>
                  </a:cubicBezTo>
                  <a:cubicBezTo>
                    <a:pt x="109" y="1019"/>
                    <a:pt x="159" y="1059"/>
                    <a:pt x="220" y="1059"/>
                  </a:cubicBezTo>
                  <a:cubicBezTo>
                    <a:pt x="268" y="1049"/>
                    <a:pt x="294" y="1038"/>
                    <a:pt x="294" y="1030"/>
                  </a:cubicBezTo>
                  <a:cubicBezTo>
                    <a:pt x="339" y="998"/>
                    <a:pt x="360" y="977"/>
                    <a:pt x="360" y="964"/>
                  </a:cubicBezTo>
                  <a:cubicBezTo>
                    <a:pt x="432" y="874"/>
                    <a:pt x="477" y="800"/>
                    <a:pt x="501" y="739"/>
                  </a:cubicBezTo>
                  <a:lnTo>
                    <a:pt x="501" y="733"/>
                  </a:lnTo>
                  <a:lnTo>
                    <a:pt x="485" y="720"/>
                  </a:lnTo>
                  <a:lnTo>
                    <a:pt x="469" y="733"/>
                  </a:lnTo>
                  <a:cubicBezTo>
                    <a:pt x="392" y="845"/>
                    <a:pt x="310" y="924"/>
                    <a:pt x="220" y="972"/>
                  </a:cubicBezTo>
                  <a:cubicBezTo>
                    <a:pt x="204" y="972"/>
                    <a:pt x="191" y="961"/>
                    <a:pt x="183" y="943"/>
                  </a:cubicBezTo>
                  <a:cubicBezTo>
                    <a:pt x="183" y="813"/>
                    <a:pt x="233" y="641"/>
                    <a:pt x="331" y="421"/>
                  </a:cubicBezTo>
                  <a:lnTo>
                    <a:pt x="382" y="424"/>
                  </a:lnTo>
                  <a:cubicBezTo>
                    <a:pt x="382" y="424"/>
                    <a:pt x="411" y="426"/>
                    <a:pt x="440" y="416"/>
                  </a:cubicBezTo>
                  <a:lnTo>
                    <a:pt x="530" y="379"/>
                  </a:lnTo>
                  <a:cubicBezTo>
                    <a:pt x="588" y="349"/>
                    <a:pt x="628" y="299"/>
                    <a:pt x="654" y="230"/>
                  </a:cubicBezTo>
                  <a:lnTo>
                    <a:pt x="654" y="159"/>
                  </a:lnTo>
                  <a:cubicBezTo>
                    <a:pt x="646" y="111"/>
                    <a:pt x="577" y="58"/>
                    <a:pt x="448" y="0"/>
                  </a:cubicBezTo>
                  <a:lnTo>
                    <a:pt x="411" y="0"/>
                  </a:lnTo>
                  <a:close/>
                  <a:moveTo>
                    <a:pt x="374" y="349"/>
                  </a:moveTo>
                  <a:cubicBezTo>
                    <a:pt x="453" y="244"/>
                    <a:pt x="506" y="191"/>
                    <a:pt x="535" y="191"/>
                  </a:cubicBezTo>
                  <a:lnTo>
                    <a:pt x="543" y="191"/>
                  </a:lnTo>
                  <a:lnTo>
                    <a:pt x="551" y="196"/>
                  </a:lnTo>
                  <a:cubicBezTo>
                    <a:pt x="498" y="310"/>
                    <a:pt x="448" y="368"/>
                    <a:pt x="405" y="368"/>
                  </a:cubicBezTo>
                  <a:lnTo>
                    <a:pt x="376" y="355"/>
                  </a:lnTo>
                  <a:lnTo>
                    <a:pt x="376" y="349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" name="Freeform: Shape 6"/>
            <p:cNvSpPr/>
            <p:nvPr/>
          </p:nvSpPr>
          <p:spPr>
            <a:xfrm>
              <a:off x="1741456" y="4718660"/>
              <a:ext cx="122009" cy="13721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3" h="723">
                  <a:moveTo>
                    <a:pt x="495" y="442"/>
                  </a:moveTo>
                  <a:cubicBezTo>
                    <a:pt x="490" y="495"/>
                    <a:pt x="455" y="598"/>
                    <a:pt x="339" y="598"/>
                  </a:cubicBezTo>
                  <a:cubicBezTo>
                    <a:pt x="233" y="598"/>
                    <a:pt x="151" y="522"/>
                    <a:pt x="151" y="363"/>
                  </a:cubicBezTo>
                  <a:cubicBezTo>
                    <a:pt x="151" y="220"/>
                    <a:pt x="222" y="127"/>
                    <a:pt x="339" y="127"/>
                  </a:cubicBezTo>
                  <a:cubicBezTo>
                    <a:pt x="434" y="127"/>
                    <a:pt x="482" y="199"/>
                    <a:pt x="490" y="249"/>
                  </a:cubicBezTo>
                  <a:lnTo>
                    <a:pt x="635" y="249"/>
                  </a:lnTo>
                  <a:cubicBezTo>
                    <a:pt x="627" y="161"/>
                    <a:pt x="559" y="0"/>
                    <a:pt x="339" y="0"/>
                  </a:cubicBezTo>
                  <a:cubicBezTo>
                    <a:pt x="130" y="0"/>
                    <a:pt x="0" y="156"/>
                    <a:pt x="0" y="360"/>
                  </a:cubicBezTo>
                  <a:cubicBezTo>
                    <a:pt x="0" y="577"/>
                    <a:pt x="140" y="723"/>
                    <a:pt x="339" y="723"/>
                  </a:cubicBezTo>
                  <a:cubicBezTo>
                    <a:pt x="566" y="723"/>
                    <a:pt x="638" y="537"/>
                    <a:pt x="643" y="43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" name="Freeform: Shape 7"/>
            <p:cNvSpPr/>
            <p:nvPr/>
          </p:nvSpPr>
          <p:spPr>
            <a:xfrm>
              <a:off x="1876198" y="4721701"/>
              <a:ext cx="27556" cy="2337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124">
                  <a:moveTo>
                    <a:pt x="73" y="124"/>
                  </a:moveTo>
                  <a:lnTo>
                    <a:pt x="0" y="124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2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" name="Freeform: Shape 8"/>
            <p:cNvSpPr/>
            <p:nvPr/>
          </p:nvSpPr>
          <p:spPr>
            <a:xfrm>
              <a:off x="1876198" y="4757809"/>
              <a:ext cx="27556" cy="9502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501">
                  <a:moveTo>
                    <a:pt x="73" y="501"/>
                  </a:moveTo>
                  <a:lnTo>
                    <a:pt x="0" y="501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501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" name="Freeform: Shape 9"/>
            <p:cNvSpPr/>
            <p:nvPr/>
          </p:nvSpPr>
          <p:spPr>
            <a:xfrm>
              <a:off x="1914967" y="4755338"/>
              <a:ext cx="90461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7" h="530">
                  <a:moveTo>
                    <a:pt x="16" y="146"/>
                  </a:moveTo>
                  <a:cubicBezTo>
                    <a:pt x="16" y="252"/>
                    <a:pt x="109" y="284"/>
                    <a:pt x="162" y="297"/>
                  </a:cubicBezTo>
                  <a:cubicBezTo>
                    <a:pt x="175" y="299"/>
                    <a:pt x="212" y="310"/>
                    <a:pt x="225" y="313"/>
                  </a:cubicBezTo>
                  <a:cubicBezTo>
                    <a:pt x="278" y="326"/>
                    <a:pt x="326" y="337"/>
                    <a:pt x="326" y="379"/>
                  </a:cubicBezTo>
                  <a:cubicBezTo>
                    <a:pt x="326" y="408"/>
                    <a:pt x="294" y="432"/>
                    <a:pt x="236" y="432"/>
                  </a:cubicBezTo>
                  <a:cubicBezTo>
                    <a:pt x="178" y="432"/>
                    <a:pt x="143" y="403"/>
                    <a:pt x="138" y="352"/>
                  </a:cubicBezTo>
                  <a:lnTo>
                    <a:pt x="0" y="352"/>
                  </a:lnTo>
                  <a:cubicBezTo>
                    <a:pt x="6" y="405"/>
                    <a:pt x="35" y="530"/>
                    <a:pt x="236" y="530"/>
                  </a:cubicBezTo>
                  <a:cubicBezTo>
                    <a:pt x="424" y="530"/>
                    <a:pt x="477" y="427"/>
                    <a:pt x="477" y="368"/>
                  </a:cubicBezTo>
                  <a:cubicBezTo>
                    <a:pt x="477" y="302"/>
                    <a:pt x="435" y="246"/>
                    <a:pt x="310" y="215"/>
                  </a:cubicBezTo>
                  <a:cubicBezTo>
                    <a:pt x="302" y="212"/>
                    <a:pt x="262" y="204"/>
                    <a:pt x="247" y="199"/>
                  </a:cubicBezTo>
                  <a:cubicBezTo>
                    <a:pt x="183" y="183"/>
                    <a:pt x="165" y="172"/>
                    <a:pt x="165" y="141"/>
                  </a:cubicBezTo>
                  <a:cubicBezTo>
                    <a:pt x="165" y="111"/>
                    <a:pt x="196" y="98"/>
                    <a:pt x="231" y="98"/>
                  </a:cubicBezTo>
                  <a:cubicBezTo>
                    <a:pt x="310" y="98"/>
                    <a:pt x="326" y="138"/>
                    <a:pt x="326" y="162"/>
                  </a:cubicBezTo>
                  <a:lnTo>
                    <a:pt x="464" y="162"/>
                  </a:lnTo>
                  <a:cubicBezTo>
                    <a:pt x="464" y="109"/>
                    <a:pt x="427" y="0"/>
                    <a:pt x="231" y="0"/>
                  </a:cubicBezTo>
                  <a:cubicBezTo>
                    <a:pt x="74" y="0"/>
                    <a:pt x="16" y="80"/>
                    <a:pt x="16" y="14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" name="Freeform: Shape 10"/>
            <p:cNvSpPr/>
            <p:nvPr/>
          </p:nvSpPr>
          <p:spPr>
            <a:xfrm>
              <a:off x="2012080" y="4755338"/>
              <a:ext cx="97493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4" h="530">
                  <a:moveTo>
                    <a:pt x="376" y="331"/>
                  </a:moveTo>
                  <a:cubicBezTo>
                    <a:pt x="366" y="379"/>
                    <a:pt x="334" y="424"/>
                    <a:pt x="270" y="424"/>
                  </a:cubicBezTo>
                  <a:cubicBezTo>
                    <a:pt x="191" y="424"/>
                    <a:pt x="151" y="355"/>
                    <a:pt x="151" y="265"/>
                  </a:cubicBezTo>
                  <a:cubicBezTo>
                    <a:pt x="151" y="196"/>
                    <a:pt x="178" y="103"/>
                    <a:pt x="270" y="103"/>
                  </a:cubicBezTo>
                  <a:cubicBezTo>
                    <a:pt x="329" y="103"/>
                    <a:pt x="363" y="143"/>
                    <a:pt x="371" y="188"/>
                  </a:cubicBezTo>
                  <a:lnTo>
                    <a:pt x="511" y="188"/>
                  </a:lnTo>
                  <a:cubicBezTo>
                    <a:pt x="503" y="109"/>
                    <a:pt x="445" y="0"/>
                    <a:pt x="268" y="0"/>
                  </a:cubicBezTo>
                  <a:cubicBezTo>
                    <a:pt x="112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53" y="530"/>
                    <a:pt x="506" y="413"/>
                    <a:pt x="514" y="334"/>
                  </a:cubicBezTo>
                  <a:lnTo>
                    <a:pt x="376" y="33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" name="Freeform: Shape 11"/>
            <p:cNvSpPr/>
            <p:nvPr/>
          </p:nvSpPr>
          <p:spPr>
            <a:xfrm>
              <a:off x="2117744" y="4755338"/>
              <a:ext cx="101104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33" h="530">
                  <a:moveTo>
                    <a:pt x="268" y="0"/>
                  </a:moveTo>
                  <a:cubicBezTo>
                    <a:pt x="109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24" y="530"/>
                    <a:pt x="533" y="429"/>
                    <a:pt x="533" y="265"/>
                  </a:cubicBezTo>
                  <a:cubicBezTo>
                    <a:pt x="533" y="98"/>
                    <a:pt x="419" y="0"/>
                    <a:pt x="268" y="0"/>
                  </a:cubicBezTo>
                  <a:close/>
                  <a:moveTo>
                    <a:pt x="265" y="424"/>
                  </a:moveTo>
                  <a:cubicBezTo>
                    <a:pt x="188" y="424"/>
                    <a:pt x="146" y="355"/>
                    <a:pt x="146" y="265"/>
                  </a:cubicBezTo>
                  <a:cubicBezTo>
                    <a:pt x="149" y="196"/>
                    <a:pt x="175" y="103"/>
                    <a:pt x="265" y="103"/>
                  </a:cubicBezTo>
                  <a:cubicBezTo>
                    <a:pt x="347" y="103"/>
                    <a:pt x="382" y="183"/>
                    <a:pt x="382" y="265"/>
                  </a:cubicBezTo>
                  <a:cubicBezTo>
                    <a:pt x="382" y="347"/>
                    <a:pt x="347" y="424"/>
                    <a:pt x="265" y="424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6444975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 bwMode="auto">
          <a:xfrm>
            <a:off x="0" y="0"/>
            <a:ext cx="9143918" cy="5143500"/>
          </a:xfrm>
          <a:prstGeom prst="rect">
            <a:avLst/>
          </a:prstGeom>
          <a:solidFill>
            <a:srgbClr val="00BCEB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50" fontAlgn="auto">
              <a:spcBef>
                <a:spcPts val="0"/>
              </a:spcBef>
              <a:spcAft>
                <a:spcPts val="0"/>
              </a:spcAft>
            </a:pPr>
            <a:endParaRPr lang="en-US" sz="1400" dirty="0" err="1">
              <a:solidFill>
                <a:srgbClr val="00BCEB"/>
              </a:solidFill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255" y="0"/>
            <a:ext cx="4823745" cy="51435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2166220"/>
            <a:ext cx="4212949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Segue Slide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>
                <a:solidFill>
                  <a:srgbClr val="FFFFFF">
                    <a:alpha val="60000"/>
                  </a:srgbClr>
                </a:solidFill>
                <a:ea typeface="ＭＳ Ｐゴシック" charset="0"/>
              </a:rPr>
              <a:t>Presentation ID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454861" y="4785454"/>
            <a:ext cx="820227" cy="274319"/>
            <a:chOff x="1741456" y="4513412"/>
            <a:chExt cx="1027381" cy="343600"/>
          </a:xfrm>
          <a:solidFill>
            <a:schemeClr val="bg1"/>
          </a:solidFill>
        </p:grpSpPr>
        <p:sp>
          <p:nvSpPr>
            <p:cNvPr id="16" name="Freeform: Shape 1"/>
            <p:cNvSpPr/>
            <p:nvPr/>
          </p:nvSpPr>
          <p:spPr>
            <a:xfrm>
              <a:off x="2624973" y="4513412"/>
              <a:ext cx="143864" cy="34303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58" h="1806">
                  <a:moveTo>
                    <a:pt x="242" y="829"/>
                  </a:moveTo>
                  <a:cubicBezTo>
                    <a:pt x="215" y="896"/>
                    <a:pt x="204" y="941"/>
                    <a:pt x="204" y="964"/>
                  </a:cubicBezTo>
                  <a:cubicBezTo>
                    <a:pt x="183" y="999"/>
                    <a:pt x="175" y="1070"/>
                    <a:pt x="175" y="1097"/>
                  </a:cubicBezTo>
                  <a:lnTo>
                    <a:pt x="175" y="1129"/>
                  </a:lnTo>
                  <a:lnTo>
                    <a:pt x="223" y="1208"/>
                  </a:lnTo>
                  <a:cubicBezTo>
                    <a:pt x="250" y="1245"/>
                    <a:pt x="218" y="1258"/>
                    <a:pt x="292" y="1282"/>
                  </a:cubicBezTo>
                  <a:cubicBezTo>
                    <a:pt x="318" y="1282"/>
                    <a:pt x="340" y="1261"/>
                    <a:pt x="353" y="1221"/>
                  </a:cubicBezTo>
                  <a:lnTo>
                    <a:pt x="353" y="1208"/>
                  </a:lnTo>
                  <a:cubicBezTo>
                    <a:pt x="353" y="1113"/>
                    <a:pt x="387" y="978"/>
                    <a:pt x="419" y="888"/>
                  </a:cubicBezTo>
                  <a:cubicBezTo>
                    <a:pt x="419" y="845"/>
                    <a:pt x="456" y="718"/>
                    <a:pt x="588" y="406"/>
                  </a:cubicBezTo>
                  <a:cubicBezTo>
                    <a:pt x="588" y="371"/>
                    <a:pt x="618" y="308"/>
                    <a:pt x="678" y="210"/>
                  </a:cubicBezTo>
                  <a:cubicBezTo>
                    <a:pt x="729" y="125"/>
                    <a:pt x="742" y="138"/>
                    <a:pt x="758" y="128"/>
                  </a:cubicBezTo>
                  <a:lnTo>
                    <a:pt x="758" y="80"/>
                  </a:lnTo>
                  <a:lnTo>
                    <a:pt x="739" y="61"/>
                  </a:lnTo>
                  <a:cubicBezTo>
                    <a:pt x="739" y="61"/>
                    <a:pt x="721" y="43"/>
                    <a:pt x="671" y="22"/>
                  </a:cubicBezTo>
                  <a:cubicBezTo>
                    <a:pt x="671" y="22"/>
                    <a:pt x="620" y="0"/>
                    <a:pt x="604" y="0"/>
                  </a:cubicBezTo>
                  <a:cubicBezTo>
                    <a:pt x="588" y="0"/>
                    <a:pt x="557" y="32"/>
                    <a:pt x="530" y="93"/>
                  </a:cubicBezTo>
                  <a:close/>
                  <a:moveTo>
                    <a:pt x="14" y="1738"/>
                  </a:moveTo>
                  <a:cubicBezTo>
                    <a:pt x="14" y="1772"/>
                    <a:pt x="-18" y="1783"/>
                    <a:pt x="16" y="1806"/>
                  </a:cubicBezTo>
                  <a:lnTo>
                    <a:pt x="77" y="1806"/>
                  </a:lnTo>
                  <a:cubicBezTo>
                    <a:pt x="144" y="1775"/>
                    <a:pt x="167" y="1716"/>
                    <a:pt x="252" y="1528"/>
                  </a:cubicBezTo>
                  <a:lnTo>
                    <a:pt x="252" y="1486"/>
                  </a:lnTo>
                  <a:cubicBezTo>
                    <a:pt x="252" y="1460"/>
                    <a:pt x="273" y="1446"/>
                    <a:pt x="218" y="1412"/>
                  </a:cubicBezTo>
                  <a:lnTo>
                    <a:pt x="202" y="1412"/>
                  </a:lnTo>
                  <a:cubicBezTo>
                    <a:pt x="93" y="1409"/>
                    <a:pt x="67" y="1465"/>
                    <a:pt x="14" y="168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" name="Freeform: Shape 2"/>
            <p:cNvSpPr/>
            <p:nvPr/>
          </p:nvSpPr>
          <p:spPr>
            <a:xfrm>
              <a:off x="2244124" y="4551801"/>
              <a:ext cx="81339" cy="30426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9" h="1602">
                  <a:moveTo>
                    <a:pt x="244" y="1533"/>
                  </a:moveTo>
                  <a:cubicBezTo>
                    <a:pt x="209" y="1533"/>
                    <a:pt x="199" y="1483"/>
                    <a:pt x="183" y="1329"/>
                  </a:cubicBezTo>
                  <a:cubicBezTo>
                    <a:pt x="201" y="1064"/>
                    <a:pt x="223" y="884"/>
                    <a:pt x="241" y="789"/>
                  </a:cubicBezTo>
                  <a:cubicBezTo>
                    <a:pt x="323" y="384"/>
                    <a:pt x="307" y="458"/>
                    <a:pt x="366" y="320"/>
                  </a:cubicBezTo>
                  <a:cubicBezTo>
                    <a:pt x="424" y="180"/>
                    <a:pt x="429" y="161"/>
                    <a:pt x="429" y="119"/>
                  </a:cubicBezTo>
                  <a:cubicBezTo>
                    <a:pt x="429" y="71"/>
                    <a:pt x="376" y="32"/>
                    <a:pt x="268" y="0"/>
                  </a:cubicBezTo>
                  <a:lnTo>
                    <a:pt x="260" y="0"/>
                  </a:lnTo>
                  <a:lnTo>
                    <a:pt x="257" y="2"/>
                  </a:lnTo>
                  <a:cubicBezTo>
                    <a:pt x="257" y="2"/>
                    <a:pt x="254" y="5"/>
                    <a:pt x="241" y="63"/>
                  </a:cubicBezTo>
                  <a:lnTo>
                    <a:pt x="209" y="201"/>
                  </a:lnTo>
                  <a:cubicBezTo>
                    <a:pt x="130" y="535"/>
                    <a:pt x="127" y="564"/>
                    <a:pt x="109" y="614"/>
                  </a:cubicBezTo>
                  <a:cubicBezTo>
                    <a:pt x="-8" y="1138"/>
                    <a:pt x="0" y="1213"/>
                    <a:pt x="0" y="1340"/>
                  </a:cubicBezTo>
                  <a:cubicBezTo>
                    <a:pt x="5" y="1385"/>
                    <a:pt x="27" y="1432"/>
                    <a:pt x="66" y="1483"/>
                  </a:cubicBezTo>
                  <a:cubicBezTo>
                    <a:pt x="146" y="1562"/>
                    <a:pt x="212" y="1602"/>
                    <a:pt x="257" y="160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" name="Freeform: Shape 3"/>
            <p:cNvSpPr/>
            <p:nvPr/>
          </p:nvSpPr>
          <p:spPr>
            <a:xfrm>
              <a:off x="2307789" y="4611664"/>
              <a:ext cx="82479" cy="24458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35" h="1288">
                  <a:moveTo>
                    <a:pt x="270" y="204"/>
                  </a:moveTo>
                  <a:lnTo>
                    <a:pt x="294" y="212"/>
                  </a:lnTo>
                  <a:cubicBezTo>
                    <a:pt x="331" y="206"/>
                    <a:pt x="379" y="164"/>
                    <a:pt x="435" y="82"/>
                  </a:cubicBezTo>
                  <a:lnTo>
                    <a:pt x="432" y="71"/>
                  </a:lnTo>
                  <a:cubicBezTo>
                    <a:pt x="429" y="45"/>
                    <a:pt x="395" y="21"/>
                    <a:pt x="329" y="0"/>
                  </a:cubicBezTo>
                  <a:lnTo>
                    <a:pt x="321" y="0"/>
                  </a:lnTo>
                  <a:cubicBezTo>
                    <a:pt x="302" y="3"/>
                    <a:pt x="284" y="69"/>
                    <a:pt x="270" y="204"/>
                  </a:cubicBezTo>
                  <a:close/>
                  <a:moveTo>
                    <a:pt x="210" y="1218"/>
                  </a:moveTo>
                  <a:lnTo>
                    <a:pt x="199" y="1189"/>
                  </a:lnTo>
                  <a:cubicBezTo>
                    <a:pt x="194" y="1048"/>
                    <a:pt x="194" y="956"/>
                    <a:pt x="204" y="913"/>
                  </a:cubicBezTo>
                  <a:lnTo>
                    <a:pt x="194" y="884"/>
                  </a:lnTo>
                  <a:cubicBezTo>
                    <a:pt x="191" y="829"/>
                    <a:pt x="196" y="800"/>
                    <a:pt x="207" y="800"/>
                  </a:cubicBezTo>
                  <a:cubicBezTo>
                    <a:pt x="220" y="712"/>
                    <a:pt x="236" y="662"/>
                    <a:pt x="249" y="651"/>
                  </a:cubicBezTo>
                  <a:cubicBezTo>
                    <a:pt x="255" y="590"/>
                    <a:pt x="286" y="511"/>
                    <a:pt x="347" y="413"/>
                  </a:cubicBezTo>
                  <a:cubicBezTo>
                    <a:pt x="345" y="381"/>
                    <a:pt x="281" y="341"/>
                    <a:pt x="165" y="291"/>
                  </a:cubicBezTo>
                  <a:cubicBezTo>
                    <a:pt x="133" y="294"/>
                    <a:pt x="106" y="360"/>
                    <a:pt x="82" y="484"/>
                  </a:cubicBezTo>
                  <a:cubicBezTo>
                    <a:pt x="16" y="768"/>
                    <a:pt x="-10" y="969"/>
                    <a:pt x="3" y="1086"/>
                  </a:cubicBezTo>
                  <a:cubicBezTo>
                    <a:pt x="14" y="1168"/>
                    <a:pt x="24" y="1207"/>
                    <a:pt x="40" y="1207"/>
                  </a:cubicBezTo>
                  <a:cubicBezTo>
                    <a:pt x="96" y="1268"/>
                    <a:pt x="157" y="1295"/>
                    <a:pt x="225" y="128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" name="Freeform: Shape 4"/>
            <p:cNvSpPr/>
            <p:nvPr/>
          </p:nvSpPr>
          <p:spPr>
            <a:xfrm>
              <a:off x="2387038" y="4639791"/>
              <a:ext cx="173891" cy="21627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16" h="1139">
                  <a:moveTo>
                    <a:pt x="871" y="172"/>
                  </a:moveTo>
                  <a:cubicBezTo>
                    <a:pt x="900" y="141"/>
                    <a:pt x="916" y="114"/>
                    <a:pt x="916" y="95"/>
                  </a:cubicBezTo>
                  <a:cubicBezTo>
                    <a:pt x="916" y="37"/>
                    <a:pt x="892" y="5"/>
                    <a:pt x="795" y="0"/>
                  </a:cubicBezTo>
                  <a:cubicBezTo>
                    <a:pt x="773" y="0"/>
                    <a:pt x="736" y="35"/>
                    <a:pt x="683" y="106"/>
                  </a:cubicBezTo>
                  <a:cubicBezTo>
                    <a:pt x="644" y="252"/>
                    <a:pt x="599" y="350"/>
                    <a:pt x="543" y="403"/>
                  </a:cubicBezTo>
                  <a:cubicBezTo>
                    <a:pt x="456" y="596"/>
                    <a:pt x="389" y="723"/>
                    <a:pt x="344" y="781"/>
                  </a:cubicBezTo>
                  <a:cubicBezTo>
                    <a:pt x="331" y="832"/>
                    <a:pt x="318" y="858"/>
                    <a:pt x="307" y="858"/>
                  </a:cubicBezTo>
                  <a:lnTo>
                    <a:pt x="305" y="858"/>
                  </a:lnTo>
                  <a:cubicBezTo>
                    <a:pt x="305" y="858"/>
                    <a:pt x="302" y="858"/>
                    <a:pt x="299" y="773"/>
                  </a:cubicBezTo>
                  <a:lnTo>
                    <a:pt x="294" y="569"/>
                  </a:lnTo>
                  <a:lnTo>
                    <a:pt x="302" y="498"/>
                  </a:lnTo>
                  <a:lnTo>
                    <a:pt x="286" y="416"/>
                  </a:lnTo>
                  <a:lnTo>
                    <a:pt x="294" y="397"/>
                  </a:lnTo>
                  <a:lnTo>
                    <a:pt x="278" y="363"/>
                  </a:lnTo>
                  <a:lnTo>
                    <a:pt x="286" y="339"/>
                  </a:lnTo>
                  <a:lnTo>
                    <a:pt x="286" y="334"/>
                  </a:lnTo>
                  <a:cubicBezTo>
                    <a:pt x="286" y="286"/>
                    <a:pt x="207" y="249"/>
                    <a:pt x="45" y="220"/>
                  </a:cubicBezTo>
                  <a:cubicBezTo>
                    <a:pt x="24" y="225"/>
                    <a:pt x="11" y="236"/>
                    <a:pt x="0" y="249"/>
                  </a:cubicBezTo>
                  <a:lnTo>
                    <a:pt x="0" y="260"/>
                  </a:lnTo>
                  <a:cubicBezTo>
                    <a:pt x="29" y="260"/>
                    <a:pt x="53" y="474"/>
                    <a:pt x="74" y="906"/>
                  </a:cubicBezTo>
                  <a:cubicBezTo>
                    <a:pt x="74" y="993"/>
                    <a:pt x="93" y="1049"/>
                    <a:pt x="133" y="1073"/>
                  </a:cubicBezTo>
                  <a:cubicBezTo>
                    <a:pt x="170" y="1115"/>
                    <a:pt x="215" y="1139"/>
                    <a:pt x="273" y="1139"/>
                  </a:cubicBezTo>
                  <a:lnTo>
                    <a:pt x="302" y="1139"/>
                  </a:lnTo>
                  <a:lnTo>
                    <a:pt x="305" y="1136"/>
                  </a:lnTo>
                  <a:cubicBezTo>
                    <a:pt x="305" y="1136"/>
                    <a:pt x="307" y="1134"/>
                    <a:pt x="342" y="1054"/>
                  </a:cubicBezTo>
                  <a:lnTo>
                    <a:pt x="432" y="848"/>
                  </a:lnTo>
                  <a:cubicBezTo>
                    <a:pt x="516" y="667"/>
                    <a:pt x="569" y="564"/>
                    <a:pt x="593" y="540"/>
                  </a:cubicBezTo>
                  <a:cubicBezTo>
                    <a:pt x="620" y="474"/>
                    <a:pt x="641" y="440"/>
                    <a:pt x="652" y="434"/>
                  </a:cubicBezTo>
                  <a:lnTo>
                    <a:pt x="654" y="434"/>
                  </a:lnTo>
                  <a:cubicBezTo>
                    <a:pt x="654" y="434"/>
                    <a:pt x="657" y="434"/>
                    <a:pt x="712" y="36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" name="Freeform: Shape 5"/>
            <p:cNvSpPr/>
            <p:nvPr/>
          </p:nvSpPr>
          <p:spPr>
            <a:xfrm>
              <a:off x="2518358" y="4655945"/>
              <a:ext cx="124099" cy="20106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4" h="1059">
                  <a:moveTo>
                    <a:pt x="337" y="53"/>
                  </a:moveTo>
                  <a:cubicBezTo>
                    <a:pt x="276" y="108"/>
                    <a:pt x="233" y="167"/>
                    <a:pt x="204" y="230"/>
                  </a:cubicBezTo>
                  <a:lnTo>
                    <a:pt x="201" y="233"/>
                  </a:lnTo>
                  <a:cubicBezTo>
                    <a:pt x="201" y="233"/>
                    <a:pt x="199" y="236"/>
                    <a:pt x="183" y="262"/>
                  </a:cubicBezTo>
                  <a:lnTo>
                    <a:pt x="125" y="368"/>
                  </a:lnTo>
                  <a:cubicBezTo>
                    <a:pt x="43" y="564"/>
                    <a:pt x="0" y="710"/>
                    <a:pt x="0" y="808"/>
                  </a:cubicBezTo>
                  <a:lnTo>
                    <a:pt x="0" y="826"/>
                  </a:lnTo>
                  <a:cubicBezTo>
                    <a:pt x="0" y="861"/>
                    <a:pt x="21" y="900"/>
                    <a:pt x="66" y="945"/>
                  </a:cubicBezTo>
                  <a:cubicBezTo>
                    <a:pt x="109" y="1019"/>
                    <a:pt x="159" y="1059"/>
                    <a:pt x="220" y="1059"/>
                  </a:cubicBezTo>
                  <a:cubicBezTo>
                    <a:pt x="268" y="1049"/>
                    <a:pt x="294" y="1038"/>
                    <a:pt x="294" y="1030"/>
                  </a:cubicBezTo>
                  <a:cubicBezTo>
                    <a:pt x="339" y="998"/>
                    <a:pt x="360" y="977"/>
                    <a:pt x="360" y="964"/>
                  </a:cubicBezTo>
                  <a:cubicBezTo>
                    <a:pt x="432" y="874"/>
                    <a:pt x="477" y="800"/>
                    <a:pt x="501" y="739"/>
                  </a:cubicBezTo>
                  <a:lnTo>
                    <a:pt x="501" y="733"/>
                  </a:lnTo>
                  <a:lnTo>
                    <a:pt x="485" y="720"/>
                  </a:lnTo>
                  <a:lnTo>
                    <a:pt x="469" y="733"/>
                  </a:lnTo>
                  <a:cubicBezTo>
                    <a:pt x="392" y="845"/>
                    <a:pt x="310" y="924"/>
                    <a:pt x="220" y="972"/>
                  </a:cubicBezTo>
                  <a:cubicBezTo>
                    <a:pt x="204" y="972"/>
                    <a:pt x="191" y="961"/>
                    <a:pt x="183" y="943"/>
                  </a:cubicBezTo>
                  <a:cubicBezTo>
                    <a:pt x="183" y="813"/>
                    <a:pt x="233" y="641"/>
                    <a:pt x="331" y="421"/>
                  </a:cubicBezTo>
                  <a:lnTo>
                    <a:pt x="382" y="424"/>
                  </a:lnTo>
                  <a:cubicBezTo>
                    <a:pt x="382" y="424"/>
                    <a:pt x="411" y="426"/>
                    <a:pt x="440" y="416"/>
                  </a:cubicBezTo>
                  <a:lnTo>
                    <a:pt x="530" y="379"/>
                  </a:lnTo>
                  <a:cubicBezTo>
                    <a:pt x="588" y="349"/>
                    <a:pt x="628" y="299"/>
                    <a:pt x="654" y="230"/>
                  </a:cubicBezTo>
                  <a:lnTo>
                    <a:pt x="654" y="159"/>
                  </a:lnTo>
                  <a:cubicBezTo>
                    <a:pt x="646" y="111"/>
                    <a:pt x="577" y="58"/>
                    <a:pt x="448" y="0"/>
                  </a:cubicBezTo>
                  <a:lnTo>
                    <a:pt x="411" y="0"/>
                  </a:lnTo>
                  <a:close/>
                  <a:moveTo>
                    <a:pt x="374" y="349"/>
                  </a:moveTo>
                  <a:cubicBezTo>
                    <a:pt x="453" y="244"/>
                    <a:pt x="506" y="191"/>
                    <a:pt x="535" y="191"/>
                  </a:cubicBezTo>
                  <a:lnTo>
                    <a:pt x="543" y="191"/>
                  </a:lnTo>
                  <a:lnTo>
                    <a:pt x="551" y="196"/>
                  </a:lnTo>
                  <a:cubicBezTo>
                    <a:pt x="498" y="310"/>
                    <a:pt x="448" y="368"/>
                    <a:pt x="405" y="368"/>
                  </a:cubicBezTo>
                  <a:lnTo>
                    <a:pt x="376" y="355"/>
                  </a:lnTo>
                  <a:lnTo>
                    <a:pt x="376" y="349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" name="Freeform: Shape 6"/>
            <p:cNvSpPr/>
            <p:nvPr/>
          </p:nvSpPr>
          <p:spPr>
            <a:xfrm>
              <a:off x="1741456" y="4718660"/>
              <a:ext cx="122009" cy="13721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3" h="723">
                  <a:moveTo>
                    <a:pt x="495" y="442"/>
                  </a:moveTo>
                  <a:cubicBezTo>
                    <a:pt x="490" y="495"/>
                    <a:pt x="455" y="598"/>
                    <a:pt x="339" y="598"/>
                  </a:cubicBezTo>
                  <a:cubicBezTo>
                    <a:pt x="233" y="598"/>
                    <a:pt x="151" y="522"/>
                    <a:pt x="151" y="363"/>
                  </a:cubicBezTo>
                  <a:cubicBezTo>
                    <a:pt x="151" y="220"/>
                    <a:pt x="222" y="127"/>
                    <a:pt x="339" y="127"/>
                  </a:cubicBezTo>
                  <a:cubicBezTo>
                    <a:pt x="434" y="127"/>
                    <a:pt x="482" y="199"/>
                    <a:pt x="490" y="249"/>
                  </a:cubicBezTo>
                  <a:lnTo>
                    <a:pt x="635" y="249"/>
                  </a:lnTo>
                  <a:cubicBezTo>
                    <a:pt x="627" y="161"/>
                    <a:pt x="559" y="0"/>
                    <a:pt x="339" y="0"/>
                  </a:cubicBezTo>
                  <a:cubicBezTo>
                    <a:pt x="130" y="0"/>
                    <a:pt x="0" y="156"/>
                    <a:pt x="0" y="360"/>
                  </a:cubicBezTo>
                  <a:cubicBezTo>
                    <a:pt x="0" y="577"/>
                    <a:pt x="140" y="723"/>
                    <a:pt x="339" y="723"/>
                  </a:cubicBezTo>
                  <a:cubicBezTo>
                    <a:pt x="566" y="723"/>
                    <a:pt x="638" y="537"/>
                    <a:pt x="643" y="43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" name="Freeform: Shape 7"/>
            <p:cNvSpPr/>
            <p:nvPr/>
          </p:nvSpPr>
          <p:spPr>
            <a:xfrm>
              <a:off x="1876198" y="4721701"/>
              <a:ext cx="27556" cy="2337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124">
                  <a:moveTo>
                    <a:pt x="73" y="124"/>
                  </a:moveTo>
                  <a:lnTo>
                    <a:pt x="0" y="124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2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" name="Freeform: Shape 8"/>
            <p:cNvSpPr/>
            <p:nvPr/>
          </p:nvSpPr>
          <p:spPr>
            <a:xfrm>
              <a:off x="1876198" y="4757809"/>
              <a:ext cx="27556" cy="9502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501">
                  <a:moveTo>
                    <a:pt x="73" y="501"/>
                  </a:moveTo>
                  <a:lnTo>
                    <a:pt x="0" y="501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501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" name="Freeform: Shape 9"/>
            <p:cNvSpPr/>
            <p:nvPr/>
          </p:nvSpPr>
          <p:spPr>
            <a:xfrm>
              <a:off x="1914967" y="4755338"/>
              <a:ext cx="90461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7" h="530">
                  <a:moveTo>
                    <a:pt x="16" y="146"/>
                  </a:moveTo>
                  <a:cubicBezTo>
                    <a:pt x="16" y="252"/>
                    <a:pt x="109" y="284"/>
                    <a:pt x="162" y="297"/>
                  </a:cubicBezTo>
                  <a:cubicBezTo>
                    <a:pt x="175" y="299"/>
                    <a:pt x="212" y="310"/>
                    <a:pt x="225" y="313"/>
                  </a:cubicBezTo>
                  <a:cubicBezTo>
                    <a:pt x="278" y="326"/>
                    <a:pt x="326" y="337"/>
                    <a:pt x="326" y="379"/>
                  </a:cubicBezTo>
                  <a:cubicBezTo>
                    <a:pt x="326" y="408"/>
                    <a:pt x="294" y="432"/>
                    <a:pt x="236" y="432"/>
                  </a:cubicBezTo>
                  <a:cubicBezTo>
                    <a:pt x="178" y="432"/>
                    <a:pt x="143" y="403"/>
                    <a:pt x="138" y="352"/>
                  </a:cubicBezTo>
                  <a:lnTo>
                    <a:pt x="0" y="352"/>
                  </a:lnTo>
                  <a:cubicBezTo>
                    <a:pt x="6" y="405"/>
                    <a:pt x="35" y="530"/>
                    <a:pt x="236" y="530"/>
                  </a:cubicBezTo>
                  <a:cubicBezTo>
                    <a:pt x="424" y="530"/>
                    <a:pt x="477" y="427"/>
                    <a:pt x="477" y="368"/>
                  </a:cubicBezTo>
                  <a:cubicBezTo>
                    <a:pt x="477" y="302"/>
                    <a:pt x="435" y="246"/>
                    <a:pt x="310" y="215"/>
                  </a:cubicBezTo>
                  <a:cubicBezTo>
                    <a:pt x="302" y="212"/>
                    <a:pt x="262" y="204"/>
                    <a:pt x="247" y="199"/>
                  </a:cubicBezTo>
                  <a:cubicBezTo>
                    <a:pt x="183" y="183"/>
                    <a:pt x="165" y="172"/>
                    <a:pt x="165" y="141"/>
                  </a:cubicBezTo>
                  <a:cubicBezTo>
                    <a:pt x="165" y="111"/>
                    <a:pt x="196" y="98"/>
                    <a:pt x="231" y="98"/>
                  </a:cubicBezTo>
                  <a:cubicBezTo>
                    <a:pt x="310" y="98"/>
                    <a:pt x="326" y="138"/>
                    <a:pt x="326" y="162"/>
                  </a:cubicBezTo>
                  <a:lnTo>
                    <a:pt x="464" y="162"/>
                  </a:lnTo>
                  <a:cubicBezTo>
                    <a:pt x="464" y="109"/>
                    <a:pt x="427" y="0"/>
                    <a:pt x="231" y="0"/>
                  </a:cubicBezTo>
                  <a:cubicBezTo>
                    <a:pt x="74" y="0"/>
                    <a:pt x="16" y="80"/>
                    <a:pt x="16" y="14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" name="Freeform: Shape 10"/>
            <p:cNvSpPr/>
            <p:nvPr/>
          </p:nvSpPr>
          <p:spPr>
            <a:xfrm>
              <a:off x="2012080" y="4755338"/>
              <a:ext cx="97493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4" h="530">
                  <a:moveTo>
                    <a:pt x="376" y="331"/>
                  </a:moveTo>
                  <a:cubicBezTo>
                    <a:pt x="366" y="379"/>
                    <a:pt x="334" y="424"/>
                    <a:pt x="270" y="424"/>
                  </a:cubicBezTo>
                  <a:cubicBezTo>
                    <a:pt x="191" y="424"/>
                    <a:pt x="151" y="355"/>
                    <a:pt x="151" y="265"/>
                  </a:cubicBezTo>
                  <a:cubicBezTo>
                    <a:pt x="151" y="196"/>
                    <a:pt x="178" y="103"/>
                    <a:pt x="270" y="103"/>
                  </a:cubicBezTo>
                  <a:cubicBezTo>
                    <a:pt x="329" y="103"/>
                    <a:pt x="363" y="143"/>
                    <a:pt x="371" y="188"/>
                  </a:cubicBezTo>
                  <a:lnTo>
                    <a:pt x="511" y="188"/>
                  </a:lnTo>
                  <a:cubicBezTo>
                    <a:pt x="503" y="109"/>
                    <a:pt x="445" y="0"/>
                    <a:pt x="268" y="0"/>
                  </a:cubicBezTo>
                  <a:cubicBezTo>
                    <a:pt x="112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53" y="530"/>
                    <a:pt x="506" y="413"/>
                    <a:pt x="514" y="334"/>
                  </a:cubicBezTo>
                  <a:lnTo>
                    <a:pt x="376" y="33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" name="Freeform: Shape 11"/>
            <p:cNvSpPr/>
            <p:nvPr/>
          </p:nvSpPr>
          <p:spPr>
            <a:xfrm>
              <a:off x="2117744" y="4755338"/>
              <a:ext cx="101104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33" h="530">
                  <a:moveTo>
                    <a:pt x="268" y="0"/>
                  </a:moveTo>
                  <a:cubicBezTo>
                    <a:pt x="109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24" y="530"/>
                    <a:pt x="533" y="429"/>
                    <a:pt x="533" y="265"/>
                  </a:cubicBezTo>
                  <a:cubicBezTo>
                    <a:pt x="533" y="98"/>
                    <a:pt x="419" y="0"/>
                    <a:pt x="268" y="0"/>
                  </a:cubicBezTo>
                  <a:close/>
                  <a:moveTo>
                    <a:pt x="265" y="424"/>
                  </a:moveTo>
                  <a:cubicBezTo>
                    <a:pt x="188" y="424"/>
                    <a:pt x="146" y="355"/>
                    <a:pt x="146" y="265"/>
                  </a:cubicBezTo>
                  <a:cubicBezTo>
                    <a:pt x="149" y="196"/>
                    <a:pt x="175" y="103"/>
                    <a:pt x="265" y="103"/>
                  </a:cubicBezTo>
                  <a:cubicBezTo>
                    <a:pt x="347" y="103"/>
                    <a:pt x="382" y="183"/>
                    <a:pt x="382" y="265"/>
                  </a:cubicBezTo>
                  <a:cubicBezTo>
                    <a:pt x="382" y="347"/>
                    <a:pt x="347" y="424"/>
                    <a:pt x="265" y="424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2864547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9143918" cy="5143500"/>
          </a:xfrm>
          <a:prstGeom prst="rect">
            <a:avLst/>
          </a:prstGeom>
          <a:solidFill>
            <a:srgbClr val="00BCEB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50" fontAlgn="auto">
              <a:spcBef>
                <a:spcPts val="0"/>
              </a:spcBef>
              <a:spcAft>
                <a:spcPts val="0"/>
              </a:spcAft>
            </a:pPr>
            <a:endParaRPr lang="en-US" sz="1400" dirty="0" err="1">
              <a:solidFill>
                <a:srgbClr val="00BCEB"/>
              </a:solidFill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032" y="0"/>
            <a:ext cx="6446886" cy="51435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2166220"/>
            <a:ext cx="3298549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Segue Slide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>
                <a:solidFill>
                  <a:srgbClr val="FFFFFF">
                    <a:alpha val="60000"/>
                  </a:srgbClr>
                </a:solidFill>
                <a:ea typeface="ＭＳ Ｐゴシック" charset="0"/>
              </a:rPr>
              <a:t>Presentation ID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454861" y="4785454"/>
            <a:ext cx="820227" cy="274319"/>
            <a:chOff x="1741456" y="4513412"/>
            <a:chExt cx="1027381" cy="343600"/>
          </a:xfrm>
          <a:solidFill>
            <a:schemeClr val="bg1"/>
          </a:solidFill>
        </p:grpSpPr>
        <p:sp>
          <p:nvSpPr>
            <p:cNvPr id="16" name="Freeform: Shape 1"/>
            <p:cNvSpPr/>
            <p:nvPr/>
          </p:nvSpPr>
          <p:spPr>
            <a:xfrm>
              <a:off x="2624973" y="4513412"/>
              <a:ext cx="143864" cy="34303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58" h="1806">
                  <a:moveTo>
                    <a:pt x="242" y="829"/>
                  </a:moveTo>
                  <a:cubicBezTo>
                    <a:pt x="215" y="896"/>
                    <a:pt x="204" y="941"/>
                    <a:pt x="204" y="964"/>
                  </a:cubicBezTo>
                  <a:cubicBezTo>
                    <a:pt x="183" y="999"/>
                    <a:pt x="175" y="1070"/>
                    <a:pt x="175" y="1097"/>
                  </a:cubicBezTo>
                  <a:lnTo>
                    <a:pt x="175" y="1129"/>
                  </a:lnTo>
                  <a:lnTo>
                    <a:pt x="223" y="1208"/>
                  </a:lnTo>
                  <a:cubicBezTo>
                    <a:pt x="250" y="1245"/>
                    <a:pt x="218" y="1258"/>
                    <a:pt x="292" y="1282"/>
                  </a:cubicBezTo>
                  <a:cubicBezTo>
                    <a:pt x="318" y="1282"/>
                    <a:pt x="340" y="1261"/>
                    <a:pt x="353" y="1221"/>
                  </a:cubicBezTo>
                  <a:lnTo>
                    <a:pt x="353" y="1208"/>
                  </a:lnTo>
                  <a:cubicBezTo>
                    <a:pt x="353" y="1113"/>
                    <a:pt x="387" y="978"/>
                    <a:pt x="419" y="888"/>
                  </a:cubicBezTo>
                  <a:cubicBezTo>
                    <a:pt x="419" y="845"/>
                    <a:pt x="456" y="718"/>
                    <a:pt x="588" y="406"/>
                  </a:cubicBezTo>
                  <a:cubicBezTo>
                    <a:pt x="588" y="371"/>
                    <a:pt x="618" y="308"/>
                    <a:pt x="678" y="210"/>
                  </a:cubicBezTo>
                  <a:cubicBezTo>
                    <a:pt x="729" y="125"/>
                    <a:pt x="742" y="138"/>
                    <a:pt x="758" y="128"/>
                  </a:cubicBezTo>
                  <a:lnTo>
                    <a:pt x="758" y="80"/>
                  </a:lnTo>
                  <a:lnTo>
                    <a:pt x="739" y="61"/>
                  </a:lnTo>
                  <a:cubicBezTo>
                    <a:pt x="739" y="61"/>
                    <a:pt x="721" y="43"/>
                    <a:pt x="671" y="22"/>
                  </a:cubicBezTo>
                  <a:cubicBezTo>
                    <a:pt x="671" y="22"/>
                    <a:pt x="620" y="0"/>
                    <a:pt x="604" y="0"/>
                  </a:cubicBezTo>
                  <a:cubicBezTo>
                    <a:pt x="588" y="0"/>
                    <a:pt x="557" y="32"/>
                    <a:pt x="530" y="93"/>
                  </a:cubicBezTo>
                  <a:close/>
                  <a:moveTo>
                    <a:pt x="14" y="1738"/>
                  </a:moveTo>
                  <a:cubicBezTo>
                    <a:pt x="14" y="1772"/>
                    <a:pt x="-18" y="1783"/>
                    <a:pt x="16" y="1806"/>
                  </a:cubicBezTo>
                  <a:lnTo>
                    <a:pt x="77" y="1806"/>
                  </a:lnTo>
                  <a:cubicBezTo>
                    <a:pt x="144" y="1775"/>
                    <a:pt x="167" y="1716"/>
                    <a:pt x="252" y="1528"/>
                  </a:cubicBezTo>
                  <a:lnTo>
                    <a:pt x="252" y="1486"/>
                  </a:lnTo>
                  <a:cubicBezTo>
                    <a:pt x="252" y="1460"/>
                    <a:pt x="273" y="1446"/>
                    <a:pt x="218" y="1412"/>
                  </a:cubicBezTo>
                  <a:lnTo>
                    <a:pt x="202" y="1412"/>
                  </a:lnTo>
                  <a:cubicBezTo>
                    <a:pt x="93" y="1409"/>
                    <a:pt x="67" y="1465"/>
                    <a:pt x="14" y="168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" name="Freeform: Shape 2"/>
            <p:cNvSpPr/>
            <p:nvPr/>
          </p:nvSpPr>
          <p:spPr>
            <a:xfrm>
              <a:off x="2244124" y="4551801"/>
              <a:ext cx="81339" cy="30426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9" h="1602">
                  <a:moveTo>
                    <a:pt x="244" y="1533"/>
                  </a:moveTo>
                  <a:cubicBezTo>
                    <a:pt x="209" y="1533"/>
                    <a:pt x="199" y="1483"/>
                    <a:pt x="183" y="1329"/>
                  </a:cubicBezTo>
                  <a:cubicBezTo>
                    <a:pt x="201" y="1064"/>
                    <a:pt x="223" y="884"/>
                    <a:pt x="241" y="789"/>
                  </a:cubicBezTo>
                  <a:cubicBezTo>
                    <a:pt x="323" y="384"/>
                    <a:pt x="307" y="458"/>
                    <a:pt x="366" y="320"/>
                  </a:cubicBezTo>
                  <a:cubicBezTo>
                    <a:pt x="424" y="180"/>
                    <a:pt x="429" y="161"/>
                    <a:pt x="429" y="119"/>
                  </a:cubicBezTo>
                  <a:cubicBezTo>
                    <a:pt x="429" y="71"/>
                    <a:pt x="376" y="32"/>
                    <a:pt x="268" y="0"/>
                  </a:cubicBezTo>
                  <a:lnTo>
                    <a:pt x="260" y="0"/>
                  </a:lnTo>
                  <a:lnTo>
                    <a:pt x="257" y="2"/>
                  </a:lnTo>
                  <a:cubicBezTo>
                    <a:pt x="257" y="2"/>
                    <a:pt x="254" y="5"/>
                    <a:pt x="241" y="63"/>
                  </a:cubicBezTo>
                  <a:lnTo>
                    <a:pt x="209" y="201"/>
                  </a:lnTo>
                  <a:cubicBezTo>
                    <a:pt x="130" y="535"/>
                    <a:pt x="127" y="564"/>
                    <a:pt x="109" y="614"/>
                  </a:cubicBezTo>
                  <a:cubicBezTo>
                    <a:pt x="-8" y="1138"/>
                    <a:pt x="0" y="1213"/>
                    <a:pt x="0" y="1340"/>
                  </a:cubicBezTo>
                  <a:cubicBezTo>
                    <a:pt x="5" y="1385"/>
                    <a:pt x="27" y="1432"/>
                    <a:pt x="66" y="1483"/>
                  </a:cubicBezTo>
                  <a:cubicBezTo>
                    <a:pt x="146" y="1562"/>
                    <a:pt x="212" y="1602"/>
                    <a:pt x="257" y="160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" name="Freeform: Shape 3"/>
            <p:cNvSpPr/>
            <p:nvPr/>
          </p:nvSpPr>
          <p:spPr>
            <a:xfrm>
              <a:off x="2307789" y="4611664"/>
              <a:ext cx="82479" cy="24458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35" h="1288">
                  <a:moveTo>
                    <a:pt x="270" y="204"/>
                  </a:moveTo>
                  <a:lnTo>
                    <a:pt x="294" y="212"/>
                  </a:lnTo>
                  <a:cubicBezTo>
                    <a:pt x="331" y="206"/>
                    <a:pt x="379" y="164"/>
                    <a:pt x="435" y="82"/>
                  </a:cubicBezTo>
                  <a:lnTo>
                    <a:pt x="432" y="71"/>
                  </a:lnTo>
                  <a:cubicBezTo>
                    <a:pt x="429" y="45"/>
                    <a:pt x="395" y="21"/>
                    <a:pt x="329" y="0"/>
                  </a:cubicBezTo>
                  <a:lnTo>
                    <a:pt x="321" y="0"/>
                  </a:lnTo>
                  <a:cubicBezTo>
                    <a:pt x="302" y="3"/>
                    <a:pt x="284" y="69"/>
                    <a:pt x="270" y="204"/>
                  </a:cubicBezTo>
                  <a:close/>
                  <a:moveTo>
                    <a:pt x="210" y="1218"/>
                  </a:moveTo>
                  <a:lnTo>
                    <a:pt x="199" y="1189"/>
                  </a:lnTo>
                  <a:cubicBezTo>
                    <a:pt x="194" y="1048"/>
                    <a:pt x="194" y="956"/>
                    <a:pt x="204" y="913"/>
                  </a:cubicBezTo>
                  <a:lnTo>
                    <a:pt x="194" y="884"/>
                  </a:lnTo>
                  <a:cubicBezTo>
                    <a:pt x="191" y="829"/>
                    <a:pt x="196" y="800"/>
                    <a:pt x="207" y="800"/>
                  </a:cubicBezTo>
                  <a:cubicBezTo>
                    <a:pt x="220" y="712"/>
                    <a:pt x="236" y="662"/>
                    <a:pt x="249" y="651"/>
                  </a:cubicBezTo>
                  <a:cubicBezTo>
                    <a:pt x="255" y="590"/>
                    <a:pt x="286" y="511"/>
                    <a:pt x="347" y="413"/>
                  </a:cubicBezTo>
                  <a:cubicBezTo>
                    <a:pt x="345" y="381"/>
                    <a:pt x="281" y="341"/>
                    <a:pt x="165" y="291"/>
                  </a:cubicBezTo>
                  <a:cubicBezTo>
                    <a:pt x="133" y="294"/>
                    <a:pt x="106" y="360"/>
                    <a:pt x="82" y="484"/>
                  </a:cubicBezTo>
                  <a:cubicBezTo>
                    <a:pt x="16" y="768"/>
                    <a:pt x="-10" y="969"/>
                    <a:pt x="3" y="1086"/>
                  </a:cubicBezTo>
                  <a:cubicBezTo>
                    <a:pt x="14" y="1168"/>
                    <a:pt x="24" y="1207"/>
                    <a:pt x="40" y="1207"/>
                  </a:cubicBezTo>
                  <a:cubicBezTo>
                    <a:pt x="96" y="1268"/>
                    <a:pt x="157" y="1295"/>
                    <a:pt x="225" y="128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" name="Freeform: Shape 4"/>
            <p:cNvSpPr/>
            <p:nvPr/>
          </p:nvSpPr>
          <p:spPr>
            <a:xfrm>
              <a:off x="2387038" y="4639791"/>
              <a:ext cx="173891" cy="21627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16" h="1139">
                  <a:moveTo>
                    <a:pt x="871" y="172"/>
                  </a:moveTo>
                  <a:cubicBezTo>
                    <a:pt x="900" y="141"/>
                    <a:pt x="916" y="114"/>
                    <a:pt x="916" y="95"/>
                  </a:cubicBezTo>
                  <a:cubicBezTo>
                    <a:pt x="916" y="37"/>
                    <a:pt x="892" y="5"/>
                    <a:pt x="795" y="0"/>
                  </a:cubicBezTo>
                  <a:cubicBezTo>
                    <a:pt x="773" y="0"/>
                    <a:pt x="736" y="35"/>
                    <a:pt x="683" y="106"/>
                  </a:cubicBezTo>
                  <a:cubicBezTo>
                    <a:pt x="644" y="252"/>
                    <a:pt x="599" y="350"/>
                    <a:pt x="543" y="403"/>
                  </a:cubicBezTo>
                  <a:cubicBezTo>
                    <a:pt x="456" y="596"/>
                    <a:pt x="389" y="723"/>
                    <a:pt x="344" y="781"/>
                  </a:cubicBezTo>
                  <a:cubicBezTo>
                    <a:pt x="331" y="832"/>
                    <a:pt x="318" y="858"/>
                    <a:pt x="307" y="858"/>
                  </a:cubicBezTo>
                  <a:lnTo>
                    <a:pt x="305" y="858"/>
                  </a:lnTo>
                  <a:cubicBezTo>
                    <a:pt x="305" y="858"/>
                    <a:pt x="302" y="858"/>
                    <a:pt x="299" y="773"/>
                  </a:cubicBezTo>
                  <a:lnTo>
                    <a:pt x="294" y="569"/>
                  </a:lnTo>
                  <a:lnTo>
                    <a:pt x="302" y="498"/>
                  </a:lnTo>
                  <a:lnTo>
                    <a:pt x="286" y="416"/>
                  </a:lnTo>
                  <a:lnTo>
                    <a:pt x="294" y="397"/>
                  </a:lnTo>
                  <a:lnTo>
                    <a:pt x="278" y="363"/>
                  </a:lnTo>
                  <a:lnTo>
                    <a:pt x="286" y="339"/>
                  </a:lnTo>
                  <a:lnTo>
                    <a:pt x="286" y="334"/>
                  </a:lnTo>
                  <a:cubicBezTo>
                    <a:pt x="286" y="286"/>
                    <a:pt x="207" y="249"/>
                    <a:pt x="45" y="220"/>
                  </a:cubicBezTo>
                  <a:cubicBezTo>
                    <a:pt x="24" y="225"/>
                    <a:pt x="11" y="236"/>
                    <a:pt x="0" y="249"/>
                  </a:cubicBezTo>
                  <a:lnTo>
                    <a:pt x="0" y="260"/>
                  </a:lnTo>
                  <a:cubicBezTo>
                    <a:pt x="29" y="260"/>
                    <a:pt x="53" y="474"/>
                    <a:pt x="74" y="906"/>
                  </a:cubicBezTo>
                  <a:cubicBezTo>
                    <a:pt x="74" y="993"/>
                    <a:pt x="93" y="1049"/>
                    <a:pt x="133" y="1073"/>
                  </a:cubicBezTo>
                  <a:cubicBezTo>
                    <a:pt x="170" y="1115"/>
                    <a:pt x="215" y="1139"/>
                    <a:pt x="273" y="1139"/>
                  </a:cubicBezTo>
                  <a:lnTo>
                    <a:pt x="302" y="1139"/>
                  </a:lnTo>
                  <a:lnTo>
                    <a:pt x="305" y="1136"/>
                  </a:lnTo>
                  <a:cubicBezTo>
                    <a:pt x="305" y="1136"/>
                    <a:pt x="307" y="1134"/>
                    <a:pt x="342" y="1054"/>
                  </a:cubicBezTo>
                  <a:lnTo>
                    <a:pt x="432" y="848"/>
                  </a:lnTo>
                  <a:cubicBezTo>
                    <a:pt x="516" y="667"/>
                    <a:pt x="569" y="564"/>
                    <a:pt x="593" y="540"/>
                  </a:cubicBezTo>
                  <a:cubicBezTo>
                    <a:pt x="620" y="474"/>
                    <a:pt x="641" y="440"/>
                    <a:pt x="652" y="434"/>
                  </a:cubicBezTo>
                  <a:lnTo>
                    <a:pt x="654" y="434"/>
                  </a:lnTo>
                  <a:cubicBezTo>
                    <a:pt x="654" y="434"/>
                    <a:pt x="657" y="434"/>
                    <a:pt x="712" y="36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" name="Freeform: Shape 5"/>
            <p:cNvSpPr/>
            <p:nvPr/>
          </p:nvSpPr>
          <p:spPr>
            <a:xfrm>
              <a:off x="2518358" y="4655945"/>
              <a:ext cx="124099" cy="20106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4" h="1059">
                  <a:moveTo>
                    <a:pt x="337" y="53"/>
                  </a:moveTo>
                  <a:cubicBezTo>
                    <a:pt x="276" y="108"/>
                    <a:pt x="233" y="167"/>
                    <a:pt x="204" y="230"/>
                  </a:cubicBezTo>
                  <a:lnTo>
                    <a:pt x="201" y="233"/>
                  </a:lnTo>
                  <a:cubicBezTo>
                    <a:pt x="201" y="233"/>
                    <a:pt x="199" y="236"/>
                    <a:pt x="183" y="262"/>
                  </a:cubicBezTo>
                  <a:lnTo>
                    <a:pt x="125" y="368"/>
                  </a:lnTo>
                  <a:cubicBezTo>
                    <a:pt x="43" y="564"/>
                    <a:pt x="0" y="710"/>
                    <a:pt x="0" y="808"/>
                  </a:cubicBezTo>
                  <a:lnTo>
                    <a:pt x="0" y="826"/>
                  </a:lnTo>
                  <a:cubicBezTo>
                    <a:pt x="0" y="861"/>
                    <a:pt x="21" y="900"/>
                    <a:pt x="66" y="945"/>
                  </a:cubicBezTo>
                  <a:cubicBezTo>
                    <a:pt x="109" y="1019"/>
                    <a:pt x="159" y="1059"/>
                    <a:pt x="220" y="1059"/>
                  </a:cubicBezTo>
                  <a:cubicBezTo>
                    <a:pt x="268" y="1049"/>
                    <a:pt x="294" y="1038"/>
                    <a:pt x="294" y="1030"/>
                  </a:cubicBezTo>
                  <a:cubicBezTo>
                    <a:pt x="339" y="998"/>
                    <a:pt x="360" y="977"/>
                    <a:pt x="360" y="964"/>
                  </a:cubicBezTo>
                  <a:cubicBezTo>
                    <a:pt x="432" y="874"/>
                    <a:pt x="477" y="800"/>
                    <a:pt x="501" y="739"/>
                  </a:cubicBezTo>
                  <a:lnTo>
                    <a:pt x="501" y="733"/>
                  </a:lnTo>
                  <a:lnTo>
                    <a:pt x="485" y="720"/>
                  </a:lnTo>
                  <a:lnTo>
                    <a:pt x="469" y="733"/>
                  </a:lnTo>
                  <a:cubicBezTo>
                    <a:pt x="392" y="845"/>
                    <a:pt x="310" y="924"/>
                    <a:pt x="220" y="972"/>
                  </a:cubicBezTo>
                  <a:cubicBezTo>
                    <a:pt x="204" y="972"/>
                    <a:pt x="191" y="961"/>
                    <a:pt x="183" y="943"/>
                  </a:cubicBezTo>
                  <a:cubicBezTo>
                    <a:pt x="183" y="813"/>
                    <a:pt x="233" y="641"/>
                    <a:pt x="331" y="421"/>
                  </a:cubicBezTo>
                  <a:lnTo>
                    <a:pt x="382" y="424"/>
                  </a:lnTo>
                  <a:cubicBezTo>
                    <a:pt x="382" y="424"/>
                    <a:pt x="411" y="426"/>
                    <a:pt x="440" y="416"/>
                  </a:cubicBezTo>
                  <a:lnTo>
                    <a:pt x="530" y="379"/>
                  </a:lnTo>
                  <a:cubicBezTo>
                    <a:pt x="588" y="349"/>
                    <a:pt x="628" y="299"/>
                    <a:pt x="654" y="230"/>
                  </a:cubicBezTo>
                  <a:lnTo>
                    <a:pt x="654" y="159"/>
                  </a:lnTo>
                  <a:cubicBezTo>
                    <a:pt x="646" y="111"/>
                    <a:pt x="577" y="58"/>
                    <a:pt x="448" y="0"/>
                  </a:cubicBezTo>
                  <a:lnTo>
                    <a:pt x="411" y="0"/>
                  </a:lnTo>
                  <a:close/>
                  <a:moveTo>
                    <a:pt x="374" y="349"/>
                  </a:moveTo>
                  <a:cubicBezTo>
                    <a:pt x="453" y="244"/>
                    <a:pt x="506" y="191"/>
                    <a:pt x="535" y="191"/>
                  </a:cubicBezTo>
                  <a:lnTo>
                    <a:pt x="543" y="191"/>
                  </a:lnTo>
                  <a:lnTo>
                    <a:pt x="551" y="196"/>
                  </a:lnTo>
                  <a:cubicBezTo>
                    <a:pt x="498" y="310"/>
                    <a:pt x="448" y="368"/>
                    <a:pt x="405" y="368"/>
                  </a:cubicBezTo>
                  <a:lnTo>
                    <a:pt x="376" y="355"/>
                  </a:lnTo>
                  <a:lnTo>
                    <a:pt x="376" y="349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" name="Freeform: Shape 6"/>
            <p:cNvSpPr/>
            <p:nvPr/>
          </p:nvSpPr>
          <p:spPr>
            <a:xfrm>
              <a:off x="1741456" y="4718660"/>
              <a:ext cx="122009" cy="13721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3" h="723">
                  <a:moveTo>
                    <a:pt x="495" y="442"/>
                  </a:moveTo>
                  <a:cubicBezTo>
                    <a:pt x="490" y="495"/>
                    <a:pt x="455" y="598"/>
                    <a:pt x="339" y="598"/>
                  </a:cubicBezTo>
                  <a:cubicBezTo>
                    <a:pt x="233" y="598"/>
                    <a:pt x="151" y="522"/>
                    <a:pt x="151" y="363"/>
                  </a:cubicBezTo>
                  <a:cubicBezTo>
                    <a:pt x="151" y="220"/>
                    <a:pt x="222" y="127"/>
                    <a:pt x="339" y="127"/>
                  </a:cubicBezTo>
                  <a:cubicBezTo>
                    <a:pt x="434" y="127"/>
                    <a:pt x="482" y="199"/>
                    <a:pt x="490" y="249"/>
                  </a:cubicBezTo>
                  <a:lnTo>
                    <a:pt x="635" y="249"/>
                  </a:lnTo>
                  <a:cubicBezTo>
                    <a:pt x="627" y="161"/>
                    <a:pt x="559" y="0"/>
                    <a:pt x="339" y="0"/>
                  </a:cubicBezTo>
                  <a:cubicBezTo>
                    <a:pt x="130" y="0"/>
                    <a:pt x="0" y="156"/>
                    <a:pt x="0" y="360"/>
                  </a:cubicBezTo>
                  <a:cubicBezTo>
                    <a:pt x="0" y="577"/>
                    <a:pt x="140" y="723"/>
                    <a:pt x="339" y="723"/>
                  </a:cubicBezTo>
                  <a:cubicBezTo>
                    <a:pt x="566" y="723"/>
                    <a:pt x="638" y="537"/>
                    <a:pt x="643" y="43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" name="Freeform: Shape 7"/>
            <p:cNvSpPr/>
            <p:nvPr/>
          </p:nvSpPr>
          <p:spPr>
            <a:xfrm>
              <a:off x="1876198" y="4721701"/>
              <a:ext cx="27556" cy="2337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124">
                  <a:moveTo>
                    <a:pt x="73" y="124"/>
                  </a:moveTo>
                  <a:lnTo>
                    <a:pt x="0" y="124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2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" name="Freeform: Shape 8"/>
            <p:cNvSpPr/>
            <p:nvPr/>
          </p:nvSpPr>
          <p:spPr>
            <a:xfrm>
              <a:off x="1876198" y="4757809"/>
              <a:ext cx="27556" cy="9502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501">
                  <a:moveTo>
                    <a:pt x="73" y="501"/>
                  </a:moveTo>
                  <a:lnTo>
                    <a:pt x="0" y="501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501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" name="Freeform: Shape 9"/>
            <p:cNvSpPr/>
            <p:nvPr/>
          </p:nvSpPr>
          <p:spPr>
            <a:xfrm>
              <a:off x="1914967" y="4755338"/>
              <a:ext cx="90461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7" h="530">
                  <a:moveTo>
                    <a:pt x="16" y="146"/>
                  </a:moveTo>
                  <a:cubicBezTo>
                    <a:pt x="16" y="252"/>
                    <a:pt x="109" y="284"/>
                    <a:pt x="162" y="297"/>
                  </a:cubicBezTo>
                  <a:cubicBezTo>
                    <a:pt x="175" y="299"/>
                    <a:pt x="212" y="310"/>
                    <a:pt x="225" y="313"/>
                  </a:cubicBezTo>
                  <a:cubicBezTo>
                    <a:pt x="278" y="326"/>
                    <a:pt x="326" y="337"/>
                    <a:pt x="326" y="379"/>
                  </a:cubicBezTo>
                  <a:cubicBezTo>
                    <a:pt x="326" y="408"/>
                    <a:pt x="294" y="432"/>
                    <a:pt x="236" y="432"/>
                  </a:cubicBezTo>
                  <a:cubicBezTo>
                    <a:pt x="178" y="432"/>
                    <a:pt x="143" y="403"/>
                    <a:pt x="138" y="352"/>
                  </a:cubicBezTo>
                  <a:lnTo>
                    <a:pt x="0" y="352"/>
                  </a:lnTo>
                  <a:cubicBezTo>
                    <a:pt x="6" y="405"/>
                    <a:pt x="35" y="530"/>
                    <a:pt x="236" y="530"/>
                  </a:cubicBezTo>
                  <a:cubicBezTo>
                    <a:pt x="424" y="530"/>
                    <a:pt x="477" y="427"/>
                    <a:pt x="477" y="368"/>
                  </a:cubicBezTo>
                  <a:cubicBezTo>
                    <a:pt x="477" y="302"/>
                    <a:pt x="435" y="246"/>
                    <a:pt x="310" y="215"/>
                  </a:cubicBezTo>
                  <a:cubicBezTo>
                    <a:pt x="302" y="212"/>
                    <a:pt x="262" y="204"/>
                    <a:pt x="247" y="199"/>
                  </a:cubicBezTo>
                  <a:cubicBezTo>
                    <a:pt x="183" y="183"/>
                    <a:pt x="165" y="172"/>
                    <a:pt x="165" y="141"/>
                  </a:cubicBezTo>
                  <a:cubicBezTo>
                    <a:pt x="165" y="111"/>
                    <a:pt x="196" y="98"/>
                    <a:pt x="231" y="98"/>
                  </a:cubicBezTo>
                  <a:cubicBezTo>
                    <a:pt x="310" y="98"/>
                    <a:pt x="326" y="138"/>
                    <a:pt x="326" y="162"/>
                  </a:cubicBezTo>
                  <a:lnTo>
                    <a:pt x="464" y="162"/>
                  </a:lnTo>
                  <a:cubicBezTo>
                    <a:pt x="464" y="109"/>
                    <a:pt x="427" y="0"/>
                    <a:pt x="231" y="0"/>
                  </a:cubicBezTo>
                  <a:cubicBezTo>
                    <a:pt x="74" y="0"/>
                    <a:pt x="16" y="80"/>
                    <a:pt x="16" y="14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" name="Freeform: Shape 10"/>
            <p:cNvSpPr/>
            <p:nvPr/>
          </p:nvSpPr>
          <p:spPr>
            <a:xfrm>
              <a:off x="2012080" y="4755338"/>
              <a:ext cx="97493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4" h="530">
                  <a:moveTo>
                    <a:pt x="376" y="331"/>
                  </a:moveTo>
                  <a:cubicBezTo>
                    <a:pt x="366" y="379"/>
                    <a:pt x="334" y="424"/>
                    <a:pt x="270" y="424"/>
                  </a:cubicBezTo>
                  <a:cubicBezTo>
                    <a:pt x="191" y="424"/>
                    <a:pt x="151" y="355"/>
                    <a:pt x="151" y="265"/>
                  </a:cubicBezTo>
                  <a:cubicBezTo>
                    <a:pt x="151" y="196"/>
                    <a:pt x="178" y="103"/>
                    <a:pt x="270" y="103"/>
                  </a:cubicBezTo>
                  <a:cubicBezTo>
                    <a:pt x="329" y="103"/>
                    <a:pt x="363" y="143"/>
                    <a:pt x="371" y="188"/>
                  </a:cubicBezTo>
                  <a:lnTo>
                    <a:pt x="511" y="188"/>
                  </a:lnTo>
                  <a:cubicBezTo>
                    <a:pt x="503" y="109"/>
                    <a:pt x="445" y="0"/>
                    <a:pt x="268" y="0"/>
                  </a:cubicBezTo>
                  <a:cubicBezTo>
                    <a:pt x="112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53" y="530"/>
                    <a:pt x="506" y="413"/>
                    <a:pt x="514" y="334"/>
                  </a:cubicBezTo>
                  <a:lnTo>
                    <a:pt x="376" y="33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" name="Freeform: Shape 11"/>
            <p:cNvSpPr/>
            <p:nvPr/>
          </p:nvSpPr>
          <p:spPr>
            <a:xfrm>
              <a:off x="2117744" y="4755338"/>
              <a:ext cx="101104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33" h="530">
                  <a:moveTo>
                    <a:pt x="268" y="0"/>
                  </a:moveTo>
                  <a:cubicBezTo>
                    <a:pt x="109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24" y="530"/>
                    <a:pt x="533" y="429"/>
                    <a:pt x="533" y="265"/>
                  </a:cubicBezTo>
                  <a:cubicBezTo>
                    <a:pt x="533" y="98"/>
                    <a:pt x="419" y="0"/>
                    <a:pt x="268" y="0"/>
                  </a:cubicBezTo>
                  <a:close/>
                  <a:moveTo>
                    <a:pt x="265" y="424"/>
                  </a:moveTo>
                  <a:cubicBezTo>
                    <a:pt x="188" y="424"/>
                    <a:pt x="146" y="355"/>
                    <a:pt x="146" y="265"/>
                  </a:cubicBezTo>
                  <a:cubicBezTo>
                    <a:pt x="149" y="196"/>
                    <a:pt x="175" y="103"/>
                    <a:pt x="265" y="103"/>
                  </a:cubicBezTo>
                  <a:cubicBezTo>
                    <a:pt x="347" y="103"/>
                    <a:pt x="382" y="183"/>
                    <a:pt x="382" y="265"/>
                  </a:cubicBezTo>
                  <a:cubicBezTo>
                    <a:pt x="382" y="347"/>
                    <a:pt x="347" y="424"/>
                    <a:pt x="265" y="424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3116374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9143918" cy="5143500"/>
          </a:xfrm>
          <a:prstGeom prst="rect">
            <a:avLst/>
          </a:prstGeom>
          <a:solidFill>
            <a:srgbClr val="005073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50" fontAlgn="auto">
              <a:spcBef>
                <a:spcPts val="0"/>
              </a:spcBef>
              <a:spcAft>
                <a:spcPts val="0"/>
              </a:spcAft>
            </a:pPr>
            <a:endParaRPr lang="en-US" sz="1400" dirty="0" err="1">
              <a:solidFill>
                <a:srgbClr val="00BCEB"/>
              </a:solidFill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354" y="0"/>
            <a:ext cx="5825646" cy="51435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2166220"/>
            <a:ext cx="3511909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Segue Slide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>
                <a:solidFill>
                  <a:srgbClr val="FFFFFF">
                    <a:alpha val="60000"/>
                  </a:srgbClr>
                </a:solidFill>
                <a:ea typeface="ＭＳ Ｐゴシック" charset="0"/>
              </a:rPr>
              <a:t>Presentation ID</a:t>
            </a: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454861" y="4785454"/>
            <a:ext cx="820227" cy="274319"/>
            <a:chOff x="1741456" y="4513412"/>
            <a:chExt cx="1027381" cy="343600"/>
          </a:xfrm>
          <a:solidFill>
            <a:schemeClr val="bg1"/>
          </a:solidFill>
        </p:grpSpPr>
        <p:sp>
          <p:nvSpPr>
            <p:cNvPr id="28" name="Freeform: Shape 1"/>
            <p:cNvSpPr/>
            <p:nvPr/>
          </p:nvSpPr>
          <p:spPr>
            <a:xfrm>
              <a:off x="2624973" y="4513412"/>
              <a:ext cx="143864" cy="34303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58" h="1806">
                  <a:moveTo>
                    <a:pt x="242" y="829"/>
                  </a:moveTo>
                  <a:cubicBezTo>
                    <a:pt x="215" y="896"/>
                    <a:pt x="204" y="941"/>
                    <a:pt x="204" y="964"/>
                  </a:cubicBezTo>
                  <a:cubicBezTo>
                    <a:pt x="183" y="999"/>
                    <a:pt x="175" y="1070"/>
                    <a:pt x="175" y="1097"/>
                  </a:cubicBezTo>
                  <a:lnTo>
                    <a:pt x="175" y="1129"/>
                  </a:lnTo>
                  <a:lnTo>
                    <a:pt x="223" y="1208"/>
                  </a:lnTo>
                  <a:cubicBezTo>
                    <a:pt x="250" y="1245"/>
                    <a:pt x="218" y="1258"/>
                    <a:pt x="292" y="1282"/>
                  </a:cubicBezTo>
                  <a:cubicBezTo>
                    <a:pt x="318" y="1282"/>
                    <a:pt x="340" y="1261"/>
                    <a:pt x="353" y="1221"/>
                  </a:cubicBezTo>
                  <a:lnTo>
                    <a:pt x="353" y="1208"/>
                  </a:lnTo>
                  <a:cubicBezTo>
                    <a:pt x="353" y="1113"/>
                    <a:pt x="387" y="978"/>
                    <a:pt x="419" y="888"/>
                  </a:cubicBezTo>
                  <a:cubicBezTo>
                    <a:pt x="419" y="845"/>
                    <a:pt x="456" y="718"/>
                    <a:pt x="588" y="406"/>
                  </a:cubicBezTo>
                  <a:cubicBezTo>
                    <a:pt x="588" y="371"/>
                    <a:pt x="618" y="308"/>
                    <a:pt x="678" y="210"/>
                  </a:cubicBezTo>
                  <a:cubicBezTo>
                    <a:pt x="729" y="125"/>
                    <a:pt x="742" y="138"/>
                    <a:pt x="758" y="128"/>
                  </a:cubicBezTo>
                  <a:lnTo>
                    <a:pt x="758" y="80"/>
                  </a:lnTo>
                  <a:lnTo>
                    <a:pt x="739" y="61"/>
                  </a:lnTo>
                  <a:cubicBezTo>
                    <a:pt x="739" y="61"/>
                    <a:pt x="721" y="43"/>
                    <a:pt x="671" y="22"/>
                  </a:cubicBezTo>
                  <a:cubicBezTo>
                    <a:pt x="671" y="22"/>
                    <a:pt x="620" y="0"/>
                    <a:pt x="604" y="0"/>
                  </a:cubicBezTo>
                  <a:cubicBezTo>
                    <a:pt x="588" y="0"/>
                    <a:pt x="557" y="32"/>
                    <a:pt x="530" y="93"/>
                  </a:cubicBezTo>
                  <a:close/>
                  <a:moveTo>
                    <a:pt x="14" y="1738"/>
                  </a:moveTo>
                  <a:cubicBezTo>
                    <a:pt x="14" y="1772"/>
                    <a:pt x="-18" y="1783"/>
                    <a:pt x="16" y="1806"/>
                  </a:cubicBezTo>
                  <a:lnTo>
                    <a:pt x="77" y="1806"/>
                  </a:lnTo>
                  <a:cubicBezTo>
                    <a:pt x="144" y="1775"/>
                    <a:pt x="167" y="1716"/>
                    <a:pt x="252" y="1528"/>
                  </a:cubicBezTo>
                  <a:lnTo>
                    <a:pt x="252" y="1486"/>
                  </a:lnTo>
                  <a:cubicBezTo>
                    <a:pt x="252" y="1460"/>
                    <a:pt x="273" y="1446"/>
                    <a:pt x="218" y="1412"/>
                  </a:cubicBezTo>
                  <a:lnTo>
                    <a:pt x="202" y="1412"/>
                  </a:lnTo>
                  <a:cubicBezTo>
                    <a:pt x="93" y="1409"/>
                    <a:pt x="67" y="1465"/>
                    <a:pt x="14" y="168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" name="Freeform: Shape 2"/>
            <p:cNvSpPr/>
            <p:nvPr/>
          </p:nvSpPr>
          <p:spPr>
            <a:xfrm>
              <a:off x="2244124" y="4551801"/>
              <a:ext cx="81339" cy="30426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9" h="1602">
                  <a:moveTo>
                    <a:pt x="244" y="1533"/>
                  </a:moveTo>
                  <a:cubicBezTo>
                    <a:pt x="209" y="1533"/>
                    <a:pt x="199" y="1483"/>
                    <a:pt x="183" y="1329"/>
                  </a:cubicBezTo>
                  <a:cubicBezTo>
                    <a:pt x="201" y="1064"/>
                    <a:pt x="223" y="884"/>
                    <a:pt x="241" y="789"/>
                  </a:cubicBezTo>
                  <a:cubicBezTo>
                    <a:pt x="323" y="384"/>
                    <a:pt x="307" y="458"/>
                    <a:pt x="366" y="320"/>
                  </a:cubicBezTo>
                  <a:cubicBezTo>
                    <a:pt x="424" y="180"/>
                    <a:pt x="429" y="161"/>
                    <a:pt x="429" y="119"/>
                  </a:cubicBezTo>
                  <a:cubicBezTo>
                    <a:pt x="429" y="71"/>
                    <a:pt x="376" y="32"/>
                    <a:pt x="268" y="0"/>
                  </a:cubicBezTo>
                  <a:lnTo>
                    <a:pt x="260" y="0"/>
                  </a:lnTo>
                  <a:lnTo>
                    <a:pt x="257" y="2"/>
                  </a:lnTo>
                  <a:cubicBezTo>
                    <a:pt x="257" y="2"/>
                    <a:pt x="254" y="5"/>
                    <a:pt x="241" y="63"/>
                  </a:cubicBezTo>
                  <a:lnTo>
                    <a:pt x="209" y="201"/>
                  </a:lnTo>
                  <a:cubicBezTo>
                    <a:pt x="130" y="535"/>
                    <a:pt x="127" y="564"/>
                    <a:pt x="109" y="614"/>
                  </a:cubicBezTo>
                  <a:cubicBezTo>
                    <a:pt x="-8" y="1138"/>
                    <a:pt x="0" y="1213"/>
                    <a:pt x="0" y="1340"/>
                  </a:cubicBezTo>
                  <a:cubicBezTo>
                    <a:pt x="5" y="1385"/>
                    <a:pt x="27" y="1432"/>
                    <a:pt x="66" y="1483"/>
                  </a:cubicBezTo>
                  <a:cubicBezTo>
                    <a:pt x="146" y="1562"/>
                    <a:pt x="212" y="1602"/>
                    <a:pt x="257" y="160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" name="Freeform: Shape 3"/>
            <p:cNvSpPr/>
            <p:nvPr/>
          </p:nvSpPr>
          <p:spPr>
            <a:xfrm>
              <a:off x="2307789" y="4611664"/>
              <a:ext cx="82479" cy="24458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35" h="1288">
                  <a:moveTo>
                    <a:pt x="270" y="204"/>
                  </a:moveTo>
                  <a:lnTo>
                    <a:pt x="294" y="212"/>
                  </a:lnTo>
                  <a:cubicBezTo>
                    <a:pt x="331" y="206"/>
                    <a:pt x="379" y="164"/>
                    <a:pt x="435" y="82"/>
                  </a:cubicBezTo>
                  <a:lnTo>
                    <a:pt x="432" y="71"/>
                  </a:lnTo>
                  <a:cubicBezTo>
                    <a:pt x="429" y="45"/>
                    <a:pt x="395" y="21"/>
                    <a:pt x="329" y="0"/>
                  </a:cubicBezTo>
                  <a:lnTo>
                    <a:pt x="321" y="0"/>
                  </a:lnTo>
                  <a:cubicBezTo>
                    <a:pt x="302" y="3"/>
                    <a:pt x="284" y="69"/>
                    <a:pt x="270" y="204"/>
                  </a:cubicBezTo>
                  <a:close/>
                  <a:moveTo>
                    <a:pt x="210" y="1218"/>
                  </a:moveTo>
                  <a:lnTo>
                    <a:pt x="199" y="1189"/>
                  </a:lnTo>
                  <a:cubicBezTo>
                    <a:pt x="194" y="1048"/>
                    <a:pt x="194" y="956"/>
                    <a:pt x="204" y="913"/>
                  </a:cubicBezTo>
                  <a:lnTo>
                    <a:pt x="194" y="884"/>
                  </a:lnTo>
                  <a:cubicBezTo>
                    <a:pt x="191" y="829"/>
                    <a:pt x="196" y="800"/>
                    <a:pt x="207" y="800"/>
                  </a:cubicBezTo>
                  <a:cubicBezTo>
                    <a:pt x="220" y="712"/>
                    <a:pt x="236" y="662"/>
                    <a:pt x="249" y="651"/>
                  </a:cubicBezTo>
                  <a:cubicBezTo>
                    <a:pt x="255" y="590"/>
                    <a:pt x="286" y="511"/>
                    <a:pt x="347" y="413"/>
                  </a:cubicBezTo>
                  <a:cubicBezTo>
                    <a:pt x="345" y="381"/>
                    <a:pt x="281" y="341"/>
                    <a:pt x="165" y="291"/>
                  </a:cubicBezTo>
                  <a:cubicBezTo>
                    <a:pt x="133" y="294"/>
                    <a:pt x="106" y="360"/>
                    <a:pt x="82" y="484"/>
                  </a:cubicBezTo>
                  <a:cubicBezTo>
                    <a:pt x="16" y="768"/>
                    <a:pt x="-10" y="969"/>
                    <a:pt x="3" y="1086"/>
                  </a:cubicBezTo>
                  <a:cubicBezTo>
                    <a:pt x="14" y="1168"/>
                    <a:pt x="24" y="1207"/>
                    <a:pt x="40" y="1207"/>
                  </a:cubicBezTo>
                  <a:cubicBezTo>
                    <a:pt x="96" y="1268"/>
                    <a:pt x="157" y="1295"/>
                    <a:pt x="225" y="128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" name="Freeform: Shape 4"/>
            <p:cNvSpPr/>
            <p:nvPr/>
          </p:nvSpPr>
          <p:spPr>
            <a:xfrm>
              <a:off x="2387038" y="4639791"/>
              <a:ext cx="173891" cy="21627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16" h="1139">
                  <a:moveTo>
                    <a:pt x="871" y="172"/>
                  </a:moveTo>
                  <a:cubicBezTo>
                    <a:pt x="900" y="141"/>
                    <a:pt x="916" y="114"/>
                    <a:pt x="916" y="95"/>
                  </a:cubicBezTo>
                  <a:cubicBezTo>
                    <a:pt x="916" y="37"/>
                    <a:pt x="892" y="5"/>
                    <a:pt x="795" y="0"/>
                  </a:cubicBezTo>
                  <a:cubicBezTo>
                    <a:pt x="773" y="0"/>
                    <a:pt x="736" y="35"/>
                    <a:pt x="683" y="106"/>
                  </a:cubicBezTo>
                  <a:cubicBezTo>
                    <a:pt x="644" y="252"/>
                    <a:pt x="599" y="350"/>
                    <a:pt x="543" y="403"/>
                  </a:cubicBezTo>
                  <a:cubicBezTo>
                    <a:pt x="456" y="596"/>
                    <a:pt x="389" y="723"/>
                    <a:pt x="344" y="781"/>
                  </a:cubicBezTo>
                  <a:cubicBezTo>
                    <a:pt x="331" y="832"/>
                    <a:pt x="318" y="858"/>
                    <a:pt x="307" y="858"/>
                  </a:cubicBezTo>
                  <a:lnTo>
                    <a:pt x="305" y="858"/>
                  </a:lnTo>
                  <a:cubicBezTo>
                    <a:pt x="305" y="858"/>
                    <a:pt x="302" y="858"/>
                    <a:pt x="299" y="773"/>
                  </a:cubicBezTo>
                  <a:lnTo>
                    <a:pt x="294" y="569"/>
                  </a:lnTo>
                  <a:lnTo>
                    <a:pt x="302" y="498"/>
                  </a:lnTo>
                  <a:lnTo>
                    <a:pt x="286" y="416"/>
                  </a:lnTo>
                  <a:lnTo>
                    <a:pt x="294" y="397"/>
                  </a:lnTo>
                  <a:lnTo>
                    <a:pt x="278" y="363"/>
                  </a:lnTo>
                  <a:lnTo>
                    <a:pt x="286" y="339"/>
                  </a:lnTo>
                  <a:lnTo>
                    <a:pt x="286" y="334"/>
                  </a:lnTo>
                  <a:cubicBezTo>
                    <a:pt x="286" y="286"/>
                    <a:pt x="207" y="249"/>
                    <a:pt x="45" y="220"/>
                  </a:cubicBezTo>
                  <a:cubicBezTo>
                    <a:pt x="24" y="225"/>
                    <a:pt x="11" y="236"/>
                    <a:pt x="0" y="249"/>
                  </a:cubicBezTo>
                  <a:lnTo>
                    <a:pt x="0" y="260"/>
                  </a:lnTo>
                  <a:cubicBezTo>
                    <a:pt x="29" y="260"/>
                    <a:pt x="53" y="474"/>
                    <a:pt x="74" y="906"/>
                  </a:cubicBezTo>
                  <a:cubicBezTo>
                    <a:pt x="74" y="993"/>
                    <a:pt x="93" y="1049"/>
                    <a:pt x="133" y="1073"/>
                  </a:cubicBezTo>
                  <a:cubicBezTo>
                    <a:pt x="170" y="1115"/>
                    <a:pt x="215" y="1139"/>
                    <a:pt x="273" y="1139"/>
                  </a:cubicBezTo>
                  <a:lnTo>
                    <a:pt x="302" y="1139"/>
                  </a:lnTo>
                  <a:lnTo>
                    <a:pt x="305" y="1136"/>
                  </a:lnTo>
                  <a:cubicBezTo>
                    <a:pt x="305" y="1136"/>
                    <a:pt x="307" y="1134"/>
                    <a:pt x="342" y="1054"/>
                  </a:cubicBezTo>
                  <a:lnTo>
                    <a:pt x="432" y="848"/>
                  </a:lnTo>
                  <a:cubicBezTo>
                    <a:pt x="516" y="667"/>
                    <a:pt x="569" y="564"/>
                    <a:pt x="593" y="540"/>
                  </a:cubicBezTo>
                  <a:cubicBezTo>
                    <a:pt x="620" y="474"/>
                    <a:pt x="641" y="440"/>
                    <a:pt x="652" y="434"/>
                  </a:cubicBezTo>
                  <a:lnTo>
                    <a:pt x="654" y="434"/>
                  </a:lnTo>
                  <a:cubicBezTo>
                    <a:pt x="654" y="434"/>
                    <a:pt x="657" y="434"/>
                    <a:pt x="712" y="36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" name="Freeform: Shape 5"/>
            <p:cNvSpPr/>
            <p:nvPr/>
          </p:nvSpPr>
          <p:spPr>
            <a:xfrm>
              <a:off x="2518358" y="4655945"/>
              <a:ext cx="124099" cy="20106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4" h="1059">
                  <a:moveTo>
                    <a:pt x="337" y="53"/>
                  </a:moveTo>
                  <a:cubicBezTo>
                    <a:pt x="276" y="108"/>
                    <a:pt x="233" y="167"/>
                    <a:pt x="204" y="230"/>
                  </a:cubicBezTo>
                  <a:lnTo>
                    <a:pt x="201" y="233"/>
                  </a:lnTo>
                  <a:cubicBezTo>
                    <a:pt x="201" y="233"/>
                    <a:pt x="199" y="236"/>
                    <a:pt x="183" y="262"/>
                  </a:cubicBezTo>
                  <a:lnTo>
                    <a:pt x="125" y="368"/>
                  </a:lnTo>
                  <a:cubicBezTo>
                    <a:pt x="43" y="564"/>
                    <a:pt x="0" y="710"/>
                    <a:pt x="0" y="808"/>
                  </a:cubicBezTo>
                  <a:lnTo>
                    <a:pt x="0" y="826"/>
                  </a:lnTo>
                  <a:cubicBezTo>
                    <a:pt x="0" y="861"/>
                    <a:pt x="21" y="900"/>
                    <a:pt x="66" y="945"/>
                  </a:cubicBezTo>
                  <a:cubicBezTo>
                    <a:pt x="109" y="1019"/>
                    <a:pt x="159" y="1059"/>
                    <a:pt x="220" y="1059"/>
                  </a:cubicBezTo>
                  <a:cubicBezTo>
                    <a:pt x="268" y="1049"/>
                    <a:pt x="294" y="1038"/>
                    <a:pt x="294" y="1030"/>
                  </a:cubicBezTo>
                  <a:cubicBezTo>
                    <a:pt x="339" y="998"/>
                    <a:pt x="360" y="977"/>
                    <a:pt x="360" y="964"/>
                  </a:cubicBezTo>
                  <a:cubicBezTo>
                    <a:pt x="432" y="874"/>
                    <a:pt x="477" y="800"/>
                    <a:pt x="501" y="739"/>
                  </a:cubicBezTo>
                  <a:lnTo>
                    <a:pt x="501" y="733"/>
                  </a:lnTo>
                  <a:lnTo>
                    <a:pt x="485" y="720"/>
                  </a:lnTo>
                  <a:lnTo>
                    <a:pt x="469" y="733"/>
                  </a:lnTo>
                  <a:cubicBezTo>
                    <a:pt x="392" y="845"/>
                    <a:pt x="310" y="924"/>
                    <a:pt x="220" y="972"/>
                  </a:cubicBezTo>
                  <a:cubicBezTo>
                    <a:pt x="204" y="972"/>
                    <a:pt x="191" y="961"/>
                    <a:pt x="183" y="943"/>
                  </a:cubicBezTo>
                  <a:cubicBezTo>
                    <a:pt x="183" y="813"/>
                    <a:pt x="233" y="641"/>
                    <a:pt x="331" y="421"/>
                  </a:cubicBezTo>
                  <a:lnTo>
                    <a:pt x="382" y="424"/>
                  </a:lnTo>
                  <a:cubicBezTo>
                    <a:pt x="382" y="424"/>
                    <a:pt x="411" y="426"/>
                    <a:pt x="440" y="416"/>
                  </a:cubicBezTo>
                  <a:lnTo>
                    <a:pt x="530" y="379"/>
                  </a:lnTo>
                  <a:cubicBezTo>
                    <a:pt x="588" y="349"/>
                    <a:pt x="628" y="299"/>
                    <a:pt x="654" y="230"/>
                  </a:cubicBezTo>
                  <a:lnTo>
                    <a:pt x="654" y="159"/>
                  </a:lnTo>
                  <a:cubicBezTo>
                    <a:pt x="646" y="111"/>
                    <a:pt x="577" y="58"/>
                    <a:pt x="448" y="0"/>
                  </a:cubicBezTo>
                  <a:lnTo>
                    <a:pt x="411" y="0"/>
                  </a:lnTo>
                  <a:close/>
                  <a:moveTo>
                    <a:pt x="374" y="349"/>
                  </a:moveTo>
                  <a:cubicBezTo>
                    <a:pt x="453" y="244"/>
                    <a:pt x="506" y="191"/>
                    <a:pt x="535" y="191"/>
                  </a:cubicBezTo>
                  <a:lnTo>
                    <a:pt x="543" y="191"/>
                  </a:lnTo>
                  <a:lnTo>
                    <a:pt x="551" y="196"/>
                  </a:lnTo>
                  <a:cubicBezTo>
                    <a:pt x="498" y="310"/>
                    <a:pt x="448" y="368"/>
                    <a:pt x="405" y="368"/>
                  </a:cubicBezTo>
                  <a:lnTo>
                    <a:pt x="376" y="355"/>
                  </a:lnTo>
                  <a:lnTo>
                    <a:pt x="376" y="349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" name="Freeform: Shape 6"/>
            <p:cNvSpPr/>
            <p:nvPr/>
          </p:nvSpPr>
          <p:spPr>
            <a:xfrm>
              <a:off x="1741456" y="4718660"/>
              <a:ext cx="122009" cy="13721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3" h="723">
                  <a:moveTo>
                    <a:pt x="495" y="442"/>
                  </a:moveTo>
                  <a:cubicBezTo>
                    <a:pt x="490" y="495"/>
                    <a:pt x="455" y="598"/>
                    <a:pt x="339" y="598"/>
                  </a:cubicBezTo>
                  <a:cubicBezTo>
                    <a:pt x="233" y="598"/>
                    <a:pt x="151" y="522"/>
                    <a:pt x="151" y="363"/>
                  </a:cubicBezTo>
                  <a:cubicBezTo>
                    <a:pt x="151" y="220"/>
                    <a:pt x="222" y="127"/>
                    <a:pt x="339" y="127"/>
                  </a:cubicBezTo>
                  <a:cubicBezTo>
                    <a:pt x="434" y="127"/>
                    <a:pt x="482" y="199"/>
                    <a:pt x="490" y="249"/>
                  </a:cubicBezTo>
                  <a:lnTo>
                    <a:pt x="635" y="249"/>
                  </a:lnTo>
                  <a:cubicBezTo>
                    <a:pt x="627" y="161"/>
                    <a:pt x="559" y="0"/>
                    <a:pt x="339" y="0"/>
                  </a:cubicBezTo>
                  <a:cubicBezTo>
                    <a:pt x="130" y="0"/>
                    <a:pt x="0" y="156"/>
                    <a:pt x="0" y="360"/>
                  </a:cubicBezTo>
                  <a:cubicBezTo>
                    <a:pt x="0" y="577"/>
                    <a:pt x="140" y="723"/>
                    <a:pt x="339" y="723"/>
                  </a:cubicBezTo>
                  <a:cubicBezTo>
                    <a:pt x="566" y="723"/>
                    <a:pt x="638" y="537"/>
                    <a:pt x="643" y="43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" name="Freeform: Shape 7"/>
            <p:cNvSpPr/>
            <p:nvPr/>
          </p:nvSpPr>
          <p:spPr>
            <a:xfrm>
              <a:off x="1876198" y="4721701"/>
              <a:ext cx="27556" cy="2337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124">
                  <a:moveTo>
                    <a:pt x="73" y="124"/>
                  </a:moveTo>
                  <a:lnTo>
                    <a:pt x="0" y="124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2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" name="Freeform: Shape 8"/>
            <p:cNvSpPr/>
            <p:nvPr/>
          </p:nvSpPr>
          <p:spPr>
            <a:xfrm>
              <a:off x="1876198" y="4757809"/>
              <a:ext cx="27556" cy="9502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501">
                  <a:moveTo>
                    <a:pt x="73" y="501"/>
                  </a:moveTo>
                  <a:lnTo>
                    <a:pt x="0" y="501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501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" name="Freeform: Shape 9"/>
            <p:cNvSpPr/>
            <p:nvPr/>
          </p:nvSpPr>
          <p:spPr>
            <a:xfrm>
              <a:off x="1914967" y="4755338"/>
              <a:ext cx="90461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7" h="530">
                  <a:moveTo>
                    <a:pt x="16" y="146"/>
                  </a:moveTo>
                  <a:cubicBezTo>
                    <a:pt x="16" y="252"/>
                    <a:pt x="109" y="284"/>
                    <a:pt x="162" y="297"/>
                  </a:cubicBezTo>
                  <a:cubicBezTo>
                    <a:pt x="175" y="299"/>
                    <a:pt x="212" y="310"/>
                    <a:pt x="225" y="313"/>
                  </a:cubicBezTo>
                  <a:cubicBezTo>
                    <a:pt x="278" y="326"/>
                    <a:pt x="326" y="337"/>
                    <a:pt x="326" y="379"/>
                  </a:cubicBezTo>
                  <a:cubicBezTo>
                    <a:pt x="326" y="408"/>
                    <a:pt x="294" y="432"/>
                    <a:pt x="236" y="432"/>
                  </a:cubicBezTo>
                  <a:cubicBezTo>
                    <a:pt x="178" y="432"/>
                    <a:pt x="143" y="403"/>
                    <a:pt x="138" y="352"/>
                  </a:cubicBezTo>
                  <a:lnTo>
                    <a:pt x="0" y="352"/>
                  </a:lnTo>
                  <a:cubicBezTo>
                    <a:pt x="6" y="405"/>
                    <a:pt x="35" y="530"/>
                    <a:pt x="236" y="530"/>
                  </a:cubicBezTo>
                  <a:cubicBezTo>
                    <a:pt x="424" y="530"/>
                    <a:pt x="477" y="427"/>
                    <a:pt x="477" y="368"/>
                  </a:cubicBezTo>
                  <a:cubicBezTo>
                    <a:pt x="477" y="302"/>
                    <a:pt x="435" y="246"/>
                    <a:pt x="310" y="215"/>
                  </a:cubicBezTo>
                  <a:cubicBezTo>
                    <a:pt x="302" y="212"/>
                    <a:pt x="262" y="204"/>
                    <a:pt x="247" y="199"/>
                  </a:cubicBezTo>
                  <a:cubicBezTo>
                    <a:pt x="183" y="183"/>
                    <a:pt x="165" y="172"/>
                    <a:pt x="165" y="141"/>
                  </a:cubicBezTo>
                  <a:cubicBezTo>
                    <a:pt x="165" y="111"/>
                    <a:pt x="196" y="98"/>
                    <a:pt x="231" y="98"/>
                  </a:cubicBezTo>
                  <a:cubicBezTo>
                    <a:pt x="310" y="98"/>
                    <a:pt x="326" y="138"/>
                    <a:pt x="326" y="162"/>
                  </a:cubicBezTo>
                  <a:lnTo>
                    <a:pt x="464" y="162"/>
                  </a:lnTo>
                  <a:cubicBezTo>
                    <a:pt x="464" y="109"/>
                    <a:pt x="427" y="0"/>
                    <a:pt x="231" y="0"/>
                  </a:cubicBezTo>
                  <a:cubicBezTo>
                    <a:pt x="74" y="0"/>
                    <a:pt x="16" y="80"/>
                    <a:pt x="16" y="14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" name="Freeform: Shape 10"/>
            <p:cNvSpPr/>
            <p:nvPr/>
          </p:nvSpPr>
          <p:spPr>
            <a:xfrm>
              <a:off x="2012080" y="4755338"/>
              <a:ext cx="97493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4" h="530">
                  <a:moveTo>
                    <a:pt x="376" y="331"/>
                  </a:moveTo>
                  <a:cubicBezTo>
                    <a:pt x="366" y="379"/>
                    <a:pt x="334" y="424"/>
                    <a:pt x="270" y="424"/>
                  </a:cubicBezTo>
                  <a:cubicBezTo>
                    <a:pt x="191" y="424"/>
                    <a:pt x="151" y="355"/>
                    <a:pt x="151" y="265"/>
                  </a:cubicBezTo>
                  <a:cubicBezTo>
                    <a:pt x="151" y="196"/>
                    <a:pt x="178" y="103"/>
                    <a:pt x="270" y="103"/>
                  </a:cubicBezTo>
                  <a:cubicBezTo>
                    <a:pt x="329" y="103"/>
                    <a:pt x="363" y="143"/>
                    <a:pt x="371" y="188"/>
                  </a:cubicBezTo>
                  <a:lnTo>
                    <a:pt x="511" y="188"/>
                  </a:lnTo>
                  <a:cubicBezTo>
                    <a:pt x="503" y="109"/>
                    <a:pt x="445" y="0"/>
                    <a:pt x="268" y="0"/>
                  </a:cubicBezTo>
                  <a:cubicBezTo>
                    <a:pt x="112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53" y="530"/>
                    <a:pt x="506" y="413"/>
                    <a:pt x="514" y="334"/>
                  </a:cubicBezTo>
                  <a:lnTo>
                    <a:pt x="376" y="33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" name="Freeform: Shape 11"/>
            <p:cNvSpPr/>
            <p:nvPr/>
          </p:nvSpPr>
          <p:spPr>
            <a:xfrm>
              <a:off x="2117744" y="4755338"/>
              <a:ext cx="101104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33" h="530">
                  <a:moveTo>
                    <a:pt x="268" y="0"/>
                  </a:moveTo>
                  <a:cubicBezTo>
                    <a:pt x="109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24" y="530"/>
                    <a:pt x="533" y="429"/>
                    <a:pt x="533" y="265"/>
                  </a:cubicBezTo>
                  <a:cubicBezTo>
                    <a:pt x="533" y="98"/>
                    <a:pt x="419" y="0"/>
                    <a:pt x="268" y="0"/>
                  </a:cubicBezTo>
                  <a:close/>
                  <a:moveTo>
                    <a:pt x="265" y="424"/>
                  </a:moveTo>
                  <a:cubicBezTo>
                    <a:pt x="188" y="424"/>
                    <a:pt x="146" y="355"/>
                    <a:pt x="146" y="265"/>
                  </a:cubicBezTo>
                  <a:cubicBezTo>
                    <a:pt x="149" y="196"/>
                    <a:pt x="175" y="103"/>
                    <a:pt x="265" y="103"/>
                  </a:cubicBezTo>
                  <a:cubicBezTo>
                    <a:pt x="347" y="103"/>
                    <a:pt x="382" y="183"/>
                    <a:pt x="382" y="265"/>
                  </a:cubicBezTo>
                  <a:cubicBezTo>
                    <a:pt x="382" y="347"/>
                    <a:pt x="347" y="424"/>
                    <a:pt x="265" y="424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353353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448923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 bwMode="auto">
          <a:xfrm>
            <a:off x="0" y="0"/>
            <a:ext cx="9143918" cy="5143500"/>
          </a:xfrm>
          <a:prstGeom prst="rect">
            <a:avLst/>
          </a:prstGeom>
          <a:solidFill>
            <a:srgbClr val="005073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50" fontAlgn="auto">
              <a:spcBef>
                <a:spcPts val="0"/>
              </a:spcBef>
              <a:spcAft>
                <a:spcPts val="0"/>
              </a:spcAft>
            </a:pPr>
            <a:endParaRPr lang="en-US" sz="1400" dirty="0" err="1">
              <a:solidFill>
                <a:srgbClr val="00BCEB"/>
              </a:solidFill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693" y="0"/>
            <a:ext cx="6206307" cy="51435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2166220"/>
            <a:ext cx="4624429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Segue Slide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>
                <a:solidFill>
                  <a:srgbClr val="FFFFFF">
                    <a:alpha val="60000"/>
                  </a:srgbClr>
                </a:solidFill>
                <a:ea typeface="ＭＳ Ｐゴシック" charset="0"/>
              </a:rPr>
              <a:t>Presentation ID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454861" y="4785454"/>
            <a:ext cx="820227" cy="274319"/>
            <a:chOff x="1741456" y="4513412"/>
            <a:chExt cx="1027381" cy="343600"/>
          </a:xfrm>
          <a:solidFill>
            <a:schemeClr val="bg1"/>
          </a:solidFill>
        </p:grpSpPr>
        <p:sp>
          <p:nvSpPr>
            <p:cNvPr id="14" name="Freeform: Shape 1"/>
            <p:cNvSpPr/>
            <p:nvPr/>
          </p:nvSpPr>
          <p:spPr>
            <a:xfrm>
              <a:off x="2624973" y="4513412"/>
              <a:ext cx="143864" cy="34303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58" h="1806">
                  <a:moveTo>
                    <a:pt x="242" y="829"/>
                  </a:moveTo>
                  <a:cubicBezTo>
                    <a:pt x="215" y="896"/>
                    <a:pt x="204" y="941"/>
                    <a:pt x="204" y="964"/>
                  </a:cubicBezTo>
                  <a:cubicBezTo>
                    <a:pt x="183" y="999"/>
                    <a:pt x="175" y="1070"/>
                    <a:pt x="175" y="1097"/>
                  </a:cubicBezTo>
                  <a:lnTo>
                    <a:pt x="175" y="1129"/>
                  </a:lnTo>
                  <a:lnTo>
                    <a:pt x="223" y="1208"/>
                  </a:lnTo>
                  <a:cubicBezTo>
                    <a:pt x="250" y="1245"/>
                    <a:pt x="218" y="1258"/>
                    <a:pt x="292" y="1282"/>
                  </a:cubicBezTo>
                  <a:cubicBezTo>
                    <a:pt x="318" y="1282"/>
                    <a:pt x="340" y="1261"/>
                    <a:pt x="353" y="1221"/>
                  </a:cubicBezTo>
                  <a:lnTo>
                    <a:pt x="353" y="1208"/>
                  </a:lnTo>
                  <a:cubicBezTo>
                    <a:pt x="353" y="1113"/>
                    <a:pt x="387" y="978"/>
                    <a:pt x="419" y="888"/>
                  </a:cubicBezTo>
                  <a:cubicBezTo>
                    <a:pt x="419" y="845"/>
                    <a:pt x="456" y="718"/>
                    <a:pt x="588" y="406"/>
                  </a:cubicBezTo>
                  <a:cubicBezTo>
                    <a:pt x="588" y="371"/>
                    <a:pt x="618" y="308"/>
                    <a:pt x="678" y="210"/>
                  </a:cubicBezTo>
                  <a:cubicBezTo>
                    <a:pt x="729" y="125"/>
                    <a:pt x="742" y="138"/>
                    <a:pt x="758" y="128"/>
                  </a:cubicBezTo>
                  <a:lnTo>
                    <a:pt x="758" y="80"/>
                  </a:lnTo>
                  <a:lnTo>
                    <a:pt x="739" y="61"/>
                  </a:lnTo>
                  <a:cubicBezTo>
                    <a:pt x="739" y="61"/>
                    <a:pt x="721" y="43"/>
                    <a:pt x="671" y="22"/>
                  </a:cubicBezTo>
                  <a:cubicBezTo>
                    <a:pt x="671" y="22"/>
                    <a:pt x="620" y="0"/>
                    <a:pt x="604" y="0"/>
                  </a:cubicBezTo>
                  <a:cubicBezTo>
                    <a:pt x="588" y="0"/>
                    <a:pt x="557" y="32"/>
                    <a:pt x="530" y="93"/>
                  </a:cubicBezTo>
                  <a:close/>
                  <a:moveTo>
                    <a:pt x="14" y="1738"/>
                  </a:moveTo>
                  <a:cubicBezTo>
                    <a:pt x="14" y="1772"/>
                    <a:pt x="-18" y="1783"/>
                    <a:pt x="16" y="1806"/>
                  </a:cubicBezTo>
                  <a:lnTo>
                    <a:pt x="77" y="1806"/>
                  </a:lnTo>
                  <a:cubicBezTo>
                    <a:pt x="144" y="1775"/>
                    <a:pt x="167" y="1716"/>
                    <a:pt x="252" y="1528"/>
                  </a:cubicBezTo>
                  <a:lnTo>
                    <a:pt x="252" y="1486"/>
                  </a:lnTo>
                  <a:cubicBezTo>
                    <a:pt x="252" y="1460"/>
                    <a:pt x="273" y="1446"/>
                    <a:pt x="218" y="1412"/>
                  </a:cubicBezTo>
                  <a:lnTo>
                    <a:pt x="202" y="1412"/>
                  </a:lnTo>
                  <a:cubicBezTo>
                    <a:pt x="93" y="1409"/>
                    <a:pt x="67" y="1465"/>
                    <a:pt x="14" y="168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" name="Freeform: Shape 2"/>
            <p:cNvSpPr/>
            <p:nvPr/>
          </p:nvSpPr>
          <p:spPr>
            <a:xfrm>
              <a:off x="2244124" y="4551801"/>
              <a:ext cx="81339" cy="30426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9" h="1602">
                  <a:moveTo>
                    <a:pt x="244" y="1533"/>
                  </a:moveTo>
                  <a:cubicBezTo>
                    <a:pt x="209" y="1533"/>
                    <a:pt x="199" y="1483"/>
                    <a:pt x="183" y="1329"/>
                  </a:cubicBezTo>
                  <a:cubicBezTo>
                    <a:pt x="201" y="1064"/>
                    <a:pt x="223" y="884"/>
                    <a:pt x="241" y="789"/>
                  </a:cubicBezTo>
                  <a:cubicBezTo>
                    <a:pt x="323" y="384"/>
                    <a:pt x="307" y="458"/>
                    <a:pt x="366" y="320"/>
                  </a:cubicBezTo>
                  <a:cubicBezTo>
                    <a:pt x="424" y="180"/>
                    <a:pt x="429" y="161"/>
                    <a:pt x="429" y="119"/>
                  </a:cubicBezTo>
                  <a:cubicBezTo>
                    <a:pt x="429" y="71"/>
                    <a:pt x="376" y="32"/>
                    <a:pt x="268" y="0"/>
                  </a:cubicBezTo>
                  <a:lnTo>
                    <a:pt x="260" y="0"/>
                  </a:lnTo>
                  <a:lnTo>
                    <a:pt x="257" y="2"/>
                  </a:lnTo>
                  <a:cubicBezTo>
                    <a:pt x="257" y="2"/>
                    <a:pt x="254" y="5"/>
                    <a:pt x="241" y="63"/>
                  </a:cubicBezTo>
                  <a:lnTo>
                    <a:pt x="209" y="201"/>
                  </a:lnTo>
                  <a:cubicBezTo>
                    <a:pt x="130" y="535"/>
                    <a:pt x="127" y="564"/>
                    <a:pt x="109" y="614"/>
                  </a:cubicBezTo>
                  <a:cubicBezTo>
                    <a:pt x="-8" y="1138"/>
                    <a:pt x="0" y="1213"/>
                    <a:pt x="0" y="1340"/>
                  </a:cubicBezTo>
                  <a:cubicBezTo>
                    <a:pt x="5" y="1385"/>
                    <a:pt x="27" y="1432"/>
                    <a:pt x="66" y="1483"/>
                  </a:cubicBezTo>
                  <a:cubicBezTo>
                    <a:pt x="146" y="1562"/>
                    <a:pt x="212" y="1602"/>
                    <a:pt x="257" y="160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" name="Freeform: Shape 3"/>
            <p:cNvSpPr/>
            <p:nvPr/>
          </p:nvSpPr>
          <p:spPr>
            <a:xfrm>
              <a:off x="2307789" y="4611664"/>
              <a:ext cx="82479" cy="24458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35" h="1288">
                  <a:moveTo>
                    <a:pt x="270" y="204"/>
                  </a:moveTo>
                  <a:lnTo>
                    <a:pt x="294" y="212"/>
                  </a:lnTo>
                  <a:cubicBezTo>
                    <a:pt x="331" y="206"/>
                    <a:pt x="379" y="164"/>
                    <a:pt x="435" y="82"/>
                  </a:cubicBezTo>
                  <a:lnTo>
                    <a:pt x="432" y="71"/>
                  </a:lnTo>
                  <a:cubicBezTo>
                    <a:pt x="429" y="45"/>
                    <a:pt x="395" y="21"/>
                    <a:pt x="329" y="0"/>
                  </a:cubicBezTo>
                  <a:lnTo>
                    <a:pt x="321" y="0"/>
                  </a:lnTo>
                  <a:cubicBezTo>
                    <a:pt x="302" y="3"/>
                    <a:pt x="284" y="69"/>
                    <a:pt x="270" y="204"/>
                  </a:cubicBezTo>
                  <a:close/>
                  <a:moveTo>
                    <a:pt x="210" y="1218"/>
                  </a:moveTo>
                  <a:lnTo>
                    <a:pt x="199" y="1189"/>
                  </a:lnTo>
                  <a:cubicBezTo>
                    <a:pt x="194" y="1048"/>
                    <a:pt x="194" y="956"/>
                    <a:pt x="204" y="913"/>
                  </a:cubicBezTo>
                  <a:lnTo>
                    <a:pt x="194" y="884"/>
                  </a:lnTo>
                  <a:cubicBezTo>
                    <a:pt x="191" y="829"/>
                    <a:pt x="196" y="800"/>
                    <a:pt x="207" y="800"/>
                  </a:cubicBezTo>
                  <a:cubicBezTo>
                    <a:pt x="220" y="712"/>
                    <a:pt x="236" y="662"/>
                    <a:pt x="249" y="651"/>
                  </a:cubicBezTo>
                  <a:cubicBezTo>
                    <a:pt x="255" y="590"/>
                    <a:pt x="286" y="511"/>
                    <a:pt x="347" y="413"/>
                  </a:cubicBezTo>
                  <a:cubicBezTo>
                    <a:pt x="345" y="381"/>
                    <a:pt x="281" y="341"/>
                    <a:pt x="165" y="291"/>
                  </a:cubicBezTo>
                  <a:cubicBezTo>
                    <a:pt x="133" y="294"/>
                    <a:pt x="106" y="360"/>
                    <a:pt x="82" y="484"/>
                  </a:cubicBezTo>
                  <a:cubicBezTo>
                    <a:pt x="16" y="768"/>
                    <a:pt x="-10" y="969"/>
                    <a:pt x="3" y="1086"/>
                  </a:cubicBezTo>
                  <a:cubicBezTo>
                    <a:pt x="14" y="1168"/>
                    <a:pt x="24" y="1207"/>
                    <a:pt x="40" y="1207"/>
                  </a:cubicBezTo>
                  <a:cubicBezTo>
                    <a:pt x="96" y="1268"/>
                    <a:pt x="157" y="1295"/>
                    <a:pt x="225" y="128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" name="Freeform: Shape 4"/>
            <p:cNvSpPr/>
            <p:nvPr/>
          </p:nvSpPr>
          <p:spPr>
            <a:xfrm>
              <a:off x="2387038" y="4639791"/>
              <a:ext cx="173891" cy="21627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16" h="1139">
                  <a:moveTo>
                    <a:pt x="871" y="172"/>
                  </a:moveTo>
                  <a:cubicBezTo>
                    <a:pt x="900" y="141"/>
                    <a:pt x="916" y="114"/>
                    <a:pt x="916" y="95"/>
                  </a:cubicBezTo>
                  <a:cubicBezTo>
                    <a:pt x="916" y="37"/>
                    <a:pt x="892" y="5"/>
                    <a:pt x="795" y="0"/>
                  </a:cubicBezTo>
                  <a:cubicBezTo>
                    <a:pt x="773" y="0"/>
                    <a:pt x="736" y="35"/>
                    <a:pt x="683" y="106"/>
                  </a:cubicBezTo>
                  <a:cubicBezTo>
                    <a:pt x="644" y="252"/>
                    <a:pt x="599" y="350"/>
                    <a:pt x="543" y="403"/>
                  </a:cubicBezTo>
                  <a:cubicBezTo>
                    <a:pt x="456" y="596"/>
                    <a:pt x="389" y="723"/>
                    <a:pt x="344" y="781"/>
                  </a:cubicBezTo>
                  <a:cubicBezTo>
                    <a:pt x="331" y="832"/>
                    <a:pt x="318" y="858"/>
                    <a:pt x="307" y="858"/>
                  </a:cubicBezTo>
                  <a:lnTo>
                    <a:pt x="305" y="858"/>
                  </a:lnTo>
                  <a:cubicBezTo>
                    <a:pt x="305" y="858"/>
                    <a:pt x="302" y="858"/>
                    <a:pt x="299" y="773"/>
                  </a:cubicBezTo>
                  <a:lnTo>
                    <a:pt x="294" y="569"/>
                  </a:lnTo>
                  <a:lnTo>
                    <a:pt x="302" y="498"/>
                  </a:lnTo>
                  <a:lnTo>
                    <a:pt x="286" y="416"/>
                  </a:lnTo>
                  <a:lnTo>
                    <a:pt x="294" y="397"/>
                  </a:lnTo>
                  <a:lnTo>
                    <a:pt x="278" y="363"/>
                  </a:lnTo>
                  <a:lnTo>
                    <a:pt x="286" y="339"/>
                  </a:lnTo>
                  <a:lnTo>
                    <a:pt x="286" y="334"/>
                  </a:lnTo>
                  <a:cubicBezTo>
                    <a:pt x="286" y="286"/>
                    <a:pt x="207" y="249"/>
                    <a:pt x="45" y="220"/>
                  </a:cubicBezTo>
                  <a:cubicBezTo>
                    <a:pt x="24" y="225"/>
                    <a:pt x="11" y="236"/>
                    <a:pt x="0" y="249"/>
                  </a:cubicBezTo>
                  <a:lnTo>
                    <a:pt x="0" y="260"/>
                  </a:lnTo>
                  <a:cubicBezTo>
                    <a:pt x="29" y="260"/>
                    <a:pt x="53" y="474"/>
                    <a:pt x="74" y="906"/>
                  </a:cubicBezTo>
                  <a:cubicBezTo>
                    <a:pt x="74" y="993"/>
                    <a:pt x="93" y="1049"/>
                    <a:pt x="133" y="1073"/>
                  </a:cubicBezTo>
                  <a:cubicBezTo>
                    <a:pt x="170" y="1115"/>
                    <a:pt x="215" y="1139"/>
                    <a:pt x="273" y="1139"/>
                  </a:cubicBezTo>
                  <a:lnTo>
                    <a:pt x="302" y="1139"/>
                  </a:lnTo>
                  <a:lnTo>
                    <a:pt x="305" y="1136"/>
                  </a:lnTo>
                  <a:cubicBezTo>
                    <a:pt x="305" y="1136"/>
                    <a:pt x="307" y="1134"/>
                    <a:pt x="342" y="1054"/>
                  </a:cubicBezTo>
                  <a:lnTo>
                    <a:pt x="432" y="848"/>
                  </a:lnTo>
                  <a:cubicBezTo>
                    <a:pt x="516" y="667"/>
                    <a:pt x="569" y="564"/>
                    <a:pt x="593" y="540"/>
                  </a:cubicBezTo>
                  <a:cubicBezTo>
                    <a:pt x="620" y="474"/>
                    <a:pt x="641" y="440"/>
                    <a:pt x="652" y="434"/>
                  </a:cubicBezTo>
                  <a:lnTo>
                    <a:pt x="654" y="434"/>
                  </a:lnTo>
                  <a:cubicBezTo>
                    <a:pt x="654" y="434"/>
                    <a:pt x="657" y="434"/>
                    <a:pt x="712" y="36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" name="Freeform: Shape 5"/>
            <p:cNvSpPr/>
            <p:nvPr/>
          </p:nvSpPr>
          <p:spPr>
            <a:xfrm>
              <a:off x="2518358" y="4655945"/>
              <a:ext cx="124099" cy="20106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4" h="1059">
                  <a:moveTo>
                    <a:pt x="337" y="53"/>
                  </a:moveTo>
                  <a:cubicBezTo>
                    <a:pt x="276" y="108"/>
                    <a:pt x="233" y="167"/>
                    <a:pt x="204" y="230"/>
                  </a:cubicBezTo>
                  <a:lnTo>
                    <a:pt x="201" y="233"/>
                  </a:lnTo>
                  <a:cubicBezTo>
                    <a:pt x="201" y="233"/>
                    <a:pt x="199" y="236"/>
                    <a:pt x="183" y="262"/>
                  </a:cubicBezTo>
                  <a:lnTo>
                    <a:pt x="125" y="368"/>
                  </a:lnTo>
                  <a:cubicBezTo>
                    <a:pt x="43" y="564"/>
                    <a:pt x="0" y="710"/>
                    <a:pt x="0" y="808"/>
                  </a:cubicBezTo>
                  <a:lnTo>
                    <a:pt x="0" y="826"/>
                  </a:lnTo>
                  <a:cubicBezTo>
                    <a:pt x="0" y="861"/>
                    <a:pt x="21" y="900"/>
                    <a:pt x="66" y="945"/>
                  </a:cubicBezTo>
                  <a:cubicBezTo>
                    <a:pt x="109" y="1019"/>
                    <a:pt x="159" y="1059"/>
                    <a:pt x="220" y="1059"/>
                  </a:cubicBezTo>
                  <a:cubicBezTo>
                    <a:pt x="268" y="1049"/>
                    <a:pt x="294" y="1038"/>
                    <a:pt x="294" y="1030"/>
                  </a:cubicBezTo>
                  <a:cubicBezTo>
                    <a:pt x="339" y="998"/>
                    <a:pt x="360" y="977"/>
                    <a:pt x="360" y="964"/>
                  </a:cubicBezTo>
                  <a:cubicBezTo>
                    <a:pt x="432" y="874"/>
                    <a:pt x="477" y="800"/>
                    <a:pt x="501" y="739"/>
                  </a:cubicBezTo>
                  <a:lnTo>
                    <a:pt x="501" y="733"/>
                  </a:lnTo>
                  <a:lnTo>
                    <a:pt x="485" y="720"/>
                  </a:lnTo>
                  <a:lnTo>
                    <a:pt x="469" y="733"/>
                  </a:lnTo>
                  <a:cubicBezTo>
                    <a:pt x="392" y="845"/>
                    <a:pt x="310" y="924"/>
                    <a:pt x="220" y="972"/>
                  </a:cubicBezTo>
                  <a:cubicBezTo>
                    <a:pt x="204" y="972"/>
                    <a:pt x="191" y="961"/>
                    <a:pt x="183" y="943"/>
                  </a:cubicBezTo>
                  <a:cubicBezTo>
                    <a:pt x="183" y="813"/>
                    <a:pt x="233" y="641"/>
                    <a:pt x="331" y="421"/>
                  </a:cubicBezTo>
                  <a:lnTo>
                    <a:pt x="382" y="424"/>
                  </a:lnTo>
                  <a:cubicBezTo>
                    <a:pt x="382" y="424"/>
                    <a:pt x="411" y="426"/>
                    <a:pt x="440" y="416"/>
                  </a:cubicBezTo>
                  <a:lnTo>
                    <a:pt x="530" y="379"/>
                  </a:lnTo>
                  <a:cubicBezTo>
                    <a:pt x="588" y="349"/>
                    <a:pt x="628" y="299"/>
                    <a:pt x="654" y="230"/>
                  </a:cubicBezTo>
                  <a:lnTo>
                    <a:pt x="654" y="159"/>
                  </a:lnTo>
                  <a:cubicBezTo>
                    <a:pt x="646" y="111"/>
                    <a:pt x="577" y="58"/>
                    <a:pt x="448" y="0"/>
                  </a:cubicBezTo>
                  <a:lnTo>
                    <a:pt x="411" y="0"/>
                  </a:lnTo>
                  <a:close/>
                  <a:moveTo>
                    <a:pt x="374" y="349"/>
                  </a:moveTo>
                  <a:cubicBezTo>
                    <a:pt x="453" y="244"/>
                    <a:pt x="506" y="191"/>
                    <a:pt x="535" y="191"/>
                  </a:cubicBezTo>
                  <a:lnTo>
                    <a:pt x="543" y="191"/>
                  </a:lnTo>
                  <a:lnTo>
                    <a:pt x="551" y="196"/>
                  </a:lnTo>
                  <a:cubicBezTo>
                    <a:pt x="498" y="310"/>
                    <a:pt x="448" y="368"/>
                    <a:pt x="405" y="368"/>
                  </a:cubicBezTo>
                  <a:lnTo>
                    <a:pt x="376" y="355"/>
                  </a:lnTo>
                  <a:lnTo>
                    <a:pt x="376" y="349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" name="Freeform: Shape 6"/>
            <p:cNvSpPr/>
            <p:nvPr/>
          </p:nvSpPr>
          <p:spPr>
            <a:xfrm>
              <a:off x="1741456" y="4718660"/>
              <a:ext cx="122009" cy="13721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3" h="723">
                  <a:moveTo>
                    <a:pt x="495" y="442"/>
                  </a:moveTo>
                  <a:cubicBezTo>
                    <a:pt x="490" y="495"/>
                    <a:pt x="455" y="598"/>
                    <a:pt x="339" y="598"/>
                  </a:cubicBezTo>
                  <a:cubicBezTo>
                    <a:pt x="233" y="598"/>
                    <a:pt x="151" y="522"/>
                    <a:pt x="151" y="363"/>
                  </a:cubicBezTo>
                  <a:cubicBezTo>
                    <a:pt x="151" y="220"/>
                    <a:pt x="222" y="127"/>
                    <a:pt x="339" y="127"/>
                  </a:cubicBezTo>
                  <a:cubicBezTo>
                    <a:pt x="434" y="127"/>
                    <a:pt x="482" y="199"/>
                    <a:pt x="490" y="249"/>
                  </a:cubicBezTo>
                  <a:lnTo>
                    <a:pt x="635" y="249"/>
                  </a:lnTo>
                  <a:cubicBezTo>
                    <a:pt x="627" y="161"/>
                    <a:pt x="559" y="0"/>
                    <a:pt x="339" y="0"/>
                  </a:cubicBezTo>
                  <a:cubicBezTo>
                    <a:pt x="130" y="0"/>
                    <a:pt x="0" y="156"/>
                    <a:pt x="0" y="360"/>
                  </a:cubicBezTo>
                  <a:cubicBezTo>
                    <a:pt x="0" y="577"/>
                    <a:pt x="140" y="723"/>
                    <a:pt x="339" y="723"/>
                  </a:cubicBezTo>
                  <a:cubicBezTo>
                    <a:pt x="566" y="723"/>
                    <a:pt x="638" y="537"/>
                    <a:pt x="643" y="43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" name="Freeform: Shape 7"/>
            <p:cNvSpPr/>
            <p:nvPr/>
          </p:nvSpPr>
          <p:spPr>
            <a:xfrm>
              <a:off x="1876198" y="4721701"/>
              <a:ext cx="27556" cy="2337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124">
                  <a:moveTo>
                    <a:pt x="73" y="124"/>
                  </a:moveTo>
                  <a:lnTo>
                    <a:pt x="0" y="124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2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" name="Freeform: Shape 8"/>
            <p:cNvSpPr/>
            <p:nvPr/>
          </p:nvSpPr>
          <p:spPr>
            <a:xfrm>
              <a:off x="1876198" y="4757809"/>
              <a:ext cx="27556" cy="9502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501">
                  <a:moveTo>
                    <a:pt x="73" y="501"/>
                  </a:moveTo>
                  <a:lnTo>
                    <a:pt x="0" y="501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501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" name="Freeform: Shape 9"/>
            <p:cNvSpPr/>
            <p:nvPr/>
          </p:nvSpPr>
          <p:spPr>
            <a:xfrm>
              <a:off x="1914967" y="4755338"/>
              <a:ext cx="90461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7" h="530">
                  <a:moveTo>
                    <a:pt x="16" y="146"/>
                  </a:moveTo>
                  <a:cubicBezTo>
                    <a:pt x="16" y="252"/>
                    <a:pt x="109" y="284"/>
                    <a:pt x="162" y="297"/>
                  </a:cubicBezTo>
                  <a:cubicBezTo>
                    <a:pt x="175" y="299"/>
                    <a:pt x="212" y="310"/>
                    <a:pt x="225" y="313"/>
                  </a:cubicBezTo>
                  <a:cubicBezTo>
                    <a:pt x="278" y="326"/>
                    <a:pt x="326" y="337"/>
                    <a:pt x="326" y="379"/>
                  </a:cubicBezTo>
                  <a:cubicBezTo>
                    <a:pt x="326" y="408"/>
                    <a:pt x="294" y="432"/>
                    <a:pt x="236" y="432"/>
                  </a:cubicBezTo>
                  <a:cubicBezTo>
                    <a:pt x="178" y="432"/>
                    <a:pt x="143" y="403"/>
                    <a:pt x="138" y="352"/>
                  </a:cubicBezTo>
                  <a:lnTo>
                    <a:pt x="0" y="352"/>
                  </a:lnTo>
                  <a:cubicBezTo>
                    <a:pt x="6" y="405"/>
                    <a:pt x="35" y="530"/>
                    <a:pt x="236" y="530"/>
                  </a:cubicBezTo>
                  <a:cubicBezTo>
                    <a:pt x="424" y="530"/>
                    <a:pt x="477" y="427"/>
                    <a:pt x="477" y="368"/>
                  </a:cubicBezTo>
                  <a:cubicBezTo>
                    <a:pt x="477" y="302"/>
                    <a:pt x="435" y="246"/>
                    <a:pt x="310" y="215"/>
                  </a:cubicBezTo>
                  <a:cubicBezTo>
                    <a:pt x="302" y="212"/>
                    <a:pt x="262" y="204"/>
                    <a:pt x="247" y="199"/>
                  </a:cubicBezTo>
                  <a:cubicBezTo>
                    <a:pt x="183" y="183"/>
                    <a:pt x="165" y="172"/>
                    <a:pt x="165" y="141"/>
                  </a:cubicBezTo>
                  <a:cubicBezTo>
                    <a:pt x="165" y="111"/>
                    <a:pt x="196" y="98"/>
                    <a:pt x="231" y="98"/>
                  </a:cubicBezTo>
                  <a:cubicBezTo>
                    <a:pt x="310" y="98"/>
                    <a:pt x="326" y="138"/>
                    <a:pt x="326" y="162"/>
                  </a:cubicBezTo>
                  <a:lnTo>
                    <a:pt x="464" y="162"/>
                  </a:lnTo>
                  <a:cubicBezTo>
                    <a:pt x="464" y="109"/>
                    <a:pt x="427" y="0"/>
                    <a:pt x="231" y="0"/>
                  </a:cubicBezTo>
                  <a:cubicBezTo>
                    <a:pt x="74" y="0"/>
                    <a:pt x="16" y="80"/>
                    <a:pt x="16" y="14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" name="Freeform: Shape 10"/>
            <p:cNvSpPr/>
            <p:nvPr/>
          </p:nvSpPr>
          <p:spPr>
            <a:xfrm>
              <a:off x="2012080" y="4755338"/>
              <a:ext cx="97493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4" h="530">
                  <a:moveTo>
                    <a:pt x="376" y="331"/>
                  </a:moveTo>
                  <a:cubicBezTo>
                    <a:pt x="366" y="379"/>
                    <a:pt x="334" y="424"/>
                    <a:pt x="270" y="424"/>
                  </a:cubicBezTo>
                  <a:cubicBezTo>
                    <a:pt x="191" y="424"/>
                    <a:pt x="151" y="355"/>
                    <a:pt x="151" y="265"/>
                  </a:cubicBezTo>
                  <a:cubicBezTo>
                    <a:pt x="151" y="196"/>
                    <a:pt x="178" y="103"/>
                    <a:pt x="270" y="103"/>
                  </a:cubicBezTo>
                  <a:cubicBezTo>
                    <a:pt x="329" y="103"/>
                    <a:pt x="363" y="143"/>
                    <a:pt x="371" y="188"/>
                  </a:cubicBezTo>
                  <a:lnTo>
                    <a:pt x="511" y="188"/>
                  </a:lnTo>
                  <a:cubicBezTo>
                    <a:pt x="503" y="109"/>
                    <a:pt x="445" y="0"/>
                    <a:pt x="268" y="0"/>
                  </a:cubicBezTo>
                  <a:cubicBezTo>
                    <a:pt x="112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53" y="530"/>
                    <a:pt x="506" y="413"/>
                    <a:pt x="514" y="334"/>
                  </a:cubicBezTo>
                  <a:lnTo>
                    <a:pt x="376" y="33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" name="Freeform: Shape 11"/>
            <p:cNvSpPr/>
            <p:nvPr/>
          </p:nvSpPr>
          <p:spPr>
            <a:xfrm>
              <a:off x="2117744" y="4755338"/>
              <a:ext cx="101104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33" h="530">
                  <a:moveTo>
                    <a:pt x="268" y="0"/>
                  </a:moveTo>
                  <a:cubicBezTo>
                    <a:pt x="109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24" y="530"/>
                    <a:pt x="533" y="429"/>
                    <a:pt x="533" y="265"/>
                  </a:cubicBezTo>
                  <a:cubicBezTo>
                    <a:pt x="533" y="98"/>
                    <a:pt x="419" y="0"/>
                    <a:pt x="268" y="0"/>
                  </a:cubicBezTo>
                  <a:close/>
                  <a:moveTo>
                    <a:pt x="265" y="424"/>
                  </a:moveTo>
                  <a:cubicBezTo>
                    <a:pt x="188" y="424"/>
                    <a:pt x="146" y="355"/>
                    <a:pt x="146" y="265"/>
                  </a:cubicBezTo>
                  <a:cubicBezTo>
                    <a:pt x="149" y="196"/>
                    <a:pt x="175" y="103"/>
                    <a:pt x="265" y="103"/>
                  </a:cubicBezTo>
                  <a:cubicBezTo>
                    <a:pt x="347" y="103"/>
                    <a:pt x="382" y="183"/>
                    <a:pt x="382" y="265"/>
                  </a:cubicBezTo>
                  <a:cubicBezTo>
                    <a:pt x="382" y="347"/>
                    <a:pt x="347" y="424"/>
                    <a:pt x="265" y="424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4695413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51" t="3367" r="2255"/>
          <a:stretch/>
        </p:blipFill>
        <p:spPr>
          <a:xfrm rot="16200000" flipV="1">
            <a:off x="3271266" y="-729235"/>
            <a:ext cx="2601468" cy="91440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459340"/>
            <a:ext cx="8394466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baseline="0" dirty="0">
                <a:solidFill>
                  <a:schemeClr val="accent6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Video Slide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>
                <a:solidFill>
                  <a:srgbClr val="FFFFFF">
                    <a:alpha val="60000"/>
                  </a:srgbClr>
                </a:solidFill>
                <a:ea typeface="ＭＳ Ｐゴシック" charset="0"/>
              </a:rPr>
              <a:t>Presentation ID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454861" y="4785454"/>
            <a:ext cx="820227" cy="274319"/>
            <a:chOff x="1741456" y="4513412"/>
            <a:chExt cx="1027381" cy="343600"/>
          </a:xfrm>
          <a:solidFill>
            <a:schemeClr val="bg1"/>
          </a:solidFill>
        </p:grpSpPr>
        <p:sp>
          <p:nvSpPr>
            <p:cNvPr id="15" name="Freeform: Shape 1"/>
            <p:cNvSpPr/>
            <p:nvPr/>
          </p:nvSpPr>
          <p:spPr>
            <a:xfrm>
              <a:off x="2624973" y="4513412"/>
              <a:ext cx="143864" cy="34303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58" h="1806">
                  <a:moveTo>
                    <a:pt x="242" y="829"/>
                  </a:moveTo>
                  <a:cubicBezTo>
                    <a:pt x="215" y="896"/>
                    <a:pt x="204" y="941"/>
                    <a:pt x="204" y="964"/>
                  </a:cubicBezTo>
                  <a:cubicBezTo>
                    <a:pt x="183" y="999"/>
                    <a:pt x="175" y="1070"/>
                    <a:pt x="175" y="1097"/>
                  </a:cubicBezTo>
                  <a:lnTo>
                    <a:pt x="175" y="1129"/>
                  </a:lnTo>
                  <a:lnTo>
                    <a:pt x="223" y="1208"/>
                  </a:lnTo>
                  <a:cubicBezTo>
                    <a:pt x="250" y="1245"/>
                    <a:pt x="218" y="1258"/>
                    <a:pt x="292" y="1282"/>
                  </a:cubicBezTo>
                  <a:cubicBezTo>
                    <a:pt x="318" y="1282"/>
                    <a:pt x="340" y="1261"/>
                    <a:pt x="353" y="1221"/>
                  </a:cubicBezTo>
                  <a:lnTo>
                    <a:pt x="353" y="1208"/>
                  </a:lnTo>
                  <a:cubicBezTo>
                    <a:pt x="353" y="1113"/>
                    <a:pt x="387" y="978"/>
                    <a:pt x="419" y="888"/>
                  </a:cubicBezTo>
                  <a:cubicBezTo>
                    <a:pt x="419" y="845"/>
                    <a:pt x="456" y="718"/>
                    <a:pt x="588" y="406"/>
                  </a:cubicBezTo>
                  <a:cubicBezTo>
                    <a:pt x="588" y="371"/>
                    <a:pt x="618" y="308"/>
                    <a:pt x="678" y="210"/>
                  </a:cubicBezTo>
                  <a:cubicBezTo>
                    <a:pt x="729" y="125"/>
                    <a:pt x="742" y="138"/>
                    <a:pt x="758" y="128"/>
                  </a:cubicBezTo>
                  <a:lnTo>
                    <a:pt x="758" y="80"/>
                  </a:lnTo>
                  <a:lnTo>
                    <a:pt x="739" y="61"/>
                  </a:lnTo>
                  <a:cubicBezTo>
                    <a:pt x="739" y="61"/>
                    <a:pt x="721" y="43"/>
                    <a:pt x="671" y="22"/>
                  </a:cubicBezTo>
                  <a:cubicBezTo>
                    <a:pt x="671" y="22"/>
                    <a:pt x="620" y="0"/>
                    <a:pt x="604" y="0"/>
                  </a:cubicBezTo>
                  <a:cubicBezTo>
                    <a:pt x="588" y="0"/>
                    <a:pt x="557" y="32"/>
                    <a:pt x="530" y="93"/>
                  </a:cubicBezTo>
                  <a:close/>
                  <a:moveTo>
                    <a:pt x="14" y="1738"/>
                  </a:moveTo>
                  <a:cubicBezTo>
                    <a:pt x="14" y="1772"/>
                    <a:pt x="-18" y="1783"/>
                    <a:pt x="16" y="1806"/>
                  </a:cubicBezTo>
                  <a:lnTo>
                    <a:pt x="77" y="1806"/>
                  </a:lnTo>
                  <a:cubicBezTo>
                    <a:pt x="144" y="1775"/>
                    <a:pt x="167" y="1716"/>
                    <a:pt x="252" y="1528"/>
                  </a:cubicBezTo>
                  <a:lnTo>
                    <a:pt x="252" y="1486"/>
                  </a:lnTo>
                  <a:cubicBezTo>
                    <a:pt x="252" y="1460"/>
                    <a:pt x="273" y="1446"/>
                    <a:pt x="218" y="1412"/>
                  </a:cubicBezTo>
                  <a:lnTo>
                    <a:pt x="202" y="1412"/>
                  </a:lnTo>
                  <a:cubicBezTo>
                    <a:pt x="93" y="1409"/>
                    <a:pt x="67" y="1465"/>
                    <a:pt x="14" y="168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" name="Freeform: Shape 2"/>
            <p:cNvSpPr/>
            <p:nvPr/>
          </p:nvSpPr>
          <p:spPr>
            <a:xfrm>
              <a:off x="2244124" y="4551801"/>
              <a:ext cx="81339" cy="30426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9" h="1602">
                  <a:moveTo>
                    <a:pt x="244" y="1533"/>
                  </a:moveTo>
                  <a:cubicBezTo>
                    <a:pt x="209" y="1533"/>
                    <a:pt x="199" y="1483"/>
                    <a:pt x="183" y="1329"/>
                  </a:cubicBezTo>
                  <a:cubicBezTo>
                    <a:pt x="201" y="1064"/>
                    <a:pt x="223" y="884"/>
                    <a:pt x="241" y="789"/>
                  </a:cubicBezTo>
                  <a:cubicBezTo>
                    <a:pt x="323" y="384"/>
                    <a:pt x="307" y="458"/>
                    <a:pt x="366" y="320"/>
                  </a:cubicBezTo>
                  <a:cubicBezTo>
                    <a:pt x="424" y="180"/>
                    <a:pt x="429" y="161"/>
                    <a:pt x="429" y="119"/>
                  </a:cubicBezTo>
                  <a:cubicBezTo>
                    <a:pt x="429" y="71"/>
                    <a:pt x="376" y="32"/>
                    <a:pt x="268" y="0"/>
                  </a:cubicBezTo>
                  <a:lnTo>
                    <a:pt x="260" y="0"/>
                  </a:lnTo>
                  <a:lnTo>
                    <a:pt x="257" y="2"/>
                  </a:lnTo>
                  <a:cubicBezTo>
                    <a:pt x="257" y="2"/>
                    <a:pt x="254" y="5"/>
                    <a:pt x="241" y="63"/>
                  </a:cubicBezTo>
                  <a:lnTo>
                    <a:pt x="209" y="201"/>
                  </a:lnTo>
                  <a:cubicBezTo>
                    <a:pt x="130" y="535"/>
                    <a:pt x="127" y="564"/>
                    <a:pt x="109" y="614"/>
                  </a:cubicBezTo>
                  <a:cubicBezTo>
                    <a:pt x="-8" y="1138"/>
                    <a:pt x="0" y="1213"/>
                    <a:pt x="0" y="1340"/>
                  </a:cubicBezTo>
                  <a:cubicBezTo>
                    <a:pt x="5" y="1385"/>
                    <a:pt x="27" y="1432"/>
                    <a:pt x="66" y="1483"/>
                  </a:cubicBezTo>
                  <a:cubicBezTo>
                    <a:pt x="146" y="1562"/>
                    <a:pt x="212" y="1602"/>
                    <a:pt x="257" y="160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" name="Freeform: Shape 3"/>
            <p:cNvSpPr/>
            <p:nvPr/>
          </p:nvSpPr>
          <p:spPr>
            <a:xfrm>
              <a:off x="2307789" y="4611664"/>
              <a:ext cx="82479" cy="24458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35" h="1288">
                  <a:moveTo>
                    <a:pt x="270" y="204"/>
                  </a:moveTo>
                  <a:lnTo>
                    <a:pt x="294" y="212"/>
                  </a:lnTo>
                  <a:cubicBezTo>
                    <a:pt x="331" y="206"/>
                    <a:pt x="379" y="164"/>
                    <a:pt x="435" y="82"/>
                  </a:cubicBezTo>
                  <a:lnTo>
                    <a:pt x="432" y="71"/>
                  </a:lnTo>
                  <a:cubicBezTo>
                    <a:pt x="429" y="45"/>
                    <a:pt x="395" y="21"/>
                    <a:pt x="329" y="0"/>
                  </a:cubicBezTo>
                  <a:lnTo>
                    <a:pt x="321" y="0"/>
                  </a:lnTo>
                  <a:cubicBezTo>
                    <a:pt x="302" y="3"/>
                    <a:pt x="284" y="69"/>
                    <a:pt x="270" y="204"/>
                  </a:cubicBezTo>
                  <a:close/>
                  <a:moveTo>
                    <a:pt x="210" y="1218"/>
                  </a:moveTo>
                  <a:lnTo>
                    <a:pt x="199" y="1189"/>
                  </a:lnTo>
                  <a:cubicBezTo>
                    <a:pt x="194" y="1048"/>
                    <a:pt x="194" y="956"/>
                    <a:pt x="204" y="913"/>
                  </a:cubicBezTo>
                  <a:lnTo>
                    <a:pt x="194" y="884"/>
                  </a:lnTo>
                  <a:cubicBezTo>
                    <a:pt x="191" y="829"/>
                    <a:pt x="196" y="800"/>
                    <a:pt x="207" y="800"/>
                  </a:cubicBezTo>
                  <a:cubicBezTo>
                    <a:pt x="220" y="712"/>
                    <a:pt x="236" y="662"/>
                    <a:pt x="249" y="651"/>
                  </a:cubicBezTo>
                  <a:cubicBezTo>
                    <a:pt x="255" y="590"/>
                    <a:pt x="286" y="511"/>
                    <a:pt x="347" y="413"/>
                  </a:cubicBezTo>
                  <a:cubicBezTo>
                    <a:pt x="345" y="381"/>
                    <a:pt x="281" y="341"/>
                    <a:pt x="165" y="291"/>
                  </a:cubicBezTo>
                  <a:cubicBezTo>
                    <a:pt x="133" y="294"/>
                    <a:pt x="106" y="360"/>
                    <a:pt x="82" y="484"/>
                  </a:cubicBezTo>
                  <a:cubicBezTo>
                    <a:pt x="16" y="768"/>
                    <a:pt x="-10" y="969"/>
                    <a:pt x="3" y="1086"/>
                  </a:cubicBezTo>
                  <a:cubicBezTo>
                    <a:pt x="14" y="1168"/>
                    <a:pt x="24" y="1207"/>
                    <a:pt x="40" y="1207"/>
                  </a:cubicBezTo>
                  <a:cubicBezTo>
                    <a:pt x="96" y="1268"/>
                    <a:pt x="157" y="1295"/>
                    <a:pt x="225" y="128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" name="Freeform: Shape 4"/>
            <p:cNvSpPr/>
            <p:nvPr/>
          </p:nvSpPr>
          <p:spPr>
            <a:xfrm>
              <a:off x="2387038" y="4639791"/>
              <a:ext cx="173891" cy="21627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16" h="1139">
                  <a:moveTo>
                    <a:pt x="871" y="172"/>
                  </a:moveTo>
                  <a:cubicBezTo>
                    <a:pt x="900" y="141"/>
                    <a:pt x="916" y="114"/>
                    <a:pt x="916" y="95"/>
                  </a:cubicBezTo>
                  <a:cubicBezTo>
                    <a:pt x="916" y="37"/>
                    <a:pt x="892" y="5"/>
                    <a:pt x="795" y="0"/>
                  </a:cubicBezTo>
                  <a:cubicBezTo>
                    <a:pt x="773" y="0"/>
                    <a:pt x="736" y="35"/>
                    <a:pt x="683" y="106"/>
                  </a:cubicBezTo>
                  <a:cubicBezTo>
                    <a:pt x="644" y="252"/>
                    <a:pt x="599" y="350"/>
                    <a:pt x="543" y="403"/>
                  </a:cubicBezTo>
                  <a:cubicBezTo>
                    <a:pt x="456" y="596"/>
                    <a:pt x="389" y="723"/>
                    <a:pt x="344" y="781"/>
                  </a:cubicBezTo>
                  <a:cubicBezTo>
                    <a:pt x="331" y="832"/>
                    <a:pt x="318" y="858"/>
                    <a:pt x="307" y="858"/>
                  </a:cubicBezTo>
                  <a:lnTo>
                    <a:pt x="305" y="858"/>
                  </a:lnTo>
                  <a:cubicBezTo>
                    <a:pt x="305" y="858"/>
                    <a:pt x="302" y="858"/>
                    <a:pt x="299" y="773"/>
                  </a:cubicBezTo>
                  <a:lnTo>
                    <a:pt x="294" y="569"/>
                  </a:lnTo>
                  <a:lnTo>
                    <a:pt x="302" y="498"/>
                  </a:lnTo>
                  <a:lnTo>
                    <a:pt x="286" y="416"/>
                  </a:lnTo>
                  <a:lnTo>
                    <a:pt x="294" y="397"/>
                  </a:lnTo>
                  <a:lnTo>
                    <a:pt x="278" y="363"/>
                  </a:lnTo>
                  <a:lnTo>
                    <a:pt x="286" y="339"/>
                  </a:lnTo>
                  <a:lnTo>
                    <a:pt x="286" y="334"/>
                  </a:lnTo>
                  <a:cubicBezTo>
                    <a:pt x="286" y="286"/>
                    <a:pt x="207" y="249"/>
                    <a:pt x="45" y="220"/>
                  </a:cubicBezTo>
                  <a:cubicBezTo>
                    <a:pt x="24" y="225"/>
                    <a:pt x="11" y="236"/>
                    <a:pt x="0" y="249"/>
                  </a:cubicBezTo>
                  <a:lnTo>
                    <a:pt x="0" y="260"/>
                  </a:lnTo>
                  <a:cubicBezTo>
                    <a:pt x="29" y="260"/>
                    <a:pt x="53" y="474"/>
                    <a:pt x="74" y="906"/>
                  </a:cubicBezTo>
                  <a:cubicBezTo>
                    <a:pt x="74" y="993"/>
                    <a:pt x="93" y="1049"/>
                    <a:pt x="133" y="1073"/>
                  </a:cubicBezTo>
                  <a:cubicBezTo>
                    <a:pt x="170" y="1115"/>
                    <a:pt x="215" y="1139"/>
                    <a:pt x="273" y="1139"/>
                  </a:cubicBezTo>
                  <a:lnTo>
                    <a:pt x="302" y="1139"/>
                  </a:lnTo>
                  <a:lnTo>
                    <a:pt x="305" y="1136"/>
                  </a:lnTo>
                  <a:cubicBezTo>
                    <a:pt x="305" y="1136"/>
                    <a:pt x="307" y="1134"/>
                    <a:pt x="342" y="1054"/>
                  </a:cubicBezTo>
                  <a:lnTo>
                    <a:pt x="432" y="848"/>
                  </a:lnTo>
                  <a:cubicBezTo>
                    <a:pt x="516" y="667"/>
                    <a:pt x="569" y="564"/>
                    <a:pt x="593" y="540"/>
                  </a:cubicBezTo>
                  <a:cubicBezTo>
                    <a:pt x="620" y="474"/>
                    <a:pt x="641" y="440"/>
                    <a:pt x="652" y="434"/>
                  </a:cubicBezTo>
                  <a:lnTo>
                    <a:pt x="654" y="434"/>
                  </a:lnTo>
                  <a:cubicBezTo>
                    <a:pt x="654" y="434"/>
                    <a:pt x="657" y="434"/>
                    <a:pt x="712" y="36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" name="Freeform: Shape 5"/>
            <p:cNvSpPr/>
            <p:nvPr/>
          </p:nvSpPr>
          <p:spPr>
            <a:xfrm>
              <a:off x="2518358" y="4655945"/>
              <a:ext cx="124099" cy="20106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4" h="1059">
                  <a:moveTo>
                    <a:pt x="337" y="53"/>
                  </a:moveTo>
                  <a:cubicBezTo>
                    <a:pt x="276" y="108"/>
                    <a:pt x="233" y="167"/>
                    <a:pt x="204" y="230"/>
                  </a:cubicBezTo>
                  <a:lnTo>
                    <a:pt x="201" y="233"/>
                  </a:lnTo>
                  <a:cubicBezTo>
                    <a:pt x="201" y="233"/>
                    <a:pt x="199" y="236"/>
                    <a:pt x="183" y="262"/>
                  </a:cubicBezTo>
                  <a:lnTo>
                    <a:pt x="125" y="368"/>
                  </a:lnTo>
                  <a:cubicBezTo>
                    <a:pt x="43" y="564"/>
                    <a:pt x="0" y="710"/>
                    <a:pt x="0" y="808"/>
                  </a:cubicBezTo>
                  <a:lnTo>
                    <a:pt x="0" y="826"/>
                  </a:lnTo>
                  <a:cubicBezTo>
                    <a:pt x="0" y="861"/>
                    <a:pt x="21" y="900"/>
                    <a:pt x="66" y="945"/>
                  </a:cubicBezTo>
                  <a:cubicBezTo>
                    <a:pt x="109" y="1019"/>
                    <a:pt x="159" y="1059"/>
                    <a:pt x="220" y="1059"/>
                  </a:cubicBezTo>
                  <a:cubicBezTo>
                    <a:pt x="268" y="1049"/>
                    <a:pt x="294" y="1038"/>
                    <a:pt x="294" y="1030"/>
                  </a:cubicBezTo>
                  <a:cubicBezTo>
                    <a:pt x="339" y="998"/>
                    <a:pt x="360" y="977"/>
                    <a:pt x="360" y="964"/>
                  </a:cubicBezTo>
                  <a:cubicBezTo>
                    <a:pt x="432" y="874"/>
                    <a:pt x="477" y="800"/>
                    <a:pt x="501" y="739"/>
                  </a:cubicBezTo>
                  <a:lnTo>
                    <a:pt x="501" y="733"/>
                  </a:lnTo>
                  <a:lnTo>
                    <a:pt x="485" y="720"/>
                  </a:lnTo>
                  <a:lnTo>
                    <a:pt x="469" y="733"/>
                  </a:lnTo>
                  <a:cubicBezTo>
                    <a:pt x="392" y="845"/>
                    <a:pt x="310" y="924"/>
                    <a:pt x="220" y="972"/>
                  </a:cubicBezTo>
                  <a:cubicBezTo>
                    <a:pt x="204" y="972"/>
                    <a:pt x="191" y="961"/>
                    <a:pt x="183" y="943"/>
                  </a:cubicBezTo>
                  <a:cubicBezTo>
                    <a:pt x="183" y="813"/>
                    <a:pt x="233" y="641"/>
                    <a:pt x="331" y="421"/>
                  </a:cubicBezTo>
                  <a:lnTo>
                    <a:pt x="382" y="424"/>
                  </a:lnTo>
                  <a:cubicBezTo>
                    <a:pt x="382" y="424"/>
                    <a:pt x="411" y="426"/>
                    <a:pt x="440" y="416"/>
                  </a:cubicBezTo>
                  <a:lnTo>
                    <a:pt x="530" y="379"/>
                  </a:lnTo>
                  <a:cubicBezTo>
                    <a:pt x="588" y="349"/>
                    <a:pt x="628" y="299"/>
                    <a:pt x="654" y="230"/>
                  </a:cubicBezTo>
                  <a:lnTo>
                    <a:pt x="654" y="159"/>
                  </a:lnTo>
                  <a:cubicBezTo>
                    <a:pt x="646" y="111"/>
                    <a:pt x="577" y="58"/>
                    <a:pt x="448" y="0"/>
                  </a:cubicBezTo>
                  <a:lnTo>
                    <a:pt x="411" y="0"/>
                  </a:lnTo>
                  <a:close/>
                  <a:moveTo>
                    <a:pt x="374" y="349"/>
                  </a:moveTo>
                  <a:cubicBezTo>
                    <a:pt x="453" y="244"/>
                    <a:pt x="506" y="191"/>
                    <a:pt x="535" y="191"/>
                  </a:cubicBezTo>
                  <a:lnTo>
                    <a:pt x="543" y="191"/>
                  </a:lnTo>
                  <a:lnTo>
                    <a:pt x="551" y="196"/>
                  </a:lnTo>
                  <a:cubicBezTo>
                    <a:pt x="498" y="310"/>
                    <a:pt x="448" y="368"/>
                    <a:pt x="405" y="368"/>
                  </a:cubicBezTo>
                  <a:lnTo>
                    <a:pt x="376" y="355"/>
                  </a:lnTo>
                  <a:lnTo>
                    <a:pt x="376" y="349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" name="Freeform: Shape 6"/>
            <p:cNvSpPr/>
            <p:nvPr/>
          </p:nvSpPr>
          <p:spPr>
            <a:xfrm>
              <a:off x="1741456" y="4718660"/>
              <a:ext cx="122009" cy="13721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3" h="723">
                  <a:moveTo>
                    <a:pt x="495" y="442"/>
                  </a:moveTo>
                  <a:cubicBezTo>
                    <a:pt x="490" y="495"/>
                    <a:pt x="455" y="598"/>
                    <a:pt x="339" y="598"/>
                  </a:cubicBezTo>
                  <a:cubicBezTo>
                    <a:pt x="233" y="598"/>
                    <a:pt x="151" y="522"/>
                    <a:pt x="151" y="363"/>
                  </a:cubicBezTo>
                  <a:cubicBezTo>
                    <a:pt x="151" y="220"/>
                    <a:pt x="222" y="127"/>
                    <a:pt x="339" y="127"/>
                  </a:cubicBezTo>
                  <a:cubicBezTo>
                    <a:pt x="434" y="127"/>
                    <a:pt x="482" y="199"/>
                    <a:pt x="490" y="249"/>
                  </a:cubicBezTo>
                  <a:lnTo>
                    <a:pt x="635" y="249"/>
                  </a:lnTo>
                  <a:cubicBezTo>
                    <a:pt x="627" y="161"/>
                    <a:pt x="559" y="0"/>
                    <a:pt x="339" y="0"/>
                  </a:cubicBezTo>
                  <a:cubicBezTo>
                    <a:pt x="130" y="0"/>
                    <a:pt x="0" y="156"/>
                    <a:pt x="0" y="360"/>
                  </a:cubicBezTo>
                  <a:cubicBezTo>
                    <a:pt x="0" y="577"/>
                    <a:pt x="140" y="723"/>
                    <a:pt x="339" y="723"/>
                  </a:cubicBezTo>
                  <a:cubicBezTo>
                    <a:pt x="566" y="723"/>
                    <a:pt x="638" y="537"/>
                    <a:pt x="643" y="43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" name="Freeform: Shape 7"/>
            <p:cNvSpPr/>
            <p:nvPr/>
          </p:nvSpPr>
          <p:spPr>
            <a:xfrm>
              <a:off x="1876198" y="4721701"/>
              <a:ext cx="27556" cy="2337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124">
                  <a:moveTo>
                    <a:pt x="73" y="124"/>
                  </a:moveTo>
                  <a:lnTo>
                    <a:pt x="0" y="124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2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" name="Freeform: Shape 8"/>
            <p:cNvSpPr/>
            <p:nvPr/>
          </p:nvSpPr>
          <p:spPr>
            <a:xfrm>
              <a:off x="1876198" y="4757809"/>
              <a:ext cx="27556" cy="9502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501">
                  <a:moveTo>
                    <a:pt x="73" y="501"/>
                  </a:moveTo>
                  <a:lnTo>
                    <a:pt x="0" y="501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501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" name="Freeform: Shape 9"/>
            <p:cNvSpPr/>
            <p:nvPr/>
          </p:nvSpPr>
          <p:spPr>
            <a:xfrm>
              <a:off x="1914967" y="4755338"/>
              <a:ext cx="90461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7" h="530">
                  <a:moveTo>
                    <a:pt x="16" y="146"/>
                  </a:moveTo>
                  <a:cubicBezTo>
                    <a:pt x="16" y="252"/>
                    <a:pt x="109" y="284"/>
                    <a:pt x="162" y="297"/>
                  </a:cubicBezTo>
                  <a:cubicBezTo>
                    <a:pt x="175" y="299"/>
                    <a:pt x="212" y="310"/>
                    <a:pt x="225" y="313"/>
                  </a:cubicBezTo>
                  <a:cubicBezTo>
                    <a:pt x="278" y="326"/>
                    <a:pt x="326" y="337"/>
                    <a:pt x="326" y="379"/>
                  </a:cubicBezTo>
                  <a:cubicBezTo>
                    <a:pt x="326" y="408"/>
                    <a:pt x="294" y="432"/>
                    <a:pt x="236" y="432"/>
                  </a:cubicBezTo>
                  <a:cubicBezTo>
                    <a:pt x="178" y="432"/>
                    <a:pt x="143" y="403"/>
                    <a:pt x="138" y="352"/>
                  </a:cubicBezTo>
                  <a:lnTo>
                    <a:pt x="0" y="352"/>
                  </a:lnTo>
                  <a:cubicBezTo>
                    <a:pt x="6" y="405"/>
                    <a:pt x="35" y="530"/>
                    <a:pt x="236" y="530"/>
                  </a:cubicBezTo>
                  <a:cubicBezTo>
                    <a:pt x="424" y="530"/>
                    <a:pt x="477" y="427"/>
                    <a:pt x="477" y="368"/>
                  </a:cubicBezTo>
                  <a:cubicBezTo>
                    <a:pt x="477" y="302"/>
                    <a:pt x="435" y="246"/>
                    <a:pt x="310" y="215"/>
                  </a:cubicBezTo>
                  <a:cubicBezTo>
                    <a:pt x="302" y="212"/>
                    <a:pt x="262" y="204"/>
                    <a:pt x="247" y="199"/>
                  </a:cubicBezTo>
                  <a:cubicBezTo>
                    <a:pt x="183" y="183"/>
                    <a:pt x="165" y="172"/>
                    <a:pt x="165" y="141"/>
                  </a:cubicBezTo>
                  <a:cubicBezTo>
                    <a:pt x="165" y="111"/>
                    <a:pt x="196" y="98"/>
                    <a:pt x="231" y="98"/>
                  </a:cubicBezTo>
                  <a:cubicBezTo>
                    <a:pt x="310" y="98"/>
                    <a:pt x="326" y="138"/>
                    <a:pt x="326" y="162"/>
                  </a:cubicBezTo>
                  <a:lnTo>
                    <a:pt x="464" y="162"/>
                  </a:lnTo>
                  <a:cubicBezTo>
                    <a:pt x="464" y="109"/>
                    <a:pt x="427" y="0"/>
                    <a:pt x="231" y="0"/>
                  </a:cubicBezTo>
                  <a:cubicBezTo>
                    <a:pt x="74" y="0"/>
                    <a:pt x="16" y="80"/>
                    <a:pt x="16" y="14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" name="Freeform: Shape 10"/>
            <p:cNvSpPr/>
            <p:nvPr/>
          </p:nvSpPr>
          <p:spPr>
            <a:xfrm>
              <a:off x="2012080" y="4755338"/>
              <a:ext cx="97493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4" h="530">
                  <a:moveTo>
                    <a:pt x="376" y="331"/>
                  </a:moveTo>
                  <a:cubicBezTo>
                    <a:pt x="366" y="379"/>
                    <a:pt x="334" y="424"/>
                    <a:pt x="270" y="424"/>
                  </a:cubicBezTo>
                  <a:cubicBezTo>
                    <a:pt x="191" y="424"/>
                    <a:pt x="151" y="355"/>
                    <a:pt x="151" y="265"/>
                  </a:cubicBezTo>
                  <a:cubicBezTo>
                    <a:pt x="151" y="196"/>
                    <a:pt x="178" y="103"/>
                    <a:pt x="270" y="103"/>
                  </a:cubicBezTo>
                  <a:cubicBezTo>
                    <a:pt x="329" y="103"/>
                    <a:pt x="363" y="143"/>
                    <a:pt x="371" y="188"/>
                  </a:cubicBezTo>
                  <a:lnTo>
                    <a:pt x="511" y="188"/>
                  </a:lnTo>
                  <a:cubicBezTo>
                    <a:pt x="503" y="109"/>
                    <a:pt x="445" y="0"/>
                    <a:pt x="268" y="0"/>
                  </a:cubicBezTo>
                  <a:cubicBezTo>
                    <a:pt x="112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53" y="530"/>
                    <a:pt x="506" y="413"/>
                    <a:pt x="514" y="334"/>
                  </a:cubicBezTo>
                  <a:lnTo>
                    <a:pt x="376" y="33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" name="Freeform: Shape 11"/>
            <p:cNvSpPr/>
            <p:nvPr/>
          </p:nvSpPr>
          <p:spPr>
            <a:xfrm>
              <a:off x="2117744" y="4755338"/>
              <a:ext cx="101104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33" h="530">
                  <a:moveTo>
                    <a:pt x="268" y="0"/>
                  </a:moveTo>
                  <a:cubicBezTo>
                    <a:pt x="109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24" y="530"/>
                    <a:pt x="533" y="429"/>
                    <a:pt x="533" y="265"/>
                  </a:cubicBezTo>
                  <a:cubicBezTo>
                    <a:pt x="533" y="98"/>
                    <a:pt x="419" y="0"/>
                    <a:pt x="268" y="0"/>
                  </a:cubicBezTo>
                  <a:close/>
                  <a:moveTo>
                    <a:pt x="265" y="424"/>
                  </a:moveTo>
                  <a:cubicBezTo>
                    <a:pt x="188" y="424"/>
                    <a:pt x="146" y="355"/>
                    <a:pt x="146" y="265"/>
                  </a:cubicBezTo>
                  <a:cubicBezTo>
                    <a:pt x="149" y="196"/>
                    <a:pt x="175" y="103"/>
                    <a:pt x="265" y="103"/>
                  </a:cubicBezTo>
                  <a:cubicBezTo>
                    <a:pt x="347" y="103"/>
                    <a:pt x="382" y="183"/>
                    <a:pt x="382" y="265"/>
                  </a:cubicBezTo>
                  <a:cubicBezTo>
                    <a:pt x="382" y="347"/>
                    <a:pt x="347" y="424"/>
                    <a:pt x="265" y="424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7435578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9144000" cy="5160536"/>
          </a:xfrm>
          <a:prstGeom prst="rect">
            <a:avLst/>
          </a:prstGeom>
          <a:solidFill>
            <a:srgbClr val="00BCEB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50" fontAlgn="auto">
              <a:spcBef>
                <a:spcPts val="0"/>
              </a:spcBef>
              <a:spcAft>
                <a:spcPts val="0"/>
              </a:spcAft>
            </a:pPr>
            <a:endParaRPr lang="en-US" sz="1400" dirty="0" err="1">
              <a:solidFill>
                <a:srgbClr val="FFFFFF"/>
              </a:solidFill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0" y="3341679"/>
            <a:ext cx="9144000" cy="1818857"/>
            <a:chOff x="0" y="3324643"/>
            <a:chExt cx="9144000" cy="1818857"/>
          </a:xfrm>
          <a:solidFill>
            <a:srgbClr val="005073"/>
          </a:solidFill>
        </p:grpSpPr>
        <p:grpSp>
          <p:nvGrpSpPr>
            <p:cNvPr id="14" name="Group 13"/>
            <p:cNvGrpSpPr/>
            <p:nvPr/>
          </p:nvGrpSpPr>
          <p:grpSpPr>
            <a:xfrm>
              <a:off x="0" y="3324643"/>
              <a:ext cx="9144000" cy="1709204"/>
              <a:chOff x="2676240" y="1391040"/>
              <a:chExt cx="5323319" cy="995039"/>
            </a:xfrm>
            <a:grpFill/>
          </p:grpSpPr>
          <p:sp>
            <p:nvSpPr>
              <p:cNvPr id="16" name="Freeform: Shape 1"/>
              <p:cNvSpPr/>
              <p:nvPr/>
            </p:nvSpPr>
            <p:spPr>
              <a:xfrm>
                <a:off x="2676240" y="2204279"/>
                <a:ext cx="5323319" cy="1818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4804" h="506">
                    <a:moveTo>
                      <a:pt x="7403" y="506"/>
                    </a:moveTo>
                    <a:lnTo>
                      <a:pt x="0" y="506"/>
                    </a:lnTo>
                    <a:lnTo>
                      <a:pt x="0" y="0"/>
                    </a:lnTo>
                    <a:lnTo>
                      <a:pt x="14804" y="0"/>
                    </a:lnTo>
                    <a:lnTo>
                      <a:pt x="14804" y="506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7" name="Freeform: Shape 2"/>
              <p:cNvSpPr/>
              <p:nvPr/>
            </p:nvSpPr>
            <p:spPr>
              <a:xfrm>
                <a:off x="4409279" y="2031839"/>
                <a:ext cx="105480" cy="3265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94" h="908">
                    <a:moveTo>
                      <a:pt x="147" y="908"/>
                    </a:moveTo>
                    <a:lnTo>
                      <a:pt x="0" y="908"/>
                    </a:lnTo>
                    <a:lnTo>
                      <a:pt x="0" y="0"/>
                    </a:lnTo>
                    <a:lnTo>
                      <a:pt x="294" y="0"/>
                    </a:lnTo>
                    <a:lnTo>
                      <a:pt x="294" y="908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8" name="Freeform: Shape 3"/>
              <p:cNvSpPr/>
              <p:nvPr/>
            </p:nvSpPr>
            <p:spPr>
              <a:xfrm>
                <a:off x="4554360" y="2088719"/>
                <a:ext cx="32760" cy="2638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92" h="734">
                    <a:moveTo>
                      <a:pt x="46" y="734"/>
                    </a:moveTo>
                    <a:lnTo>
                      <a:pt x="0" y="734"/>
                    </a:lnTo>
                    <a:lnTo>
                      <a:pt x="0" y="0"/>
                    </a:lnTo>
                    <a:lnTo>
                      <a:pt x="92" y="0"/>
                    </a:lnTo>
                    <a:lnTo>
                      <a:pt x="92" y="734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9" name="Freeform: Shape 4"/>
              <p:cNvSpPr/>
              <p:nvPr/>
            </p:nvSpPr>
            <p:spPr>
              <a:xfrm>
                <a:off x="4733279" y="1795320"/>
                <a:ext cx="68400" cy="5259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91" h="1462">
                    <a:moveTo>
                      <a:pt x="96" y="1462"/>
                    </a:moveTo>
                    <a:lnTo>
                      <a:pt x="0" y="1462"/>
                    </a:lnTo>
                    <a:lnTo>
                      <a:pt x="0" y="0"/>
                    </a:lnTo>
                    <a:lnTo>
                      <a:pt x="191" y="0"/>
                    </a:lnTo>
                    <a:lnTo>
                      <a:pt x="191" y="1462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20" name="Freeform: Shape 5"/>
              <p:cNvSpPr/>
              <p:nvPr/>
            </p:nvSpPr>
            <p:spPr>
              <a:xfrm>
                <a:off x="4659120" y="2103120"/>
                <a:ext cx="114840" cy="2113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20" h="588">
                    <a:moveTo>
                      <a:pt x="160" y="588"/>
                    </a:moveTo>
                    <a:lnTo>
                      <a:pt x="0" y="588"/>
                    </a:lnTo>
                    <a:lnTo>
                      <a:pt x="0" y="0"/>
                    </a:lnTo>
                    <a:lnTo>
                      <a:pt x="320" y="0"/>
                    </a:lnTo>
                    <a:lnTo>
                      <a:pt x="320" y="588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21" name="Freeform: Shape 6"/>
              <p:cNvSpPr/>
              <p:nvPr/>
            </p:nvSpPr>
            <p:spPr>
              <a:xfrm>
                <a:off x="4938479" y="2107800"/>
                <a:ext cx="571680" cy="1483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589" h="413">
                    <a:moveTo>
                      <a:pt x="794" y="413"/>
                    </a:moveTo>
                    <a:lnTo>
                      <a:pt x="0" y="413"/>
                    </a:lnTo>
                    <a:lnTo>
                      <a:pt x="0" y="0"/>
                    </a:lnTo>
                    <a:lnTo>
                      <a:pt x="1589" y="0"/>
                    </a:lnTo>
                    <a:lnTo>
                      <a:pt x="1589" y="413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23" name="Freeform: Shape 7"/>
              <p:cNvSpPr/>
              <p:nvPr/>
            </p:nvSpPr>
            <p:spPr>
              <a:xfrm>
                <a:off x="4640040" y="2163240"/>
                <a:ext cx="783359" cy="766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177" h="214">
                    <a:moveTo>
                      <a:pt x="1088" y="214"/>
                    </a:moveTo>
                    <a:lnTo>
                      <a:pt x="0" y="214"/>
                    </a:lnTo>
                    <a:lnTo>
                      <a:pt x="0" y="0"/>
                    </a:lnTo>
                    <a:lnTo>
                      <a:pt x="2177" y="0"/>
                    </a:lnTo>
                    <a:lnTo>
                      <a:pt x="2177" y="214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24" name="Freeform: Shape 8"/>
              <p:cNvSpPr/>
              <p:nvPr/>
            </p:nvSpPr>
            <p:spPr>
              <a:xfrm>
                <a:off x="3107159" y="2031839"/>
                <a:ext cx="105480" cy="3265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94" h="908">
                    <a:moveTo>
                      <a:pt x="147" y="908"/>
                    </a:moveTo>
                    <a:lnTo>
                      <a:pt x="0" y="908"/>
                    </a:lnTo>
                    <a:lnTo>
                      <a:pt x="0" y="0"/>
                    </a:lnTo>
                    <a:lnTo>
                      <a:pt x="294" y="0"/>
                    </a:lnTo>
                    <a:lnTo>
                      <a:pt x="294" y="908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25" name="Freeform: Shape 9"/>
              <p:cNvSpPr/>
              <p:nvPr/>
            </p:nvSpPr>
            <p:spPr>
              <a:xfrm>
                <a:off x="7894079" y="2031839"/>
                <a:ext cx="105480" cy="3265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94" h="908">
                    <a:moveTo>
                      <a:pt x="147" y="908"/>
                    </a:moveTo>
                    <a:lnTo>
                      <a:pt x="0" y="908"/>
                    </a:lnTo>
                    <a:lnTo>
                      <a:pt x="0" y="0"/>
                    </a:lnTo>
                    <a:lnTo>
                      <a:pt x="294" y="0"/>
                    </a:lnTo>
                    <a:lnTo>
                      <a:pt x="294" y="908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26" name="Freeform: Shape 10"/>
              <p:cNvSpPr/>
              <p:nvPr/>
            </p:nvSpPr>
            <p:spPr>
              <a:xfrm>
                <a:off x="3252239" y="2088719"/>
                <a:ext cx="32760" cy="2638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92" h="734">
                    <a:moveTo>
                      <a:pt x="46" y="734"/>
                    </a:moveTo>
                    <a:lnTo>
                      <a:pt x="0" y="734"/>
                    </a:lnTo>
                    <a:lnTo>
                      <a:pt x="0" y="0"/>
                    </a:lnTo>
                    <a:lnTo>
                      <a:pt x="92" y="0"/>
                    </a:lnTo>
                    <a:lnTo>
                      <a:pt x="92" y="734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27" name="Freeform: Shape 11"/>
              <p:cNvSpPr/>
              <p:nvPr/>
            </p:nvSpPr>
            <p:spPr>
              <a:xfrm>
                <a:off x="3432239" y="1795320"/>
                <a:ext cx="68400" cy="5259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91" h="1462">
                    <a:moveTo>
                      <a:pt x="95" y="1462"/>
                    </a:moveTo>
                    <a:lnTo>
                      <a:pt x="0" y="1462"/>
                    </a:lnTo>
                    <a:lnTo>
                      <a:pt x="0" y="0"/>
                    </a:lnTo>
                    <a:lnTo>
                      <a:pt x="191" y="0"/>
                    </a:lnTo>
                    <a:lnTo>
                      <a:pt x="191" y="1462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28" name="Freeform: Shape 12"/>
              <p:cNvSpPr/>
              <p:nvPr/>
            </p:nvSpPr>
            <p:spPr>
              <a:xfrm>
                <a:off x="3524759" y="1795320"/>
                <a:ext cx="68040" cy="5259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90" h="1462">
                    <a:moveTo>
                      <a:pt x="95" y="1462"/>
                    </a:moveTo>
                    <a:lnTo>
                      <a:pt x="0" y="1462"/>
                    </a:lnTo>
                    <a:lnTo>
                      <a:pt x="0" y="0"/>
                    </a:lnTo>
                    <a:lnTo>
                      <a:pt x="190" y="0"/>
                    </a:lnTo>
                    <a:lnTo>
                      <a:pt x="190" y="1462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29" name="Freeform: Shape 13"/>
              <p:cNvSpPr/>
              <p:nvPr/>
            </p:nvSpPr>
            <p:spPr>
              <a:xfrm>
                <a:off x="3617279" y="1795320"/>
                <a:ext cx="68040" cy="5259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90" h="1462">
                    <a:moveTo>
                      <a:pt x="95" y="1462"/>
                    </a:moveTo>
                    <a:lnTo>
                      <a:pt x="0" y="1462"/>
                    </a:lnTo>
                    <a:lnTo>
                      <a:pt x="0" y="0"/>
                    </a:lnTo>
                    <a:lnTo>
                      <a:pt x="190" y="0"/>
                    </a:lnTo>
                    <a:lnTo>
                      <a:pt x="190" y="1462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0" name="Freeform: Shape 14"/>
              <p:cNvSpPr/>
              <p:nvPr/>
            </p:nvSpPr>
            <p:spPr>
              <a:xfrm>
                <a:off x="3357720" y="2103120"/>
                <a:ext cx="115200" cy="2113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21" h="588">
                    <a:moveTo>
                      <a:pt x="161" y="588"/>
                    </a:moveTo>
                    <a:lnTo>
                      <a:pt x="0" y="588"/>
                    </a:lnTo>
                    <a:lnTo>
                      <a:pt x="0" y="0"/>
                    </a:lnTo>
                    <a:lnTo>
                      <a:pt x="321" y="0"/>
                    </a:lnTo>
                    <a:lnTo>
                      <a:pt x="321" y="588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1" name="Freeform: Shape 15"/>
              <p:cNvSpPr/>
              <p:nvPr/>
            </p:nvSpPr>
            <p:spPr>
              <a:xfrm>
                <a:off x="3337920" y="2163240"/>
                <a:ext cx="782999" cy="766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176" h="214">
                    <a:moveTo>
                      <a:pt x="1088" y="214"/>
                    </a:moveTo>
                    <a:lnTo>
                      <a:pt x="0" y="214"/>
                    </a:lnTo>
                    <a:lnTo>
                      <a:pt x="0" y="0"/>
                    </a:lnTo>
                    <a:lnTo>
                      <a:pt x="2176" y="0"/>
                    </a:lnTo>
                    <a:lnTo>
                      <a:pt x="2176" y="214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2" name="Freeform: Shape 16"/>
              <p:cNvSpPr/>
              <p:nvPr/>
            </p:nvSpPr>
            <p:spPr>
              <a:xfrm>
                <a:off x="4827960" y="1766520"/>
                <a:ext cx="67320" cy="4276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88" h="1189">
                    <a:moveTo>
                      <a:pt x="94" y="1189"/>
                    </a:moveTo>
                    <a:lnTo>
                      <a:pt x="0" y="1189"/>
                    </a:lnTo>
                    <a:lnTo>
                      <a:pt x="0" y="0"/>
                    </a:lnTo>
                    <a:lnTo>
                      <a:pt x="188" y="0"/>
                    </a:lnTo>
                    <a:lnTo>
                      <a:pt x="188" y="1189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3" name="Freeform: Shape 17"/>
              <p:cNvSpPr/>
              <p:nvPr/>
            </p:nvSpPr>
            <p:spPr>
              <a:xfrm>
                <a:off x="4920120" y="1765800"/>
                <a:ext cx="67320" cy="5248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88" h="1459">
                    <a:moveTo>
                      <a:pt x="0" y="1459"/>
                    </a:moveTo>
                    <a:lnTo>
                      <a:pt x="188" y="1459"/>
                    </a:lnTo>
                    <a:lnTo>
                      <a:pt x="188" y="34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4" name="Freeform: Shape 18"/>
              <p:cNvSpPr/>
              <p:nvPr/>
            </p:nvSpPr>
            <p:spPr>
              <a:xfrm>
                <a:off x="5095800" y="1842840"/>
                <a:ext cx="149040" cy="741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415" h="207">
                    <a:moveTo>
                      <a:pt x="208" y="207"/>
                    </a:moveTo>
                    <a:lnTo>
                      <a:pt x="0" y="207"/>
                    </a:lnTo>
                    <a:lnTo>
                      <a:pt x="0" y="0"/>
                    </a:lnTo>
                    <a:lnTo>
                      <a:pt x="415" y="0"/>
                    </a:lnTo>
                    <a:lnTo>
                      <a:pt x="415" y="207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5" name="Freeform: Shape 19"/>
              <p:cNvSpPr/>
              <p:nvPr/>
            </p:nvSpPr>
            <p:spPr>
              <a:xfrm>
                <a:off x="5043240" y="1868760"/>
                <a:ext cx="420840" cy="30744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170" h="855">
                    <a:moveTo>
                      <a:pt x="286" y="217"/>
                    </a:moveTo>
                    <a:lnTo>
                      <a:pt x="286" y="174"/>
                    </a:lnTo>
                    <a:lnTo>
                      <a:pt x="1170" y="174"/>
                    </a:lnTo>
                    <a:lnTo>
                      <a:pt x="1170" y="0"/>
                    </a:lnTo>
                    <a:lnTo>
                      <a:pt x="0" y="0"/>
                    </a:lnTo>
                    <a:lnTo>
                      <a:pt x="0" y="855"/>
                    </a:lnTo>
                    <a:lnTo>
                      <a:pt x="1170" y="855"/>
                    </a:lnTo>
                    <a:lnTo>
                      <a:pt x="1170" y="664"/>
                    </a:lnTo>
                    <a:lnTo>
                      <a:pt x="286" y="664"/>
                    </a:lnTo>
                    <a:lnTo>
                      <a:pt x="286" y="622"/>
                    </a:lnTo>
                    <a:lnTo>
                      <a:pt x="1170" y="622"/>
                    </a:lnTo>
                    <a:lnTo>
                      <a:pt x="1170" y="574"/>
                    </a:lnTo>
                    <a:lnTo>
                      <a:pt x="286" y="574"/>
                    </a:lnTo>
                    <a:lnTo>
                      <a:pt x="286" y="535"/>
                    </a:lnTo>
                    <a:lnTo>
                      <a:pt x="1170" y="535"/>
                    </a:lnTo>
                    <a:lnTo>
                      <a:pt x="1170" y="484"/>
                    </a:lnTo>
                    <a:lnTo>
                      <a:pt x="286" y="484"/>
                    </a:lnTo>
                    <a:lnTo>
                      <a:pt x="286" y="445"/>
                    </a:lnTo>
                    <a:lnTo>
                      <a:pt x="1170" y="445"/>
                    </a:lnTo>
                    <a:lnTo>
                      <a:pt x="1170" y="397"/>
                    </a:lnTo>
                    <a:lnTo>
                      <a:pt x="286" y="397"/>
                    </a:lnTo>
                    <a:lnTo>
                      <a:pt x="286" y="355"/>
                    </a:lnTo>
                    <a:lnTo>
                      <a:pt x="1170" y="355"/>
                    </a:lnTo>
                    <a:lnTo>
                      <a:pt x="1170" y="307"/>
                    </a:lnTo>
                    <a:lnTo>
                      <a:pt x="286" y="307"/>
                    </a:lnTo>
                    <a:lnTo>
                      <a:pt x="286" y="265"/>
                    </a:lnTo>
                    <a:lnTo>
                      <a:pt x="1170" y="265"/>
                    </a:lnTo>
                    <a:lnTo>
                      <a:pt x="1170" y="217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6" name="Freeform: Shape 20"/>
              <p:cNvSpPr/>
              <p:nvPr/>
            </p:nvSpPr>
            <p:spPr>
              <a:xfrm>
                <a:off x="5657760" y="1989719"/>
                <a:ext cx="356040" cy="3153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990" h="877">
                    <a:moveTo>
                      <a:pt x="678" y="0"/>
                    </a:moveTo>
                    <a:lnTo>
                      <a:pt x="678" y="410"/>
                    </a:lnTo>
                    <a:lnTo>
                      <a:pt x="410" y="410"/>
                    </a:lnTo>
                    <a:lnTo>
                      <a:pt x="410" y="479"/>
                    </a:lnTo>
                    <a:lnTo>
                      <a:pt x="0" y="479"/>
                    </a:lnTo>
                    <a:lnTo>
                      <a:pt x="0" y="723"/>
                    </a:lnTo>
                    <a:lnTo>
                      <a:pt x="678" y="723"/>
                    </a:lnTo>
                    <a:lnTo>
                      <a:pt x="678" y="877"/>
                    </a:lnTo>
                    <a:lnTo>
                      <a:pt x="990" y="877"/>
                    </a:lnTo>
                    <a:lnTo>
                      <a:pt x="990" y="0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7" name="Freeform: Shape 21"/>
              <p:cNvSpPr/>
              <p:nvPr/>
            </p:nvSpPr>
            <p:spPr>
              <a:xfrm>
                <a:off x="6043679" y="1942919"/>
                <a:ext cx="175320" cy="3859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488" h="1073">
                    <a:moveTo>
                      <a:pt x="244" y="1073"/>
                    </a:moveTo>
                    <a:lnTo>
                      <a:pt x="0" y="1073"/>
                    </a:lnTo>
                    <a:lnTo>
                      <a:pt x="0" y="0"/>
                    </a:lnTo>
                    <a:lnTo>
                      <a:pt x="488" y="0"/>
                    </a:lnTo>
                    <a:lnTo>
                      <a:pt x="488" y="1073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8" name="Freeform: Shape 22"/>
              <p:cNvSpPr/>
              <p:nvPr/>
            </p:nvSpPr>
            <p:spPr>
              <a:xfrm>
                <a:off x="6156360" y="2048040"/>
                <a:ext cx="109080" cy="2271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4" h="632">
                    <a:moveTo>
                      <a:pt x="152" y="632"/>
                    </a:moveTo>
                    <a:lnTo>
                      <a:pt x="0" y="632"/>
                    </a:lnTo>
                    <a:lnTo>
                      <a:pt x="0" y="0"/>
                    </a:lnTo>
                    <a:lnTo>
                      <a:pt x="304" y="0"/>
                    </a:lnTo>
                    <a:lnTo>
                      <a:pt x="304" y="632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9" name="Freeform: Shape 23"/>
              <p:cNvSpPr/>
              <p:nvPr/>
            </p:nvSpPr>
            <p:spPr>
              <a:xfrm>
                <a:off x="6084719" y="1850400"/>
                <a:ext cx="112320" cy="2847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13" h="792">
                    <a:moveTo>
                      <a:pt x="156" y="792"/>
                    </a:moveTo>
                    <a:lnTo>
                      <a:pt x="0" y="792"/>
                    </a:lnTo>
                    <a:lnTo>
                      <a:pt x="0" y="0"/>
                    </a:lnTo>
                    <a:lnTo>
                      <a:pt x="313" y="0"/>
                    </a:lnTo>
                    <a:lnTo>
                      <a:pt x="313" y="792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0" name="Freeform: Shape 24"/>
              <p:cNvSpPr/>
              <p:nvPr/>
            </p:nvSpPr>
            <p:spPr>
              <a:xfrm>
                <a:off x="4007879" y="1970640"/>
                <a:ext cx="356400" cy="3153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991" h="877">
                    <a:moveTo>
                      <a:pt x="313" y="0"/>
                    </a:moveTo>
                    <a:lnTo>
                      <a:pt x="313" y="411"/>
                    </a:lnTo>
                    <a:lnTo>
                      <a:pt x="580" y="411"/>
                    </a:lnTo>
                    <a:lnTo>
                      <a:pt x="580" y="479"/>
                    </a:lnTo>
                    <a:lnTo>
                      <a:pt x="991" y="479"/>
                    </a:lnTo>
                    <a:lnTo>
                      <a:pt x="991" y="723"/>
                    </a:lnTo>
                    <a:lnTo>
                      <a:pt x="313" y="723"/>
                    </a:lnTo>
                    <a:lnTo>
                      <a:pt x="313" y="877"/>
                    </a:lnTo>
                    <a:lnTo>
                      <a:pt x="0" y="87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1" name="Freeform: Shape 25"/>
              <p:cNvSpPr/>
              <p:nvPr/>
            </p:nvSpPr>
            <p:spPr>
              <a:xfrm>
                <a:off x="3802320" y="1924919"/>
                <a:ext cx="174960" cy="3855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487" h="1072">
                    <a:moveTo>
                      <a:pt x="243" y="0"/>
                    </a:moveTo>
                    <a:lnTo>
                      <a:pt x="487" y="0"/>
                    </a:lnTo>
                    <a:lnTo>
                      <a:pt x="487" y="1072"/>
                    </a:lnTo>
                    <a:lnTo>
                      <a:pt x="0" y="107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2" name="Freeform: Shape 26"/>
              <p:cNvSpPr/>
              <p:nvPr/>
            </p:nvSpPr>
            <p:spPr>
              <a:xfrm>
                <a:off x="3755880" y="2027519"/>
                <a:ext cx="109080" cy="2275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4" h="633">
                    <a:moveTo>
                      <a:pt x="152" y="0"/>
                    </a:moveTo>
                    <a:lnTo>
                      <a:pt x="304" y="0"/>
                    </a:lnTo>
                    <a:lnTo>
                      <a:pt x="304" y="633"/>
                    </a:lnTo>
                    <a:lnTo>
                      <a:pt x="0" y="63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3" name="Freeform: Shape 27"/>
              <p:cNvSpPr/>
              <p:nvPr/>
            </p:nvSpPr>
            <p:spPr>
              <a:xfrm>
                <a:off x="3823920" y="1830600"/>
                <a:ext cx="112320" cy="2847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13" h="792">
                    <a:moveTo>
                      <a:pt x="156" y="0"/>
                    </a:moveTo>
                    <a:lnTo>
                      <a:pt x="313" y="0"/>
                    </a:lnTo>
                    <a:lnTo>
                      <a:pt x="313" y="792"/>
                    </a:lnTo>
                    <a:lnTo>
                      <a:pt x="0" y="79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4" name="Freeform: Shape 28"/>
              <p:cNvSpPr/>
              <p:nvPr/>
            </p:nvSpPr>
            <p:spPr>
              <a:xfrm>
                <a:off x="2777400" y="1970640"/>
                <a:ext cx="356040" cy="3153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990" h="877">
                    <a:moveTo>
                      <a:pt x="312" y="0"/>
                    </a:moveTo>
                    <a:lnTo>
                      <a:pt x="312" y="411"/>
                    </a:lnTo>
                    <a:lnTo>
                      <a:pt x="580" y="411"/>
                    </a:lnTo>
                    <a:lnTo>
                      <a:pt x="580" y="479"/>
                    </a:lnTo>
                    <a:lnTo>
                      <a:pt x="990" y="479"/>
                    </a:lnTo>
                    <a:lnTo>
                      <a:pt x="990" y="723"/>
                    </a:lnTo>
                    <a:lnTo>
                      <a:pt x="312" y="723"/>
                    </a:lnTo>
                    <a:lnTo>
                      <a:pt x="312" y="877"/>
                    </a:lnTo>
                    <a:lnTo>
                      <a:pt x="0" y="87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5" name="Freeform: Shape 29"/>
              <p:cNvSpPr/>
              <p:nvPr/>
            </p:nvSpPr>
            <p:spPr>
              <a:xfrm>
                <a:off x="6325200" y="1788480"/>
                <a:ext cx="308160" cy="51264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857" h="1425">
                    <a:moveTo>
                      <a:pt x="153" y="0"/>
                    </a:moveTo>
                    <a:lnTo>
                      <a:pt x="0" y="0"/>
                    </a:lnTo>
                    <a:lnTo>
                      <a:pt x="0" y="104"/>
                    </a:lnTo>
                    <a:lnTo>
                      <a:pt x="0" y="1425"/>
                    </a:lnTo>
                    <a:lnTo>
                      <a:pt x="153" y="1425"/>
                    </a:lnTo>
                    <a:lnTo>
                      <a:pt x="153" y="104"/>
                    </a:lnTo>
                    <a:lnTo>
                      <a:pt x="188" y="104"/>
                    </a:lnTo>
                    <a:lnTo>
                      <a:pt x="188" y="1181"/>
                    </a:lnTo>
                    <a:lnTo>
                      <a:pt x="214" y="1181"/>
                    </a:lnTo>
                    <a:lnTo>
                      <a:pt x="214" y="104"/>
                    </a:lnTo>
                    <a:lnTo>
                      <a:pt x="251" y="104"/>
                    </a:lnTo>
                    <a:lnTo>
                      <a:pt x="251" y="1181"/>
                    </a:lnTo>
                    <a:lnTo>
                      <a:pt x="278" y="1181"/>
                    </a:lnTo>
                    <a:lnTo>
                      <a:pt x="278" y="104"/>
                    </a:lnTo>
                    <a:lnTo>
                      <a:pt x="315" y="104"/>
                    </a:lnTo>
                    <a:lnTo>
                      <a:pt x="315" y="1181"/>
                    </a:lnTo>
                    <a:lnTo>
                      <a:pt x="341" y="1181"/>
                    </a:lnTo>
                    <a:lnTo>
                      <a:pt x="341" y="104"/>
                    </a:lnTo>
                    <a:lnTo>
                      <a:pt x="381" y="104"/>
                    </a:lnTo>
                    <a:lnTo>
                      <a:pt x="381" y="1181"/>
                    </a:lnTo>
                    <a:lnTo>
                      <a:pt x="407" y="1181"/>
                    </a:lnTo>
                    <a:lnTo>
                      <a:pt x="407" y="104"/>
                    </a:lnTo>
                    <a:lnTo>
                      <a:pt x="444" y="104"/>
                    </a:lnTo>
                    <a:lnTo>
                      <a:pt x="444" y="1181"/>
                    </a:lnTo>
                    <a:lnTo>
                      <a:pt x="471" y="1181"/>
                    </a:lnTo>
                    <a:lnTo>
                      <a:pt x="471" y="104"/>
                    </a:lnTo>
                    <a:lnTo>
                      <a:pt x="508" y="104"/>
                    </a:lnTo>
                    <a:lnTo>
                      <a:pt x="508" y="1181"/>
                    </a:lnTo>
                    <a:lnTo>
                      <a:pt x="534" y="1181"/>
                    </a:lnTo>
                    <a:lnTo>
                      <a:pt x="534" y="104"/>
                    </a:lnTo>
                    <a:lnTo>
                      <a:pt x="574" y="104"/>
                    </a:lnTo>
                    <a:lnTo>
                      <a:pt x="574" y="1181"/>
                    </a:lnTo>
                    <a:lnTo>
                      <a:pt x="601" y="1181"/>
                    </a:lnTo>
                    <a:lnTo>
                      <a:pt x="601" y="104"/>
                    </a:lnTo>
                    <a:lnTo>
                      <a:pt x="638" y="104"/>
                    </a:lnTo>
                    <a:lnTo>
                      <a:pt x="638" y="1181"/>
                    </a:lnTo>
                    <a:lnTo>
                      <a:pt x="664" y="1181"/>
                    </a:lnTo>
                    <a:lnTo>
                      <a:pt x="664" y="104"/>
                    </a:lnTo>
                    <a:lnTo>
                      <a:pt x="704" y="104"/>
                    </a:lnTo>
                    <a:lnTo>
                      <a:pt x="704" y="1181"/>
                    </a:lnTo>
                    <a:lnTo>
                      <a:pt x="728" y="1181"/>
                    </a:lnTo>
                    <a:lnTo>
                      <a:pt x="728" y="104"/>
                    </a:lnTo>
                    <a:lnTo>
                      <a:pt x="767" y="104"/>
                    </a:lnTo>
                    <a:lnTo>
                      <a:pt x="767" y="1181"/>
                    </a:lnTo>
                    <a:lnTo>
                      <a:pt x="794" y="1181"/>
                    </a:lnTo>
                    <a:lnTo>
                      <a:pt x="794" y="104"/>
                    </a:lnTo>
                    <a:lnTo>
                      <a:pt x="831" y="104"/>
                    </a:lnTo>
                    <a:lnTo>
                      <a:pt x="831" y="1181"/>
                    </a:lnTo>
                    <a:lnTo>
                      <a:pt x="857" y="1181"/>
                    </a:lnTo>
                    <a:lnTo>
                      <a:pt x="857" y="104"/>
                    </a:lnTo>
                    <a:lnTo>
                      <a:pt x="857" y="69"/>
                    </a:lnTo>
                    <a:lnTo>
                      <a:pt x="857" y="0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6" name="Freeform: Shape 30"/>
              <p:cNvSpPr/>
              <p:nvPr/>
            </p:nvSpPr>
            <p:spPr>
              <a:xfrm>
                <a:off x="6464160" y="1778040"/>
                <a:ext cx="895680" cy="452519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489" h="1258">
                    <a:moveTo>
                      <a:pt x="1247" y="0"/>
                    </a:moveTo>
                    <a:lnTo>
                      <a:pt x="0" y="1258"/>
                    </a:lnTo>
                    <a:lnTo>
                      <a:pt x="2489" y="1258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7" name="Freeform: Shape 31"/>
              <p:cNvSpPr/>
              <p:nvPr/>
            </p:nvSpPr>
            <p:spPr>
              <a:xfrm>
                <a:off x="7193519" y="1638000"/>
                <a:ext cx="381960" cy="59544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062" h="1655">
                    <a:moveTo>
                      <a:pt x="980" y="0"/>
                    </a:moveTo>
                    <a:lnTo>
                      <a:pt x="882" y="0"/>
                    </a:lnTo>
                    <a:lnTo>
                      <a:pt x="882" y="193"/>
                    </a:lnTo>
                    <a:lnTo>
                      <a:pt x="794" y="193"/>
                    </a:lnTo>
                    <a:lnTo>
                      <a:pt x="794" y="344"/>
                    </a:lnTo>
                    <a:lnTo>
                      <a:pt x="273" y="344"/>
                    </a:lnTo>
                    <a:lnTo>
                      <a:pt x="273" y="193"/>
                    </a:lnTo>
                    <a:lnTo>
                      <a:pt x="185" y="193"/>
                    </a:lnTo>
                    <a:lnTo>
                      <a:pt x="185" y="0"/>
                    </a:lnTo>
                    <a:lnTo>
                      <a:pt x="87" y="0"/>
                    </a:lnTo>
                    <a:lnTo>
                      <a:pt x="87" y="193"/>
                    </a:lnTo>
                    <a:lnTo>
                      <a:pt x="0" y="193"/>
                    </a:lnTo>
                    <a:lnTo>
                      <a:pt x="0" y="1655"/>
                    </a:lnTo>
                    <a:lnTo>
                      <a:pt x="270" y="1655"/>
                    </a:lnTo>
                    <a:lnTo>
                      <a:pt x="270" y="1475"/>
                    </a:lnTo>
                    <a:lnTo>
                      <a:pt x="792" y="1475"/>
                    </a:lnTo>
                    <a:lnTo>
                      <a:pt x="792" y="1655"/>
                    </a:lnTo>
                    <a:lnTo>
                      <a:pt x="1062" y="1655"/>
                    </a:lnTo>
                    <a:lnTo>
                      <a:pt x="1062" y="193"/>
                    </a:lnTo>
                    <a:lnTo>
                      <a:pt x="980" y="193"/>
                    </a:lnTo>
                    <a:close/>
                    <a:moveTo>
                      <a:pt x="797" y="421"/>
                    </a:moveTo>
                    <a:lnTo>
                      <a:pt x="797" y="450"/>
                    </a:lnTo>
                    <a:lnTo>
                      <a:pt x="275" y="450"/>
                    </a:lnTo>
                    <a:lnTo>
                      <a:pt x="275" y="421"/>
                    </a:lnTo>
                    <a:close/>
                    <a:moveTo>
                      <a:pt x="275" y="1189"/>
                    </a:moveTo>
                    <a:lnTo>
                      <a:pt x="275" y="1160"/>
                    </a:lnTo>
                    <a:lnTo>
                      <a:pt x="797" y="1160"/>
                    </a:lnTo>
                    <a:lnTo>
                      <a:pt x="797" y="1189"/>
                    </a:lnTo>
                    <a:close/>
                    <a:moveTo>
                      <a:pt x="797" y="1266"/>
                    </a:moveTo>
                    <a:lnTo>
                      <a:pt x="797" y="1295"/>
                    </a:lnTo>
                    <a:lnTo>
                      <a:pt x="275" y="1295"/>
                    </a:lnTo>
                    <a:lnTo>
                      <a:pt x="275" y="1266"/>
                    </a:lnTo>
                    <a:close/>
                    <a:moveTo>
                      <a:pt x="275" y="1083"/>
                    </a:moveTo>
                    <a:lnTo>
                      <a:pt x="275" y="1054"/>
                    </a:lnTo>
                    <a:lnTo>
                      <a:pt x="797" y="1054"/>
                    </a:lnTo>
                    <a:lnTo>
                      <a:pt x="797" y="1083"/>
                    </a:lnTo>
                    <a:close/>
                    <a:moveTo>
                      <a:pt x="275" y="977"/>
                    </a:moveTo>
                    <a:lnTo>
                      <a:pt x="275" y="948"/>
                    </a:lnTo>
                    <a:lnTo>
                      <a:pt x="797" y="948"/>
                    </a:lnTo>
                    <a:lnTo>
                      <a:pt x="797" y="977"/>
                    </a:lnTo>
                    <a:close/>
                    <a:moveTo>
                      <a:pt x="275" y="871"/>
                    </a:moveTo>
                    <a:lnTo>
                      <a:pt x="275" y="842"/>
                    </a:lnTo>
                    <a:lnTo>
                      <a:pt x="797" y="842"/>
                    </a:lnTo>
                    <a:lnTo>
                      <a:pt x="797" y="871"/>
                    </a:lnTo>
                    <a:close/>
                    <a:moveTo>
                      <a:pt x="275" y="768"/>
                    </a:moveTo>
                    <a:lnTo>
                      <a:pt x="275" y="739"/>
                    </a:lnTo>
                    <a:lnTo>
                      <a:pt x="797" y="739"/>
                    </a:lnTo>
                    <a:lnTo>
                      <a:pt x="797" y="768"/>
                    </a:lnTo>
                    <a:close/>
                    <a:moveTo>
                      <a:pt x="275" y="662"/>
                    </a:moveTo>
                    <a:lnTo>
                      <a:pt x="275" y="633"/>
                    </a:lnTo>
                    <a:lnTo>
                      <a:pt x="797" y="633"/>
                    </a:lnTo>
                    <a:lnTo>
                      <a:pt x="797" y="662"/>
                    </a:lnTo>
                    <a:close/>
                    <a:moveTo>
                      <a:pt x="275" y="556"/>
                    </a:moveTo>
                    <a:lnTo>
                      <a:pt x="275" y="527"/>
                    </a:lnTo>
                    <a:lnTo>
                      <a:pt x="797" y="527"/>
                    </a:lnTo>
                    <a:lnTo>
                      <a:pt x="797" y="556"/>
                    </a:lnTo>
                    <a:close/>
                    <a:moveTo>
                      <a:pt x="275" y="1401"/>
                    </a:moveTo>
                    <a:lnTo>
                      <a:pt x="275" y="1372"/>
                    </a:lnTo>
                    <a:lnTo>
                      <a:pt x="797" y="1372"/>
                    </a:lnTo>
                    <a:lnTo>
                      <a:pt x="797" y="1401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8" name="Freeform: Shape 32"/>
              <p:cNvSpPr/>
              <p:nvPr/>
            </p:nvSpPr>
            <p:spPr>
              <a:xfrm>
                <a:off x="7260120" y="2180520"/>
                <a:ext cx="255960" cy="270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712" h="76">
                    <a:moveTo>
                      <a:pt x="356" y="76"/>
                    </a:moveTo>
                    <a:lnTo>
                      <a:pt x="0" y="76"/>
                    </a:lnTo>
                    <a:lnTo>
                      <a:pt x="0" y="0"/>
                    </a:lnTo>
                    <a:lnTo>
                      <a:pt x="712" y="0"/>
                    </a:lnTo>
                    <a:lnTo>
                      <a:pt x="712" y="76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9" name="Freeform: Shape 33"/>
              <p:cNvSpPr/>
              <p:nvPr/>
            </p:nvSpPr>
            <p:spPr>
              <a:xfrm>
                <a:off x="7714079" y="2033640"/>
                <a:ext cx="285480" cy="2113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794" h="588">
                    <a:moveTo>
                      <a:pt x="638" y="138"/>
                    </a:moveTo>
                    <a:lnTo>
                      <a:pt x="638" y="371"/>
                    </a:lnTo>
                    <a:lnTo>
                      <a:pt x="434" y="371"/>
                    </a:lnTo>
                    <a:lnTo>
                      <a:pt x="434" y="0"/>
                    </a:lnTo>
                    <a:lnTo>
                      <a:pt x="153" y="0"/>
                    </a:lnTo>
                    <a:lnTo>
                      <a:pt x="153" y="371"/>
                    </a:lnTo>
                    <a:lnTo>
                      <a:pt x="0" y="371"/>
                    </a:lnTo>
                    <a:lnTo>
                      <a:pt x="0" y="524"/>
                    </a:lnTo>
                    <a:lnTo>
                      <a:pt x="153" y="524"/>
                    </a:lnTo>
                    <a:lnTo>
                      <a:pt x="153" y="580"/>
                    </a:lnTo>
                    <a:lnTo>
                      <a:pt x="434" y="580"/>
                    </a:lnTo>
                    <a:lnTo>
                      <a:pt x="434" y="524"/>
                    </a:lnTo>
                    <a:lnTo>
                      <a:pt x="638" y="524"/>
                    </a:lnTo>
                    <a:lnTo>
                      <a:pt x="638" y="588"/>
                    </a:lnTo>
                    <a:lnTo>
                      <a:pt x="794" y="588"/>
                    </a:lnTo>
                    <a:lnTo>
                      <a:pt x="794" y="138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50" name="Freeform: Shape 34"/>
              <p:cNvSpPr/>
              <p:nvPr/>
            </p:nvSpPr>
            <p:spPr>
              <a:xfrm>
                <a:off x="5578560" y="1624680"/>
                <a:ext cx="123480" cy="5868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44" h="1631">
                    <a:moveTo>
                      <a:pt x="344" y="1626"/>
                    </a:moveTo>
                    <a:cubicBezTo>
                      <a:pt x="344" y="1620"/>
                      <a:pt x="260" y="977"/>
                      <a:pt x="260" y="582"/>
                    </a:cubicBezTo>
                    <a:cubicBezTo>
                      <a:pt x="260" y="190"/>
                      <a:pt x="260" y="161"/>
                      <a:pt x="273" y="50"/>
                    </a:cubicBezTo>
                    <a:lnTo>
                      <a:pt x="289" y="50"/>
                    </a:lnTo>
                    <a:lnTo>
                      <a:pt x="289" y="0"/>
                    </a:lnTo>
                    <a:lnTo>
                      <a:pt x="58" y="0"/>
                    </a:lnTo>
                    <a:lnTo>
                      <a:pt x="58" y="50"/>
                    </a:lnTo>
                    <a:lnTo>
                      <a:pt x="72" y="50"/>
                    </a:lnTo>
                    <a:cubicBezTo>
                      <a:pt x="85" y="161"/>
                      <a:pt x="85" y="190"/>
                      <a:pt x="85" y="582"/>
                    </a:cubicBezTo>
                    <a:cubicBezTo>
                      <a:pt x="85" y="977"/>
                      <a:pt x="0" y="1620"/>
                      <a:pt x="0" y="1626"/>
                    </a:cubicBezTo>
                    <a:lnTo>
                      <a:pt x="32" y="1631"/>
                    </a:lnTo>
                    <a:cubicBezTo>
                      <a:pt x="32" y="1626"/>
                      <a:pt x="77" y="1292"/>
                      <a:pt x="101" y="958"/>
                    </a:cubicBezTo>
                    <a:lnTo>
                      <a:pt x="101" y="1247"/>
                    </a:lnTo>
                    <a:lnTo>
                      <a:pt x="154" y="1247"/>
                    </a:lnTo>
                    <a:lnTo>
                      <a:pt x="154" y="1631"/>
                    </a:lnTo>
                    <a:lnTo>
                      <a:pt x="186" y="1631"/>
                    </a:lnTo>
                    <a:lnTo>
                      <a:pt x="186" y="1247"/>
                    </a:lnTo>
                    <a:lnTo>
                      <a:pt x="238" y="1247"/>
                    </a:lnTo>
                    <a:lnTo>
                      <a:pt x="238" y="964"/>
                    </a:lnTo>
                    <a:cubicBezTo>
                      <a:pt x="262" y="1295"/>
                      <a:pt x="307" y="1623"/>
                      <a:pt x="307" y="1628"/>
                    </a:cubicBezTo>
                    <a:close/>
                    <a:moveTo>
                      <a:pt x="117" y="175"/>
                    </a:moveTo>
                    <a:cubicBezTo>
                      <a:pt x="114" y="127"/>
                      <a:pt x="111" y="95"/>
                      <a:pt x="106" y="50"/>
                    </a:cubicBezTo>
                    <a:lnTo>
                      <a:pt x="156" y="50"/>
                    </a:lnTo>
                    <a:lnTo>
                      <a:pt x="156" y="175"/>
                    </a:lnTo>
                    <a:close/>
                    <a:moveTo>
                      <a:pt x="191" y="50"/>
                    </a:moveTo>
                    <a:lnTo>
                      <a:pt x="241" y="50"/>
                    </a:lnTo>
                    <a:cubicBezTo>
                      <a:pt x="236" y="95"/>
                      <a:pt x="233" y="127"/>
                      <a:pt x="231" y="175"/>
                    </a:cubicBezTo>
                    <a:lnTo>
                      <a:pt x="191" y="175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51" name="Freeform: Shape 35"/>
              <p:cNvSpPr/>
              <p:nvPr/>
            </p:nvSpPr>
            <p:spPr>
              <a:xfrm>
                <a:off x="5569920" y="1391040"/>
                <a:ext cx="145440" cy="2257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405" h="628">
                    <a:moveTo>
                      <a:pt x="405" y="469"/>
                    </a:moveTo>
                    <a:lnTo>
                      <a:pt x="355" y="469"/>
                    </a:lnTo>
                    <a:lnTo>
                      <a:pt x="297" y="424"/>
                    </a:lnTo>
                    <a:lnTo>
                      <a:pt x="270" y="424"/>
                    </a:lnTo>
                    <a:lnTo>
                      <a:pt x="270" y="400"/>
                    </a:lnTo>
                    <a:lnTo>
                      <a:pt x="225" y="400"/>
                    </a:lnTo>
                    <a:lnTo>
                      <a:pt x="225" y="90"/>
                    </a:lnTo>
                    <a:lnTo>
                      <a:pt x="210" y="90"/>
                    </a:lnTo>
                    <a:lnTo>
                      <a:pt x="210" y="0"/>
                    </a:lnTo>
                    <a:lnTo>
                      <a:pt x="196" y="0"/>
                    </a:lnTo>
                    <a:lnTo>
                      <a:pt x="196" y="90"/>
                    </a:lnTo>
                    <a:lnTo>
                      <a:pt x="180" y="90"/>
                    </a:lnTo>
                    <a:lnTo>
                      <a:pt x="180" y="400"/>
                    </a:lnTo>
                    <a:lnTo>
                      <a:pt x="135" y="400"/>
                    </a:lnTo>
                    <a:lnTo>
                      <a:pt x="135" y="424"/>
                    </a:lnTo>
                    <a:lnTo>
                      <a:pt x="104" y="424"/>
                    </a:lnTo>
                    <a:lnTo>
                      <a:pt x="48" y="469"/>
                    </a:lnTo>
                    <a:lnTo>
                      <a:pt x="0" y="469"/>
                    </a:lnTo>
                    <a:lnTo>
                      <a:pt x="0" y="503"/>
                    </a:lnTo>
                    <a:lnTo>
                      <a:pt x="43" y="503"/>
                    </a:lnTo>
                    <a:lnTo>
                      <a:pt x="85" y="628"/>
                    </a:lnTo>
                    <a:lnTo>
                      <a:pt x="329" y="628"/>
                    </a:lnTo>
                    <a:lnTo>
                      <a:pt x="366" y="503"/>
                    </a:lnTo>
                    <a:lnTo>
                      <a:pt x="405" y="503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 bwMode="auto">
            <a:xfrm>
              <a:off x="0" y="4786058"/>
              <a:ext cx="9144000" cy="357442"/>
            </a:xfrm>
            <a:prstGeom prst="rect">
              <a:avLst/>
            </a:prstGeom>
            <a:grp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91440" tIns="45720" rIns="91440" bIns="45720" rtlCol="0" anchor="ctr"/>
            <a:lstStyle/>
            <a:p>
              <a:pPr algn="ctr" defTabSz="514350" fontAlgn="auto">
                <a:spcBef>
                  <a:spcPts val="0"/>
                </a:spcBef>
                <a:spcAft>
                  <a:spcPts val="0"/>
                </a:spcAft>
              </a:pPr>
              <a:endParaRPr lang="en-US" sz="1400" dirty="0" err="1">
                <a:solidFill>
                  <a:srgbClr val="FFFFFF"/>
                </a:solidFill>
                <a:latin typeface="Arial"/>
                <a:ea typeface="Arial" pitchFamily="-107" charset="0"/>
                <a:cs typeface="Arial" pitchFamily="-107" charset="0"/>
                <a:sym typeface="Arial" pitchFamily="-107" charset="0"/>
              </a:endParaRPr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413620"/>
            <a:ext cx="8394466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Demo Slide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2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>
                <a:solidFill>
                  <a:srgbClr val="FFFFFF">
                    <a:alpha val="60000"/>
                  </a:srgbClr>
                </a:solidFill>
                <a:ea typeface="ＭＳ Ｐゴシック" charset="0"/>
              </a:rPr>
              <a:t>Presentation ID</a:t>
            </a:r>
          </a:p>
        </p:txBody>
      </p:sp>
      <p:grpSp>
        <p:nvGrpSpPr>
          <p:cNvPr id="52" name="Group 51"/>
          <p:cNvGrpSpPr/>
          <p:nvPr userDrawn="1"/>
        </p:nvGrpSpPr>
        <p:grpSpPr>
          <a:xfrm>
            <a:off x="454861" y="4785454"/>
            <a:ext cx="820227" cy="274319"/>
            <a:chOff x="1741456" y="4513412"/>
            <a:chExt cx="1027381" cy="343600"/>
          </a:xfrm>
          <a:solidFill>
            <a:schemeClr val="bg1"/>
          </a:solidFill>
        </p:grpSpPr>
        <p:sp>
          <p:nvSpPr>
            <p:cNvPr id="53" name="Freeform: Shape 1"/>
            <p:cNvSpPr/>
            <p:nvPr/>
          </p:nvSpPr>
          <p:spPr>
            <a:xfrm>
              <a:off x="2624973" y="4513412"/>
              <a:ext cx="143864" cy="34303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58" h="1806">
                  <a:moveTo>
                    <a:pt x="242" y="829"/>
                  </a:moveTo>
                  <a:cubicBezTo>
                    <a:pt x="215" y="896"/>
                    <a:pt x="204" y="941"/>
                    <a:pt x="204" y="964"/>
                  </a:cubicBezTo>
                  <a:cubicBezTo>
                    <a:pt x="183" y="999"/>
                    <a:pt x="175" y="1070"/>
                    <a:pt x="175" y="1097"/>
                  </a:cubicBezTo>
                  <a:lnTo>
                    <a:pt x="175" y="1129"/>
                  </a:lnTo>
                  <a:lnTo>
                    <a:pt x="223" y="1208"/>
                  </a:lnTo>
                  <a:cubicBezTo>
                    <a:pt x="250" y="1245"/>
                    <a:pt x="218" y="1258"/>
                    <a:pt x="292" y="1282"/>
                  </a:cubicBezTo>
                  <a:cubicBezTo>
                    <a:pt x="318" y="1282"/>
                    <a:pt x="340" y="1261"/>
                    <a:pt x="353" y="1221"/>
                  </a:cubicBezTo>
                  <a:lnTo>
                    <a:pt x="353" y="1208"/>
                  </a:lnTo>
                  <a:cubicBezTo>
                    <a:pt x="353" y="1113"/>
                    <a:pt x="387" y="978"/>
                    <a:pt x="419" y="888"/>
                  </a:cubicBezTo>
                  <a:cubicBezTo>
                    <a:pt x="419" y="845"/>
                    <a:pt x="456" y="718"/>
                    <a:pt x="588" y="406"/>
                  </a:cubicBezTo>
                  <a:cubicBezTo>
                    <a:pt x="588" y="371"/>
                    <a:pt x="618" y="308"/>
                    <a:pt x="678" y="210"/>
                  </a:cubicBezTo>
                  <a:cubicBezTo>
                    <a:pt x="729" y="125"/>
                    <a:pt x="742" y="138"/>
                    <a:pt x="758" y="128"/>
                  </a:cubicBezTo>
                  <a:lnTo>
                    <a:pt x="758" y="80"/>
                  </a:lnTo>
                  <a:lnTo>
                    <a:pt x="739" y="61"/>
                  </a:lnTo>
                  <a:cubicBezTo>
                    <a:pt x="739" y="61"/>
                    <a:pt x="721" y="43"/>
                    <a:pt x="671" y="22"/>
                  </a:cubicBezTo>
                  <a:cubicBezTo>
                    <a:pt x="671" y="22"/>
                    <a:pt x="620" y="0"/>
                    <a:pt x="604" y="0"/>
                  </a:cubicBezTo>
                  <a:cubicBezTo>
                    <a:pt x="588" y="0"/>
                    <a:pt x="557" y="32"/>
                    <a:pt x="530" y="93"/>
                  </a:cubicBezTo>
                  <a:close/>
                  <a:moveTo>
                    <a:pt x="14" y="1738"/>
                  </a:moveTo>
                  <a:cubicBezTo>
                    <a:pt x="14" y="1772"/>
                    <a:pt x="-18" y="1783"/>
                    <a:pt x="16" y="1806"/>
                  </a:cubicBezTo>
                  <a:lnTo>
                    <a:pt x="77" y="1806"/>
                  </a:lnTo>
                  <a:cubicBezTo>
                    <a:pt x="144" y="1775"/>
                    <a:pt x="167" y="1716"/>
                    <a:pt x="252" y="1528"/>
                  </a:cubicBezTo>
                  <a:lnTo>
                    <a:pt x="252" y="1486"/>
                  </a:lnTo>
                  <a:cubicBezTo>
                    <a:pt x="252" y="1460"/>
                    <a:pt x="273" y="1446"/>
                    <a:pt x="218" y="1412"/>
                  </a:cubicBezTo>
                  <a:lnTo>
                    <a:pt x="202" y="1412"/>
                  </a:lnTo>
                  <a:cubicBezTo>
                    <a:pt x="93" y="1409"/>
                    <a:pt x="67" y="1465"/>
                    <a:pt x="14" y="168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" name="Freeform: Shape 2"/>
            <p:cNvSpPr/>
            <p:nvPr/>
          </p:nvSpPr>
          <p:spPr>
            <a:xfrm>
              <a:off x="2244124" y="4551801"/>
              <a:ext cx="81339" cy="30426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9" h="1602">
                  <a:moveTo>
                    <a:pt x="244" y="1533"/>
                  </a:moveTo>
                  <a:cubicBezTo>
                    <a:pt x="209" y="1533"/>
                    <a:pt x="199" y="1483"/>
                    <a:pt x="183" y="1329"/>
                  </a:cubicBezTo>
                  <a:cubicBezTo>
                    <a:pt x="201" y="1064"/>
                    <a:pt x="223" y="884"/>
                    <a:pt x="241" y="789"/>
                  </a:cubicBezTo>
                  <a:cubicBezTo>
                    <a:pt x="323" y="384"/>
                    <a:pt x="307" y="458"/>
                    <a:pt x="366" y="320"/>
                  </a:cubicBezTo>
                  <a:cubicBezTo>
                    <a:pt x="424" y="180"/>
                    <a:pt x="429" y="161"/>
                    <a:pt x="429" y="119"/>
                  </a:cubicBezTo>
                  <a:cubicBezTo>
                    <a:pt x="429" y="71"/>
                    <a:pt x="376" y="32"/>
                    <a:pt x="268" y="0"/>
                  </a:cubicBezTo>
                  <a:lnTo>
                    <a:pt x="260" y="0"/>
                  </a:lnTo>
                  <a:lnTo>
                    <a:pt x="257" y="2"/>
                  </a:lnTo>
                  <a:cubicBezTo>
                    <a:pt x="257" y="2"/>
                    <a:pt x="254" y="5"/>
                    <a:pt x="241" y="63"/>
                  </a:cubicBezTo>
                  <a:lnTo>
                    <a:pt x="209" y="201"/>
                  </a:lnTo>
                  <a:cubicBezTo>
                    <a:pt x="130" y="535"/>
                    <a:pt x="127" y="564"/>
                    <a:pt x="109" y="614"/>
                  </a:cubicBezTo>
                  <a:cubicBezTo>
                    <a:pt x="-8" y="1138"/>
                    <a:pt x="0" y="1213"/>
                    <a:pt x="0" y="1340"/>
                  </a:cubicBezTo>
                  <a:cubicBezTo>
                    <a:pt x="5" y="1385"/>
                    <a:pt x="27" y="1432"/>
                    <a:pt x="66" y="1483"/>
                  </a:cubicBezTo>
                  <a:cubicBezTo>
                    <a:pt x="146" y="1562"/>
                    <a:pt x="212" y="1602"/>
                    <a:pt x="257" y="160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" name="Freeform: Shape 3"/>
            <p:cNvSpPr/>
            <p:nvPr/>
          </p:nvSpPr>
          <p:spPr>
            <a:xfrm>
              <a:off x="2307789" y="4611664"/>
              <a:ext cx="82479" cy="24458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35" h="1288">
                  <a:moveTo>
                    <a:pt x="270" y="204"/>
                  </a:moveTo>
                  <a:lnTo>
                    <a:pt x="294" y="212"/>
                  </a:lnTo>
                  <a:cubicBezTo>
                    <a:pt x="331" y="206"/>
                    <a:pt x="379" y="164"/>
                    <a:pt x="435" y="82"/>
                  </a:cubicBezTo>
                  <a:lnTo>
                    <a:pt x="432" y="71"/>
                  </a:lnTo>
                  <a:cubicBezTo>
                    <a:pt x="429" y="45"/>
                    <a:pt x="395" y="21"/>
                    <a:pt x="329" y="0"/>
                  </a:cubicBezTo>
                  <a:lnTo>
                    <a:pt x="321" y="0"/>
                  </a:lnTo>
                  <a:cubicBezTo>
                    <a:pt x="302" y="3"/>
                    <a:pt x="284" y="69"/>
                    <a:pt x="270" y="204"/>
                  </a:cubicBezTo>
                  <a:close/>
                  <a:moveTo>
                    <a:pt x="210" y="1218"/>
                  </a:moveTo>
                  <a:lnTo>
                    <a:pt x="199" y="1189"/>
                  </a:lnTo>
                  <a:cubicBezTo>
                    <a:pt x="194" y="1048"/>
                    <a:pt x="194" y="956"/>
                    <a:pt x="204" y="913"/>
                  </a:cubicBezTo>
                  <a:lnTo>
                    <a:pt x="194" y="884"/>
                  </a:lnTo>
                  <a:cubicBezTo>
                    <a:pt x="191" y="829"/>
                    <a:pt x="196" y="800"/>
                    <a:pt x="207" y="800"/>
                  </a:cubicBezTo>
                  <a:cubicBezTo>
                    <a:pt x="220" y="712"/>
                    <a:pt x="236" y="662"/>
                    <a:pt x="249" y="651"/>
                  </a:cubicBezTo>
                  <a:cubicBezTo>
                    <a:pt x="255" y="590"/>
                    <a:pt x="286" y="511"/>
                    <a:pt x="347" y="413"/>
                  </a:cubicBezTo>
                  <a:cubicBezTo>
                    <a:pt x="345" y="381"/>
                    <a:pt x="281" y="341"/>
                    <a:pt x="165" y="291"/>
                  </a:cubicBezTo>
                  <a:cubicBezTo>
                    <a:pt x="133" y="294"/>
                    <a:pt x="106" y="360"/>
                    <a:pt x="82" y="484"/>
                  </a:cubicBezTo>
                  <a:cubicBezTo>
                    <a:pt x="16" y="768"/>
                    <a:pt x="-10" y="969"/>
                    <a:pt x="3" y="1086"/>
                  </a:cubicBezTo>
                  <a:cubicBezTo>
                    <a:pt x="14" y="1168"/>
                    <a:pt x="24" y="1207"/>
                    <a:pt x="40" y="1207"/>
                  </a:cubicBezTo>
                  <a:cubicBezTo>
                    <a:pt x="96" y="1268"/>
                    <a:pt x="157" y="1295"/>
                    <a:pt x="225" y="128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" name="Freeform: Shape 4"/>
            <p:cNvSpPr/>
            <p:nvPr/>
          </p:nvSpPr>
          <p:spPr>
            <a:xfrm>
              <a:off x="2387038" y="4639791"/>
              <a:ext cx="173891" cy="21627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16" h="1139">
                  <a:moveTo>
                    <a:pt x="871" y="172"/>
                  </a:moveTo>
                  <a:cubicBezTo>
                    <a:pt x="900" y="141"/>
                    <a:pt x="916" y="114"/>
                    <a:pt x="916" y="95"/>
                  </a:cubicBezTo>
                  <a:cubicBezTo>
                    <a:pt x="916" y="37"/>
                    <a:pt x="892" y="5"/>
                    <a:pt x="795" y="0"/>
                  </a:cubicBezTo>
                  <a:cubicBezTo>
                    <a:pt x="773" y="0"/>
                    <a:pt x="736" y="35"/>
                    <a:pt x="683" y="106"/>
                  </a:cubicBezTo>
                  <a:cubicBezTo>
                    <a:pt x="644" y="252"/>
                    <a:pt x="599" y="350"/>
                    <a:pt x="543" y="403"/>
                  </a:cubicBezTo>
                  <a:cubicBezTo>
                    <a:pt x="456" y="596"/>
                    <a:pt x="389" y="723"/>
                    <a:pt x="344" y="781"/>
                  </a:cubicBezTo>
                  <a:cubicBezTo>
                    <a:pt x="331" y="832"/>
                    <a:pt x="318" y="858"/>
                    <a:pt x="307" y="858"/>
                  </a:cubicBezTo>
                  <a:lnTo>
                    <a:pt x="305" y="858"/>
                  </a:lnTo>
                  <a:cubicBezTo>
                    <a:pt x="305" y="858"/>
                    <a:pt x="302" y="858"/>
                    <a:pt x="299" y="773"/>
                  </a:cubicBezTo>
                  <a:lnTo>
                    <a:pt x="294" y="569"/>
                  </a:lnTo>
                  <a:lnTo>
                    <a:pt x="302" y="498"/>
                  </a:lnTo>
                  <a:lnTo>
                    <a:pt x="286" y="416"/>
                  </a:lnTo>
                  <a:lnTo>
                    <a:pt x="294" y="397"/>
                  </a:lnTo>
                  <a:lnTo>
                    <a:pt x="278" y="363"/>
                  </a:lnTo>
                  <a:lnTo>
                    <a:pt x="286" y="339"/>
                  </a:lnTo>
                  <a:lnTo>
                    <a:pt x="286" y="334"/>
                  </a:lnTo>
                  <a:cubicBezTo>
                    <a:pt x="286" y="286"/>
                    <a:pt x="207" y="249"/>
                    <a:pt x="45" y="220"/>
                  </a:cubicBezTo>
                  <a:cubicBezTo>
                    <a:pt x="24" y="225"/>
                    <a:pt x="11" y="236"/>
                    <a:pt x="0" y="249"/>
                  </a:cubicBezTo>
                  <a:lnTo>
                    <a:pt x="0" y="260"/>
                  </a:lnTo>
                  <a:cubicBezTo>
                    <a:pt x="29" y="260"/>
                    <a:pt x="53" y="474"/>
                    <a:pt x="74" y="906"/>
                  </a:cubicBezTo>
                  <a:cubicBezTo>
                    <a:pt x="74" y="993"/>
                    <a:pt x="93" y="1049"/>
                    <a:pt x="133" y="1073"/>
                  </a:cubicBezTo>
                  <a:cubicBezTo>
                    <a:pt x="170" y="1115"/>
                    <a:pt x="215" y="1139"/>
                    <a:pt x="273" y="1139"/>
                  </a:cubicBezTo>
                  <a:lnTo>
                    <a:pt x="302" y="1139"/>
                  </a:lnTo>
                  <a:lnTo>
                    <a:pt x="305" y="1136"/>
                  </a:lnTo>
                  <a:cubicBezTo>
                    <a:pt x="305" y="1136"/>
                    <a:pt x="307" y="1134"/>
                    <a:pt x="342" y="1054"/>
                  </a:cubicBezTo>
                  <a:lnTo>
                    <a:pt x="432" y="848"/>
                  </a:lnTo>
                  <a:cubicBezTo>
                    <a:pt x="516" y="667"/>
                    <a:pt x="569" y="564"/>
                    <a:pt x="593" y="540"/>
                  </a:cubicBezTo>
                  <a:cubicBezTo>
                    <a:pt x="620" y="474"/>
                    <a:pt x="641" y="440"/>
                    <a:pt x="652" y="434"/>
                  </a:cubicBezTo>
                  <a:lnTo>
                    <a:pt x="654" y="434"/>
                  </a:lnTo>
                  <a:cubicBezTo>
                    <a:pt x="654" y="434"/>
                    <a:pt x="657" y="434"/>
                    <a:pt x="712" y="36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" name="Freeform: Shape 5"/>
            <p:cNvSpPr/>
            <p:nvPr/>
          </p:nvSpPr>
          <p:spPr>
            <a:xfrm>
              <a:off x="2518358" y="4655945"/>
              <a:ext cx="124099" cy="20106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4" h="1059">
                  <a:moveTo>
                    <a:pt x="337" y="53"/>
                  </a:moveTo>
                  <a:cubicBezTo>
                    <a:pt x="276" y="108"/>
                    <a:pt x="233" y="167"/>
                    <a:pt x="204" y="230"/>
                  </a:cubicBezTo>
                  <a:lnTo>
                    <a:pt x="201" y="233"/>
                  </a:lnTo>
                  <a:cubicBezTo>
                    <a:pt x="201" y="233"/>
                    <a:pt x="199" y="236"/>
                    <a:pt x="183" y="262"/>
                  </a:cubicBezTo>
                  <a:lnTo>
                    <a:pt x="125" y="368"/>
                  </a:lnTo>
                  <a:cubicBezTo>
                    <a:pt x="43" y="564"/>
                    <a:pt x="0" y="710"/>
                    <a:pt x="0" y="808"/>
                  </a:cubicBezTo>
                  <a:lnTo>
                    <a:pt x="0" y="826"/>
                  </a:lnTo>
                  <a:cubicBezTo>
                    <a:pt x="0" y="861"/>
                    <a:pt x="21" y="900"/>
                    <a:pt x="66" y="945"/>
                  </a:cubicBezTo>
                  <a:cubicBezTo>
                    <a:pt x="109" y="1019"/>
                    <a:pt x="159" y="1059"/>
                    <a:pt x="220" y="1059"/>
                  </a:cubicBezTo>
                  <a:cubicBezTo>
                    <a:pt x="268" y="1049"/>
                    <a:pt x="294" y="1038"/>
                    <a:pt x="294" y="1030"/>
                  </a:cubicBezTo>
                  <a:cubicBezTo>
                    <a:pt x="339" y="998"/>
                    <a:pt x="360" y="977"/>
                    <a:pt x="360" y="964"/>
                  </a:cubicBezTo>
                  <a:cubicBezTo>
                    <a:pt x="432" y="874"/>
                    <a:pt x="477" y="800"/>
                    <a:pt x="501" y="739"/>
                  </a:cubicBezTo>
                  <a:lnTo>
                    <a:pt x="501" y="733"/>
                  </a:lnTo>
                  <a:lnTo>
                    <a:pt x="485" y="720"/>
                  </a:lnTo>
                  <a:lnTo>
                    <a:pt x="469" y="733"/>
                  </a:lnTo>
                  <a:cubicBezTo>
                    <a:pt x="392" y="845"/>
                    <a:pt x="310" y="924"/>
                    <a:pt x="220" y="972"/>
                  </a:cubicBezTo>
                  <a:cubicBezTo>
                    <a:pt x="204" y="972"/>
                    <a:pt x="191" y="961"/>
                    <a:pt x="183" y="943"/>
                  </a:cubicBezTo>
                  <a:cubicBezTo>
                    <a:pt x="183" y="813"/>
                    <a:pt x="233" y="641"/>
                    <a:pt x="331" y="421"/>
                  </a:cubicBezTo>
                  <a:lnTo>
                    <a:pt x="382" y="424"/>
                  </a:lnTo>
                  <a:cubicBezTo>
                    <a:pt x="382" y="424"/>
                    <a:pt x="411" y="426"/>
                    <a:pt x="440" y="416"/>
                  </a:cubicBezTo>
                  <a:lnTo>
                    <a:pt x="530" y="379"/>
                  </a:lnTo>
                  <a:cubicBezTo>
                    <a:pt x="588" y="349"/>
                    <a:pt x="628" y="299"/>
                    <a:pt x="654" y="230"/>
                  </a:cubicBezTo>
                  <a:lnTo>
                    <a:pt x="654" y="159"/>
                  </a:lnTo>
                  <a:cubicBezTo>
                    <a:pt x="646" y="111"/>
                    <a:pt x="577" y="58"/>
                    <a:pt x="448" y="0"/>
                  </a:cubicBezTo>
                  <a:lnTo>
                    <a:pt x="411" y="0"/>
                  </a:lnTo>
                  <a:close/>
                  <a:moveTo>
                    <a:pt x="374" y="349"/>
                  </a:moveTo>
                  <a:cubicBezTo>
                    <a:pt x="453" y="244"/>
                    <a:pt x="506" y="191"/>
                    <a:pt x="535" y="191"/>
                  </a:cubicBezTo>
                  <a:lnTo>
                    <a:pt x="543" y="191"/>
                  </a:lnTo>
                  <a:lnTo>
                    <a:pt x="551" y="196"/>
                  </a:lnTo>
                  <a:cubicBezTo>
                    <a:pt x="498" y="310"/>
                    <a:pt x="448" y="368"/>
                    <a:pt x="405" y="368"/>
                  </a:cubicBezTo>
                  <a:lnTo>
                    <a:pt x="376" y="355"/>
                  </a:lnTo>
                  <a:lnTo>
                    <a:pt x="376" y="349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" name="Freeform: Shape 6"/>
            <p:cNvSpPr/>
            <p:nvPr/>
          </p:nvSpPr>
          <p:spPr>
            <a:xfrm>
              <a:off x="1741456" y="4718660"/>
              <a:ext cx="122009" cy="13721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3" h="723">
                  <a:moveTo>
                    <a:pt x="495" y="442"/>
                  </a:moveTo>
                  <a:cubicBezTo>
                    <a:pt x="490" y="495"/>
                    <a:pt x="455" y="598"/>
                    <a:pt x="339" y="598"/>
                  </a:cubicBezTo>
                  <a:cubicBezTo>
                    <a:pt x="233" y="598"/>
                    <a:pt x="151" y="522"/>
                    <a:pt x="151" y="363"/>
                  </a:cubicBezTo>
                  <a:cubicBezTo>
                    <a:pt x="151" y="220"/>
                    <a:pt x="222" y="127"/>
                    <a:pt x="339" y="127"/>
                  </a:cubicBezTo>
                  <a:cubicBezTo>
                    <a:pt x="434" y="127"/>
                    <a:pt x="482" y="199"/>
                    <a:pt x="490" y="249"/>
                  </a:cubicBezTo>
                  <a:lnTo>
                    <a:pt x="635" y="249"/>
                  </a:lnTo>
                  <a:cubicBezTo>
                    <a:pt x="627" y="161"/>
                    <a:pt x="559" y="0"/>
                    <a:pt x="339" y="0"/>
                  </a:cubicBezTo>
                  <a:cubicBezTo>
                    <a:pt x="130" y="0"/>
                    <a:pt x="0" y="156"/>
                    <a:pt x="0" y="360"/>
                  </a:cubicBezTo>
                  <a:cubicBezTo>
                    <a:pt x="0" y="577"/>
                    <a:pt x="140" y="723"/>
                    <a:pt x="339" y="723"/>
                  </a:cubicBezTo>
                  <a:cubicBezTo>
                    <a:pt x="566" y="723"/>
                    <a:pt x="638" y="537"/>
                    <a:pt x="643" y="43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9" name="Freeform: Shape 7"/>
            <p:cNvSpPr/>
            <p:nvPr/>
          </p:nvSpPr>
          <p:spPr>
            <a:xfrm>
              <a:off x="1876198" y="4721701"/>
              <a:ext cx="27556" cy="2337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124">
                  <a:moveTo>
                    <a:pt x="73" y="124"/>
                  </a:moveTo>
                  <a:lnTo>
                    <a:pt x="0" y="124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2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0" name="Freeform: Shape 8"/>
            <p:cNvSpPr/>
            <p:nvPr/>
          </p:nvSpPr>
          <p:spPr>
            <a:xfrm>
              <a:off x="1876198" y="4757809"/>
              <a:ext cx="27556" cy="9502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501">
                  <a:moveTo>
                    <a:pt x="73" y="501"/>
                  </a:moveTo>
                  <a:lnTo>
                    <a:pt x="0" y="501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501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1" name="Freeform: Shape 9"/>
            <p:cNvSpPr/>
            <p:nvPr/>
          </p:nvSpPr>
          <p:spPr>
            <a:xfrm>
              <a:off x="1914967" y="4755338"/>
              <a:ext cx="90461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7" h="530">
                  <a:moveTo>
                    <a:pt x="16" y="146"/>
                  </a:moveTo>
                  <a:cubicBezTo>
                    <a:pt x="16" y="252"/>
                    <a:pt x="109" y="284"/>
                    <a:pt x="162" y="297"/>
                  </a:cubicBezTo>
                  <a:cubicBezTo>
                    <a:pt x="175" y="299"/>
                    <a:pt x="212" y="310"/>
                    <a:pt x="225" y="313"/>
                  </a:cubicBezTo>
                  <a:cubicBezTo>
                    <a:pt x="278" y="326"/>
                    <a:pt x="326" y="337"/>
                    <a:pt x="326" y="379"/>
                  </a:cubicBezTo>
                  <a:cubicBezTo>
                    <a:pt x="326" y="408"/>
                    <a:pt x="294" y="432"/>
                    <a:pt x="236" y="432"/>
                  </a:cubicBezTo>
                  <a:cubicBezTo>
                    <a:pt x="178" y="432"/>
                    <a:pt x="143" y="403"/>
                    <a:pt x="138" y="352"/>
                  </a:cubicBezTo>
                  <a:lnTo>
                    <a:pt x="0" y="352"/>
                  </a:lnTo>
                  <a:cubicBezTo>
                    <a:pt x="6" y="405"/>
                    <a:pt x="35" y="530"/>
                    <a:pt x="236" y="530"/>
                  </a:cubicBezTo>
                  <a:cubicBezTo>
                    <a:pt x="424" y="530"/>
                    <a:pt x="477" y="427"/>
                    <a:pt x="477" y="368"/>
                  </a:cubicBezTo>
                  <a:cubicBezTo>
                    <a:pt x="477" y="302"/>
                    <a:pt x="435" y="246"/>
                    <a:pt x="310" y="215"/>
                  </a:cubicBezTo>
                  <a:cubicBezTo>
                    <a:pt x="302" y="212"/>
                    <a:pt x="262" y="204"/>
                    <a:pt x="247" y="199"/>
                  </a:cubicBezTo>
                  <a:cubicBezTo>
                    <a:pt x="183" y="183"/>
                    <a:pt x="165" y="172"/>
                    <a:pt x="165" y="141"/>
                  </a:cubicBezTo>
                  <a:cubicBezTo>
                    <a:pt x="165" y="111"/>
                    <a:pt x="196" y="98"/>
                    <a:pt x="231" y="98"/>
                  </a:cubicBezTo>
                  <a:cubicBezTo>
                    <a:pt x="310" y="98"/>
                    <a:pt x="326" y="138"/>
                    <a:pt x="326" y="162"/>
                  </a:cubicBezTo>
                  <a:lnTo>
                    <a:pt x="464" y="162"/>
                  </a:lnTo>
                  <a:cubicBezTo>
                    <a:pt x="464" y="109"/>
                    <a:pt x="427" y="0"/>
                    <a:pt x="231" y="0"/>
                  </a:cubicBezTo>
                  <a:cubicBezTo>
                    <a:pt x="74" y="0"/>
                    <a:pt x="16" y="80"/>
                    <a:pt x="16" y="14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2" name="Freeform: Shape 10"/>
            <p:cNvSpPr/>
            <p:nvPr/>
          </p:nvSpPr>
          <p:spPr>
            <a:xfrm>
              <a:off x="2012080" y="4755338"/>
              <a:ext cx="97493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4" h="530">
                  <a:moveTo>
                    <a:pt x="376" y="331"/>
                  </a:moveTo>
                  <a:cubicBezTo>
                    <a:pt x="366" y="379"/>
                    <a:pt x="334" y="424"/>
                    <a:pt x="270" y="424"/>
                  </a:cubicBezTo>
                  <a:cubicBezTo>
                    <a:pt x="191" y="424"/>
                    <a:pt x="151" y="355"/>
                    <a:pt x="151" y="265"/>
                  </a:cubicBezTo>
                  <a:cubicBezTo>
                    <a:pt x="151" y="196"/>
                    <a:pt x="178" y="103"/>
                    <a:pt x="270" y="103"/>
                  </a:cubicBezTo>
                  <a:cubicBezTo>
                    <a:pt x="329" y="103"/>
                    <a:pt x="363" y="143"/>
                    <a:pt x="371" y="188"/>
                  </a:cubicBezTo>
                  <a:lnTo>
                    <a:pt x="511" y="188"/>
                  </a:lnTo>
                  <a:cubicBezTo>
                    <a:pt x="503" y="109"/>
                    <a:pt x="445" y="0"/>
                    <a:pt x="268" y="0"/>
                  </a:cubicBezTo>
                  <a:cubicBezTo>
                    <a:pt x="112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53" y="530"/>
                    <a:pt x="506" y="413"/>
                    <a:pt x="514" y="334"/>
                  </a:cubicBezTo>
                  <a:lnTo>
                    <a:pt x="376" y="33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3" name="Freeform: Shape 11"/>
            <p:cNvSpPr/>
            <p:nvPr/>
          </p:nvSpPr>
          <p:spPr>
            <a:xfrm>
              <a:off x="2117744" y="4755338"/>
              <a:ext cx="101104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33" h="530">
                  <a:moveTo>
                    <a:pt x="268" y="0"/>
                  </a:moveTo>
                  <a:cubicBezTo>
                    <a:pt x="109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24" y="530"/>
                    <a:pt x="533" y="429"/>
                    <a:pt x="533" y="265"/>
                  </a:cubicBezTo>
                  <a:cubicBezTo>
                    <a:pt x="533" y="98"/>
                    <a:pt x="419" y="0"/>
                    <a:pt x="268" y="0"/>
                  </a:cubicBezTo>
                  <a:close/>
                  <a:moveTo>
                    <a:pt x="265" y="424"/>
                  </a:moveTo>
                  <a:cubicBezTo>
                    <a:pt x="188" y="424"/>
                    <a:pt x="146" y="355"/>
                    <a:pt x="146" y="265"/>
                  </a:cubicBezTo>
                  <a:cubicBezTo>
                    <a:pt x="149" y="196"/>
                    <a:pt x="175" y="103"/>
                    <a:pt x="265" y="103"/>
                  </a:cubicBezTo>
                  <a:cubicBezTo>
                    <a:pt x="347" y="103"/>
                    <a:pt x="382" y="183"/>
                    <a:pt x="382" y="265"/>
                  </a:cubicBezTo>
                  <a:cubicBezTo>
                    <a:pt x="382" y="347"/>
                    <a:pt x="347" y="424"/>
                    <a:pt x="265" y="424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0820930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75626856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3952921"/>
          </a:xfrm>
          <a:prstGeom prst="rect">
            <a:avLst/>
          </a:prstGeom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>
                <a:ea typeface="ＭＳ Ｐゴシック" charset="0"/>
              </a:rPr>
              <a:t>Presentation ID</a:t>
            </a:r>
          </a:p>
        </p:txBody>
      </p:sp>
    </p:spTree>
    <p:extLst>
      <p:ext uri="{BB962C8B-B14F-4D97-AF65-F5344CB8AC3E}">
        <p14:creationId xmlns:p14="http://schemas.microsoft.com/office/powerpoint/2010/main" val="1653182984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0" y="596900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0" y="3595688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8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065871" y="3655079"/>
            <a:ext cx="5074070" cy="628650"/>
          </a:xfrm>
        </p:spPr>
        <p:txBody>
          <a:bodyPr anchor="ctr"/>
          <a:lstStyle>
            <a:lvl1pPr>
              <a:defRPr sz="20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>
                <a:ea typeface="ＭＳ Ｐゴシック" charset="0"/>
              </a:rPr>
              <a:t>Presentation ID</a:t>
            </a:r>
          </a:p>
        </p:txBody>
      </p:sp>
    </p:spTree>
    <p:extLst>
      <p:ext uri="{BB962C8B-B14F-4D97-AF65-F5344CB8AC3E}">
        <p14:creationId xmlns:p14="http://schemas.microsoft.com/office/powerpoint/2010/main" val="27817898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38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>
                <a:ea typeface="ＭＳ Ｐゴシック" charset="0"/>
              </a:rPr>
              <a:t>Presentation ID</a:t>
            </a:r>
          </a:p>
        </p:txBody>
      </p:sp>
    </p:spTree>
    <p:extLst>
      <p:ext uri="{BB962C8B-B14F-4D97-AF65-F5344CB8AC3E}">
        <p14:creationId xmlns:p14="http://schemas.microsoft.com/office/powerpoint/2010/main" val="13522979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>
                <a:ea typeface="ＭＳ Ｐゴシック" charset="0"/>
              </a:rPr>
              <a:t>Presentation ID</a:t>
            </a:r>
          </a:p>
        </p:txBody>
      </p:sp>
    </p:spTree>
    <p:extLst>
      <p:ext uri="{BB962C8B-B14F-4D97-AF65-F5344CB8AC3E}">
        <p14:creationId xmlns:p14="http://schemas.microsoft.com/office/powerpoint/2010/main" val="10336982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alua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9" t="6440" r="23541" b="-306"/>
          <a:stretch/>
        </p:blipFill>
        <p:spPr>
          <a:xfrm>
            <a:off x="4572000" y="0"/>
            <a:ext cx="4572000" cy="5160311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auto">
          <a:xfrm>
            <a:off x="0" y="0"/>
            <a:ext cx="4572000" cy="5143500"/>
          </a:xfrm>
          <a:prstGeom prst="rect">
            <a:avLst/>
          </a:prstGeom>
          <a:solidFill>
            <a:schemeClr val="accent6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50" fontAlgn="auto">
              <a:spcBef>
                <a:spcPts val="0"/>
              </a:spcBef>
              <a:spcAft>
                <a:spcPts val="0"/>
              </a:spcAft>
            </a:pPr>
            <a:endParaRPr lang="en-US" sz="1400" dirty="0" err="1">
              <a:solidFill>
                <a:srgbClr val="FFFFFF"/>
              </a:solidFill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 userDrawn="1"/>
        </p:nvSpPr>
        <p:spPr>
          <a:xfrm>
            <a:off x="245076" y="1464400"/>
            <a:ext cx="4194105" cy="218521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87523" indent="-185738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386656" indent="-193775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2pPr>
            <a:lvl3pPr marL="546497" indent="-159842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3pPr>
            <a:lvl4pPr marL="706339" indent="-159842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itchFamily="34" charset="0"/>
              <a:buChar char="–"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4pPr>
            <a:lvl5pPr marL="773311" indent="-66973" algn="l" rtl="0" eaLnBrk="0" fontAlgn="base" hangingPunct="0">
              <a:lnSpc>
                <a:spcPct val="95000"/>
              </a:lnSpc>
              <a:spcBef>
                <a:spcPts val="67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buChar char="»"/>
              <a:defRPr>
                <a:solidFill>
                  <a:schemeClr val="tx2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5pPr>
            <a:lvl6pPr marL="1416248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6pPr>
            <a:lvl7pPr marL="1673423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7pPr>
            <a:lvl8pPr marL="1930598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8pPr>
            <a:lvl9pPr marL="2187773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9pPr>
          </a:lstStyle>
          <a:p>
            <a:pPr>
              <a:buClr>
                <a:srgbClr val="FFFFFF"/>
              </a:buClr>
              <a:buSzPct val="80000"/>
            </a:pPr>
            <a:r>
              <a:rPr lang="en-US" sz="2000" dirty="0">
                <a:solidFill>
                  <a:srgbClr val="FFFFFF"/>
                </a:solidFill>
              </a:rPr>
              <a:t>Give us your feedback to be entered into a Daily Survey Drawing. A daily winner will receive a $750 gift card.</a:t>
            </a:r>
          </a:p>
          <a:p>
            <a:pPr>
              <a:buClr>
                <a:srgbClr val="FFFFFF"/>
              </a:buClr>
              <a:buSzPct val="80000"/>
            </a:pPr>
            <a:r>
              <a:rPr lang="en-US" sz="2000" dirty="0">
                <a:solidFill>
                  <a:srgbClr val="FFFFFF"/>
                </a:solidFill>
              </a:rPr>
              <a:t>Complete your session surveys through the Cisco Live mobile app or on </a:t>
            </a:r>
            <a:r>
              <a:rPr lang="en-US" sz="2000" dirty="0">
                <a:solidFill>
                  <a:srgbClr val="FFFFFF"/>
                </a:solidFill>
                <a:hlinkClick r:id="rId3"/>
              </a:rPr>
              <a:t>www.</a:t>
            </a:r>
            <a:r>
              <a:rPr lang="en-US" sz="2000" u="sng" dirty="0">
                <a:solidFill>
                  <a:srgbClr val="00BCEB"/>
                </a:solidFill>
                <a:hlinkClick r:id="rId3"/>
              </a:rPr>
              <a:t>CiscoLive.com/us</a:t>
            </a:r>
            <a:r>
              <a:rPr lang="en-US" sz="20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rgbClr val="FFFFFF">
                    <a:alpha val="60000"/>
                  </a:srgbClr>
                </a:solidFill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>
              <a:defRPr lang="en-US" smtClean="0">
                <a:solidFill>
                  <a:schemeClr val="bg1">
                    <a:alpha val="60000"/>
                  </a:schemeClr>
                </a:solidFill>
                <a:ea typeface="ＭＳ Ｐゴシック" charset="0"/>
              </a:defRPr>
            </a:lvl1pPr>
          </a:lstStyle>
          <a:p>
            <a:pPr defTabSz="610744"/>
            <a:r>
              <a:rPr>
                <a:solidFill>
                  <a:srgbClr val="FFFFFF">
                    <a:alpha val="60000"/>
                  </a:srgbClr>
                </a:solidFill>
              </a:rPr>
              <a:t>Presentation ID</a:t>
            </a:r>
          </a:p>
        </p:txBody>
      </p:sp>
      <p:sp>
        <p:nvSpPr>
          <p:cNvPr id="2" name="Rectangle 1">
            <a:hlinkClick r:id="rId4"/>
          </p:cNvPr>
          <p:cNvSpPr/>
          <p:nvPr userDrawn="1"/>
        </p:nvSpPr>
        <p:spPr bwMode="auto">
          <a:xfrm>
            <a:off x="4738254" y="4205808"/>
            <a:ext cx="1898073" cy="22055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50" fontAlgn="auto">
              <a:spcBef>
                <a:spcPts val="0"/>
              </a:spcBef>
              <a:spcAft>
                <a:spcPts val="0"/>
              </a:spcAft>
            </a:pPr>
            <a:endParaRPr lang="en-US" sz="1400" dirty="0" err="1">
              <a:solidFill>
                <a:srgbClr val="FFFFFF"/>
              </a:solidFill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454860" y="4785453"/>
            <a:ext cx="820228" cy="274324"/>
            <a:chOff x="1741460" y="4513421"/>
            <a:chExt cx="1027385" cy="343607"/>
          </a:xfrm>
          <a:solidFill>
            <a:schemeClr val="bg1"/>
          </a:solidFill>
        </p:grpSpPr>
        <p:sp>
          <p:nvSpPr>
            <p:cNvPr id="15" name="Freeform: Shape 1"/>
            <p:cNvSpPr/>
            <p:nvPr/>
          </p:nvSpPr>
          <p:spPr>
            <a:xfrm>
              <a:off x="2624981" y="4513421"/>
              <a:ext cx="143864" cy="34303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58" h="1806">
                  <a:moveTo>
                    <a:pt x="242" y="829"/>
                  </a:moveTo>
                  <a:cubicBezTo>
                    <a:pt x="215" y="896"/>
                    <a:pt x="204" y="941"/>
                    <a:pt x="204" y="964"/>
                  </a:cubicBezTo>
                  <a:cubicBezTo>
                    <a:pt x="183" y="999"/>
                    <a:pt x="175" y="1070"/>
                    <a:pt x="175" y="1097"/>
                  </a:cubicBezTo>
                  <a:lnTo>
                    <a:pt x="175" y="1129"/>
                  </a:lnTo>
                  <a:lnTo>
                    <a:pt x="223" y="1208"/>
                  </a:lnTo>
                  <a:cubicBezTo>
                    <a:pt x="250" y="1245"/>
                    <a:pt x="218" y="1258"/>
                    <a:pt x="292" y="1282"/>
                  </a:cubicBezTo>
                  <a:cubicBezTo>
                    <a:pt x="318" y="1282"/>
                    <a:pt x="340" y="1261"/>
                    <a:pt x="353" y="1221"/>
                  </a:cubicBezTo>
                  <a:lnTo>
                    <a:pt x="353" y="1208"/>
                  </a:lnTo>
                  <a:cubicBezTo>
                    <a:pt x="353" y="1113"/>
                    <a:pt x="387" y="978"/>
                    <a:pt x="419" y="888"/>
                  </a:cubicBezTo>
                  <a:cubicBezTo>
                    <a:pt x="419" y="845"/>
                    <a:pt x="456" y="718"/>
                    <a:pt x="588" y="406"/>
                  </a:cubicBezTo>
                  <a:cubicBezTo>
                    <a:pt x="588" y="371"/>
                    <a:pt x="618" y="308"/>
                    <a:pt x="678" y="210"/>
                  </a:cubicBezTo>
                  <a:cubicBezTo>
                    <a:pt x="729" y="125"/>
                    <a:pt x="742" y="138"/>
                    <a:pt x="758" y="128"/>
                  </a:cubicBezTo>
                  <a:lnTo>
                    <a:pt x="758" y="80"/>
                  </a:lnTo>
                  <a:lnTo>
                    <a:pt x="739" y="61"/>
                  </a:lnTo>
                  <a:cubicBezTo>
                    <a:pt x="739" y="61"/>
                    <a:pt x="721" y="43"/>
                    <a:pt x="671" y="22"/>
                  </a:cubicBezTo>
                  <a:cubicBezTo>
                    <a:pt x="671" y="22"/>
                    <a:pt x="620" y="0"/>
                    <a:pt x="604" y="0"/>
                  </a:cubicBezTo>
                  <a:cubicBezTo>
                    <a:pt x="588" y="0"/>
                    <a:pt x="557" y="32"/>
                    <a:pt x="530" y="93"/>
                  </a:cubicBezTo>
                  <a:close/>
                  <a:moveTo>
                    <a:pt x="14" y="1738"/>
                  </a:moveTo>
                  <a:cubicBezTo>
                    <a:pt x="14" y="1772"/>
                    <a:pt x="-18" y="1783"/>
                    <a:pt x="16" y="1806"/>
                  </a:cubicBezTo>
                  <a:lnTo>
                    <a:pt x="77" y="1806"/>
                  </a:lnTo>
                  <a:cubicBezTo>
                    <a:pt x="144" y="1775"/>
                    <a:pt x="167" y="1716"/>
                    <a:pt x="252" y="1528"/>
                  </a:cubicBezTo>
                  <a:lnTo>
                    <a:pt x="252" y="1486"/>
                  </a:lnTo>
                  <a:cubicBezTo>
                    <a:pt x="252" y="1460"/>
                    <a:pt x="273" y="1446"/>
                    <a:pt x="218" y="1412"/>
                  </a:cubicBezTo>
                  <a:lnTo>
                    <a:pt x="202" y="1412"/>
                  </a:lnTo>
                  <a:cubicBezTo>
                    <a:pt x="93" y="1409"/>
                    <a:pt x="67" y="1465"/>
                    <a:pt x="14" y="168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" name="Freeform: Shape 2"/>
            <p:cNvSpPr/>
            <p:nvPr/>
          </p:nvSpPr>
          <p:spPr>
            <a:xfrm>
              <a:off x="2244131" y="4551817"/>
              <a:ext cx="81339" cy="30426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9" h="1602">
                  <a:moveTo>
                    <a:pt x="244" y="1533"/>
                  </a:moveTo>
                  <a:cubicBezTo>
                    <a:pt x="209" y="1533"/>
                    <a:pt x="199" y="1483"/>
                    <a:pt x="183" y="1329"/>
                  </a:cubicBezTo>
                  <a:cubicBezTo>
                    <a:pt x="201" y="1064"/>
                    <a:pt x="223" y="884"/>
                    <a:pt x="241" y="789"/>
                  </a:cubicBezTo>
                  <a:cubicBezTo>
                    <a:pt x="323" y="384"/>
                    <a:pt x="307" y="458"/>
                    <a:pt x="366" y="320"/>
                  </a:cubicBezTo>
                  <a:cubicBezTo>
                    <a:pt x="424" y="180"/>
                    <a:pt x="429" y="161"/>
                    <a:pt x="429" y="119"/>
                  </a:cubicBezTo>
                  <a:cubicBezTo>
                    <a:pt x="429" y="71"/>
                    <a:pt x="376" y="32"/>
                    <a:pt x="268" y="0"/>
                  </a:cubicBezTo>
                  <a:lnTo>
                    <a:pt x="260" y="0"/>
                  </a:lnTo>
                  <a:lnTo>
                    <a:pt x="257" y="2"/>
                  </a:lnTo>
                  <a:cubicBezTo>
                    <a:pt x="257" y="2"/>
                    <a:pt x="254" y="5"/>
                    <a:pt x="241" y="63"/>
                  </a:cubicBezTo>
                  <a:lnTo>
                    <a:pt x="209" y="201"/>
                  </a:lnTo>
                  <a:cubicBezTo>
                    <a:pt x="130" y="535"/>
                    <a:pt x="127" y="564"/>
                    <a:pt x="109" y="614"/>
                  </a:cubicBezTo>
                  <a:cubicBezTo>
                    <a:pt x="-8" y="1138"/>
                    <a:pt x="0" y="1213"/>
                    <a:pt x="0" y="1340"/>
                  </a:cubicBezTo>
                  <a:cubicBezTo>
                    <a:pt x="5" y="1385"/>
                    <a:pt x="27" y="1432"/>
                    <a:pt x="66" y="1483"/>
                  </a:cubicBezTo>
                  <a:cubicBezTo>
                    <a:pt x="146" y="1562"/>
                    <a:pt x="212" y="1602"/>
                    <a:pt x="257" y="160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" name="Freeform: Shape 3"/>
            <p:cNvSpPr/>
            <p:nvPr/>
          </p:nvSpPr>
          <p:spPr>
            <a:xfrm>
              <a:off x="2307796" y="4611684"/>
              <a:ext cx="82480" cy="24458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35" h="1288">
                  <a:moveTo>
                    <a:pt x="270" y="204"/>
                  </a:moveTo>
                  <a:lnTo>
                    <a:pt x="294" y="212"/>
                  </a:lnTo>
                  <a:cubicBezTo>
                    <a:pt x="331" y="206"/>
                    <a:pt x="379" y="164"/>
                    <a:pt x="435" y="82"/>
                  </a:cubicBezTo>
                  <a:lnTo>
                    <a:pt x="432" y="71"/>
                  </a:lnTo>
                  <a:cubicBezTo>
                    <a:pt x="429" y="45"/>
                    <a:pt x="395" y="21"/>
                    <a:pt x="329" y="0"/>
                  </a:cubicBezTo>
                  <a:lnTo>
                    <a:pt x="321" y="0"/>
                  </a:lnTo>
                  <a:cubicBezTo>
                    <a:pt x="302" y="3"/>
                    <a:pt x="284" y="69"/>
                    <a:pt x="270" y="204"/>
                  </a:cubicBezTo>
                  <a:close/>
                  <a:moveTo>
                    <a:pt x="210" y="1218"/>
                  </a:moveTo>
                  <a:lnTo>
                    <a:pt x="199" y="1189"/>
                  </a:lnTo>
                  <a:cubicBezTo>
                    <a:pt x="194" y="1048"/>
                    <a:pt x="194" y="956"/>
                    <a:pt x="204" y="913"/>
                  </a:cubicBezTo>
                  <a:lnTo>
                    <a:pt x="194" y="884"/>
                  </a:lnTo>
                  <a:cubicBezTo>
                    <a:pt x="191" y="829"/>
                    <a:pt x="196" y="800"/>
                    <a:pt x="207" y="800"/>
                  </a:cubicBezTo>
                  <a:cubicBezTo>
                    <a:pt x="220" y="712"/>
                    <a:pt x="236" y="662"/>
                    <a:pt x="249" y="651"/>
                  </a:cubicBezTo>
                  <a:cubicBezTo>
                    <a:pt x="255" y="590"/>
                    <a:pt x="286" y="511"/>
                    <a:pt x="347" y="413"/>
                  </a:cubicBezTo>
                  <a:cubicBezTo>
                    <a:pt x="345" y="381"/>
                    <a:pt x="281" y="341"/>
                    <a:pt x="165" y="291"/>
                  </a:cubicBezTo>
                  <a:cubicBezTo>
                    <a:pt x="133" y="294"/>
                    <a:pt x="106" y="360"/>
                    <a:pt x="82" y="484"/>
                  </a:cubicBezTo>
                  <a:cubicBezTo>
                    <a:pt x="16" y="768"/>
                    <a:pt x="-10" y="969"/>
                    <a:pt x="3" y="1086"/>
                  </a:cubicBezTo>
                  <a:cubicBezTo>
                    <a:pt x="14" y="1168"/>
                    <a:pt x="24" y="1207"/>
                    <a:pt x="40" y="1207"/>
                  </a:cubicBezTo>
                  <a:cubicBezTo>
                    <a:pt x="96" y="1268"/>
                    <a:pt x="157" y="1295"/>
                    <a:pt x="225" y="128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" name="Freeform: Shape 4"/>
            <p:cNvSpPr/>
            <p:nvPr/>
          </p:nvSpPr>
          <p:spPr>
            <a:xfrm>
              <a:off x="2387044" y="4639800"/>
              <a:ext cx="173892" cy="2162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16" h="1139">
                  <a:moveTo>
                    <a:pt x="871" y="172"/>
                  </a:moveTo>
                  <a:cubicBezTo>
                    <a:pt x="900" y="141"/>
                    <a:pt x="916" y="114"/>
                    <a:pt x="916" y="95"/>
                  </a:cubicBezTo>
                  <a:cubicBezTo>
                    <a:pt x="916" y="37"/>
                    <a:pt x="892" y="5"/>
                    <a:pt x="795" y="0"/>
                  </a:cubicBezTo>
                  <a:cubicBezTo>
                    <a:pt x="773" y="0"/>
                    <a:pt x="736" y="35"/>
                    <a:pt x="683" y="106"/>
                  </a:cubicBezTo>
                  <a:cubicBezTo>
                    <a:pt x="644" y="252"/>
                    <a:pt x="599" y="350"/>
                    <a:pt x="543" y="403"/>
                  </a:cubicBezTo>
                  <a:cubicBezTo>
                    <a:pt x="456" y="596"/>
                    <a:pt x="389" y="723"/>
                    <a:pt x="344" y="781"/>
                  </a:cubicBezTo>
                  <a:cubicBezTo>
                    <a:pt x="331" y="832"/>
                    <a:pt x="318" y="858"/>
                    <a:pt x="307" y="858"/>
                  </a:cubicBezTo>
                  <a:lnTo>
                    <a:pt x="305" y="858"/>
                  </a:lnTo>
                  <a:cubicBezTo>
                    <a:pt x="305" y="858"/>
                    <a:pt x="302" y="858"/>
                    <a:pt x="299" y="773"/>
                  </a:cubicBezTo>
                  <a:lnTo>
                    <a:pt x="294" y="569"/>
                  </a:lnTo>
                  <a:lnTo>
                    <a:pt x="302" y="498"/>
                  </a:lnTo>
                  <a:lnTo>
                    <a:pt x="286" y="416"/>
                  </a:lnTo>
                  <a:lnTo>
                    <a:pt x="294" y="397"/>
                  </a:lnTo>
                  <a:lnTo>
                    <a:pt x="278" y="363"/>
                  </a:lnTo>
                  <a:lnTo>
                    <a:pt x="286" y="339"/>
                  </a:lnTo>
                  <a:lnTo>
                    <a:pt x="286" y="334"/>
                  </a:lnTo>
                  <a:cubicBezTo>
                    <a:pt x="286" y="286"/>
                    <a:pt x="207" y="249"/>
                    <a:pt x="45" y="220"/>
                  </a:cubicBezTo>
                  <a:cubicBezTo>
                    <a:pt x="24" y="225"/>
                    <a:pt x="11" y="236"/>
                    <a:pt x="0" y="249"/>
                  </a:cubicBezTo>
                  <a:lnTo>
                    <a:pt x="0" y="260"/>
                  </a:lnTo>
                  <a:cubicBezTo>
                    <a:pt x="29" y="260"/>
                    <a:pt x="53" y="474"/>
                    <a:pt x="74" y="906"/>
                  </a:cubicBezTo>
                  <a:cubicBezTo>
                    <a:pt x="74" y="993"/>
                    <a:pt x="93" y="1049"/>
                    <a:pt x="133" y="1073"/>
                  </a:cubicBezTo>
                  <a:cubicBezTo>
                    <a:pt x="170" y="1115"/>
                    <a:pt x="215" y="1139"/>
                    <a:pt x="273" y="1139"/>
                  </a:cubicBezTo>
                  <a:lnTo>
                    <a:pt x="302" y="1139"/>
                  </a:lnTo>
                  <a:lnTo>
                    <a:pt x="305" y="1136"/>
                  </a:lnTo>
                  <a:cubicBezTo>
                    <a:pt x="305" y="1136"/>
                    <a:pt x="307" y="1134"/>
                    <a:pt x="342" y="1054"/>
                  </a:cubicBezTo>
                  <a:lnTo>
                    <a:pt x="432" y="848"/>
                  </a:lnTo>
                  <a:cubicBezTo>
                    <a:pt x="516" y="667"/>
                    <a:pt x="569" y="564"/>
                    <a:pt x="593" y="540"/>
                  </a:cubicBezTo>
                  <a:cubicBezTo>
                    <a:pt x="620" y="474"/>
                    <a:pt x="641" y="440"/>
                    <a:pt x="652" y="434"/>
                  </a:cubicBezTo>
                  <a:lnTo>
                    <a:pt x="654" y="434"/>
                  </a:lnTo>
                  <a:cubicBezTo>
                    <a:pt x="654" y="434"/>
                    <a:pt x="657" y="434"/>
                    <a:pt x="712" y="36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" name="Freeform: Shape 5"/>
            <p:cNvSpPr/>
            <p:nvPr/>
          </p:nvSpPr>
          <p:spPr>
            <a:xfrm>
              <a:off x="2518364" y="4655961"/>
              <a:ext cx="124100" cy="20106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4" h="1059">
                  <a:moveTo>
                    <a:pt x="337" y="53"/>
                  </a:moveTo>
                  <a:cubicBezTo>
                    <a:pt x="276" y="108"/>
                    <a:pt x="233" y="167"/>
                    <a:pt x="204" y="230"/>
                  </a:cubicBezTo>
                  <a:lnTo>
                    <a:pt x="201" y="233"/>
                  </a:lnTo>
                  <a:cubicBezTo>
                    <a:pt x="201" y="233"/>
                    <a:pt x="199" y="236"/>
                    <a:pt x="183" y="262"/>
                  </a:cubicBezTo>
                  <a:lnTo>
                    <a:pt x="125" y="368"/>
                  </a:lnTo>
                  <a:cubicBezTo>
                    <a:pt x="43" y="564"/>
                    <a:pt x="0" y="710"/>
                    <a:pt x="0" y="808"/>
                  </a:cubicBezTo>
                  <a:lnTo>
                    <a:pt x="0" y="826"/>
                  </a:lnTo>
                  <a:cubicBezTo>
                    <a:pt x="0" y="861"/>
                    <a:pt x="21" y="900"/>
                    <a:pt x="66" y="945"/>
                  </a:cubicBezTo>
                  <a:cubicBezTo>
                    <a:pt x="109" y="1019"/>
                    <a:pt x="159" y="1059"/>
                    <a:pt x="220" y="1059"/>
                  </a:cubicBezTo>
                  <a:cubicBezTo>
                    <a:pt x="268" y="1049"/>
                    <a:pt x="294" y="1038"/>
                    <a:pt x="294" y="1030"/>
                  </a:cubicBezTo>
                  <a:cubicBezTo>
                    <a:pt x="339" y="998"/>
                    <a:pt x="360" y="977"/>
                    <a:pt x="360" y="964"/>
                  </a:cubicBezTo>
                  <a:cubicBezTo>
                    <a:pt x="432" y="874"/>
                    <a:pt x="477" y="800"/>
                    <a:pt x="501" y="739"/>
                  </a:cubicBezTo>
                  <a:lnTo>
                    <a:pt x="501" y="733"/>
                  </a:lnTo>
                  <a:lnTo>
                    <a:pt x="485" y="720"/>
                  </a:lnTo>
                  <a:lnTo>
                    <a:pt x="469" y="733"/>
                  </a:lnTo>
                  <a:cubicBezTo>
                    <a:pt x="392" y="845"/>
                    <a:pt x="310" y="924"/>
                    <a:pt x="220" y="972"/>
                  </a:cubicBezTo>
                  <a:cubicBezTo>
                    <a:pt x="204" y="972"/>
                    <a:pt x="191" y="961"/>
                    <a:pt x="183" y="943"/>
                  </a:cubicBezTo>
                  <a:cubicBezTo>
                    <a:pt x="183" y="813"/>
                    <a:pt x="233" y="641"/>
                    <a:pt x="331" y="421"/>
                  </a:cubicBezTo>
                  <a:lnTo>
                    <a:pt x="382" y="424"/>
                  </a:lnTo>
                  <a:cubicBezTo>
                    <a:pt x="382" y="424"/>
                    <a:pt x="411" y="426"/>
                    <a:pt x="440" y="416"/>
                  </a:cubicBezTo>
                  <a:lnTo>
                    <a:pt x="530" y="379"/>
                  </a:lnTo>
                  <a:cubicBezTo>
                    <a:pt x="588" y="349"/>
                    <a:pt x="628" y="299"/>
                    <a:pt x="654" y="230"/>
                  </a:cubicBezTo>
                  <a:lnTo>
                    <a:pt x="654" y="159"/>
                  </a:lnTo>
                  <a:cubicBezTo>
                    <a:pt x="646" y="111"/>
                    <a:pt x="577" y="58"/>
                    <a:pt x="448" y="0"/>
                  </a:cubicBezTo>
                  <a:lnTo>
                    <a:pt x="411" y="0"/>
                  </a:lnTo>
                  <a:close/>
                  <a:moveTo>
                    <a:pt x="374" y="349"/>
                  </a:moveTo>
                  <a:cubicBezTo>
                    <a:pt x="453" y="244"/>
                    <a:pt x="506" y="191"/>
                    <a:pt x="535" y="191"/>
                  </a:cubicBezTo>
                  <a:lnTo>
                    <a:pt x="543" y="191"/>
                  </a:lnTo>
                  <a:lnTo>
                    <a:pt x="551" y="196"/>
                  </a:lnTo>
                  <a:cubicBezTo>
                    <a:pt x="498" y="310"/>
                    <a:pt x="448" y="368"/>
                    <a:pt x="405" y="368"/>
                  </a:cubicBezTo>
                  <a:lnTo>
                    <a:pt x="376" y="355"/>
                  </a:lnTo>
                  <a:lnTo>
                    <a:pt x="376" y="349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" name="Freeform: Shape 6"/>
            <p:cNvSpPr/>
            <p:nvPr/>
          </p:nvSpPr>
          <p:spPr>
            <a:xfrm>
              <a:off x="1741460" y="4718683"/>
              <a:ext cx="122009" cy="13721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3" h="723">
                  <a:moveTo>
                    <a:pt x="495" y="442"/>
                  </a:moveTo>
                  <a:cubicBezTo>
                    <a:pt x="490" y="495"/>
                    <a:pt x="455" y="598"/>
                    <a:pt x="339" y="598"/>
                  </a:cubicBezTo>
                  <a:cubicBezTo>
                    <a:pt x="233" y="598"/>
                    <a:pt x="151" y="522"/>
                    <a:pt x="151" y="363"/>
                  </a:cubicBezTo>
                  <a:cubicBezTo>
                    <a:pt x="151" y="220"/>
                    <a:pt x="222" y="127"/>
                    <a:pt x="339" y="127"/>
                  </a:cubicBezTo>
                  <a:cubicBezTo>
                    <a:pt x="434" y="127"/>
                    <a:pt x="482" y="199"/>
                    <a:pt x="490" y="249"/>
                  </a:cubicBezTo>
                  <a:lnTo>
                    <a:pt x="635" y="249"/>
                  </a:lnTo>
                  <a:cubicBezTo>
                    <a:pt x="627" y="161"/>
                    <a:pt x="559" y="0"/>
                    <a:pt x="339" y="0"/>
                  </a:cubicBezTo>
                  <a:cubicBezTo>
                    <a:pt x="130" y="0"/>
                    <a:pt x="0" y="156"/>
                    <a:pt x="0" y="360"/>
                  </a:cubicBezTo>
                  <a:cubicBezTo>
                    <a:pt x="0" y="577"/>
                    <a:pt x="140" y="723"/>
                    <a:pt x="339" y="723"/>
                  </a:cubicBezTo>
                  <a:cubicBezTo>
                    <a:pt x="566" y="723"/>
                    <a:pt x="638" y="537"/>
                    <a:pt x="643" y="43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" name="Freeform: Shape 7"/>
            <p:cNvSpPr/>
            <p:nvPr/>
          </p:nvSpPr>
          <p:spPr>
            <a:xfrm>
              <a:off x="1876199" y="4721714"/>
              <a:ext cx="27556" cy="2337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124">
                  <a:moveTo>
                    <a:pt x="73" y="124"/>
                  </a:moveTo>
                  <a:lnTo>
                    <a:pt x="0" y="124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2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" name="Freeform: Shape 8"/>
            <p:cNvSpPr/>
            <p:nvPr/>
          </p:nvSpPr>
          <p:spPr>
            <a:xfrm>
              <a:off x="1876202" y="4757823"/>
              <a:ext cx="27556" cy="9502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501">
                  <a:moveTo>
                    <a:pt x="73" y="501"/>
                  </a:moveTo>
                  <a:lnTo>
                    <a:pt x="0" y="501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501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" name="Freeform: Shape 9"/>
            <p:cNvSpPr/>
            <p:nvPr/>
          </p:nvSpPr>
          <p:spPr>
            <a:xfrm>
              <a:off x="1914967" y="4755352"/>
              <a:ext cx="90461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7" h="530">
                  <a:moveTo>
                    <a:pt x="16" y="146"/>
                  </a:moveTo>
                  <a:cubicBezTo>
                    <a:pt x="16" y="252"/>
                    <a:pt x="109" y="284"/>
                    <a:pt x="162" y="297"/>
                  </a:cubicBezTo>
                  <a:cubicBezTo>
                    <a:pt x="175" y="299"/>
                    <a:pt x="212" y="310"/>
                    <a:pt x="225" y="313"/>
                  </a:cubicBezTo>
                  <a:cubicBezTo>
                    <a:pt x="278" y="326"/>
                    <a:pt x="326" y="337"/>
                    <a:pt x="326" y="379"/>
                  </a:cubicBezTo>
                  <a:cubicBezTo>
                    <a:pt x="326" y="408"/>
                    <a:pt x="294" y="432"/>
                    <a:pt x="236" y="432"/>
                  </a:cubicBezTo>
                  <a:cubicBezTo>
                    <a:pt x="178" y="432"/>
                    <a:pt x="143" y="403"/>
                    <a:pt x="138" y="352"/>
                  </a:cubicBezTo>
                  <a:lnTo>
                    <a:pt x="0" y="352"/>
                  </a:lnTo>
                  <a:cubicBezTo>
                    <a:pt x="6" y="405"/>
                    <a:pt x="35" y="530"/>
                    <a:pt x="236" y="530"/>
                  </a:cubicBezTo>
                  <a:cubicBezTo>
                    <a:pt x="424" y="530"/>
                    <a:pt x="477" y="427"/>
                    <a:pt x="477" y="368"/>
                  </a:cubicBezTo>
                  <a:cubicBezTo>
                    <a:pt x="477" y="302"/>
                    <a:pt x="435" y="246"/>
                    <a:pt x="310" y="215"/>
                  </a:cubicBezTo>
                  <a:cubicBezTo>
                    <a:pt x="302" y="212"/>
                    <a:pt x="262" y="204"/>
                    <a:pt x="247" y="199"/>
                  </a:cubicBezTo>
                  <a:cubicBezTo>
                    <a:pt x="183" y="183"/>
                    <a:pt x="165" y="172"/>
                    <a:pt x="165" y="141"/>
                  </a:cubicBezTo>
                  <a:cubicBezTo>
                    <a:pt x="165" y="111"/>
                    <a:pt x="196" y="98"/>
                    <a:pt x="231" y="98"/>
                  </a:cubicBezTo>
                  <a:cubicBezTo>
                    <a:pt x="310" y="98"/>
                    <a:pt x="326" y="138"/>
                    <a:pt x="326" y="162"/>
                  </a:cubicBezTo>
                  <a:lnTo>
                    <a:pt x="464" y="162"/>
                  </a:lnTo>
                  <a:cubicBezTo>
                    <a:pt x="464" y="109"/>
                    <a:pt x="427" y="0"/>
                    <a:pt x="231" y="0"/>
                  </a:cubicBezTo>
                  <a:cubicBezTo>
                    <a:pt x="74" y="0"/>
                    <a:pt x="16" y="80"/>
                    <a:pt x="16" y="14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" name="Freeform: Shape 10"/>
            <p:cNvSpPr/>
            <p:nvPr/>
          </p:nvSpPr>
          <p:spPr>
            <a:xfrm>
              <a:off x="2012082" y="4755353"/>
              <a:ext cx="97493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4" h="530">
                  <a:moveTo>
                    <a:pt x="376" y="331"/>
                  </a:moveTo>
                  <a:cubicBezTo>
                    <a:pt x="366" y="379"/>
                    <a:pt x="334" y="424"/>
                    <a:pt x="270" y="424"/>
                  </a:cubicBezTo>
                  <a:cubicBezTo>
                    <a:pt x="191" y="424"/>
                    <a:pt x="151" y="355"/>
                    <a:pt x="151" y="265"/>
                  </a:cubicBezTo>
                  <a:cubicBezTo>
                    <a:pt x="151" y="196"/>
                    <a:pt x="178" y="103"/>
                    <a:pt x="270" y="103"/>
                  </a:cubicBezTo>
                  <a:cubicBezTo>
                    <a:pt x="329" y="103"/>
                    <a:pt x="363" y="143"/>
                    <a:pt x="371" y="188"/>
                  </a:cubicBezTo>
                  <a:lnTo>
                    <a:pt x="511" y="188"/>
                  </a:lnTo>
                  <a:cubicBezTo>
                    <a:pt x="503" y="109"/>
                    <a:pt x="445" y="0"/>
                    <a:pt x="268" y="0"/>
                  </a:cubicBezTo>
                  <a:cubicBezTo>
                    <a:pt x="112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53" y="530"/>
                    <a:pt x="506" y="413"/>
                    <a:pt x="514" y="334"/>
                  </a:cubicBezTo>
                  <a:lnTo>
                    <a:pt x="376" y="33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" name="Freeform: Shape 11"/>
            <p:cNvSpPr/>
            <p:nvPr/>
          </p:nvSpPr>
          <p:spPr>
            <a:xfrm>
              <a:off x="2117744" y="4755338"/>
              <a:ext cx="101104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33" h="530">
                  <a:moveTo>
                    <a:pt x="268" y="0"/>
                  </a:moveTo>
                  <a:cubicBezTo>
                    <a:pt x="109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24" y="530"/>
                    <a:pt x="533" y="429"/>
                    <a:pt x="533" y="265"/>
                  </a:cubicBezTo>
                  <a:cubicBezTo>
                    <a:pt x="533" y="98"/>
                    <a:pt x="419" y="0"/>
                    <a:pt x="268" y="0"/>
                  </a:cubicBezTo>
                  <a:close/>
                  <a:moveTo>
                    <a:pt x="265" y="424"/>
                  </a:moveTo>
                  <a:cubicBezTo>
                    <a:pt x="188" y="424"/>
                    <a:pt x="146" y="355"/>
                    <a:pt x="146" y="265"/>
                  </a:cubicBezTo>
                  <a:cubicBezTo>
                    <a:pt x="149" y="196"/>
                    <a:pt x="175" y="103"/>
                    <a:pt x="265" y="103"/>
                  </a:cubicBezTo>
                  <a:cubicBezTo>
                    <a:pt x="347" y="103"/>
                    <a:pt x="382" y="183"/>
                    <a:pt x="382" y="265"/>
                  </a:cubicBezTo>
                  <a:cubicBezTo>
                    <a:pt x="382" y="347"/>
                    <a:pt x="347" y="424"/>
                    <a:pt x="265" y="424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sp>
        <p:nvSpPr>
          <p:cNvPr id="12" name="Rectangle 11"/>
          <p:cNvSpPr/>
          <p:nvPr userDrawn="1"/>
        </p:nvSpPr>
        <p:spPr>
          <a:xfrm>
            <a:off x="410896" y="734015"/>
            <a:ext cx="4215384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6251" indent="-6251" eaLnBrk="0" hangingPunct="0">
              <a:lnSpc>
                <a:spcPct val="90000"/>
              </a:lnSpc>
            </a:pPr>
            <a:r>
              <a:rPr lang="en-US" sz="2800" dirty="0">
                <a:solidFill>
                  <a:srgbClr val="FFFFFF"/>
                </a:solidFill>
                <a:latin typeface="Arial"/>
                <a:ea typeface="+mj-ea"/>
                <a:cs typeface="+mj-cs"/>
                <a:sym typeface="Arial" pitchFamily="34" charset="0"/>
              </a:rPr>
              <a:t>Complete Your Online </a:t>
            </a:r>
            <a:br>
              <a:rPr lang="en-US" sz="2800" dirty="0">
                <a:solidFill>
                  <a:srgbClr val="FFFFFF"/>
                </a:solidFill>
                <a:latin typeface="Arial"/>
                <a:ea typeface="+mj-ea"/>
                <a:cs typeface="+mj-cs"/>
                <a:sym typeface="Arial" pitchFamily="34" charset="0"/>
              </a:rPr>
            </a:br>
            <a:r>
              <a:rPr lang="en-US" sz="2800" dirty="0">
                <a:solidFill>
                  <a:srgbClr val="FFFFFF"/>
                </a:solidFill>
                <a:latin typeface="Arial"/>
                <a:ea typeface="+mj-ea"/>
                <a:cs typeface="+mj-cs"/>
                <a:sym typeface="Arial" pitchFamily="34" charset="0"/>
              </a:rPr>
              <a:t>Session Evaluation</a:t>
            </a:r>
          </a:p>
        </p:txBody>
      </p:sp>
      <p:sp>
        <p:nvSpPr>
          <p:cNvPr id="27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436727" y="3861869"/>
            <a:ext cx="3754273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FFFFFF"/>
                </a:solidFill>
                <a:latin typeface="Arial"/>
              </a:rPr>
              <a:t>Don’t forget: Cisco Live sessions will be available for viewing on demand after the event at </a:t>
            </a:r>
            <a:r>
              <a:rPr lang="en-US" sz="1400" dirty="0">
                <a:solidFill>
                  <a:srgbClr val="FFFFFF"/>
                </a:solidFill>
                <a:latin typeface="Arial"/>
                <a:hlinkClick r:id="rId5"/>
              </a:rPr>
              <a:t>www.</a:t>
            </a:r>
            <a:r>
              <a:rPr lang="en-US" sz="1400" u="sng" dirty="0">
                <a:solidFill>
                  <a:srgbClr val="00BCEB"/>
                </a:solidFill>
                <a:latin typeface="Arial"/>
                <a:hlinkClick r:id="rId5"/>
              </a:rPr>
              <a:t>CiscoLive.com/Online</a:t>
            </a:r>
            <a:r>
              <a:rPr lang="en-US" sz="14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3033121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2" t="14280" r="44733" b="3050"/>
          <a:stretch/>
        </p:blipFill>
        <p:spPr>
          <a:xfrm rot="5400000">
            <a:off x="1998980" y="-2000251"/>
            <a:ext cx="5146037" cy="9144001"/>
          </a:xfrm>
          <a:prstGeom prst="rect">
            <a:avLst/>
          </a:prstGeom>
        </p:spPr>
      </p:pic>
      <p:grpSp>
        <p:nvGrpSpPr>
          <p:cNvPr id="12" name="Group 11"/>
          <p:cNvGrpSpPr/>
          <p:nvPr userDrawn="1"/>
        </p:nvGrpSpPr>
        <p:grpSpPr>
          <a:xfrm>
            <a:off x="410080" y="399299"/>
            <a:ext cx="792595" cy="419316"/>
            <a:chOff x="3133800" y="2372040"/>
            <a:chExt cx="514440" cy="272160"/>
          </a:xfrm>
          <a:solidFill>
            <a:schemeClr val="bg1"/>
          </a:solidFill>
        </p:grpSpPr>
        <p:sp>
          <p:nvSpPr>
            <p:cNvPr id="13" name="Freeform: Shape 38"/>
            <p:cNvSpPr/>
            <p:nvPr/>
          </p:nvSpPr>
          <p:spPr>
            <a:xfrm>
              <a:off x="3279600" y="2552040"/>
              <a:ext cx="22680" cy="89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" h="249">
                  <a:moveTo>
                    <a:pt x="32" y="249"/>
                  </a:moveTo>
                  <a:lnTo>
                    <a:pt x="0" y="249"/>
                  </a:lnTo>
                  <a:lnTo>
                    <a:pt x="0" y="0"/>
                  </a:lnTo>
                  <a:lnTo>
                    <a:pt x="64" y="0"/>
                  </a:lnTo>
                  <a:lnTo>
                    <a:pt x="64" y="249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" name="Freeform: Shape 39"/>
            <p:cNvSpPr/>
            <p:nvPr/>
          </p:nvSpPr>
          <p:spPr>
            <a:xfrm>
              <a:off x="3416040" y="2550960"/>
              <a:ext cx="68400" cy="93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91" h="260">
                  <a:moveTo>
                    <a:pt x="191" y="8"/>
                  </a:moveTo>
                  <a:cubicBezTo>
                    <a:pt x="185" y="6"/>
                    <a:pt x="164" y="0"/>
                    <a:pt x="132" y="0"/>
                  </a:cubicBezTo>
                  <a:cubicBezTo>
                    <a:pt x="56" y="0"/>
                    <a:pt x="0" y="56"/>
                    <a:pt x="0" y="130"/>
                  </a:cubicBezTo>
                  <a:cubicBezTo>
                    <a:pt x="0" y="210"/>
                    <a:pt x="61" y="260"/>
                    <a:pt x="132" y="260"/>
                  </a:cubicBezTo>
                  <a:cubicBezTo>
                    <a:pt x="161" y="260"/>
                    <a:pt x="183" y="252"/>
                    <a:pt x="191" y="252"/>
                  </a:cubicBezTo>
                  <a:lnTo>
                    <a:pt x="191" y="186"/>
                  </a:lnTo>
                  <a:cubicBezTo>
                    <a:pt x="188" y="188"/>
                    <a:pt x="167" y="199"/>
                    <a:pt x="138" y="199"/>
                  </a:cubicBezTo>
                  <a:cubicBezTo>
                    <a:pt x="95" y="199"/>
                    <a:pt x="69" y="170"/>
                    <a:pt x="69" y="133"/>
                  </a:cubicBezTo>
                  <a:cubicBezTo>
                    <a:pt x="69" y="96"/>
                    <a:pt x="98" y="67"/>
                    <a:pt x="138" y="67"/>
                  </a:cubicBezTo>
                  <a:cubicBezTo>
                    <a:pt x="167" y="67"/>
                    <a:pt x="188" y="80"/>
                    <a:pt x="191" y="8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" name="Freeform: Shape 40"/>
            <p:cNvSpPr/>
            <p:nvPr/>
          </p:nvSpPr>
          <p:spPr>
            <a:xfrm>
              <a:off x="3180600" y="2550960"/>
              <a:ext cx="68400" cy="93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91" h="260">
                  <a:moveTo>
                    <a:pt x="191" y="8"/>
                  </a:moveTo>
                  <a:cubicBezTo>
                    <a:pt x="185" y="6"/>
                    <a:pt x="164" y="0"/>
                    <a:pt x="132" y="0"/>
                  </a:cubicBezTo>
                  <a:cubicBezTo>
                    <a:pt x="55" y="0"/>
                    <a:pt x="0" y="56"/>
                    <a:pt x="0" y="130"/>
                  </a:cubicBezTo>
                  <a:cubicBezTo>
                    <a:pt x="0" y="210"/>
                    <a:pt x="61" y="260"/>
                    <a:pt x="132" y="260"/>
                  </a:cubicBezTo>
                  <a:cubicBezTo>
                    <a:pt x="161" y="260"/>
                    <a:pt x="183" y="252"/>
                    <a:pt x="191" y="252"/>
                  </a:cubicBezTo>
                  <a:lnTo>
                    <a:pt x="191" y="186"/>
                  </a:lnTo>
                  <a:cubicBezTo>
                    <a:pt x="188" y="188"/>
                    <a:pt x="167" y="199"/>
                    <a:pt x="138" y="199"/>
                  </a:cubicBezTo>
                  <a:cubicBezTo>
                    <a:pt x="95" y="199"/>
                    <a:pt x="69" y="170"/>
                    <a:pt x="69" y="133"/>
                  </a:cubicBezTo>
                  <a:cubicBezTo>
                    <a:pt x="69" y="96"/>
                    <a:pt x="98" y="67"/>
                    <a:pt x="138" y="67"/>
                  </a:cubicBezTo>
                  <a:cubicBezTo>
                    <a:pt x="167" y="67"/>
                    <a:pt x="188" y="80"/>
                    <a:pt x="191" y="8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" name="Freeform: Shape 41"/>
            <p:cNvSpPr/>
            <p:nvPr/>
          </p:nvSpPr>
          <p:spPr>
            <a:xfrm>
              <a:off x="3507479" y="2550240"/>
              <a:ext cx="95040" cy="92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5" h="259">
                  <a:moveTo>
                    <a:pt x="133" y="0"/>
                  </a:moveTo>
                  <a:cubicBezTo>
                    <a:pt x="56" y="0"/>
                    <a:pt x="0" y="57"/>
                    <a:pt x="0" y="129"/>
                  </a:cubicBezTo>
                  <a:cubicBezTo>
                    <a:pt x="0" y="200"/>
                    <a:pt x="56" y="259"/>
                    <a:pt x="133" y="259"/>
                  </a:cubicBezTo>
                  <a:cubicBezTo>
                    <a:pt x="209" y="259"/>
                    <a:pt x="265" y="200"/>
                    <a:pt x="265" y="129"/>
                  </a:cubicBezTo>
                  <a:cubicBezTo>
                    <a:pt x="265" y="57"/>
                    <a:pt x="209" y="0"/>
                    <a:pt x="133" y="0"/>
                  </a:cubicBezTo>
                  <a:close/>
                  <a:moveTo>
                    <a:pt x="133" y="198"/>
                  </a:moveTo>
                  <a:cubicBezTo>
                    <a:pt x="95" y="198"/>
                    <a:pt x="69" y="169"/>
                    <a:pt x="69" y="132"/>
                  </a:cubicBezTo>
                  <a:cubicBezTo>
                    <a:pt x="69" y="95"/>
                    <a:pt x="95" y="66"/>
                    <a:pt x="133" y="66"/>
                  </a:cubicBezTo>
                  <a:cubicBezTo>
                    <a:pt x="170" y="66"/>
                    <a:pt x="196" y="95"/>
                    <a:pt x="196" y="132"/>
                  </a:cubicBezTo>
                  <a:cubicBezTo>
                    <a:pt x="196" y="169"/>
                    <a:pt x="170" y="198"/>
                    <a:pt x="133" y="19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" name="Freeform: Shape 42"/>
            <p:cNvSpPr/>
            <p:nvPr/>
          </p:nvSpPr>
          <p:spPr>
            <a:xfrm>
              <a:off x="3333240" y="2550960"/>
              <a:ext cx="62280" cy="93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4" h="260">
                  <a:moveTo>
                    <a:pt x="92" y="0"/>
                  </a:moveTo>
                  <a:cubicBezTo>
                    <a:pt x="34" y="0"/>
                    <a:pt x="0" y="32"/>
                    <a:pt x="0" y="77"/>
                  </a:cubicBezTo>
                  <a:cubicBezTo>
                    <a:pt x="0" y="120"/>
                    <a:pt x="29" y="138"/>
                    <a:pt x="63" y="149"/>
                  </a:cubicBezTo>
                  <a:cubicBezTo>
                    <a:pt x="66" y="149"/>
                    <a:pt x="74" y="151"/>
                    <a:pt x="76" y="154"/>
                  </a:cubicBezTo>
                  <a:cubicBezTo>
                    <a:pt x="92" y="159"/>
                    <a:pt x="105" y="167"/>
                    <a:pt x="105" y="178"/>
                  </a:cubicBezTo>
                  <a:cubicBezTo>
                    <a:pt x="105" y="191"/>
                    <a:pt x="92" y="202"/>
                    <a:pt x="60" y="202"/>
                  </a:cubicBezTo>
                  <a:cubicBezTo>
                    <a:pt x="34" y="202"/>
                    <a:pt x="8" y="194"/>
                    <a:pt x="2" y="194"/>
                  </a:cubicBezTo>
                  <a:lnTo>
                    <a:pt x="2" y="252"/>
                  </a:lnTo>
                  <a:cubicBezTo>
                    <a:pt x="5" y="252"/>
                    <a:pt x="37" y="260"/>
                    <a:pt x="71" y="260"/>
                  </a:cubicBezTo>
                  <a:cubicBezTo>
                    <a:pt x="119" y="260"/>
                    <a:pt x="174" y="239"/>
                    <a:pt x="174" y="178"/>
                  </a:cubicBezTo>
                  <a:cubicBezTo>
                    <a:pt x="174" y="149"/>
                    <a:pt x="156" y="120"/>
                    <a:pt x="116" y="106"/>
                  </a:cubicBezTo>
                  <a:lnTo>
                    <a:pt x="98" y="101"/>
                  </a:lnTo>
                  <a:cubicBezTo>
                    <a:pt x="87" y="98"/>
                    <a:pt x="68" y="93"/>
                    <a:pt x="68" y="77"/>
                  </a:cubicBezTo>
                  <a:cubicBezTo>
                    <a:pt x="68" y="64"/>
                    <a:pt x="82" y="56"/>
                    <a:pt x="108" y="56"/>
                  </a:cubicBezTo>
                  <a:cubicBezTo>
                    <a:pt x="129" y="56"/>
                    <a:pt x="156" y="64"/>
                    <a:pt x="158" y="64"/>
                  </a:cubicBezTo>
                  <a:lnTo>
                    <a:pt x="158" y="8"/>
                  </a:lnTo>
                  <a:lnTo>
                    <a:pt x="153" y="8"/>
                  </a:lnTo>
                  <a:cubicBezTo>
                    <a:pt x="150" y="8"/>
                    <a:pt x="121" y="0"/>
                    <a:pt x="92" y="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" name="Freeform: Shape 43"/>
            <p:cNvSpPr/>
            <p:nvPr/>
          </p:nvSpPr>
          <p:spPr>
            <a:xfrm>
              <a:off x="3133800" y="2445120"/>
              <a:ext cx="22680" cy="46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" h="130">
                  <a:moveTo>
                    <a:pt x="64" y="32"/>
                  </a:moveTo>
                  <a:cubicBezTo>
                    <a:pt x="64" y="16"/>
                    <a:pt x="50" y="0"/>
                    <a:pt x="32" y="0"/>
                  </a:cubicBezTo>
                  <a:cubicBezTo>
                    <a:pt x="16" y="0"/>
                    <a:pt x="0" y="14"/>
                    <a:pt x="0" y="32"/>
                  </a:cubicBezTo>
                  <a:lnTo>
                    <a:pt x="0" y="98"/>
                  </a:lnTo>
                  <a:cubicBezTo>
                    <a:pt x="0" y="117"/>
                    <a:pt x="13" y="130"/>
                    <a:pt x="32" y="130"/>
                  </a:cubicBezTo>
                  <a:cubicBezTo>
                    <a:pt x="48" y="130"/>
                    <a:pt x="64" y="117"/>
                    <a:pt x="64" y="9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" name="Freeform: Shape 44"/>
            <p:cNvSpPr/>
            <p:nvPr/>
          </p:nvSpPr>
          <p:spPr>
            <a:xfrm>
              <a:off x="3195720" y="2413800"/>
              <a:ext cx="22680" cy="77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" h="215">
                  <a:moveTo>
                    <a:pt x="64" y="32"/>
                  </a:moveTo>
                  <a:cubicBezTo>
                    <a:pt x="64" y="16"/>
                    <a:pt x="51" y="0"/>
                    <a:pt x="32" y="0"/>
                  </a:cubicBezTo>
                  <a:cubicBezTo>
                    <a:pt x="16" y="0"/>
                    <a:pt x="0" y="13"/>
                    <a:pt x="0" y="32"/>
                  </a:cubicBezTo>
                  <a:lnTo>
                    <a:pt x="0" y="183"/>
                  </a:lnTo>
                  <a:cubicBezTo>
                    <a:pt x="0" y="201"/>
                    <a:pt x="13" y="215"/>
                    <a:pt x="32" y="215"/>
                  </a:cubicBezTo>
                  <a:cubicBezTo>
                    <a:pt x="48" y="215"/>
                    <a:pt x="64" y="201"/>
                    <a:pt x="64" y="18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" name="Freeform: Shape 45"/>
            <p:cNvSpPr/>
            <p:nvPr/>
          </p:nvSpPr>
          <p:spPr>
            <a:xfrm>
              <a:off x="3256919" y="2372040"/>
              <a:ext cx="22320" cy="141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3" h="394">
                  <a:moveTo>
                    <a:pt x="63" y="31"/>
                  </a:moveTo>
                  <a:cubicBezTo>
                    <a:pt x="63" y="15"/>
                    <a:pt x="50" y="0"/>
                    <a:pt x="31" y="0"/>
                  </a:cubicBezTo>
                  <a:cubicBezTo>
                    <a:pt x="16" y="0"/>
                    <a:pt x="0" y="13"/>
                    <a:pt x="0" y="31"/>
                  </a:cubicBezTo>
                  <a:lnTo>
                    <a:pt x="0" y="362"/>
                  </a:lnTo>
                  <a:cubicBezTo>
                    <a:pt x="0" y="381"/>
                    <a:pt x="13" y="394"/>
                    <a:pt x="31" y="394"/>
                  </a:cubicBezTo>
                  <a:cubicBezTo>
                    <a:pt x="47" y="394"/>
                    <a:pt x="63" y="381"/>
                    <a:pt x="63" y="36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" name="Freeform: Shape 46"/>
            <p:cNvSpPr/>
            <p:nvPr/>
          </p:nvSpPr>
          <p:spPr>
            <a:xfrm>
              <a:off x="3318840" y="2413800"/>
              <a:ext cx="22320" cy="77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3" h="215">
                  <a:moveTo>
                    <a:pt x="63" y="32"/>
                  </a:moveTo>
                  <a:cubicBezTo>
                    <a:pt x="63" y="16"/>
                    <a:pt x="50" y="0"/>
                    <a:pt x="32" y="0"/>
                  </a:cubicBezTo>
                  <a:cubicBezTo>
                    <a:pt x="16" y="0"/>
                    <a:pt x="0" y="13"/>
                    <a:pt x="0" y="32"/>
                  </a:cubicBezTo>
                  <a:lnTo>
                    <a:pt x="0" y="183"/>
                  </a:lnTo>
                  <a:cubicBezTo>
                    <a:pt x="0" y="201"/>
                    <a:pt x="13" y="215"/>
                    <a:pt x="32" y="215"/>
                  </a:cubicBezTo>
                  <a:cubicBezTo>
                    <a:pt x="48" y="215"/>
                    <a:pt x="63" y="201"/>
                    <a:pt x="63" y="18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" name="Freeform: Shape 47"/>
            <p:cNvSpPr/>
            <p:nvPr/>
          </p:nvSpPr>
          <p:spPr>
            <a:xfrm>
              <a:off x="3379680" y="2445120"/>
              <a:ext cx="22680" cy="46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" h="130">
                  <a:moveTo>
                    <a:pt x="64" y="32"/>
                  </a:moveTo>
                  <a:cubicBezTo>
                    <a:pt x="64" y="16"/>
                    <a:pt x="51" y="0"/>
                    <a:pt x="32" y="0"/>
                  </a:cubicBezTo>
                  <a:cubicBezTo>
                    <a:pt x="16" y="0"/>
                    <a:pt x="0" y="14"/>
                    <a:pt x="0" y="32"/>
                  </a:cubicBezTo>
                  <a:lnTo>
                    <a:pt x="0" y="98"/>
                  </a:lnTo>
                  <a:cubicBezTo>
                    <a:pt x="0" y="117"/>
                    <a:pt x="14" y="130"/>
                    <a:pt x="32" y="130"/>
                  </a:cubicBezTo>
                  <a:cubicBezTo>
                    <a:pt x="48" y="130"/>
                    <a:pt x="64" y="117"/>
                    <a:pt x="64" y="9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" name="Freeform: Shape 48"/>
            <p:cNvSpPr/>
            <p:nvPr/>
          </p:nvSpPr>
          <p:spPr>
            <a:xfrm>
              <a:off x="3441600" y="2413800"/>
              <a:ext cx="22680" cy="77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" h="215">
                  <a:moveTo>
                    <a:pt x="64" y="32"/>
                  </a:moveTo>
                  <a:cubicBezTo>
                    <a:pt x="64" y="16"/>
                    <a:pt x="51" y="0"/>
                    <a:pt x="32" y="0"/>
                  </a:cubicBezTo>
                  <a:cubicBezTo>
                    <a:pt x="16" y="0"/>
                    <a:pt x="0" y="13"/>
                    <a:pt x="0" y="32"/>
                  </a:cubicBezTo>
                  <a:lnTo>
                    <a:pt x="0" y="183"/>
                  </a:lnTo>
                  <a:cubicBezTo>
                    <a:pt x="0" y="201"/>
                    <a:pt x="14" y="215"/>
                    <a:pt x="32" y="215"/>
                  </a:cubicBezTo>
                  <a:cubicBezTo>
                    <a:pt x="48" y="215"/>
                    <a:pt x="64" y="201"/>
                    <a:pt x="64" y="18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" name="Freeform: Shape 49"/>
            <p:cNvSpPr/>
            <p:nvPr/>
          </p:nvSpPr>
          <p:spPr>
            <a:xfrm>
              <a:off x="3502799" y="2372040"/>
              <a:ext cx="22320" cy="141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3" h="394">
                  <a:moveTo>
                    <a:pt x="63" y="31"/>
                  </a:moveTo>
                  <a:cubicBezTo>
                    <a:pt x="63" y="15"/>
                    <a:pt x="50" y="0"/>
                    <a:pt x="32" y="0"/>
                  </a:cubicBezTo>
                  <a:cubicBezTo>
                    <a:pt x="13" y="0"/>
                    <a:pt x="0" y="13"/>
                    <a:pt x="0" y="31"/>
                  </a:cubicBezTo>
                  <a:lnTo>
                    <a:pt x="0" y="362"/>
                  </a:lnTo>
                  <a:cubicBezTo>
                    <a:pt x="0" y="381"/>
                    <a:pt x="13" y="394"/>
                    <a:pt x="32" y="394"/>
                  </a:cubicBezTo>
                  <a:cubicBezTo>
                    <a:pt x="50" y="394"/>
                    <a:pt x="63" y="381"/>
                    <a:pt x="63" y="36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" name="Freeform: Shape 50"/>
            <p:cNvSpPr/>
            <p:nvPr/>
          </p:nvSpPr>
          <p:spPr>
            <a:xfrm>
              <a:off x="3564720" y="2413800"/>
              <a:ext cx="22680" cy="77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" h="215">
                  <a:moveTo>
                    <a:pt x="64" y="32"/>
                  </a:moveTo>
                  <a:cubicBezTo>
                    <a:pt x="64" y="16"/>
                    <a:pt x="50" y="0"/>
                    <a:pt x="32" y="0"/>
                  </a:cubicBezTo>
                  <a:cubicBezTo>
                    <a:pt x="16" y="0"/>
                    <a:pt x="0" y="13"/>
                    <a:pt x="0" y="32"/>
                  </a:cubicBezTo>
                  <a:lnTo>
                    <a:pt x="0" y="183"/>
                  </a:lnTo>
                  <a:cubicBezTo>
                    <a:pt x="0" y="201"/>
                    <a:pt x="13" y="215"/>
                    <a:pt x="32" y="215"/>
                  </a:cubicBezTo>
                  <a:cubicBezTo>
                    <a:pt x="50" y="215"/>
                    <a:pt x="64" y="201"/>
                    <a:pt x="64" y="18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" name="Freeform: Shape 51"/>
            <p:cNvSpPr/>
            <p:nvPr/>
          </p:nvSpPr>
          <p:spPr>
            <a:xfrm>
              <a:off x="3625560" y="2445120"/>
              <a:ext cx="22680" cy="46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" h="130">
                  <a:moveTo>
                    <a:pt x="64" y="32"/>
                  </a:moveTo>
                  <a:cubicBezTo>
                    <a:pt x="64" y="16"/>
                    <a:pt x="51" y="0"/>
                    <a:pt x="32" y="0"/>
                  </a:cubicBezTo>
                  <a:cubicBezTo>
                    <a:pt x="16" y="0"/>
                    <a:pt x="0" y="14"/>
                    <a:pt x="0" y="32"/>
                  </a:cubicBezTo>
                  <a:lnTo>
                    <a:pt x="0" y="98"/>
                  </a:lnTo>
                  <a:cubicBezTo>
                    <a:pt x="0" y="117"/>
                    <a:pt x="14" y="130"/>
                    <a:pt x="32" y="130"/>
                  </a:cubicBezTo>
                  <a:cubicBezTo>
                    <a:pt x="48" y="130"/>
                    <a:pt x="64" y="117"/>
                    <a:pt x="64" y="9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sp>
        <p:nvSpPr>
          <p:cNvPr id="27" name="Title 1"/>
          <p:cNvSpPr txBox="1">
            <a:spLocks/>
          </p:cNvSpPr>
          <p:nvPr userDrawn="1"/>
        </p:nvSpPr>
        <p:spPr>
          <a:xfrm>
            <a:off x="5474241" y="2786875"/>
            <a:ext cx="2935468" cy="1000213"/>
          </a:xfrm>
          <a:prstGeom prst="rect">
            <a:avLst/>
          </a:prstGeom>
        </p:spPr>
        <p:txBody>
          <a:bodyPr anchor="ctr"/>
          <a:lstStyle>
            <a:lvl1pPr marL="6251" indent="-625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8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algn="ctr" defTabSz="685800"/>
            <a:r>
              <a:rPr sz="4000">
                <a:solidFill>
                  <a:srgbClr val="FFFFFF"/>
                </a:solidFill>
              </a:rPr>
              <a:t>Thank you</a:t>
            </a: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>
                <a:solidFill>
                  <a:srgbClr val="FFFFFF">
                    <a:alpha val="60000"/>
                  </a:srgbClr>
                </a:solidFill>
                <a:ea typeface="ＭＳ Ｐゴシック" charset="0"/>
              </a:rPr>
              <a:t>Presentation ID</a:t>
            </a:r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454861" y="4785454"/>
            <a:ext cx="820227" cy="274319"/>
            <a:chOff x="1741456" y="4513412"/>
            <a:chExt cx="1027381" cy="343600"/>
          </a:xfrm>
          <a:solidFill>
            <a:schemeClr val="bg1"/>
          </a:solidFill>
        </p:grpSpPr>
        <p:sp>
          <p:nvSpPr>
            <p:cNvPr id="29" name="Freeform: Shape 1"/>
            <p:cNvSpPr/>
            <p:nvPr/>
          </p:nvSpPr>
          <p:spPr>
            <a:xfrm>
              <a:off x="2624973" y="4513412"/>
              <a:ext cx="143864" cy="34303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58" h="1806">
                  <a:moveTo>
                    <a:pt x="242" y="829"/>
                  </a:moveTo>
                  <a:cubicBezTo>
                    <a:pt x="215" y="896"/>
                    <a:pt x="204" y="941"/>
                    <a:pt x="204" y="964"/>
                  </a:cubicBezTo>
                  <a:cubicBezTo>
                    <a:pt x="183" y="999"/>
                    <a:pt x="175" y="1070"/>
                    <a:pt x="175" y="1097"/>
                  </a:cubicBezTo>
                  <a:lnTo>
                    <a:pt x="175" y="1129"/>
                  </a:lnTo>
                  <a:lnTo>
                    <a:pt x="223" y="1208"/>
                  </a:lnTo>
                  <a:cubicBezTo>
                    <a:pt x="250" y="1245"/>
                    <a:pt x="218" y="1258"/>
                    <a:pt x="292" y="1282"/>
                  </a:cubicBezTo>
                  <a:cubicBezTo>
                    <a:pt x="318" y="1282"/>
                    <a:pt x="340" y="1261"/>
                    <a:pt x="353" y="1221"/>
                  </a:cubicBezTo>
                  <a:lnTo>
                    <a:pt x="353" y="1208"/>
                  </a:lnTo>
                  <a:cubicBezTo>
                    <a:pt x="353" y="1113"/>
                    <a:pt x="387" y="978"/>
                    <a:pt x="419" y="888"/>
                  </a:cubicBezTo>
                  <a:cubicBezTo>
                    <a:pt x="419" y="845"/>
                    <a:pt x="456" y="718"/>
                    <a:pt x="588" y="406"/>
                  </a:cubicBezTo>
                  <a:cubicBezTo>
                    <a:pt x="588" y="371"/>
                    <a:pt x="618" y="308"/>
                    <a:pt x="678" y="210"/>
                  </a:cubicBezTo>
                  <a:cubicBezTo>
                    <a:pt x="729" y="125"/>
                    <a:pt x="742" y="138"/>
                    <a:pt x="758" y="128"/>
                  </a:cubicBezTo>
                  <a:lnTo>
                    <a:pt x="758" y="80"/>
                  </a:lnTo>
                  <a:lnTo>
                    <a:pt x="739" y="61"/>
                  </a:lnTo>
                  <a:cubicBezTo>
                    <a:pt x="739" y="61"/>
                    <a:pt x="721" y="43"/>
                    <a:pt x="671" y="22"/>
                  </a:cubicBezTo>
                  <a:cubicBezTo>
                    <a:pt x="671" y="22"/>
                    <a:pt x="620" y="0"/>
                    <a:pt x="604" y="0"/>
                  </a:cubicBezTo>
                  <a:cubicBezTo>
                    <a:pt x="588" y="0"/>
                    <a:pt x="557" y="32"/>
                    <a:pt x="530" y="93"/>
                  </a:cubicBezTo>
                  <a:close/>
                  <a:moveTo>
                    <a:pt x="14" y="1738"/>
                  </a:moveTo>
                  <a:cubicBezTo>
                    <a:pt x="14" y="1772"/>
                    <a:pt x="-18" y="1783"/>
                    <a:pt x="16" y="1806"/>
                  </a:cubicBezTo>
                  <a:lnTo>
                    <a:pt x="77" y="1806"/>
                  </a:lnTo>
                  <a:cubicBezTo>
                    <a:pt x="144" y="1775"/>
                    <a:pt x="167" y="1716"/>
                    <a:pt x="252" y="1528"/>
                  </a:cubicBezTo>
                  <a:lnTo>
                    <a:pt x="252" y="1486"/>
                  </a:lnTo>
                  <a:cubicBezTo>
                    <a:pt x="252" y="1460"/>
                    <a:pt x="273" y="1446"/>
                    <a:pt x="218" y="1412"/>
                  </a:cubicBezTo>
                  <a:lnTo>
                    <a:pt x="202" y="1412"/>
                  </a:lnTo>
                  <a:cubicBezTo>
                    <a:pt x="93" y="1409"/>
                    <a:pt x="67" y="1465"/>
                    <a:pt x="14" y="168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" name="Freeform: Shape 2"/>
            <p:cNvSpPr/>
            <p:nvPr/>
          </p:nvSpPr>
          <p:spPr>
            <a:xfrm>
              <a:off x="2244124" y="4551801"/>
              <a:ext cx="81339" cy="30426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9" h="1602">
                  <a:moveTo>
                    <a:pt x="244" y="1533"/>
                  </a:moveTo>
                  <a:cubicBezTo>
                    <a:pt x="209" y="1533"/>
                    <a:pt x="199" y="1483"/>
                    <a:pt x="183" y="1329"/>
                  </a:cubicBezTo>
                  <a:cubicBezTo>
                    <a:pt x="201" y="1064"/>
                    <a:pt x="223" y="884"/>
                    <a:pt x="241" y="789"/>
                  </a:cubicBezTo>
                  <a:cubicBezTo>
                    <a:pt x="323" y="384"/>
                    <a:pt x="307" y="458"/>
                    <a:pt x="366" y="320"/>
                  </a:cubicBezTo>
                  <a:cubicBezTo>
                    <a:pt x="424" y="180"/>
                    <a:pt x="429" y="161"/>
                    <a:pt x="429" y="119"/>
                  </a:cubicBezTo>
                  <a:cubicBezTo>
                    <a:pt x="429" y="71"/>
                    <a:pt x="376" y="32"/>
                    <a:pt x="268" y="0"/>
                  </a:cubicBezTo>
                  <a:lnTo>
                    <a:pt x="260" y="0"/>
                  </a:lnTo>
                  <a:lnTo>
                    <a:pt x="257" y="2"/>
                  </a:lnTo>
                  <a:cubicBezTo>
                    <a:pt x="257" y="2"/>
                    <a:pt x="254" y="5"/>
                    <a:pt x="241" y="63"/>
                  </a:cubicBezTo>
                  <a:lnTo>
                    <a:pt x="209" y="201"/>
                  </a:lnTo>
                  <a:cubicBezTo>
                    <a:pt x="130" y="535"/>
                    <a:pt x="127" y="564"/>
                    <a:pt x="109" y="614"/>
                  </a:cubicBezTo>
                  <a:cubicBezTo>
                    <a:pt x="-8" y="1138"/>
                    <a:pt x="0" y="1213"/>
                    <a:pt x="0" y="1340"/>
                  </a:cubicBezTo>
                  <a:cubicBezTo>
                    <a:pt x="5" y="1385"/>
                    <a:pt x="27" y="1432"/>
                    <a:pt x="66" y="1483"/>
                  </a:cubicBezTo>
                  <a:cubicBezTo>
                    <a:pt x="146" y="1562"/>
                    <a:pt x="212" y="1602"/>
                    <a:pt x="257" y="160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" name="Freeform: Shape 3"/>
            <p:cNvSpPr/>
            <p:nvPr/>
          </p:nvSpPr>
          <p:spPr>
            <a:xfrm>
              <a:off x="2307789" y="4611664"/>
              <a:ext cx="82479" cy="24458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35" h="1288">
                  <a:moveTo>
                    <a:pt x="270" y="204"/>
                  </a:moveTo>
                  <a:lnTo>
                    <a:pt x="294" y="212"/>
                  </a:lnTo>
                  <a:cubicBezTo>
                    <a:pt x="331" y="206"/>
                    <a:pt x="379" y="164"/>
                    <a:pt x="435" y="82"/>
                  </a:cubicBezTo>
                  <a:lnTo>
                    <a:pt x="432" y="71"/>
                  </a:lnTo>
                  <a:cubicBezTo>
                    <a:pt x="429" y="45"/>
                    <a:pt x="395" y="21"/>
                    <a:pt x="329" y="0"/>
                  </a:cubicBezTo>
                  <a:lnTo>
                    <a:pt x="321" y="0"/>
                  </a:lnTo>
                  <a:cubicBezTo>
                    <a:pt x="302" y="3"/>
                    <a:pt x="284" y="69"/>
                    <a:pt x="270" y="204"/>
                  </a:cubicBezTo>
                  <a:close/>
                  <a:moveTo>
                    <a:pt x="210" y="1218"/>
                  </a:moveTo>
                  <a:lnTo>
                    <a:pt x="199" y="1189"/>
                  </a:lnTo>
                  <a:cubicBezTo>
                    <a:pt x="194" y="1048"/>
                    <a:pt x="194" y="956"/>
                    <a:pt x="204" y="913"/>
                  </a:cubicBezTo>
                  <a:lnTo>
                    <a:pt x="194" y="884"/>
                  </a:lnTo>
                  <a:cubicBezTo>
                    <a:pt x="191" y="829"/>
                    <a:pt x="196" y="800"/>
                    <a:pt x="207" y="800"/>
                  </a:cubicBezTo>
                  <a:cubicBezTo>
                    <a:pt x="220" y="712"/>
                    <a:pt x="236" y="662"/>
                    <a:pt x="249" y="651"/>
                  </a:cubicBezTo>
                  <a:cubicBezTo>
                    <a:pt x="255" y="590"/>
                    <a:pt x="286" y="511"/>
                    <a:pt x="347" y="413"/>
                  </a:cubicBezTo>
                  <a:cubicBezTo>
                    <a:pt x="345" y="381"/>
                    <a:pt x="281" y="341"/>
                    <a:pt x="165" y="291"/>
                  </a:cubicBezTo>
                  <a:cubicBezTo>
                    <a:pt x="133" y="294"/>
                    <a:pt x="106" y="360"/>
                    <a:pt x="82" y="484"/>
                  </a:cubicBezTo>
                  <a:cubicBezTo>
                    <a:pt x="16" y="768"/>
                    <a:pt x="-10" y="969"/>
                    <a:pt x="3" y="1086"/>
                  </a:cubicBezTo>
                  <a:cubicBezTo>
                    <a:pt x="14" y="1168"/>
                    <a:pt x="24" y="1207"/>
                    <a:pt x="40" y="1207"/>
                  </a:cubicBezTo>
                  <a:cubicBezTo>
                    <a:pt x="96" y="1268"/>
                    <a:pt x="157" y="1295"/>
                    <a:pt x="225" y="128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" name="Freeform: Shape 4"/>
            <p:cNvSpPr/>
            <p:nvPr/>
          </p:nvSpPr>
          <p:spPr>
            <a:xfrm>
              <a:off x="2387038" y="4639791"/>
              <a:ext cx="173891" cy="21627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16" h="1139">
                  <a:moveTo>
                    <a:pt x="871" y="172"/>
                  </a:moveTo>
                  <a:cubicBezTo>
                    <a:pt x="900" y="141"/>
                    <a:pt x="916" y="114"/>
                    <a:pt x="916" y="95"/>
                  </a:cubicBezTo>
                  <a:cubicBezTo>
                    <a:pt x="916" y="37"/>
                    <a:pt x="892" y="5"/>
                    <a:pt x="795" y="0"/>
                  </a:cubicBezTo>
                  <a:cubicBezTo>
                    <a:pt x="773" y="0"/>
                    <a:pt x="736" y="35"/>
                    <a:pt x="683" y="106"/>
                  </a:cubicBezTo>
                  <a:cubicBezTo>
                    <a:pt x="644" y="252"/>
                    <a:pt x="599" y="350"/>
                    <a:pt x="543" y="403"/>
                  </a:cubicBezTo>
                  <a:cubicBezTo>
                    <a:pt x="456" y="596"/>
                    <a:pt x="389" y="723"/>
                    <a:pt x="344" y="781"/>
                  </a:cubicBezTo>
                  <a:cubicBezTo>
                    <a:pt x="331" y="832"/>
                    <a:pt x="318" y="858"/>
                    <a:pt x="307" y="858"/>
                  </a:cubicBezTo>
                  <a:lnTo>
                    <a:pt x="305" y="858"/>
                  </a:lnTo>
                  <a:cubicBezTo>
                    <a:pt x="305" y="858"/>
                    <a:pt x="302" y="858"/>
                    <a:pt x="299" y="773"/>
                  </a:cubicBezTo>
                  <a:lnTo>
                    <a:pt x="294" y="569"/>
                  </a:lnTo>
                  <a:lnTo>
                    <a:pt x="302" y="498"/>
                  </a:lnTo>
                  <a:lnTo>
                    <a:pt x="286" y="416"/>
                  </a:lnTo>
                  <a:lnTo>
                    <a:pt x="294" y="397"/>
                  </a:lnTo>
                  <a:lnTo>
                    <a:pt x="278" y="363"/>
                  </a:lnTo>
                  <a:lnTo>
                    <a:pt x="286" y="339"/>
                  </a:lnTo>
                  <a:lnTo>
                    <a:pt x="286" y="334"/>
                  </a:lnTo>
                  <a:cubicBezTo>
                    <a:pt x="286" y="286"/>
                    <a:pt x="207" y="249"/>
                    <a:pt x="45" y="220"/>
                  </a:cubicBezTo>
                  <a:cubicBezTo>
                    <a:pt x="24" y="225"/>
                    <a:pt x="11" y="236"/>
                    <a:pt x="0" y="249"/>
                  </a:cubicBezTo>
                  <a:lnTo>
                    <a:pt x="0" y="260"/>
                  </a:lnTo>
                  <a:cubicBezTo>
                    <a:pt x="29" y="260"/>
                    <a:pt x="53" y="474"/>
                    <a:pt x="74" y="906"/>
                  </a:cubicBezTo>
                  <a:cubicBezTo>
                    <a:pt x="74" y="993"/>
                    <a:pt x="93" y="1049"/>
                    <a:pt x="133" y="1073"/>
                  </a:cubicBezTo>
                  <a:cubicBezTo>
                    <a:pt x="170" y="1115"/>
                    <a:pt x="215" y="1139"/>
                    <a:pt x="273" y="1139"/>
                  </a:cubicBezTo>
                  <a:lnTo>
                    <a:pt x="302" y="1139"/>
                  </a:lnTo>
                  <a:lnTo>
                    <a:pt x="305" y="1136"/>
                  </a:lnTo>
                  <a:cubicBezTo>
                    <a:pt x="305" y="1136"/>
                    <a:pt x="307" y="1134"/>
                    <a:pt x="342" y="1054"/>
                  </a:cubicBezTo>
                  <a:lnTo>
                    <a:pt x="432" y="848"/>
                  </a:lnTo>
                  <a:cubicBezTo>
                    <a:pt x="516" y="667"/>
                    <a:pt x="569" y="564"/>
                    <a:pt x="593" y="540"/>
                  </a:cubicBezTo>
                  <a:cubicBezTo>
                    <a:pt x="620" y="474"/>
                    <a:pt x="641" y="440"/>
                    <a:pt x="652" y="434"/>
                  </a:cubicBezTo>
                  <a:lnTo>
                    <a:pt x="654" y="434"/>
                  </a:lnTo>
                  <a:cubicBezTo>
                    <a:pt x="654" y="434"/>
                    <a:pt x="657" y="434"/>
                    <a:pt x="712" y="36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" name="Freeform: Shape 5"/>
            <p:cNvSpPr/>
            <p:nvPr/>
          </p:nvSpPr>
          <p:spPr>
            <a:xfrm>
              <a:off x="2518358" y="4655945"/>
              <a:ext cx="124099" cy="20106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4" h="1059">
                  <a:moveTo>
                    <a:pt x="337" y="53"/>
                  </a:moveTo>
                  <a:cubicBezTo>
                    <a:pt x="276" y="108"/>
                    <a:pt x="233" y="167"/>
                    <a:pt x="204" y="230"/>
                  </a:cubicBezTo>
                  <a:lnTo>
                    <a:pt x="201" y="233"/>
                  </a:lnTo>
                  <a:cubicBezTo>
                    <a:pt x="201" y="233"/>
                    <a:pt x="199" y="236"/>
                    <a:pt x="183" y="262"/>
                  </a:cubicBezTo>
                  <a:lnTo>
                    <a:pt x="125" y="368"/>
                  </a:lnTo>
                  <a:cubicBezTo>
                    <a:pt x="43" y="564"/>
                    <a:pt x="0" y="710"/>
                    <a:pt x="0" y="808"/>
                  </a:cubicBezTo>
                  <a:lnTo>
                    <a:pt x="0" y="826"/>
                  </a:lnTo>
                  <a:cubicBezTo>
                    <a:pt x="0" y="861"/>
                    <a:pt x="21" y="900"/>
                    <a:pt x="66" y="945"/>
                  </a:cubicBezTo>
                  <a:cubicBezTo>
                    <a:pt x="109" y="1019"/>
                    <a:pt x="159" y="1059"/>
                    <a:pt x="220" y="1059"/>
                  </a:cubicBezTo>
                  <a:cubicBezTo>
                    <a:pt x="268" y="1049"/>
                    <a:pt x="294" y="1038"/>
                    <a:pt x="294" y="1030"/>
                  </a:cubicBezTo>
                  <a:cubicBezTo>
                    <a:pt x="339" y="998"/>
                    <a:pt x="360" y="977"/>
                    <a:pt x="360" y="964"/>
                  </a:cubicBezTo>
                  <a:cubicBezTo>
                    <a:pt x="432" y="874"/>
                    <a:pt x="477" y="800"/>
                    <a:pt x="501" y="739"/>
                  </a:cubicBezTo>
                  <a:lnTo>
                    <a:pt x="501" y="733"/>
                  </a:lnTo>
                  <a:lnTo>
                    <a:pt x="485" y="720"/>
                  </a:lnTo>
                  <a:lnTo>
                    <a:pt x="469" y="733"/>
                  </a:lnTo>
                  <a:cubicBezTo>
                    <a:pt x="392" y="845"/>
                    <a:pt x="310" y="924"/>
                    <a:pt x="220" y="972"/>
                  </a:cubicBezTo>
                  <a:cubicBezTo>
                    <a:pt x="204" y="972"/>
                    <a:pt x="191" y="961"/>
                    <a:pt x="183" y="943"/>
                  </a:cubicBezTo>
                  <a:cubicBezTo>
                    <a:pt x="183" y="813"/>
                    <a:pt x="233" y="641"/>
                    <a:pt x="331" y="421"/>
                  </a:cubicBezTo>
                  <a:lnTo>
                    <a:pt x="382" y="424"/>
                  </a:lnTo>
                  <a:cubicBezTo>
                    <a:pt x="382" y="424"/>
                    <a:pt x="411" y="426"/>
                    <a:pt x="440" y="416"/>
                  </a:cubicBezTo>
                  <a:lnTo>
                    <a:pt x="530" y="379"/>
                  </a:lnTo>
                  <a:cubicBezTo>
                    <a:pt x="588" y="349"/>
                    <a:pt x="628" y="299"/>
                    <a:pt x="654" y="230"/>
                  </a:cubicBezTo>
                  <a:lnTo>
                    <a:pt x="654" y="159"/>
                  </a:lnTo>
                  <a:cubicBezTo>
                    <a:pt x="646" y="111"/>
                    <a:pt x="577" y="58"/>
                    <a:pt x="448" y="0"/>
                  </a:cubicBezTo>
                  <a:lnTo>
                    <a:pt x="411" y="0"/>
                  </a:lnTo>
                  <a:close/>
                  <a:moveTo>
                    <a:pt x="374" y="349"/>
                  </a:moveTo>
                  <a:cubicBezTo>
                    <a:pt x="453" y="244"/>
                    <a:pt x="506" y="191"/>
                    <a:pt x="535" y="191"/>
                  </a:cubicBezTo>
                  <a:lnTo>
                    <a:pt x="543" y="191"/>
                  </a:lnTo>
                  <a:lnTo>
                    <a:pt x="551" y="196"/>
                  </a:lnTo>
                  <a:cubicBezTo>
                    <a:pt x="498" y="310"/>
                    <a:pt x="448" y="368"/>
                    <a:pt x="405" y="368"/>
                  </a:cubicBezTo>
                  <a:lnTo>
                    <a:pt x="376" y="355"/>
                  </a:lnTo>
                  <a:lnTo>
                    <a:pt x="376" y="349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" name="Freeform: Shape 6"/>
            <p:cNvSpPr/>
            <p:nvPr/>
          </p:nvSpPr>
          <p:spPr>
            <a:xfrm>
              <a:off x="1741456" y="4718660"/>
              <a:ext cx="122009" cy="13721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3" h="723">
                  <a:moveTo>
                    <a:pt x="495" y="442"/>
                  </a:moveTo>
                  <a:cubicBezTo>
                    <a:pt x="490" y="495"/>
                    <a:pt x="455" y="598"/>
                    <a:pt x="339" y="598"/>
                  </a:cubicBezTo>
                  <a:cubicBezTo>
                    <a:pt x="233" y="598"/>
                    <a:pt x="151" y="522"/>
                    <a:pt x="151" y="363"/>
                  </a:cubicBezTo>
                  <a:cubicBezTo>
                    <a:pt x="151" y="220"/>
                    <a:pt x="222" y="127"/>
                    <a:pt x="339" y="127"/>
                  </a:cubicBezTo>
                  <a:cubicBezTo>
                    <a:pt x="434" y="127"/>
                    <a:pt x="482" y="199"/>
                    <a:pt x="490" y="249"/>
                  </a:cubicBezTo>
                  <a:lnTo>
                    <a:pt x="635" y="249"/>
                  </a:lnTo>
                  <a:cubicBezTo>
                    <a:pt x="627" y="161"/>
                    <a:pt x="559" y="0"/>
                    <a:pt x="339" y="0"/>
                  </a:cubicBezTo>
                  <a:cubicBezTo>
                    <a:pt x="130" y="0"/>
                    <a:pt x="0" y="156"/>
                    <a:pt x="0" y="360"/>
                  </a:cubicBezTo>
                  <a:cubicBezTo>
                    <a:pt x="0" y="577"/>
                    <a:pt x="140" y="723"/>
                    <a:pt x="339" y="723"/>
                  </a:cubicBezTo>
                  <a:cubicBezTo>
                    <a:pt x="566" y="723"/>
                    <a:pt x="638" y="537"/>
                    <a:pt x="643" y="43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" name="Freeform: Shape 7"/>
            <p:cNvSpPr/>
            <p:nvPr/>
          </p:nvSpPr>
          <p:spPr>
            <a:xfrm>
              <a:off x="1876198" y="4721701"/>
              <a:ext cx="27556" cy="2337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124">
                  <a:moveTo>
                    <a:pt x="73" y="124"/>
                  </a:moveTo>
                  <a:lnTo>
                    <a:pt x="0" y="124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2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" name="Freeform: Shape 8"/>
            <p:cNvSpPr/>
            <p:nvPr/>
          </p:nvSpPr>
          <p:spPr>
            <a:xfrm>
              <a:off x="1876198" y="4757809"/>
              <a:ext cx="27556" cy="9502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501">
                  <a:moveTo>
                    <a:pt x="73" y="501"/>
                  </a:moveTo>
                  <a:lnTo>
                    <a:pt x="0" y="501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501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" name="Freeform: Shape 9"/>
            <p:cNvSpPr/>
            <p:nvPr/>
          </p:nvSpPr>
          <p:spPr>
            <a:xfrm>
              <a:off x="1914967" y="4755338"/>
              <a:ext cx="90461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7" h="530">
                  <a:moveTo>
                    <a:pt x="16" y="146"/>
                  </a:moveTo>
                  <a:cubicBezTo>
                    <a:pt x="16" y="252"/>
                    <a:pt x="109" y="284"/>
                    <a:pt x="162" y="297"/>
                  </a:cubicBezTo>
                  <a:cubicBezTo>
                    <a:pt x="175" y="299"/>
                    <a:pt x="212" y="310"/>
                    <a:pt x="225" y="313"/>
                  </a:cubicBezTo>
                  <a:cubicBezTo>
                    <a:pt x="278" y="326"/>
                    <a:pt x="326" y="337"/>
                    <a:pt x="326" y="379"/>
                  </a:cubicBezTo>
                  <a:cubicBezTo>
                    <a:pt x="326" y="408"/>
                    <a:pt x="294" y="432"/>
                    <a:pt x="236" y="432"/>
                  </a:cubicBezTo>
                  <a:cubicBezTo>
                    <a:pt x="178" y="432"/>
                    <a:pt x="143" y="403"/>
                    <a:pt x="138" y="352"/>
                  </a:cubicBezTo>
                  <a:lnTo>
                    <a:pt x="0" y="352"/>
                  </a:lnTo>
                  <a:cubicBezTo>
                    <a:pt x="6" y="405"/>
                    <a:pt x="35" y="530"/>
                    <a:pt x="236" y="530"/>
                  </a:cubicBezTo>
                  <a:cubicBezTo>
                    <a:pt x="424" y="530"/>
                    <a:pt x="477" y="427"/>
                    <a:pt x="477" y="368"/>
                  </a:cubicBezTo>
                  <a:cubicBezTo>
                    <a:pt x="477" y="302"/>
                    <a:pt x="435" y="246"/>
                    <a:pt x="310" y="215"/>
                  </a:cubicBezTo>
                  <a:cubicBezTo>
                    <a:pt x="302" y="212"/>
                    <a:pt x="262" y="204"/>
                    <a:pt x="247" y="199"/>
                  </a:cubicBezTo>
                  <a:cubicBezTo>
                    <a:pt x="183" y="183"/>
                    <a:pt x="165" y="172"/>
                    <a:pt x="165" y="141"/>
                  </a:cubicBezTo>
                  <a:cubicBezTo>
                    <a:pt x="165" y="111"/>
                    <a:pt x="196" y="98"/>
                    <a:pt x="231" y="98"/>
                  </a:cubicBezTo>
                  <a:cubicBezTo>
                    <a:pt x="310" y="98"/>
                    <a:pt x="326" y="138"/>
                    <a:pt x="326" y="162"/>
                  </a:cubicBezTo>
                  <a:lnTo>
                    <a:pt x="464" y="162"/>
                  </a:lnTo>
                  <a:cubicBezTo>
                    <a:pt x="464" y="109"/>
                    <a:pt x="427" y="0"/>
                    <a:pt x="231" y="0"/>
                  </a:cubicBezTo>
                  <a:cubicBezTo>
                    <a:pt x="74" y="0"/>
                    <a:pt x="16" y="80"/>
                    <a:pt x="16" y="14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" name="Freeform: Shape 10"/>
            <p:cNvSpPr/>
            <p:nvPr/>
          </p:nvSpPr>
          <p:spPr>
            <a:xfrm>
              <a:off x="2012080" y="4755338"/>
              <a:ext cx="97493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4" h="530">
                  <a:moveTo>
                    <a:pt x="376" y="331"/>
                  </a:moveTo>
                  <a:cubicBezTo>
                    <a:pt x="366" y="379"/>
                    <a:pt x="334" y="424"/>
                    <a:pt x="270" y="424"/>
                  </a:cubicBezTo>
                  <a:cubicBezTo>
                    <a:pt x="191" y="424"/>
                    <a:pt x="151" y="355"/>
                    <a:pt x="151" y="265"/>
                  </a:cubicBezTo>
                  <a:cubicBezTo>
                    <a:pt x="151" y="196"/>
                    <a:pt x="178" y="103"/>
                    <a:pt x="270" y="103"/>
                  </a:cubicBezTo>
                  <a:cubicBezTo>
                    <a:pt x="329" y="103"/>
                    <a:pt x="363" y="143"/>
                    <a:pt x="371" y="188"/>
                  </a:cubicBezTo>
                  <a:lnTo>
                    <a:pt x="511" y="188"/>
                  </a:lnTo>
                  <a:cubicBezTo>
                    <a:pt x="503" y="109"/>
                    <a:pt x="445" y="0"/>
                    <a:pt x="268" y="0"/>
                  </a:cubicBezTo>
                  <a:cubicBezTo>
                    <a:pt x="112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53" y="530"/>
                    <a:pt x="506" y="413"/>
                    <a:pt x="514" y="334"/>
                  </a:cubicBezTo>
                  <a:lnTo>
                    <a:pt x="376" y="33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" name="Freeform: Shape 11"/>
            <p:cNvSpPr/>
            <p:nvPr/>
          </p:nvSpPr>
          <p:spPr>
            <a:xfrm>
              <a:off x="2117744" y="4755338"/>
              <a:ext cx="101104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33" h="530">
                  <a:moveTo>
                    <a:pt x="268" y="0"/>
                  </a:moveTo>
                  <a:cubicBezTo>
                    <a:pt x="109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24" y="530"/>
                    <a:pt x="533" y="429"/>
                    <a:pt x="533" y="265"/>
                  </a:cubicBezTo>
                  <a:cubicBezTo>
                    <a:pt x="533" y="98"/>
                    <a:pt x="419" y="0"/>
                    <a:pt x="268" y="0"/>
                  </a:cubicBezTo>
                  <a:close/>
                  <a:moveTo>
                    <a:pt x="265" y="424"/>
                  </a:moveTo>
                  <a:cubicBezTo>
                    <a:pt x="188" y="424"/>
                    <a:pt x="146" y="355"/>
                    <a:pt x="146" y="265"/>
                  </a:cubicBezTo>
                  <a:cubicBezTo>
                    <a:pt x="149" y="196"/>
                    <a:pt x="175" y="103"/>
                    <a:pt x="265" y="103"/>
                  </a:cubicBezTo>
                  <a:cubicBezTo>
                    <a:pt x="347" y="103"/>
                    <a:pt x="382" y="183"/>
                    <a:pt x="382" y="265"/>
                  </a:cubicBezTo>
                  <a:cubicBezTo>
                    <a:pt x="382" y="347"/>
                    <a:pt x="347" y="424"/>
                    <a:pt x="265" y="424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192163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533400" y="1347788"/>
            <a:ext cx="8115300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456341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2" t="14280" r="44733" b="3050"/>
          <a:stretch/>
        </p:blipFill>
        <p:spPr>
          <a:xfrm rot="5400000">
            <a:off x="1998980" y="-2000251"/>
            <a:ext cx="5146037" cy="9144001"/>
          </a:xfrm>
          <a:prstGeom prst="rect">
            <a:avLst/>
          </a:prstGeom>
        </p:spPr>
      </p:pic>
      <p:grpSp>
        <p:nvGrpSpPr>
          <p:cNvPr id="6" name="Group 5"/>
          <p:cNvGrpSpPr/>
          <p:nvPr userDrawn="1"/>
        </p:nvGrpSpPr>
        <p:grpSpPr>
          <a:xfrm>
            <a:off x="410080" y="399299"/>
            <a:ext cx="792595" cy="419316"/>
            <a:chOff x="3133800" y="2372040"/>
            <a:chExt cx="514440" cy="272160"/>
          </a:xfrm>
          <a:solidFill>
            <a:schemeClr val="bg1"/>
          </a:solidFill>
        </p:grpSpPr>
        <p:sp>
          <p:nvSpPr>
            <p:cNvPr id="7" name="Freeform: Shape 38"/>
            <p:cNvSpPr/>
            <p:nvPr/>
          </p:nvSpPr>
          <p:spPr>
            <a:xfrm>
              <a:off x="3279600" y="2552040"/>
              <a:ext cx="22680" cy="89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" h="249">
                  <a:moveTo>
                    <a:pt x="32" y="249"/>
                  </a:moveTo>
                  <a:lnTo>
                    <a:pt x="0" y="249"/>
                  </a:lnTo>
                  <a:lnTo>
                    <a:pt x="0" y="0"/>
                  </a:lnTo>
                  <a:lnTo>
                    <a:pt x="64" y="0"/>
                  </a:lnTo>
                  <a:lnTo>
                    <a:pt x="64" y="249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" name="Freeform: Shape 39"/>
            <p:cNvSpPr/>
            <p:nvPr/>
          </p:nvSpPr>
          <p:spPr>
            <a:xfrm>
              <a:off x="3416040" y="2550960"/>
              <a:ext cx="68400" cy="93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91" h="260">
                  <a:moveTo>
                    <a:pt x="191" y="8"/>
                  </a:moveTo>
                  <a:cubicBezTo>
                    <a:pt x="185" y="6"/>
                    <a:pt x="164" y="0"/>
                    <a:pt x="132" y="0"/>
                  </a:cubicBezTo>
                  <a:cubicBezTo>
                    <a:pt x="56" y="0"/>
                    <a:pt x="0" y="56"/>
                    <a:pt x="0" y="130"/>
                  </a:cubicBezTo>
                  <a:cubicBezTo>
                    <a:pt x="0" y="210"/>
                    <a:pt x="61" y="260"/>
                    <a:pt x="132" y="260"/>
                  </a:cubicBezTo>
                  <a:cubicBezTo>
                    <a:pt x="161" y="260"/>
                    <a:pt x="183" y="252"/>
                    <a:pt x="191" y="252"/>
                  </a:cubicBezTo>
                  <a:lnTo>
                    <a:pt x="191" y="186"/>
                  </a:lnTo>
                  <a:cubicBezTo>
                    <a:pt x="188" y="188"/>
                    <a:pt x="167" y="199"/>
                    <a:pt x="138" y="199"/>
                  </a:cubicBezTo>
                  <a:cubicBezTo>
                    <a:pt x="95" y="199"/>
                    <a:pt x="69" y="170"/>
                    <a:pt x="69" y="133"/>
                  </a:cubicBezTo>
                  <a:cubicBezTo>
                    <a:pt x="69" y="96"/>
                    <a:pt x="98" y="67"/>
                    <a:pt x="138" y="67"/>
                  </a:cubicBezTo>
                  <a:cubicBezTo>
                    <a:pt x="167" y="67"/>
                    <a:pt x="188" y="80"/>
                    <a:pt x="191" y="8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" name="Freeform: Shape 40"/>
            <p:cNvSpPr/>
            <p:nvPr/>
          </p:nvSpPr>
          <p:spPr>
            <a:xfrm>
              <a:off x="3180600" y="2550960"/>
              <a:ext cx="68400" cy="93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91" h="260">
                  <a:moveTo>
                    <a:pt x="191" y="8"/>
                  </a:moveTo>
                  <a:cubicBezTo>
                    <a:pt x="185" y="6"/>
                    <a:pt x="164" y="0"/>
                    <a:pt x="132" y="0"/>
                  </a:cubicBezTo>
                  <a:cubicBezTo>
                    <a:pt x="55" y="0"/>
                    <a:pt x="0" y="56"/>
                    <a:pt x="0" y="130"/>
                  </a:cubicBezTo>
                  <a:cubicBezTo>
                    <a:pt x="0" y="210"/>
                    <a:pt x="61" y="260"/>
                    <a:pt x="132" y="260"/>
                  </a:cubicBezTo>
                  <a:cubicBezTo>
                    <a:pt x="161" y="260"/>
                    <a:pt x="183" y="252"/>
                    <a:pt x="191" y="252"/>
                  </a:cubicBezTo>
                  <a:lnTo>
                    <a:pt x="191" y="186"/>
                  </a:lnTo>
                  <a:cubicBezTo>
                    <a:pt x="188" y="188"/>
                    <a:pt x="167" y="199"/>
                    <a:pt x="138" y="199"/>
                  </a:cubicBezTo>
                  <a:cubicBezTo>
                    <a:pt x="95" y="199"/>
                    <a:pt x="69" y="170"/>
                    <a:pt x="69" y="133"/>
                  </a:cubicBezTo>
                  <a:cubicBezTo>
                    <a:pt x="69" y="96"/>
                    <a:pt x="98" y="67"/>
                    <a:pt x="138" y="67"/>
                  </a:cubicBezTo>
                  <a:cubicBezTo>
                    <a:pt x="167" y="67"/>
                    <a:pt x="188" y="80"/>
                    <a:pt x="191" y="8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" name="Freeform: Shape 41"/>
            <p:cNvSpPr/>
            <p:nvPr/>
          </p:nvSpPr>
          <p:spPr>
            <a:xfrm>
              <a:off x="3507479" y="2550240"/>
              <a:ext cx="95040" cy="92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5" h="259">
                  <a:moveTo>
                    <a:pt x="133" y="0"/>
                  </a:moveTo>
                  <a:cubicBezTo>
                    <a:pt x="56" y="0"/>
                    <a:pt x="0" y="57"/>
                    <a:pt x="0" y="129"/>
                  </a:cubicBezTo>
                  <a:cubicBezTo>
                    <a:pt x="0" y="200"/>
                    <a:pt x="56" y="259"/>
                    <a:pt x="133" y="259"/>
                  </a:cubicBezTo>
                  <a:cubicBezTo>
                    <a:pt x="209" y="259"/>
                    <a:pt x="265" y="200"/>
                    <a:pt x="265" y="129"/>
                  </a:cubicBezTo>
                  <a:cubicBezTo>
                    <a:pt x="265" y="57"/>
                    <a:pt x="209" y="0"/>
                    <a:pt x="133" y="0"/>
                  </a:cubicBezTo>
                  <a:close/>
                  <a:moveTo>
                    <a:pt x="133" y="198"/>
                  </a:moveTo>
                  <a:cubicBezTo>
                    <a:pt x="95" y="198"/>
                    <a:pt x="69" y="169"/>
                    <a:pt x="69" y="132"/>
                  </a:cubicBezTo>
                  <a:cubicBezTo>
                    <a:pt x="69" y="95"/>
                    <a:pt x="95" y="66"/>
                    <a:pt x="133" y="66"/>
                  </a:cubicBezTo>
                  <a:cubicBezTo>
                    <a:pt x="170" y="66"/>
                    <a:pt x="196" y="95"/>
                    <a:pt x="196" y="132"/>
                  </a:cubicBezTo>
                  <a:cubicBezTo>
                    <a:pt x="196" y="169"/>
                    <a:pt x="170" y="198"/>
                    <a:pt x="133" y="19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" name="Freeform: Shape 42"/>
            <p:cNvSpPr/>
            <p:nvPr/>
          </p:nvSpPr>
          <p:spPr>
            <a:xfrm>
              <a:off x="3333240" y="2550960"/>
              <a:ext cx="62280" cy="93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4" h="260">
                  <a:moveTo>
                    <a:pt x="92" y="0"/>
                  </a:moveTo>
                  <a:cubicBezTo>
                    <a:pt x="34" y="0"/>
                    <a:pt x="0" y="32"/>
                    <a:pt x="0" y="77"/>
                  </a:cubicBezTo>
                  <a:cubicBezTo>
                    <a:pt x="0" y="120"/>
                    <a:pt x="29" y="138"/>
                    <a:pt x="63" y="149"/>
                  </a:cubicBezTo>
                  <a:cubicBezTo>
                    <a:pt x="66" y="149"/>
                    <a:pt x="74" y="151"/>
                    <a:pt x="76" y="154"/>
                  </a:cubicBezTo>
                  <a:cubicBezTo>
                    <a:pt x="92" y="159"/>
                    <a:pt x="105" y="167"/>
                    <a:pt x="105" y="178"/>
                  </a:cubicBezTo>
                  <a:cubicBezTo>
                    <a:pt x="105" y="191"/>
                    <a:pt x="92" y="202"/>
                    <a:pt x="60" y="202"/>
                  </a:cubicBezTo>
                  <a:cubicBezTo>
                    <a:pt x="34" y="202"/>
                    <a:pt x="8" y="194"/>
                    <a:pt x="2" y="194"/>
                  </a:cubicBezTo>
                  <a:lnTo>
                    <a:pt x="2" y="252"/>
                  </a:lnTo>
                  <a:cubicBezTo>
                    <a:pt x="5" y="252"/>
                    <a:pt x="37" y="260"/>
                    <a:pt x="71" y="260"/>
                  </a:cubicBezTo>
                  <a:cubicBezTo>
                    <a:pt x="119" y="260"/>
                    <a:pt x="174" y="239"/>
                    <a:pt x="174" y="178"/>
                  </a:cubicBezTo>
                  <a:cubicBezTo>
                    <a:pt x="174" y="149"/>
                    <a:pt x="156" y="120"/>
                    <a:pt x="116" y="106"/>
                  </a:cubicBezTo>
                  <a:lnTo>
                    <a:pt x="98" y="101"/>
                  </a:lnTo>
                  <a:cubicBezTo>
                    <a:pt x="87" y="98"/>
                    <a:pt x="68" y="93"/>
                    <a:pt x="68" y="77"/>
                  </a:cubicBezTo>
                  <a:cubicBezTo>
                    <a:pt x="68" y="64"/>
                    <a:pt x="82" y="56"/>
                    <a:pt x="108" y="56"/>
                  </a:cubicBezTo>
                  <a:cubicBezTo>
                    <a:pt x="129" y="56"/>
                    <a:pt x="156" y="64"/>
                    <a:pt x="158" y="64"/>
                  </a:cubicBezTo>
                  <a:lnTo>
                    <a:pt x="158" y="8"/>
                  </a:lnTo>
                  <a:lnTo>
                    <a:pt x="153" y="8"/>
                  </a:lnTo>
                  <a:cubicBezTo>
                    <a:pt x="150" y="8"/>
                    <a:pt x="121" y="0"/>
                    <a:pt x="92" y="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" name="Freeform: Shape 43"/>
            <p:cNvSpPr/>
            <p:nvPr/>
          </p:nvSpPr>
          <p:spPr>
            <a:xfrm>
              <a:off x="3133800" y="2445120"/>
              <a:ext cx="22680" cy="46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" h="130">
                  <a:moveTo>
                    <a:pt x="64" y="32"/>
                  </a:moveTo>
                  <a:cubicBezTo>
                    <a:pt x="64" y="16"/>
                    <a:pt x="50" y="0"/>
                    <a:pt x="32" y="0"/>
                  </a:cubicBezTo>
                  <a:cubicBezTo>
                    <a:pt x="16" y="0"/>
                    <a:pt x="0" y="14"/>
                    <a:pt x="0" y="32"/>
                  </a:cubicBezTo>
                  <a:lnTo>
                    <a:pt x="0" y="98"/>
                  </a:lnTo>
                  <a:cubicBezTo>
                    <a:pt x="0" y="117"/>
                    <a:pt x="13" y="130"/>
                    <a:pt x="32" y="130"/>
                  </a:cubicBezTo>
                  <a:cubicBezTo>
                    <a:pt x="48" y="130"/>
                    <a:pt x="64" y="117"/>
                    <a:pt x="64" y="9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" name="Freeform: Shape 44"/>
            <p:cNvSpPr/>
            <p:nvPr/>
          </p:nvSpPr>
          <p:spPr>
            <a:xfrm>
              <a:off x="3195720" y="2413800"/>
              <a:ext cx="22680" cy="77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" h="215">
                  <a:moveTo>
                    <a:pt x="64" y="32"/>
                  </a:moveTo>
                  <a:cubicBezTo>
                    <a:pt x="64" y="16"/>
                    <a:pt x="51" y="0"/>
                    <a:pt x="32" y="0"/>
                  </a:cubicBezTo>
                  <a:cubicBezTo>
                    <a:pt x="16" y="0"/>
                    <a:pt x="0" y="13"/>
                    <a:pt x="0" y="32"/>
                  </a:cubicBezTo>
                  <a:lnTo>
                    <a:pt x="0" y="183"/>
                  </a:lnTo>
                  <a:cubicBezTo>
                    <a:pt x="0" y="201"/>
                    <a:pt x="13" y="215"/>
                    <a:pt x="32" y="215"/>
                  </a:cubicBezTo>
                  <a:cubicBezTo>
                    <a:pt x="48" y="215"/>
                    <a:pt x="64" y="201"/>
                    <a:pt x="64" y="18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" name="Freeform: Shape 45"/>
            <p:cNvSpPr/>
            <p:nvPr/>
          </p:nvSpPr>
          <p:spPr>
            <a:xfrm>
              <a:off x="3256919" y="2372040"/>
              <a:ext cx="22320" cy="141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3" h="394">
                  <a:moveTo>
                    <a:pt x="63" y="31"/>
                  </a:moveTo>
                  <a:cubicBezTo>
                    <a:pt x="63" y="15"/>
                    <a:pt x="50" y="0"/>
                    <a:pt x="31" y="0"/>
                  </a:cubicBezTo>
                  <a:cubicBezTo>
                    <a:pt x="16" y="0"/>
                    <a:pt x="0" y="13"/>
                    <a:pt x="0" y="31"/>
                  </a:cubicBezTo>
                  <a:lnTo>
                    <a:pt x="0" y="362"/>
                  </a:lnTo>
                  <a:cubicBezTo>
                    <a:pt x="0" y="381"/>
                    <a:pt x="13" y="394"/>
                    <a:pt x="31" y="394"/>
                  </a:cubicBezTo>
                  <a:cubicBezTo>
                    <a:pt x="47" y="394"/>
                    <a:pt x="63" y="381"/>
                    <a:pt x="63" y="36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" name="Freeform: Shape 46"/>
            <p:cNvSpPr/>
            <p:nvPr/>
          </p:nvSpPr>
          <p:spPr>
            <a:xfrm>
              <a:off x="3318840" y="2413800"/>
              <a:ext cx="22320" cy="77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3" h="215">
                  <a:moveTo>
                    <a:pt x="63" y="32"/>
                  </a:moveTo>
                  <a:cubicBezTo>
                    <a:pt x="63" y="16"/>
                    <a:pt x="50" y="0"/>
                    <a:pt x="32" y="0"/>
                  </a:cubicBezTo>
                  <a:cubicBezTo>
                    <a:pt x="16" y="0"/>
                    <a:pt x="0" y="13"/>
                    <a:pt x="0" y="32"/>
                  </a:cubicBezTo>
                  <a:lnTo>
                    <a:pt x="0" y="183"/>
                  </a:lnTo>
                  <a:cubicBezTo>
                    <a:pt x="0" y="201"/>
                    <a:pt x="13" y="215"/>
                    <a:pt x="32" y="215"/>
                  </a:cubicBezTo>
                  <a:cubicBezTo>
                    <a:pt x="48" y="215"/>
                    <a:pt x="63" y="201"/>
                    <a:pt x="63" y="18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" name="Freeform: Shape 47"/>
            <p:cNvSpPr/>
            <p:nvPr/>
          </p:nvSpPr>
          <p:spPr>
            <a:xfrm>
              <a:off x="3379680" y="2445120"/>
              <a:ext cx="22680" cy="46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" h="130">
                  <a:moveTo>
                    <a:pt x="64" y="32"/>
                  </a:moveTo>
                  <a:cubicBezTo>
                    <a:pt x="64" y="16"/>
                    <a:pt x="51" y="0"/>
                    <a:pt x="32" y="0"/>
                  </a:cubicBezTo>
                  <a:cubicBezTo>
                    <a:pt x="16" y="0"/>
                    <a:pt x="0" y="14"/>
                    <a:pt x="0" y="32"/>
                  </a:cubicBezTo>
                  <a:lnTo>
                    <a:pt x="0" y="98"/>
                  </a:lnTo>
                  <a:cubicBezTo>
                    <a:pt x="0" y="117"/>
                    <a:pt x="14" y="130"/>
                    <a:pt x="32" y="130"/>
                  </a:cubicBezTo>
                  <a:cubicBezTo>
                    <a:pt x="48" y="130"/>
                    <a:pt x="64" y="117"/>
                    <a:pt x="64" y="9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" name="Freeform: Shape 48"/>
            <p:cNvSpPr/>
            <p:nvPr/>
          </p:nvSpPr>
          <p:spPr>
            <a:xfrm>
              <a:off x="3441600" y="2413800"/>
              <a:ext cx="22680" cy="77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" h="215">
                  <a:moveTo>
                    <a:pt x="64" y="32"/>
                  </a:moveTo>
                  <a:cubicBezTo>
                    <a:pt x="64" y="16"/>
                    <a:pt x="51" y="0"/>
                    <a:pt x="32" y="0"/>
                  </a:cubicBezTo>
                  <a:cubicBezTo>
                    <a:pt x="16" y="0"/>
                    <a:pt x="0" y="13"/>
                    <a:pt x="0" y="32"/>
                  </a:cubicBezTo>
                  <a:lnTo>
                    <a:pt x="0" y="183"/>
                  </a:lnTo>
                  <a:cubicBezTo>
                    <a:pt x="0" y="201"/>
                    <a:pt x="14" y="215"/>
                    <a:pt x="32" y="215"/>
                  </a:cubicBezTo>
                  <a:cubicBezTo>
                    <a:pt x="48" y="215"/>
                    <a:pt x="64" y="201"/>
                    <a:pt x="64" y="18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" name="Freeform: Shape 49"/>
            <p:cNvSpPr/>
            <p:nvPr/>
          </p:nvSpPr>
          <p:spPr>
            <a:xfrm>
              <a:off x="3502799" y="2372040"/>
              <a:ext cx="22320" cy="141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3" h="394">
                  <a:moveTo>
                    <a:pt x="63" y="31"/>
                  </a:moveTo>
                  <a:cubicBezTo>
                    <a:pt x="63" y="15"/>
                    <a:pt x="50" y="0"/>
                    <a:pt x="32" y="0"/>
                  </a:cubicBezTo>
                  <a:cubicBezTo>
                    <a:pt x="13" y="0"/>
                    <a:pt x="0" y="13"/>
                    <a:pt x="0" y="31"/>
                  </a:cubicBezTo>
                  <a:lnTo>
                    <a:pt x="0" y="362"/>
                  </a:lnTo>
                  <a:cubicBezTo>
                    <a:pt x="0" y="381"/>
                    <a:pt x="13" y="394"/>
                    <a:pt x="32" y="394"/>
                  </a:cubicBezTo>
                  <a:cubicBezTo>
                    <a:pt x="50" y="394"/>
                    <a:pt x="63" y="381"/>
                    <a:pt x="63" y="36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" name="Freeform: Shape 50"/>
            <p:cNvSpPr/>
            <p:nvPr/>
          </p:nvSpPr>
          <p:spPr>
            <a:xfrm>
              <a:off x="3564720" y="2413800"/>
              <a:ext cx="22680" cy="77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" h="215">
                  <a:moveTo>
                    <a:pt x="64" y="32"/>
                  </a:moveTo>
                  <a:cubicBezTo>
                    <a:pt x="64" y="16"/>
                    <a:pt x="50" y="0"/>
                    <a:pt x="32" y="0"/>
                  </a:cubicBezTo>
                  <a:cubicBezTo>
                    <a:pt x="16" y="0"/>
                    <a:pt x="0" y="13"/>
                    <a:pt x="0" y="32"/>
                  </a:cubicBezTo>
                  <a:lnTo>
                    <a:pt x="0" y="183"/>
                  </a:lnTo>
                  <a:cubicBezTo>
                    <a:pt x="0" y="201"/>
                    <a:pt x="13" y="215"/>
                    <a:pt x="32" y="215"/>
                  </a:cubicBezTo>
                  <a:cubicBezTo>
                    <a:pt x="50" y="215"/>
                    <a:pt x="64" y="201"/>
                    <a:pt x="64" y="18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" name="Freeform: Shape 51"/>
            <p:cNvSpPr/>
            <p:nvPr/>
          </p:nvSpPr>
          <p:spPr>
            <a:xfrm>
              <a:off x="3625560" y="2445120"/>
              <a:ext cx="22680" cy="46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" h="130">
                  <a:moveTo>
                    <a:pt x="64" y="32"/>
                  </a:moveTo>
                  <a:cubicBezTo>
                    <a:pt x="64" y="16"/>
                    <a:pt x="51" y="0"/>
                    <a:pt x="32" y="0"/>
                  </a:cubicBezTo>
                  <a:cubicBezTo>
                    <a:pt x="16" y="0"/>
                    <a:pt x="0" y="14"/>
                    <a:pt x="0" y="32"/>
                  </a:cubicBezTo>
                  <a:lnTo>
                    <a:pt x="0" y="98"/>
                  </a:lnTo>
                  <a:cubicBezTo>
                    <a:pt x="0" y="117"/>
                    <a:pt x="14" y="130"/>
                    <a:pt x="32" y="130"/>
                  </a:cubicBezTo>
                  <a:cubicBezTo>
                    <a:pt x="48" y="130"/>
                    <a:pt x="64" y="117"/>
                    <a:pt x="64" y="9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grpSp>
        <p:nvGrpSpPr>
          <p:cNvPr id="62" name="Group 61"/>
          <p:cNvGrpSpPr/>
          <p:nvPr userDrawn="1"/>
        </p:nvGrpSpPr>
        <p:grpSpPr>
          <a:xfrm>
            <a:off x="5593906" y="2047382"/>
            <a:ext cx="3007926" cy="2640715"/>
            <a:chOff x="5593906" y="2047382"/>
            <a:chExt cx="3007926" cy="2640715"/>
          </a:xfrm>
        </p:grpSpPr>
        <p:grpSp>
          <p:nvGrpSpPr>
            <p:cNvPr id="56" name="Group 55"/>
            <p:cNvGrpSpPr/>
            <p:nvPr userDrawn="1"/>
          </p:nvGrpSpPr>
          <p:grpSpPr>
            <a:xfrm>
              <a:off x="6236566" y="2659914"/>
              <a:ext cx="2365266" cy="2028183"/>
              <a:chOff x="-40619363" y="-23406100"/>
              <a:chExt cx="40290751" cy="34548763"/>
            </a:xfrm>
            <a:solidFill>
              <a:schemeClr val="bg1"/>
            </a:solidFill>
          </p:grpSpPr>
          <p:sp>
            <p:nvSpPr>
              <p:cNvPr id="40" name="Freeform 24"/>
              <p:cNvSpPr>
                <a:spLocks noEditPoints="1"/>
              </p:cNvSpPr>
              <p:nvPr userDrawn="1"/>
            </p:nvSpPr>
            <p:spPr bwMode="auto">
              <a:xfrm>
                <a:off x="-3292475" y="4124325"/>
                <a:ext cx="2963863" cy="6958013"/>
              </a:xfrm>
              <a:custGeom>
                <a:avLst/>
                <a:gdLst>
                  <a:gd name="T0" fmla="*/ 16 w 49"/>
                  <a:gd name="T1" fmla="*/ 53 h 115"/>
                  <a:gd name="T2" fmla="*/ 14 w 49"/>
                  <a:gd name="T3" fmla="*/ 62 h 115"/>
                  <a:gd name="T4" fmla="*/ 12 w 49"/>
                  <a:gd name="T5" fmla="*/ 70 h 115"/>
                  <a:gd name="T6" fmla="*/ 12 w 49"/>
                  <a:gd name="T7" fmla="*/ 72 h 115"/>
                  <a:gd name="T8" fmla="*/ 15 w 49"/>
                  <a:gd name="T9" fmla="*/ 77 h 115"/>
                  <a:gd name="T10" fmla="*/ 20 w 49"/>
                  <a:gd name="T11" fmla="*/ 82 h 115"/>
                  <a:gd name="T12" fmla="*/ 24 w 49"/>
                  <a:gd name="T13" fmla="*/ 78 h 115"/>
                  <a:gd name="T14" fmla="*/ 24 w 49"/>
                  <a:gd name="T15" fmla="*/ 77 h 115"/>
                  <a:gd name="T16" fmla="*/ 28 w 49"/>
                  <a:gd name="T17" fmla="*/ 57 h 115"/>
                  <a:gd name="T18" fmla="*/ 39 w 49"/>
                  <a:gd name="T19" fmla="*/ 26 h 115"/>
                  <a:gd name="T20" fmla="*/ 44 w 49"/>
                  <a:gd name="T21" fmla="*/ 13 h 115"/>
                  <a:gd name="T22" fmla="*/ 49 w 49"/>
                  <a:gd name="T23" fmla="*/ 8 h 115"/>
                  <a:gd name="T24" fmla="*/ 49 w 49"/>
                  <a:gd name="T25" fmla="*/ 5 h 115"/>
                  <a:gd name="T26" fmla="*/ 48 w 49"/>
                  <a:gd name="T27" fmla="*/ 4 h 115"/>
                  <a:gd name="T28" fmla="*/ 44 w 49"/>
                  <a:gd name="T29" fmla="*/ 1 h 115"/>
                  <a:gd name="T30" fmla="*/ 44 w 49"/>
                  <a:gd name="T31" fmla="*/ 1 h 115"/>
                  <a:gd name="T32" fmla="*/ 40 w 49"/>
                  <a:gd name="T33" fmla="*/ 0 h 115"/>
                  <a:gd name="T34" fmla="*/ 35 w 49"/>
                  <a:gd name="T35" fmla="*/ 5 h 115"/>
                  <a:gd name="T36" fmla="*/ 16 w 49"/>
                  <a:gd name="T37" fmla="*/ 53 h 115"/>
                  <a:gd name="T38" fmla="*/ 2 w 49"/>
                  <a:gd name="T39" fmla="*/ 107 h 115"/>
                  <a:gd name="T40" fmla="*/ 2 w 49"/>
                  <a:gd name="T41" fmla="*/ 111 h 115"/>
                  <a:gd name="T42" fmla="*/ 2 w 49"/>
                  <a:gd name="T43" fmla="*/ 115 h 115"/>
                  <a:gd name="T44" fmla="*/ 6 w 49"/>
                  <a:gd name="T45" fmla="*/ 115 h 115"/>
                  <a:gd name="T46" fmla="*/ 17 w 49"/>
                  <a:gd name="T47" fmla="*/ 98 h 115"/>
                  <a:gd name="T48" fmla="*/ 17 w 49"/>
                  <a:gd name="T49" fmla="*/ 95 h 115"/>
                  <a:gd name="T50" fmla="*/ 15 w 49"/>
                  <a:gd name="T51" fmla="*/ 90 h 115"/>
                  <a:gd name="T52" fmla="*/ 14 w 49"/>
                  <a:gd name="T53" fmla="*/ 90 h 115"/>
                  <a:gd name="T54" fmla="*/ 2 w 49"/>
                  <a:gd name="T55" fmla="*/ 107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9" h="115">
                    <a:moveTo>
                      <a:pt x="16" y="53"/>
                    </a:moveTo>
                    <a:cubicBezTo>
                      <a:pt x="15" y="57"/>
                      <a:pt x="14" y="60"/>
                      <a:pt x="14" y="62"/>
                    </a:cubicBezTo>
                    <a:cubicBezTo>
                      <a:pt x="13" y="64"/>
                      <a:pt x="12" y="68"/>
                      <a:pt x="12" y="70"/>
                    </a:cubicBezTo>
                    <a:cubicBezTo>
                      <a:pt x="12" y="72"/>
                      <a:pt x="12" y="72"/>
                      <a:pt x="12" y="72"/>
                    </a:cubicBezTo>
                    <a:cubicBezTo>
                      <a:pt x="15" y="77"/>
                      <a:pt x="15" y="77"/>
                      <a:pt x="15" y="77"/>
                    </a:cubicBezTo>
                    <a:cubicBezTo>
                      <a:pt x="17" y="79"/>
                      <a:pt x="15" y="80"/>
                      <a:pt x="20" y="82"/>
                    </a:cubicBezTo>
                    <a:cubicBezTo>
                      <a:pt x="21" y="82"/>
                      <a:pt x="23" y="80"/>
                      <a:pt x="24" y="78"/>
                    </a:cubicBezTo>
                    <a:cubicBezTo>
                      <a:pt x="24" y="77"/>
                      <a:pt x="24" y="77"/>
                      <a:pt x="24" y="77"/>
                    </a:cubicBezTo>
                    <a:cubicBezTo>
                      <a:pt x="24" y="71"/>
                      <a:pt x="26" y="62"/>
                      <a:pt x="28" y="57"/>
                    </a:cubicBezTo>
                    <a:cubicBezTo>
                      <a:pt x="28" y="54"/>
                      <a:pt x="30" y="46"/>
                      <a:pt x="39" y="26"/>
                    </a:cubicBezTo>
                    <a:cubicBezTo>
                      <a:pt x="39" y="24"/>
                      <a:pt x="41" y="19"/>
                      <a:pt x="44" y="13"/>
                    </a:cubicBezTo>
                    <a:cubicBezTo>
                      <a:pt x="48" y="8"/>
                      <a:pt x="48" y="8"/>
                      <a:pt x="49" y="8"/>
                    </a:cubicBezTo>
                    <a:cubicBezTo>
                      <a:pt x="49" y="5"/>
                      <a:pt x="49" y="5"/>
                      <a:pt x="49" y="5"/>
                    </a:cubicBezTo>
                    <a:cubicBezTo>
                      <a:pt x="48" y="4"/>
                      <a:pt x="48" y="4"/>
                      <a:pt x="48" y="4"/>
                    </a:cubicBezTo>
                    <a:cubicBezTo>
                      <a:pt x="48" y="4"/>
                      <a:pt x="47" y="2"/>
                      <a:pt x="44" y="1"/>
                    </a:cubicBezTo>
                    <a:cubicBezTo>
                      <a:pt x="44" y="1"/>
                      <a:pt x="47" y="2"/>
                      <a:pt x="44" y="1"/>
                    </a:cubicBezTo>
                    <a:cubicBezTo>
                      <a:pt x="44" y="1"/>
                      <a:pt x="41" y="0"/>
                      <a:pt x="40" y="0"/>
                    </a:cubicBezTo>
                    <a:cubicBezTo>
                      <a:pt x="39" y="0"/>
                      <a:pt x="37" y="2"/>
                      <a:pt x="35" y="5"/>
                    </a:cubicBezTo>
                    <a:lnTo>
                      <a:pt x="16" y="53"/>
                    </a:lnTo>
                    <a:close/>
                    <a:moveTo>
                      <a:pt x="2" y="107"/>
                    </a:moveTo>
                    <a:cubicBezTo>
                      <a:pt x="2" y="111"/>
                      <a:pt x="2" y="111"/>
                      <a:pt x="2" y="111"/>
                    </a:cubicBezTo>
                    <a:cubicBezTo>
                      <a:pt x="2" y="113"/>
                      <a:pt x="0" y="114"/>
                      <a:pt x="2" y="115"/>
                    </a:cubicBezTo>
                    <a:cubicBezTo>
                      <a:pt x="6" y="115"/>
                      <a:pt x="6" y="115"/>
                      <a:pt x="6" y="115"/>
                    </a:cubicBezTo>
                    <a:cubicBezTo>
                      <a:pt x="10" y="113"/>
                      <a:pt x="12" y="110"/>
                      <a:pt x="17" y="98"/>
                    </a:cubicBezTo>
                    <a:cubicBezTo>
                      <a:pt x="17" y="95"/>
                      <a:pt x="17" y="95"/>
                      <a:pt x="17" y="95"/>
                    </a:cubicBezTo>
                    <a:cubicBezTo>
                      <a:pt x="17" y="93"/>
                      <a:pt x="19" y="92"/>
                      <a:pt x="15" y="90"/>
                    </a:cubicBezTo>
                    <a:cubicBezTo>
                      <a:pt x="14" y="90"/>
                      <a:pt x="14" y="90"/>
                      <a:pt x="14" y="90"/>
                    </a:cubicBezTo>
                    <a:cubicBezTo>
                      <a:pt x="7" y="90"/>
                      <a:pt x="5" y="94"/>
                      <a:pt x="2" y="10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srgbClr val="C00000"/>
                  </a:solidFill>
                  <a:latin typeface="Arial"/>
                </a:endParaRPr>
              </a:p>
            </p:txBody>
          </p:sp>
          <p:sp>
            <p:nvSpPr>
              <p:cNvPr id="41" name="Freeform 25"/>
              <p:cNvSpPr>
                <a:spLocks/>
              </p:cNvSpPr>
              <p:nvPr userDrawn="1"/>
            </p:nvSpPr>
            <p:spPr bwMode="auto">
              <a:xfrm>
                <a:off x="-11036300" y="4911725"/>
                <a:ext cx="1693863" cy="6170613"/>
              </a:xfrm>
              <a:custGeom>
                <a:avLst/>
                <a:gdLst>
                  <a:gd name="T0" fmla="*/ 16 w 28"/>
                  <a:gd name="T1" fmla="*/ 98 h 102"/>
                  <a:gd name="T2" fmla="*/ 12 w 28"/>
                  <a:gd name="T3" fmla="*/ 85 h 102"/>
                  <a:gd name="T4" fmla="*/ 16 w 28"/>
                  <a:gd name="T5" fmla="*/ 50 h 102"/>
                  <a:gd name="T6" fmla="*/ 24 w 28"/>
                  <a:gd name="T7" fmla="*/ 20 h 102"/>
                  <a:gd name="T8" fmla="*/ 28 w 28"/>
                  <a:gd name="T9" fmla="*/ 7 h 102"/>
                  <a:gd name="T10" fmla="*/ 18 w 28"/>
                  <a:gd name="T11" fmla="*/ 0 h 102"/>
                  <a:gd name="T12" fmla="*/ 17 w 28"/>
                  <a:gd name="T13" fmla="*/ 0 h 102"/>
                  <a:gd name="T14" fmla="*/ 17 w 28"/>
                  <a:gd name="T15" fmla="*/ 0 h 102"/>
                  <a:gd name="T16" fmla="*/ 16 w 28"/>
                  <a:gd name="T17" fmla="*/ 4 h 102"/>
                  <a:gd name="T18" fmla="*/ 14 w 28"/>
                  <a:gd name="T19" fmla="*/ 13 h 102"/>
                  <a:gd name="T20" fmla="*/ 8 w 28"/>
                  <a:gd name="T21" fmla="*/ 39 h 102"/>
                  <a:gd name="T22" fmla="*/ 1 w 28"/>
                  <a:gd name="T23" fmla="*/ 86 h 102"/>
                  <a:gd name="T24" fmla="*/ 5 w 28"/>
                  <a:gd name="T25" fmla="*/ 95 h 102"/>
                  <a:gd name="T26" fmla="*/ 17 w 28"/>
                  <a:gd name="T27" fmla="*/ 102 h 102"/>
                  <a:gd name="T28" fmla="*/ 16 w 28"/>
                  <a:gd name="T29" fmla="*/ 9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8" h="102">
                    <a:moveTo>
                      <a:pt x="16" y="98"/>
                    </a:moveTo>
                    <a:cubicBezTo>
                      <a:pt x="14" y="98"/>
                      <a:pt x="13" y="95"/>
                      <a:pt x="12" y="85"/>
                    </a:cubicBezTo>
                    <a:cubicBezTo>
                      <a:pt x="14" y="68"/>
                      <a:pt x="15" y="56"/>
                      <a:pt x="16" y="50"/>
                    </a:cubicBezTo>
                    <a:cubicBezTo>
                      <a:pt x="22" y="24"/>
                      <a:pt x="20" y="29"/>
                      <a:pt x="24" y="20"/>
                    </a:cubicBezTo>
                    <a:cubicBezTo>
                      <a:pt x="28" y="11"/>
                      <a:pt x="28" y="10"/>
                      <a:pt x="28" y="7"/>
                    </a:cubicBezTo>
                    <a:cubicBezTo>
                      <a:pt x="28" y="4"/>
                      <a:pt x="25" y="2"/>
                      <a:pt x="18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6" y="4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9" y="34"/>
                      <a:pt x="9" y="36"/>
                      <a:pt x="8" y="39"/>
                    </a:cubicBezTo>
                    <a:cubicBezTo>
                      <a:pt x="0" y="73"/>
                      <a:pt x="1" y="77"/>
                      <a:pt x="1" y="86"/>
                    </a:cubicBezTo>
                    <a:cubicBezTo>
                      <a:pt x="1" y="89"/>
                      <a:pt x="2" y="92"/>
                      <a:pt x="5" y="95"/>
                    </a:cubicBezTo>
                    <a:cubicBezTo>
                      <a:pt x="10" y="100"/>
                      <a:pt x="14" y="102"/>
                      <a:pt x="17" y="102"/>
                    </a:cubicBezTo>
                    <a:lnTo>
                      <a:pt x="16" y="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srgbClr val="C00000"/>
                  </a:solidFill>
                  <a:latin typeface="Arial"/>
                </a:endParaRPr>
              </a:p>
            </p:txBody>
          </p:sp>
          <p:sp>
            <p:nvSpPr>
              <p:cNvPr id="42" name="Freeform 26"/>
              <p:cNvSpPr>
                <a:spLocks noEditPoints="1"/>
              </p:cNvSpPr>
              <p:nvPr userDrawn="1"/>
            </p:nvSpPr>
            <p:spPr bwMode="auto">
              <a:xfrm>
                <a:off x="-9766300" y="6121400"/>
                <a:ext cx="1755775" cy="5021263"/>
              </a:xfrm>
              <a:custGeom>
                <a:avLst/>
                <a:gdLst>
                  <a:gd name="T0" fmla="*/ 22 w 29"/>
                  <a:gd name="T1" fmla="*/ 0 h 83"/>
                  <a:gd name="T2" fmla="*/ 18 w 29"/>
                  <a:gd name="T3" fmla="*/ 13 h 83"/>
                  <a:gd name="T4" fmla="*/ 20 w 29"/>
                  <a:gd name="T5" fmla="*/ 14 h 83"/>
                  <a:gd name="T6" fmla="*/ 29 w 29"/>
                  <a:gd name="T7" fmla="*/ 5 h 83"/>
                  <a:gd name="T8" fmla="*/ 29 w 29"/>
                  <a:gd name="T9" fmla="*/ 4 h 83"/>
                  <a:gd name="T10" fmla="*/ 22 w 29"/>
                  <a:gd name="T11" fmla="*/ 0 h 83"/>
                  <a:gd name="T12" fmla="*/ 15 w 29"/>
                  <a:gd name="T13" fmla="*/ 78 h 83"/>
                  <a:gd name="T14" fmla="*/ 14 w 29"/>
                  <a:gd name="T15" fmla="*/ 76 h 83"/>
                  <a:gd name="T16" fmla="*/ 14 w 29"/>
                  <a:gd name="T17" fmla="*/ 59 h 83"/>
                  <a:gd name="T18" fmla="*/ 14 w 29"/>
                  <a:gd name="T19" fmla="*/ 57 h 83"/>
                  <a:gd name="T20" fmla="*/ 14 w 29"/>
                  <a:gd name="T21" fmla="*/ 51 h 83"/>
                  <a:gd name="T22" fmla="*/ 17 w 29"/>
                  <a:gd name="T23" fmla="*/ 42 h 83"/>
                  <a:gd name="T24" fmla="*/ 23 w 29"/>
                  <a:gd name="T25" fmla="*/ 27 h 83"/>
                  <a:gd name="T26" fmla="*/ 12 w 29"/>
                  <a:gd name="T27" fmla="*/ 19 h 83"/>
                  <a:gd name="T28" fmla="*/ 6 w 29"/>
                  <a:gd name="T29" fmla="*/ 31 h 83"/>
                  <a:gd name="T30" fmla="*/ 1 w 29"/>
                  <a:gd name="T31" fmla="*/ 70 h 83"/>
                  <a:gd name="T32" fmla="*/ 4 w 29"/>
                  <a:gd name="T33" fmla="*/ 77 h 83"/>
                  <a:gd name="T34" fmla="*/ 16 w 29"/>
                  <a:gd name="T35" fmla="*/ 82 h 83"/>
                  <a:gd name="T36" fmla="*/ 15 w 29"/>
                  <a:gd name="T37" fmla="*/ 78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" h="83">
                    <a:moveTo>
                      <a:pt x="22" y="0"/>
                    </a:moveTo>
                    <a:cubicBezTo>
                      <a:pt x="20" y="0"/>
                      <a:pt x="19" y="4"/>
                      <a:pt x="18" y="13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2" y="13"/>
                      <a:pt x="25" y="10"/>
                      <a:pt x="29" y="5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9" y="3"/>
                      <a:pt x="26" y="1"/>
                      <a:pt x="22" y="0"/>
                    </a:cubicBezTo>
                    <a:close/>
                    <a:moveTo>
                      <a:pt x="15" y="78"/>
                    </a:moveTo>
                    <a:cubicBezTo>
                      <a:pt x="14" y="76"/>
                      <a:pt x="14" y="76"/>
                      <a:pt x="14" y="76"/>
                    </a:cubicBezTo>
                    <a:cubicBezTo>
                      <a:pt x="14" y="67"/>
                      <a:pt x="14" y="61"/>
                      <a:pt x="14" y="59"/>
                    </a:cubicBezTo>
                    <a:cubicBezTo>
                      <a:pt x="14" y="57"/>
                      <a:pt x="14" y="57"/>
                      <a:pt x="14" y="57"/>
                    </a:cubicBezTo>
                    <a:cubicBezTo>
                      <a:pt x="13" y="53"/>
                      <a:pt x="14" y="51"/>
                      <a:pt x="14" y="51"/>
                    </a:cubicBezTo>
                    <a:cubicBezTo>
                      <a:pt x="15" y="46"/>
                      <a:pt x="16" y="42"/>
                      <a:pt x="17" y="42"/>
                    </a:cubicBezTo>
                    <a:cubicBezTo>
                      <a:pt x="17" y="38"/>
                      <a:pt x="19" y="33"/>
                      <a:pt x="23" y="27"/>
                    </a:cubicBezTo>
                    <a:cubicBezTo>
                      <a:pt x="23" y="25"/>
                      <a:pt x="19" y="22"/>
                      <a:pt x="12" y="19"/>
                    </a:cubicBezTo>
                    <a:cubicBezTo>
                      <a:pt x="10" y="19"/>
                      <a:pt x="8" y="23"/>
                      <a:pt x="6" y="31"/>
                    </a:cubicBezTo>
                    <a:cubicBezTo>
                      <a:pt x="2" y="49"/>
                      <a:pt x="0" y="62"/>
                      <a:pt x="1" y="70"/>
                    </a:cubicBezTo>
                    <a:cubicBezTo>
                      <a:pt x="2" y="75"/>
                      <a:pt x="3" y="77"/>
                      <a:pt x="4" y="77"/>
                    </a:cubicBezTo>
                    <a:cubicBezTo>
                      <a:pt x="7" y="81"/>
                      <a:pt x="11" y="83"/>
                      <a:pt x="16" y="82"/>
                    </a:cubicBezTo>
                    <a:lnTo>
                      <a:pt x="15" y="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srgbClr val="C00000"/>
                  </a:solidFill>
                  <a:latin typeface="Arial"/>
                </a:endParaRPr>
              </a:p>
            </p:txBody>
          </p:sp>
          <p:sp>
            <p:nvSpPr>
              <p:cNvPr id="43" name="Freeform 27"/>
              <p:cNvSpPr>
                <a:spLocks/>
              </p:cNvSpPr>
              <p:nvPr userDrawn="1"/>
            </p:nvSpPr>
            <p:spPr bwMode="auto">
              <a:xfrm>
                <a:off x="-8072438" y="6665913"/>
                <a:ext cx="3509963" cy="4416425"/>
              </a:xfrm>
              <a:custGeom>
                <a:avLst/>
                <a:gdLst>
                  <a:gd name="T0" fmla="*/ 56 w 58"/>
                  <a:gd name="T1" fmla="*/ 11 h 73"/>
                  <a:gd name="T2" fmla="*/ 58 w 58"/>
                  <a:gd name="T3" fmla="*/ 7 h 73"/>
                  <a:gd name="T4" fmla="*/ 51 w 58"/>
                  <a:gd name="T5" fmla="*/ 0 h 73"/>
                  <a:gd name="T6" fmla="*/ 44 w 58"/>
                  <a:gd name="T7" fmla="*/ 7 h 73"/>
                  <a:gd name="T8" fmla="*/ 35 w 58"/>
                  <a:gd name="T9" fmla="*/ 26 h 73"/>
                  <a:gd name="T10" fmla="*/ 22 w 58"/>
                  <a:gd name="T11" fmla="*/ 51 h 73"/>
                  <a:gd name="T12" fmla="*/ 20 w 58"/>
                  <a:gd name="T13" fmla="*/ 55 h 73"/>
                  <a:gd name="T14" fmla="*/ 19 w 58"/>
                  <a:gd name="T15" fmla="*/ 55 h 73"/>
                  <a:gd name="T16" fmla="*/ 19 w 58"/>
                  <a:gd name="T17" fmla="*/ 50 h 73"/>
                  <a:gd name="T18" fmla="*/ 19 w 58"/>
                  <a:gd name="T19" fmla="*/ 37 h 73"/>
                  <a:gd name="T20" fmla="*/ 19 w 58"/>
                  <a:gd name="T21" fmla="*/ 32 h 73"/>
                  <a:gd name="T22" fmla="*/ 18 w 58"/>
                  <a:gd name="T23" fmla="*/ 27 h 73"/>
                  <a:gd name="T24" fmla="*/ 19 w 58"/>
                  <a:gd name="T25" fmla="*/ 26 h 73"/>
                  <a:gd name="T26" fmla="*/ 18 w 58"/>
                  <a:gd name="T27" fmla="*/ 24 h 73"/>
                  <a:gd name="T28" fmla="*/ 18 w 58"/>
                  <a:gd name="T29" fmla="*/ 22 h 73"/>
                  <a:gd name="T30" fmla="*/ 18 w 58"/>
                  <a:gd name="T31" fmla="*/ 22 h 73"/>
                  <a:gd name="T32" fmla="*/ 3 w 58"/>
                  <a:gd name="T33" fmla="*/ 14 h 73"/>
                  <a:gd name="T34" fmla="*/ 0 w 58"/>
                  <a:gd name="T35" fmla="*/ 16 h 73"/>
                  <a:gd name="T36" fmla="*/ 0 w 58"/>
                  <a:gd name="T37" fmla="*/ 17 h 73"/>
                  <a:gd name="T38" fmla="*/ 5 w 58"/>
                  <a:gd name="T39" fmla="*/ 59 h 73"/>
                  <a:gd name="T40" fmla="*/ 8 w 58"/>
                  <a:gd name="T41" fmla="*/ 69 h 73"/>
                  <a:gd name="T42" fmla="*/ 17 w 58"/>
                  <a:gd name="T43" fmla="*/ 73 h 73"/>
                  <a:gd name="T44" fmla="*/ 19 w 58"/>
                  <a:gd name="T45" fmla="*/ 73 h 73"/>
                  <a:gd name="T46" fmla="*/ 19 w 58"/>
                  <a:gd name="T47" fmla="*/ 73 h 73"/>
                  <a:gd name="T48" fmla="*/ 22 w 58"/>
                  <a:gd name="T49" fmla="*/ 68 h 73"/>
                  <a:gd name="T50" fmla="*/ 28 w 58"/>
                  <a:gd name="T51" fmla="*/ 55 h 73"/>
                  <a:gd name="T52" fmla="*/ 38 w 58"/>
                  <a:gd name="T53" fmla="*/ 35 h 73"/>
                  <a:gd name="T54" fmla="*/ 42 w 58"/>
                  <a:gd name="T55" fmla="*/ 28 h 73"/>
                  <a:gd name="T56" fmla="*/ 42 w 58"/>
                  <a:gd name="T57" fmla="*/ 28 h 73"/>
                  <a:gd name="T58" fmla="*/ 46 w 58"/>
                  <a:gd name="T59" fmla="*/ 24 h 73"/>
                  <a:gd name="T60" fmla="*/ 56 w 58"/>
                  <a:gd name="T61" fmla="*/ 11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8" h="73">
                    <a:moveTo>
                      <a:pt x="56" y="11"/>
                    </a:moveTo>
                    <a:cubicBezTo>
                      <a:pt x="58" y="9"/>
                      <a:pt x="58" y="8"/>
                      <a:pt x="58" y="7"/>
                    </a:cubicBezTo>
                    <a:cubicBezTo>
                      <a:pt x="58" y="3"/>
                      <a:pt x="57" y="1"/>
                      <a:pt x="51" y="0"/>
                    </a:cubicBezTo>
                    <a:cubicBezTo>
                      <a:pt x="49" y="0"/>
                      <a:pt x="47" y="3"/>
                      <a:pt x="44" y="7"/>
                    </a:cubicBezTo>
                    <a:cubicBezTo>
                      <a:pt x="41" y="17"/>
                      <a:pt x="38" y="23"/>
                      <a:pt x="35" y="26"/>
                    </a:cubicBezTo>
                    <a:cubicBezTo>
                      <a:pt x="29" y="39"/>
                      <a:pt x="25" y="47"/>
                      <a:pt x="22" y="51"/>
                    </a:cubicBezTo>
                    <a:cubicBezTo>
                      <a:pt x="21" y="54"/>
                      <a:pt x="20" y="55"/>
                      <a:pt x="20" y="55"/>
                    </a:cubicBezTo>
                    <a:cubicBezTo>
                      <a:pt x="19" y="55"/>
                      <a:pt x="19" y="55"/>
                      <a:pt x="19" y="55"/>
                    </a:cubicBezTo>
                    <a:cubicBezTo>
                      <a:pt x="19" y="55"/>
                      <a:pt x="19" y="55"/>
                      <a:pt x="19" y="50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8" y="19"/>
                      <a:pt x="13" y="16"/>
                      <a:pt x="3" y="14"/>
                    </a:cubicBezTo>
                    <a:cubicBezTo>
                      <a:pt x="1" y="15"/>
                      <a:pt x="0" y="15"/>
                      <a:pt x="0" y="16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2" y="17"/>
                      <a:pt x="3" y="31"/>
                      <a:pt x="5" y="59"/>
                    </a:cubicBezTo>
                    <a:cubicBezTo>
                      <a:pt x="5" y="64"/>
                      <a:pt x="6" y="68"/>
                      <a:pt x="8" y="69"/>
                    </a:cubicBezTo>
                    <a:cubicBezTo>
                      <a:pt x="11" y="72"/>
                      <a:pt x="14" y="73"/>
                      <a:pt x="17" y="73"/>
                    </a:cubicBezTo>
                    <a:cubicBezTo>
                      <a:pt x="19" y="73"/>
                      <a:pt x="19" y="73"/>
                      <a:pt x="19" y="73"/>
                    </a:cubicBezTo>
                    <a:cubicBezTo>
                      <a:pt x="19" y="73"/>
                      <a:pt x="19" y="73"/>
                      <a:pt x="19" y="73"/>
                    </a:cubicBezTo>
                    <a:cubicBezTo>
                      <a:pt x="19" y="73"/>
                      <a:pt x="20" y="73"/>
                      <a:pt x="22" y="68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33" y="43"/>
                      <a:pt x="36" y="37"/>
                      <a:pt x="38" y="35"/>
                    </a:cubicBezTo>
                    <a:cubicBezTo>
                      <a:pt x="40" y="31"/>
                      <a:pt x="41" y="29"/>
                      <a:pt x="42" y="28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2" y="28"/>
                      <a:pt x="42" y="28"/>
                      <a:pt x="46" y="24"/>
                    </a:cubicBezTo>
                    <a:lnTo>
                      <a:pt x="56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srgbClr val="C00000"/>
                  </a:solidFill>
                  <a:latin typeface="Arial"/>
                </a:endParaRPr>
              </a:p>
            </p:txBody>
          </p:sp>
          <p:sp>
            <p:nvSpPr>
              <p:cNvPr id="44" name="Freeform 28"/>
              <p:cNvSpPr>
                <a:spLocks noEditPoints="1"/>
              </p:cNvSpPr>
              <p:nvPr userDrawn="1"/>
            </p:nvSpPr>
            <p:spPr bwMode="auto">
              <a:xfrm>
                <a:off x="-5410200" y="6969125"/>
                <a:ext cx="2541588" cy="4113213"/>
              </a:xfrm>
              <a:custGeom>
                <a:avLst/>
                <a:gdLst>
                  <a:gd name="T0" fmla="*/ 26 w 42"/>
                  <a:gd name="T1" fmla="*/ 1 h 68"/>
                  <a:gd name="T2" fmla="*/ 26 w 42"/>
                  <a:gd name="T3" fmla="*/ 1 h 68"/>
                  <a:gd name="T4" fmla="*/ 22 w 42"/>
                  <a:gd name="T5" fmla="*/ 4 h 68"/>
                  <a:gd name="T6" fmla="*/ 13 w 42"/>
                  <a:gd name="T7" fmla="*/ 16 h 68"/>
                  <a:gd name="T8" fmla="*/ 13 w 42"/>
                  <a:gd name="T9" fmla="*/ 16 h 68"/>
                  <a:gd name="T10" fmla="*/ 12 w 42"/>
                  <a:gd name="T11" fmla="*/ 18 h 68"/>
                  <a:gd name="T12" fmla="*/ 8 w 42"/>
                  <a:gd name="T13" fmla="*/ 24 h 68"/>
                  <a:gd name="T14" fmla="*/ 0 w 42"/>
                  <a:gd name="T15" fmla="*/ 52 h 68"/>
                  <a:gd name="T16" fmla="*/ 0 w 42"/>
                  <a:gd name="T17" fmla="*/ 54 h 68"/>
                  <a:gd name="T18" fmla="*/ 4 w 42"/>
                  <a:gd name="T19" fmla="*/ 61 h 68"/>
                  <a:gd name="T20" fmla="*/ 14 w 42"/>
                  <a:gd name="T21" fmla="*/ 68 h 68"/>
                  <a:gd name="T22" fmla="*/ 19 w 42"/>
                  <a:gd name="T23" fmla="*/ 66 h 68"/>
                  <a:gd name="T24" fmla="*/ 23 w 42"/>
                  <a:gd name="T25" fmla="*/ 62 h 68"/>
                  <a:gd name="T26" fmla="*/ 32 w 42"/>
                  <a:gd name="T27" fmla="*/ 48 h 68"/>
                  <a:gd name="T28" fmla="*/ 32 w 42"/>
                  <a:gd name="T29" fmla="*/ 47 h 68"/>
                  <a:gd name="T30" fmla="*/ 31 w 42"/>
                  <a:gd name="T31" fmla="*/ 47 h 68"/>
                  <a:gd name="T32" fmla="*/ 30 w 42"/>
                  <a:gd name="T33" fmla="*/ 47 h 68"/>
                  <a:gd name="T34" fmla="*/ 14 w 42"/>
                  <a:gd name="T35" fmla="*/ 63 h 68"/>
                  <a:gd name="T36" fmla="*/ 12 w 42"/>
                  <a:gd name="T37" fmla="*/ 61 h 68"/>
                  <a:gd name="T38" fmla="*/ 21 w 42"/>
                  <a:gd name="T39" fmla="*/ 27 h 68"/>
                  <a:gd name="T40" fmla="*/ 24 w 42"/>
                  <a:gd name="T41" fmla="*/ 28 h 68"/>
                  <a:gd name="T42" fmla="*/ 28 w 42"/>
                  <a:gd name="T43" fmla="*/ 27 h 68"/>
                  <a:gd name="T44" fmla="*/ 34 w 42"/>
                  <a:gd name="T45" fmla="*/ 25 h 68"/>
                  <a:gd name="T46" fmla="*/ 42 w 42"/>
                  <a:gd name="T47" fmla="*/ 15 h 68"/>
                  <a:gd name="T48" fmla="*/ 42 w 42"/>
                  <a:gd name="T49" fmla="*/ 11 h 68"/>
                  <a:gd name="T50" fmla="*/ 29 w 42"/>
                  <a:gd name="T51" fmla="*/ 0 h 68"/>
                  <a:gd name="T52" fmla="*/ 26 w 42"/>
                  <a:gd name="T53" fmla="*/ 1 h 68"/>
                  <a:gd name="T54" fmla="*/ 24 w 42"/>
                  <a:gd name="T55" fmla="*/ 23 h 68"/>
                  <a:gd name="T56" fmla="*/ 24 w 42"/>
                  <a:gd name="T57" fmla="*/ 23 h 68"/>
                  <a:gd name="T58" fmla="*/ 34 w 42"/>
                  <a:gd name="T59" fmla="*/ 13 h 68"/>
                  <a:gd name="T60" fmla="*/ 35 w 42"/>
                  <a:gd name="T61" fmla="*/ 13 h 68"/>
                  <a:gd name="T62" fmla="*/ 35 w 42"/>
                  <a:gd name="T63" fmla="*/ 13 h 68"/>
                  <a:gd name="T64" fmla="*/ 26 w 42"/>
                  <a:gd name="T65" fmla="*/ 24 h 68"/>
                  <a:gd name="T66" fmla="*/ 24 w 42"/>
                  <a:gd name="T67" fmla="*/ 24 h 68"/>
                  <a:gd name="T68" fmla="*/ 24 w 42"/>
                  <a:gd name="T69" fmla="*/ 23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2" h="68">
                    <a:moveTo>
                      <a:pt x="26" y="1"/>
                    </a:moveTo>
                    <a:cubicBezTo>
                      <a:pt x="26" y="1"/>
                      <a:pt x="26" y="1"/>
                      <a:pt x="26" y="1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18" y="8"/>
                      <a:pt x="15" y="11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2" y="18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3" y="37"/>
                      <a:pt x="0" y="46"/>
                      <a:pt x="0" y="52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56"/>
                      <a:pt x="1" y="58"/>
                      <a:pt x="4" y="61"/>
                    </a:cubicBezTo>
                    <a:cubicBezTo>
                      <a:pt x="7" y="66"/>
                      <a:pt x="10" y="68"/>
                      <a:pt x="14" y="68"/>
                    </a:cubicBezTo>
                    <a:cubicBezTo>
                      <a:pt x="17" y="68"/>
                      <a:pt x="19" y="67"/>
                      <a:pt x="19" y="66"/>
                    </a:cubicBezTo>
                    <a:cubicBezTo>
                      <a:pt x="22" y="64"/>
                      <a:pt x="23" y="63"/>
                      <a:pt x="23" y="62"/>
                    </a:cubicBezTo>
                    <a:cubicBezTo>
                      <a:pt x="28" y="57"/>
                      <a:pt x="31" y="52"/>
                      <a:pt x="32" y="48"/>
                    </a:cubicBezTo>
                    <a:cubicBezTo>
                      <a:pt x="32" y="47"/>
                      <a:pt x="32" y="47"/>
                      <a:pt x="32" y="47"/>
                    </a:cubicBezTo>
                    <a:cubicBezTo>
                      <a:pt x="31" y="47"/>
                      <a:pt x="31" y="47"/>
                      <a:pt x="31" y="47"/>
                    </a:cubicBezTo>
                    <a:cubicBezTo>
                      <a:pt x="30" y="47"/>
                      <a:pt x="30" y="47"/>
                      <a:pt x="30" y="47"/>
                    </a:cubicBezTo>
                    <a:cubicBezTo>
                      <a:pt x="25" y="55"/>
                      <a:pt x="20" y="60"/>
                      <a:pt x="14" y="63"/>
                    </a:cubicBezTo>
                    <a:cubicBezTo>
                      <a:pt x="13" y="63"/>
                      <a:pt x="12" y="62"/>
                      <a:pt x="12" y="61"/>
                    </a:cubicBezTo>
                    <a:cubicBezTo>
                      <a:pt x="12" y="53"/>
                      <a:pt x="15" y="41"/>
                      <a:pt x="21" y="27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4" y="28"/>
                      <a:pt x="26" y="28"/>
                      <a:pt x="28" y="27"/>
                    </a:cubicBezTo>
                    <a:cubicBezTo>
                      <a:pt x="34" y="25"/>
                      <a:pt x="34" y="25"/>
                      <a:pt x="34" y="25"/>
                    </a:cubicBezTo>
                    <a:cubicBezTo>
                      <a:pt x="38" y="23"/>
                      <a:pt x="40" y="20"/>
                      <a:pt x="42" y="15"/>
                    </a:cubicBezTo>
                    <a:cubicBezTo>
                      <a:pt x="42" y="11"/>
                      <a:pt x="42" y="11"/>
                      <a:pt x="42" y="11"/>
                    </a:cubicBezTo>
                    <a:cubicBezTo>
                      <a:pt x="41" y="8"/>
                      <a:pt x="37" y="4"/>
                      <a:pt x="29" y="0"/>
                    </a:cubicBezTo>
                    <a:lnTo>
                      <a:pt x="26" y="1"/>
                    </a:lnTo>
                    <a:close/>
                    <a:moveTo>
                      <a:pt x="24" y="23"/>
                    </a:moveTo>
                    <a:cubicBezTo>
                      <a:pt x="24" y="23"/>
                      <a:pt x="24" y="23"/>
                      <a:pt x="24" y="23"/>
                    </a:cubicBezTo>
                    <a:cubicBezTo>
                      <a:pt x="29" y="16"/>
                      <a:pt x="33" y="13"/>
                      <a:pt x="34" y="13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2" y="21"/>
                      <a:pt x="29" y="24"/>
                      <a:pt x="26" y="24"/>
                    </a:cubicBezTo>
                    <a:cubicBezTo>
                      <a:pt x="24" y="24"/>
                      <a:pt x="24" y="24"/>
                      <a:pt x="24" y="24"/>
                    </a:cubicBezTo>
                    <a:lnTo>
                      <a:pt x="24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srgbClr val="C00000"/>
                  </a:solidFill>
                  <a:latin typeface="Arial"/>
                </a:endParaRPr>
              </a:p>
            </p:txBody>
          </p:sp>
          <p:sp>
            <p:nvSpPr>
              <p:cNvPr id="45" name="Freeform 29"/>
              <p:cNvSpPr>
                <a:spLocks noEditPoints="1"/>
              </p:cNvSpPr>
              <p:nvPr userDrawn="1"/>
            </p:nvSpPr>
            <p:spPr bwMode="auto">
              <a:xfrm>
                <a:off x="-21259800" y="8299450"/>
                <a:ext cx="9739313" cy="2782888"/>
              </a:xfrm>
              <a:custGeom>
                <a:avLst/>
                <a:gdLst>
                  <a:gd name="T0" fmla="*/ 32 w 161"/>
                  <a:gd name="T1" fmla="*/ 28 h 46"/>
                  <a:gd name="T2" fmla="*/ 22 w 161"/>
                  <a:gd name="T3" fmla="*/ 38 h 46"/>
                  <a:gd name="T4" fmla="*/ 10 w 161"/>
                  <a:gd name="T5" fmla="*/ 23 h 46"/>
                  <a:gd name="T6" fmla="*/ 22 w 161"/>
                  <a:gd name="T7" fmla="*/ 8 h 46"/>
                  <a:gd name="T8" fmla="*/ 32 w 161"/>
                  <a:gd name="T9" fmla="*/ 16 h 46"/>
                  <a:gd name="T10" fmla="*/ 41 w 161"/>
                  <a:gd name="T11" fmla="*/ 16 h 46"/>
                  <a:gd name="T12" fmla="*/ 22 w 161"/>
                  <a:gd name="T13" fmla="*/ 0 h 46"/>
                  <a:gd name="T14" fmla="*/ 0 w 161"/>
                  <a:gd name="T15" fmla="*/ 23 h 46"/>
                  <a:gd name="T16" fmla="*/ 22 w 161"/>
                  <a:gd name="T17" fmla="*/ 46 h 46"/>
                  <a:gd name="T18" fmla="*/ 41 w 161"/>
                  <a:gd name="T19" fmla="*/ 28 h 46"/>
                  <a:gd name="T20" fmla="*/ 32 w 161"/>
                  <a:gd name="T21" fmla="*/ 28 h 46"/>
                  <a:gd name="T22" fmla="*/ 55 w 161"/>
                  <a:gd name="T23" fmla="*/ 1 h 46"/>
                  <a:gd name="T24" fmla="*/ 46 w 161"/>
                  <a:gd name="T25" fmla="*/ 1 h 46"/>
                  <a:gd name="T26" fmla="*/ 46 w 161"/>
                  <a:gd name="T27" fmla="*/ 9 h 46"/>
                  <a:gd name="T28" fmla="*/ 55 w 161"/>
                  <a:gd name="T29" fmla="*/ 9 h 46"/>
                  <a:gd name="T30" fmla="*/ 55 w 161"/>
                  <a:gd name="T31" fmla="*/ 1 h 46"/>
                  <a:gd name="T32" fmla="*/ 55 w 161"/>
                  <a:gd name="T33" fmla="*/ 13 h 46"/>
                  <a:gd name="T34" fmla="*/ 46 w 161"/>
                  <a:gd name="T35" fmla="*/ 13 h 46"/>
                  <a:gd name="T36" fmla="*/ 46 w 161"/>
                  <a:gd name="T37" fmla="*/ 45 h 46"/>
                  <a:gd name="T38" fmla="*/ 55 w 161"/>
                  <a:gd name="T39" fmla="*/ 45 h 46"/>
                  <a:gd name="T40" fmla="*/ 55 w 161"/>
                  <a:gd name="T41" fmla="*/ 13 h 46"/>
                  <a:gd name="T42" fmla="*/ 73 w 161"/>
                  <a:gd name="T43" fmla="*/ 12 h 46"/>
                  <a:gd name="T44" fmla="*/ 60 w 161"/>
                  <a:gd name="T45" fmla="*/ 22 h 46"/>
                  <a:gd name="T46" fmla="*/ 69 w 161"/>
                  <a:gd name="T47" fmla="*/ 31 h 46"/>
                  <a:gd name="T48" fmla="*/ 73 w 161"/>
                  <a:gd name="T49" fmla="*/ 32 h 46"/>
                  <a:gd name="T50" fmla="*/ 80 w 161"/>
                  <a:gd name="T51" fmla="*/ 37 h 46"/>
                  <a:gd name="T52" fmla="*/ 74 w 161"/>
                  <a:gd name="T53" fmla="*/ 40 h 46"/>
                  <a:gd name="T54" fmla="*/ 68 w 161"/>
                  <a:gd name="T55" fmla="*/ 35 h 46"/>
                  <a:gd name="T56" fmla="*/ 59 w 161"/>
                  <a:gd name="T57" fmla="*/ 35 h 46"/>
                  <a:gd name="T58" fmla="*/ 74 w 161"/>
                  <a:gd name="T59" fmla="*/ 46 h 46"/>
                  <a:gd name="T60" fmla="*/ 89 w 161"/>
                  <a:gd name="T61" fmla="*/ 36 h 46"/>
                  <a:gd name="T62" fmla="*/ 79 w 161"/>
                  <a:gd name="T63" fmla="*/ 26 h 46"/>
                  <a:gd name="T64" fmla="*/ 75 w 161"/>
                  <a:gd name="T65" fmla="*/ 25 h 46"/>
                  <a:gd name="T66" fmla="*/ 69 w 161"/>
                  <a:gd name="T67" fmla="*/ 21 h 46"/>
                  <a:gd name="T68" fmla="*/ 74 w 161"/>
                  <a:gd name="T69" fmla="*/ 19 h 46"/>
                  <a:gd name="T70" fmla="*/ 80 w 161"/>
                  <a:gd name="T71" fmla="*/ 23 h 46"/>
                  <a:gd name="T72" fmla="*/ 88 w 161"/>
                  <a:gd name="T73" fmla="*/ 23 h 46"/>
                  <a:gd name="T74" fmla="*/ 73 w 161"/>
                  <a:gd name="T75" fmla="*/ 12 h 46"/>
                  <a:gd name="T76" fmla="*/ 116 w 161"/>
                  <a:gd name="T77" fmla="*/ 34 h 46"/>
                  <a:gd name="T78" fmla="*/ 109 w 161"/>
                  <a:gd name="T79" fmla="*/ 40 h 46"/>
                  <a:gd name="T80" fmla="*/ 101 w 161"/>
                  <a:gd name="T81" fmla="*/ 29 h 46"/>
                  <a:gd name="T82" fmla="*/ 109 w 161"/>
                  <a:gd name="T83" fmla="*/ 19 h 46"/>
                  <a:gd name="T84" fmla="*/ 115 w 161"/>
                  <a:gd name="T85" fmla="*/ 24 h 46"/>
                  <a:gd name="T86" fmla="*/ 124 w 161"/>
                  <a:gd name="T87" fmla="*/ 24 h 46"/>
                  <a:gd name="T88" fmla="*/ 109 w 161"/>
                  <a:gd name="T89" fmla="*/ 12 h 46"/>
                  <a:gd name="T90" fmla="*/ 92 w 161"/>
                  <a:gd name="T91" fmla="*/ 29 h 46"/>
                  <a:gd name="T92" fmla="*/ 109 w 161"/>
                  <a:gd name="T93" fmla="*/ 46 h 46"/>
                  <a:gd name="T94" fmla="*/ 125 w 161"/>
                  <a:gd name="T95" fmla="*/ 34 h 46"/>
                  <a:gd name="T96" fmla="*/ 116 w 161"/>
                  <a:gd name="T97" fmla="*/ 34 h 46"/>
                  <a:gd name="T98" fmla="*/ 127 w 161"/>
                  <a:gd name="T99" fmla="*/ 29 h 46"/>
                  <a:gd name="T100" fmla="*/ 144 w 161"/>
                  <a:gd name="T101" fmla="*/ 46 h 46"/>
                  <a:gd name="T102" fmla="*/ 161 w 161"/>
                  <a:gd name="T103" fmla="*/ 29 h 46"/>
                  <a:gd name="T104" fmla="*/ 144 w 161"/>
                  <a:gd name="T105" fmla="*/ 12 h 46"/>
                  <a:gd name="T106" fmla="*/ 127 w 161"/>
                  <a:gd name="T107" fmla="*/ 29 h 46"/>
                  <a:gd name="T108" fmla="*/ 144 w 161"/>
                  <a:gd name="T109" fmla="*/ 19 h 46"/>
                  <a:gd name="T110" fmla="*/ 152 w 161"/>
                  <a:gd name="T111" fmla="*/ 29 h 46"/>
                  <a:gd name="T112" fmla="*/ 144 w 161"/>
                  <a:gd name="T113" fmla="*/ 40 h 46"/>
                  <a:gd name="T114" fmla="*/ 137 w 161"/>
                  <a:gd name="T115" fmla="*/ 29 h 46"/>
                  <a:gd name="T116" fmla="*/ 144 w 161"/>
                  <a:gd name="T117" fmla="*/ 1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61" h="46">
                    <a:moveTo>
                      <a:pt x="32" y="28"/>
                    </a:moveTo>
                    <a:cubicBezTo>
                      <a:pt x="32" y="32"/>
                      <a:pt x="30" y="38"/>
                      <a:pt x="22" y="38"/>
                    </a:cubicBezTo>
                    <a:cubicBezTo>
                      <a:pt x="15" y="38"/>
                      <a:pt x="10" y="33"/>
                      <a:pt x="10" y="23"/>
                    </a:cubicBezTo>
                    <a:cubicBezTo>
                      <a:pt x="10" y="14"/>
                      <a:pt x="14" y="8"/>
                      <a:pt x="22" y="8"/>
                    </a:cubicBezTo>
                    <a:cubicBezTo>
                      <a:pt x="28" y="8"/>
                      <a:pt x="31" y="13"/>
                      <a:pt x="32" y="16"/>
                    </a:cubicBezTo>
                    <a:cubicBezTo>
                      <a:pt x="41" y="16"/>
                      <a:pt x="41" y="16"/>
                      <a:pt x="41" y="16"/>
                    </a:cubicBezTo>
                    <a:cubicBezTo>
                      <a:pt x="41" y="10"/>
                      <a:pt x="36" y="0"/>
                      <a:pt x="22" y="0"/>
                    </a:cubicBezTo>
                    <a:cubicBezTo>
                      <a:pt x="9" y="0"/>
                      <a:pt x="0" y="10"/>
                      <a:pt x="0" y="23"/>
                    </a:cubicBezTo>
                    <a:cubicBezTo>
                      <a:pt x="0" y="37"/>
                      <a:pt x="9" y="46"/>
                      <a:pt x="22" y="46"/>
                    </a:cubicBezTo>
                    <a:cubicBezTo>
                      <a:pt x="37" y="46"/>
                      <a:pt x="41" y="35"/>
                      <a:pt x="41" y="28"/>
                    </a:cubicBezTo>
                    <a:lnTo>
                      <a:pt x="32" y="28"/>
                    </a:lnTo>
                    <a:close/>
                    <a:moveTo>
                      <a:pt x="55" y="1"/>
                    </a:moveTo>
                    <a:cubicBezTo>
                      <a:pt x="46" y="1"/>
                      <a:pt x="46" y="1"/>
                      <a:pt x="46" y="1"/>
                    </a:cubicBezTo>
                    <a:cubicBezTo>
                      <a:pt x="46" y="9"/>
                      <a:pt x="46" y="9"/>
                      <a:pt x="46" y="9"/>
                    </a:cubicBezTo>
                    <a:cubicBezTo>
                      <a:pt x="55" y="9"/>
                      <a:pt x="55" y="9"/>
                      <a:pt x="55" y="9"/>
                    </a:cubicBezTo>
                    <a:lnTo>
                      <a:pt x="55" y="1"/>
                    </a:lnTo>
                    <a:close/>
                    <a:moveTo>
                      <a:pt x="55" y="13"/>
                    </a:moveTo>
                    <a:cubicBezTo>
                      <a:pt x="46" y="13"/>
                      <a:pt x="46" y="13"/>
                      <a:pt x="46" y="13"/>
                    </a:cubicBezTo>
                    <a:cubicBezTo>
                      <a:pt x="46" y="45"/>
                      <a:pt x="46" y="45"/>
                      <a:pt x="46" y="45"/>
                    </a:cubicBezTo>
                    <a:cubicBezTo>
                      <a:pt x="55" y="45"/>
                      <a:pt x="55" y="45"/>
                      <a:pt x="55" y="45"/>
                    </a:cubicBezTo>
                    <a:lnTo>
                      <a:pt x="55" y="13"/>
                    </a:lnTo>
                    <a:close/>
                    <a:moveTo>
                      <a:pt x="73" y="12"/>
                    </a:moveTo>
                    <a:cubicBezTo>
                      <a:pt x="63" y="12"/>
                      <a:pt x="60" y="17"/>
                      <a:pt x="60" y="22"/>
                    </a:cubicBezTo>
                    <a:cubicBezTo>
                      <a:pt x="60" y="29"/>
                      <a:pt x="66" y="31"/>
                      <a:pt x="69" y="31"/>
                    </a:cubicBezTo>
                    <a:cubicBezTo>
                      <a:pt x="70" y="32"/>
                      <a:pt x="72" y="32"/>
                      <a:pt x="73" y="32"/>
                    </a:cubicBezTo>
                    <a:cubicBezTo>
                      <a:pt x="76" y="33"/>
                      <a:pt x="80" y="34"/>
                      <a:pt x="80" y="37"/>
                    </a:cubicBezTo>
                    <a:cubicBezTo>
                      <a:pt x="80" y="38"/>
                      <a:pt x="78" y="40"/>
                      <a:pt x="74" y="40"/>
                    </a:cubicBezTo>
                    <a:cubicBezTo>
                      <a:pt x="70" y="40"/>
                      <a:pt x="68" y="38"/>
                      <a:pt x="68" y="35"/>
                    </a:cubicBezTo>
                    <a:cubicBezTo>
                      <a:pt x="59" y="35"/>
                      <a:pt x="59" y="35"/>
                      <a:pt x="59" y="35"/>
                    </a:cubicBezTo>
                    <a:cubicBezTo>
                      <a:pt x="59" y="38"/>
                      <a:pt x="61" y="46"/>
                      <a:pt x="74" y="46"/>
                    </a:cubicBezTo>
                    <a:cubicBezTo>
                      <a:pt x="86" y="46"/>
                      <a:pt x="89" y="40"/>
                      <a:pt x="89" y="36"/>
                    </a:cubicBezTo>
                    <a:cubicBezTo>
                      <a:pt x="89" y="32"/>
                      <a:pt x="87" y="28"/>
                      <a:pt x="79" y="26"/>
                    </a:cubicBezTo>
                    <a:cubicBezTo>
                      <a:pt x="78" y="26"/>
                      <a:pt x="75" y="25"/>
                      <a:pt x="75" y="25"/>
                    </a:cubicBezTo>
                    <a:cubicBezTo>
                      <a:pt x="71" y="24"/>
                      <a:pt x="69" y="23"/>
                      <a:pt x="69" y="21"/>
                    </a:cubicBezTo>
                    <a:cubicBezTo>
                      <a:pt x="69" y="20"/>
                      <a:pt x="71" y="19"/>
                      <a:pt x="74" y="19"/>
                    </a:cubicBezTo>
                    <a:cubicBezTo>
                      <a:pt x="79" y="19"/>
                      <a:pt x="80" y="21"/>
                      <a:pt x="80" y="23"/>
                    </a:cubicBezTo>
                    <a:cubicBezTo>
                      <a:pt x="88" y="23"/>
                      <a:pt x="88" y="23"/>
                      <a:pt x="88" y="23"/>
                    </a:cubicBezTo>
                    <a:cubicBezTo>
                      <a:pt x="88" y="19"/>
                      <a:pt x="86" y="12"/>
                      <a:pt x="73" y="12"/>
                    </a:cubicBezTo>
                    <a:moveTo>
                      <a:pt x="116" y="34"/>
                    </a:moveTo>
                    <a:cubicBezTo>
                      <a:pt x="115" y="37"/>
                      <a:pt x="113" y="40"/>
                      <a:pt x="109" y="40"/>
                    </a:cubicBezTo>
                    <a:cubicBezTo>
                      <a:pt x="104" y="40"/>
                      <a:pt x="101" y="35"/>
                      <a:pt x="101" y="29"/>
                    </a:cubicBezTo>
                    <a:cubicBezTo>
                      <a:pt x="101" y="25"/>
                      <a:pt x="103" y="19"/>
                      <a:pt x="109" y="19"/>
                    </a:cubicBezTo>
                    <a:cubicBezTo>
                      <a:pt x="113" y="19"/>
                      <a:pt x="115" y="22"/>
                      <a:pt x="115" y="24"/>
                    </a:cubicBezTo>
                    <a:cubicBezTo>
                      <a:pt x="124" y="24"/>
                      <a:pt x="124" y="24"/>
                      <a:pt x="124" y="24"/>
                    </a:cubicBezTo>
                    <a:cubicBezTo>
                      <a:pt x="124" y="19"/>
                      <a:pt x="120" y="12"/>
                      <a:pt x="109" y="12"/>
                    </a:cubicBezTo>
                    <a:cubicBezTo>
                      <a:pt x="99" y="12"/>
                      <a:pt x="92" y="19"/>
                      <a:pt x="92" y="29"/>
                    </a:cubicBezTo>
                    <a:cubicBezTo>
                      <a:pt x="92" y="40"/>
                      <a:pt x="99" y="46"/>
                      <a:pt x="109" y="46"/>
                    </a:cubicBezTo>
                    <a:cubicBezTo>
                      <a:pt x="121" y="46"/>
                      <a:pt x="124" y="39"/>
                      <a:pt x="125" y="34"/>
                    </a:cubicBezTo>
                    <a:lnTo>
                      <a:pt x="116" y="34"/>
                    </a:lnTo>
                    <a:close/>
                    <a:moveTo>
                      <a:pt x="127" y="29"/>
                    </a:moveTo>
                    <a:cubicBezTo>
                      <a:pt x="127" y="40"/>
                      <a:pt x="134" y="46"/>
                      <a:pt x="144" y="46"/>
                    </a:cubicBezTo>
                    <a:cubicBezTo>
                      <a:pt x="154" y="46"/>
                      <a:pt x="161" y="40"/>
                      <a:pt x="161" y="29"/>
                    </a:cubicBezTo>
                    <a:cubicBezTo>
                      <a:pt x="161" y="19"/>
                      <a:pt x="154" y="12"/>
                      <a:pt x="144" y="12"/>
                    </a:cubicBezTo>
                    <a:cubicBezTo>
                      <a:pt x="134" y="12"/>
                      <a:pt x="127" y="19"/>
                      <a:pt x="127" y="29"/>
                    </a:cubicBezTo>
                    <a:moveTo>
                      <a:pt x="144" y="19"/>
                    </a:moveTo>
                    <a:cubicBezTo>
                      <a:pt x="149" y="19"/>
                      <a:pt x="152" y="24"/>
                      <a:pt x="152" y="29"/>
                    </a:cubicBezTo>
                    <a:cubicBezTo>
                      <a:pt x="152" y="35"/>
                      <a:pt x="149" y="40"/>
                      <a:pt x="144" y="40"/>
                    </a:cubicBezTo>
                    <a:cubicBezTo>
                      <a:pt x="139" y="40"/>
                      <a:pt x="137" y="35"/>
                      <a:pt x="137" y="29"/>
                    </a:cubicBezTo>
                    <a:cubicBezTo>
                      <a:pt x="137" y="25"/>
                      <a:pt x="138" y="19"/>
                      <a:pt x="144" y="1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srgbClr val="C00000"/>
                  </a:solidFill>
                  <a:latin typeface="Arial"/>
                </a:endParaRPr>
              </a:p>
            </p:txBody>
          </p:sp>
          <p:sp>
            <p:nvSpPr>
              <p:cNvPr id="52" name="Freeform 36"/>
              <p:cNvSpPr>
                <a:spLocks/>
              </p:cNvSpPr>
              <p:nvPr userDrawn="1"/>
            </p:nvSpPr>
            <p:spPr bwMode="auto">
              <a:xfrm>
                <a:off x="-40619363" y="-12757150"/>
                <a:ext cx="9134475" cy="16760825"/>
              </a:xfrm>
              <a:custGeom>
                <a:avLst/>
                <a:gdLst>
                  <a:gd name="T0" fmla="*/ 0 w 151"/>
                  <a:gd name="T1" fmla="*/ 202 h 277"/>
                  <a:gd name="T2" fmla="*/ 0 w 151"/>
                  <a:gd name="T3" fmla="*/ 75 h 277"/>
                  <a:gd name="T4" fmla="*/ 75 w 151"/>
                  <a:gd name="T5" fmla="*/ 0 h 277"/>
                  <a:gd name="T6" fmla="*/ 75 w 151"/>
                  <a:gd name="T7" fmla="*/ 0 h 277"/>
                  <a:gd name="T8" fmla="*/ 151 w 151"/>
                  <a:gd name="T9" fmla="*/ 75 h 277"/>
                  <a:gd name="T10" fmla="*/ 151 w 151"/>
                  <a:gd name="T11" fmla="*/ 202 h 277"/>
                  <a:gd name="T12" fmla="*/ 75 w 151"/>
                  <a:gd name="T13" fmla="*/ 277 h 277"/>
                  <a:gd name="T14" fmla="*/ 75 w 151"/>
                  <a:gd name="T15" fmla="*/ 277 h 277"/>
                  <a:gd name="T16" fmla="*/ 0 w 151"/>
                  <a:gd name="T17" fmla="*/ 202 h 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277">
                    <a:moveTo>
                      <a:pt x="0" y="202"/>
                    </a:moveTo>
                    <a:cubicBezTo>
                      <a:pt x="0" y="75"/>
                      <a:pt x="0" y="75"/>
                      <a:pt x="0" y="75"/>
                    </a:cubicBezTo>
                    <a:cubicBezTo>
                      <a:pt x="0" y="34"/>
                      <a:pt x="34" y="0"/>
                      <a:pt x="75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117" y="0"/>
                      <a:pt x="151" y="34"/>
                      <a:pt x="151" y="75"/>
                    </a:cubicBezTo>
                    <a:cubicBezTo>
                      <a:pt x="151" y="202"/>
                      <a:pt x="151" y="202"/>
                      <a:pt x="151" y="202"/>
                    </a:cubicBezTo>
                    <a:cubicBezTo>
                      <a:pt x="151" y="243"/>
                      <a:pt x="117" y="277"/>
                      <a:pt x="75" y="277"/>
                    </a:cubicBezTo>
                    <a:cubicBezTo>
                      <a:pt x="75" y="277"/>
                      <a:pt x="75" y="277"/>
                      <a:pt x="75" y="277"/>
                    </a:cubicBezTo>
                    <a:cubicBezTo>
                      <a:pt x="34" y="277"/>
                      <a:pt x="0" y="243"/>
                      <a:pt x="0" y="2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srgbClr val="C00000"/>
                  </a:solidFill>
                  <a:latin typeface="Arial"/>
                </a:endParaRPr>
              </a:p>
            </p:txBody>
          </p:sp>
          <p:sp>
            <p:nvSpPr>
              <p:cNvPr id="53" name="Oval 37"/>
              <p:cNvSpPr>
                <a:spLocks noChangeArrowheads="1"/>
              </p:cNvSpPr>
              <p:nvPr userDrawn="1"/>
            </p:nvSpPr>
            <p:spPr bwMode="auto">
              <a:xfrm>
                <a:off x="-40619363" y="-23406100"/>
                <a:ext cx="9134475" cy="907573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srgbClr val="C00000"/>
                  </a:solidFill>
                  <a:latin typeface="Arial"/>
                </a:endParaRPr>
              </a:p>
            </p:txBody>
          </p:sp>
          <p:sp>
            <p:nvSpPr>
              <p:cNvPr id="54" name="Freeform 38"/>
              <p:cNvSpPr>
                <a:spLocks/>
              </p:cNvSpPr>
              <p:nvPr userDrawn="1"/>
            </p:nvSpPr>
            <p:spPr bwMode="auto">
              <a:xfrm>
                <a:off x="-30214888" y="-23406100"/>
                <a:ext cx="20508913" cy="9075738"/>
              </a:xfrm>
              <a:custGeom>
                <a:avLst/>
                <a:gdLst>
                  <a:gd name="T0" fmla="*/ 264 w 339"/>
                  <a:gd name="T1" fmla="*/ 150 h 150"/>
                  <a:gd name="T2" fmla="*/ 75 w 339"/>
                  <a:gd name="T3" fmla="*/ 150 h 150"/>
                  <a:gd name="T4" fmla="*/ 0 w 339"/>
                  <a:gd name="T5" fmla="*/ 75 h 150"/>
                  <a:gd name="T6" fmla="*/ 0 w 339"/>
                  <a:gd name="T7" fmla="*/ 75 h 150"/>
                  <a:gd name="T8" fmla="*/ 75 w 339"/>
                  <a:gd name="T9" fmla="*/ 0 h 150"/>
                  <a:gd name="T10" fmla="*/ 264 w 339"/>
                  <a:gd name="T11" fmla="*/ 0 h 150"/>
                  <a:gd name="T12" fmla="*/ 339 w 339"/>
                  <a:gd name="T13" fmla="*/ 75 h 150"/>
                  <a:gd name="T14" fmla="*/ 339 w 339"/>
                  <a:gd name="T15" fmla="*/ 75 h 150"/>
                  <a:gd name="T16" fmla="*/ 264 w 339"/>
                  <a:gd name="T17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9" h="150">
                    <a:moveTo>
                      <a:pt x="264" y="150"/>
                    </a:moveTo>
                    <a:cubicBezTo>
                      <a:pt x="75" y="150"/>
                      <a:pt x="75" y="150"/>
                      <a:pt x="75" y="150"/>
                    </a:cubicBezTo>
                    <a:cubicBezTo>
                      <a:pt x="34" y="150"/>
                      <a:pt x="0" y="116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33"/>
                      <a:pt x="34" y="0"/>
                      <a:pt x="75" y="0"/>
                    </a:cubicBezTo>
                    <a:cubicBezTo>
                      <a:pt x="264" y="0"/>
                      <a:pt x="264" y="0"/>
                      <a:pt x="264" y="0"/>
                    </a:cubicBezTo>
                    <a:cubicBezTo>
                      <a:pt x="306" y="0"/>
                      <a:pt x="339" y="33"/>
                      <a:pt x="339" y="75"/>
                    </a:cubicBezTo>
                    <a:cubicBezTo>
                      <a:pt x="339" y="75"/>
                      <a:pt x="339" y="75"/>
                      <a:pt x="339" y="75"/>
                    </a:cubicBezTo>
                    <a:cubicBezTo>
                      <a:pt x="339" y="116"/>
                      <a:pt x="306" y="150"/>
                      <a:pt x="264" y="1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srgbClr val="C00000"/>
                  </a:solidFill>
                  <a:latin typeface="Arial"/>
                </a:endParaRPr>
              </a:p>
            </p:txBody>
          </p:sp>
          <p:sp>
            <p:nvSpPr>
              <p:cNvPr id="55" name="Freeform 39"/>
              <p:cNvSpPr>
                <a:spLocks/>
              </p:cNvSpPr>
              <p:nvPr userDrawn="1"/>
            </p:nvSpPr>
            <p:spPr bwMode="auto">
              <a:xfrm>
                <a:off x="-24466550" y="-12757150"/>
                <a:ext cx="9074150" cy="16760825"/>
              </a:xfrm>
              <a:custGeom>
                <a:avLst/>
                <a:gdLst>
                  <a:gd name="T0" fmla="*/ 0 w 150"/>
                  <a:gd name="T1" fmla="*/ 202 h 277"/>
                  <a:gd name="T2" fmla="*/ 0 w 150"/>
                  <a:gd name="T3" fmla="*/ 75 h 277"/>
                  <a:gd name="T4" fmla="*/ 75 w 150"/>
                  <a:gd name="T5" fmla="*/ 0 h 277"/>
                  <a:gd name="T6" fmla="*/ 75 w 150"/>
                  <a:gd name="T7" fmla="*/ 0 h 277"/>
                  <a:gd name="T8" fmla="*/ 150 w 150"/>
                  <a:gd name="T9" fmla="*/ 75 h 277"/>
                  <a:gd name="T10" fmla="*/ 150 w 150"/>
                  <a:gd name="T11" fmla="*/ 202 h 277"/>
                  <a:gd name="T12" fmla="*/ 75 w 150"/>
                  <a:gd name="T13" fmla="*/ 277 h 277"/>
                  <a:gd name="T14" fmla="*/ 75 w 150"/>
                  <a:gd name="T15" fmla="*/ 277 h 277"/>
                  <a:gd name="T16" fmla="*/ 0 w 150"/>
                  <a:gd name="T17" fmla="*/ 202 h 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0" h="277">
                    <a:moveTo>
                      <a:pt x="0" y="202"/>
                    </a:moveTo>
                    <a:cubicBezTo>
                      <a:pt x="0" y="75"/>
                      <a:pt x="0" y="75"/>
                      <a:pt x="0" y="75"/>
                    </a:cubicBezTo>
                    <a:cubicBezTo>
                      <a:pt x="0" y="34"/>
                      <a:pt x="33" y="0"/>
                      <a:pt x="75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116" y="0"/>
                      <a:pt x="150" y="34"/>
                      <a:pt x="150" y="75"/>
                    </a:cubicBezTo>
                    <a:cubicBezTo>
                      <a:pt x="150" y="202"/>
                      <a:pt x="150" y="202"/>
                      <a:pt x="150" y="202"/>
                    </a:cubicBezTo>
                    <a:cubicBezTo>
                      <a:pt x="150" y="243"/>
                      <a:pt x="116" y="277"/>
                      <a:pt x="75" y="277"/>
                    </a:cubicBezTo>
                    <a:cubicBezTo>
                      <a:pt x="75" y="277"/>
                      <a:pt x="75" y="277"/>
                      <a:pt x="75" y="277"/>
                    </a:cubicBezTo>
                    <a:cubicBezTo>
                      <a:pt x="33" y="277"/>
                      <a:pt x="0" y="243"/>
                      <a:pt x="0" y="2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srgbClr val="C00000"/>
                  </a:solidFill>
                  <a:latin typeface="Arial"/>
                </a:endParaRPr>
              </a:p>
            </p:txBody>
          </p:sp>
        </p:grpSp>
        <p:grpSp>
          <p:nvGrpSpPr>
            <p:cNvPr id="61" name="Group 60"/>
            <p:cNvGrpSpPr/>
            <p:nvPr userDrawn="1"/>
          </p:nvGrpSpPr>
          <p:grpSpPr>
            <a:xfrm>
              <a:off x="5593906" y="2047382"/>
              <a:ext cx="1182542" cy="358270"/>
              <a:chOff x="-59269313" y="-32937450"/>
              <a:chExt cx="105651301" cy="32008762"/>
            </a:xfrm>
            <a:solidFill>
              <a:schemeClr val="bg1"/>
            </a:solidFill>
          </p:grpSpPr>
          <p:sp>
            <p:nvSpPr>
              <p:cNvPr id="48" name="Freeform 24"/>
              <p:cNvSpPr>
                <a:spLocks/>
              </p:cNvSpPr>
              <p:nvPr userDrawn="1"/>
            </p:nvSpPr>
            <p:spPr bwMode="auto">
              <a:xfrm>
                <a:off x="-59269313" y="-32937450"/>
                <a:ext cx="26123900" cy="31362650"/>
              </a:xfrm>
              <a:custGeom>
                <a:avLst/>
                <a:gdLst>
                  <a:gd name="T0" fmla="*/ 1097 w 16456"/>
                  <a:gd name="T1" fmla="*/ 0 h 19756"/>
                  <a:gd name="T2" fmla="*/ 8197 w 16456"/>
                  <a:gd name="T3" fmla="*/ 11049 h 19756"/>
                  <a:gd name="T4" fmla="*/ 15421 w 16456"/>
                  <a:gd name="T5" fmla="*/ 0 h 19756"/>
                  <a:gd name="T6" fmla="*/ 16456 w 16456"/>
                  <a:gd name="T7" fmla="*/ 0 h 19756"/>
                  <a:gd name="T8" fmla="*/ 8727 w 16456"/>
                  <a:gd name="T9" fmla="*/ 12048 h 19756"/>
                  <a:gd name="T10" fmla="*/ 8727 w 16456"/>
                  <a:gd name="T11" fmla="*/ 19756 h 19756"/>
                  <a:gd name="T12" fmla="*/ 7704 w 16456"/>
                  <a:gd name="T13" fmla="*/ 19756 h 19756"/>
                  <a:gd name="T14" fmla="*/ 7704 w 16456"/>
                  <a:gd name="T15" fmla="*/ 11987 h 19756"/>
                  <a:gd name="T16" fmla="*/ 0 w 16456"/>
                  <a:gd name="T17" fmla="*/ 0 h 19756"/>
                  <a:gd name="T18" fmla="*/ 1097 w 16456"/>
                  <a:gd name="T19" fmla="*/ 0 h 19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456" h="19756">
                    <a:moveTo>
                      <a:pt x="1097" y="0"/>
                    </a:moveTo>
                    <a:lnTo>
                      <a:pt x="8197" y="11049"/>
                    </a:lnTo>
                    <a:lnTo>
                      <a:pt x="15421" y="0"/>
                    </a:lnTo>
                    <a:lnTo>
                      <a:pt x="16456" y="0"/>
                    </a:lnTo>
                    <a:lnTo>
                      <a:pt x="8727" y="12048"/>
                    </a:lnTo>
                    <a:lnTo>
                      <a:pt x="8727" y="19756"/>
                    </a:lnTo>
                    <a:lnTo>
                      <a:pt x="7704" y="19756"/>
                    </a:lnTo>
                    <a:lnTo>
                      <a:pt x="7704" y="11987"/>
                    </a:lnTo>
                    <a:lnTo>
                      <a:pt x="0" y="0"/>
                    </a:lnTo>
                    <a:lnTo>
                      <a:pt x="109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srgbClr val="39393B"/>
                  </a:solidFill>
                  <a:latin typeface="Arial"/>
                </a:endParaRPr>
              </a:p>
            </p:txBody>
          </p:sp>
          <p:grpSp>
            <p:nvGrpSpPr>
              <p:cNvPr id="60" name="Group 59"/>
              <p:cNvGrpSpPr/>
              <p:nvPr userDrawn="1"/>
            </p:nvGrpSpPr>
            <p:grpSpPr>
              <a:xfrm>
                <a:off x="-37469763" y="-32937450"/>
                <a:ext cx="83851751" cy="32008762"/>
                <a:chOff x="-37469763" y="-32937450"/>
                <a:chExt cx="83851751" cy="32008762"/>
              </a:xfrm>
              <a:grpFill/>
            </p:grpSpPr>
            <p:sp>
              <p:nvSpPr>
                <p:cNvPr id="49" name="Freeform 25"/>
                <p:cNvSpPr>
                  <a:spLocks noEditPoints="1"/>
                </p:cNvSpPr>
                <p:nvPr userDrawn="1"/>
              </p:nvSpPr>
              <p:spPr bwMode="auto">
                <a:xfrm>
                  <a:off x="-37469763" y="-24892000"/>
                  <a:ext cx="20234275" cy="23963312"/>
                </a:xfrm>
                <a:custGeom>
                  <a:avLst/>
                  <a:gdLst>
                    <a:gd name="T0" fmla="*/ 82 w 1034"/>
                    <a:gd name="T1" fmla="*/ 612 h 1224"/>
                    <a:gd name="T2" fmla="*/ 115 w 1034"/>
                    <a:gd name="T3" fmla="*/ 850 h 1224"/>
                    <a:gd name="T4" fmla="*/ 208 w 1034"/>
                    <a:gd name="T5" fmla="*/ 1021 h 1224"/>
                    <a:gd name="T6" fmla="*/ 347 w 1034"/>
                    <a:gd name="T7" fmla="*/ 1123 h 1224"/>
                    <a:gd name="T8" fmla="*/ 518 w 1034"/>
                    <a:gd name="T9" fmla="*/ 1157 h 1224"/>
                    <a:gd name="T10" fmla="*/ 692 w 1034"/>
                    <a:gd name="T11" fmla="*/ 1123 h 1224"/>
                    <a:gd name="T12" fmla="*/ 830 w 1034"/>
                    <a:gd name="T13" fmla="*/ 1021 h 1224"/>
                    <a:gd name="T14" fmla="*/ 920 w 1034"/>
                    <a:gd name="T15" fmla="*/ 850 h 1224"/>
                    <a:gd name="T16" fmla="*/ 952 w 1034"/>
                    <a:gd name="T17" fmla="*/ 612 h 1224"/>
                    <a:gd name="T18" fmla="*/ 920 w 1034"/>
                    <a:gd name="T19" fmla="*/ 374 h 1224"/>
                    <a:gd name="T20" fmla="*/ 830 w 1034"/>
                    <a:gd name="T21" fmla="*/ 203 h 1224"/>
                    <a:gd name="T22" fmla="*/ 692 w 1034"/>
                    <a:gd name="T23" fmla="*/ 100 h 1224"/>
                    <a:gd name="T24" fmla="*/ 518 w 1034"/>
                    <a:gd name="T25" fmla="*/ 67 h 1224"/>
                    <a:gd name="T26" fmla="*/ 344 w 1034"/>
                    <a:gd name="T27" fmla="*/ 102 h 1224"/>
                    <a:gd name="T28" fmla="*/ 205 w 1034"/>
                    <a:gd name="T29" fmla="*/ 204 h 1224"/>
                    <a:gd name="T30" fmla="*/ 114 w 1034"/>
                    <a:gd name="T31" fmla="*/ 374 h 1224"/>
                    <a:gd name="T32" fmla="*/ 82 w 1034"/>
                    <a:gd name="T33" fmla="*/ 612 h 1224"/>
                    <a:gd name="T34" fmla="*/ 0 w 1034"/>
                    <a:gd name="T35" fmla="*/ 612 h 1224"/>
                    <a:gd name="T36" fmla="*/ 39 w 1034"/>
                    <a:gd name="T37" fmla="*/ 346 h 1224"/>
                    <a:gd name="T38" fmla="*/ 148 w 1034"/>
                    <a:gd name="T39" fmla="*/ 155 h 1224"/>
                    <a:gd name="T40" fmla="*/ 312 w 1034"/>
                    <a:gd name="T41" fmla="*/ 39 h 1224"/>
                    <a:gd name="T42" fmla="*/ 518 w 1034"/>
                    <a:gd name="T43" fmla="*/ 0 h 1224"/>
                    <a:gd name="T44" fmla="*/ 726 w 1034"/>
                    <a:gd name="T45" fmla="*/ 39 h 1224"/>
                    <a:gd name="T46" fmla="*/ 890 w 1034"/>
                    <a:gd name="T47" fmla="*/ 156 h 1224"/>
                    <a:gd name="T48" fmla="*/ 997 w 1034"/>
                    <a:gd name="T49" fmla="*/ 349 h 1224"/>
                    <a:gd name="T50" fmla="*/ 1034 w 1034"/>
                    <a:gd name="T51" fmla="*/ 612 h 1224"/>
                    <a:gd name="T52" fmla="*/ 996 w 1034"/>
                    <a:gd name="T53" fmla="*/ 878 h 1224"/>
                    <a:gd name="T54" fmla="*/ 889 w 1034"/>
                    <a:gd name="T55" fmla="*/ 1070 h 1224"/>
                    <a:gd name="T56" fmla="*/ 726 w 1034"/>
                    <a:gd name="T57" fmla="*/ 1185 h 1224"/>
                    <a:gd name="T58" fmla="*/ 523 w 1034"/>
                    <a:gd name="T59" fmla="*/ 1224 h 1224"/>
                    <a:gd name="T60" fmla="*/ 316 w 1034"/>
                    <a:gd name="T61" fmla="*/ 1184 h 1224"/>
                    <a:gd name="T62" fmla="*/ 150 w 1034"/>
                    <a:gd name="T63" fmla="*/ 1067 h 1224"/>
                    <a:gd name="T64" fmla="*/ 40 w 1034"/>
                    <a:gd name="T65" fmla="*/ 876 h 1224"/>
                    <a:gd name="T66" fmla="*/ 0 w 1034"/>
                    <a:gd name="T67" fmla="*/ 612 h 1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034" h="1224">
                      <a:moveTo>
                        <a:pt x="82" y="612"/>
                      </a:moveTo>
                      <a:cubicBezTo>
                        <a:pt x="82" y="703"/>
                        <a:pt x="93" y="782"/>
                        <a:pt x="115" y="850"/>
                      </a:cubicBezTo>
                      <a:cubicBezTo>
                        <a:pt x="138" y="919"/>
                        <a:pt x="168" y="975"/>
                        <a:pt x="208" y="1021"/>
                      </a:cubicBezTo>
                      <a:cubicBezTo>
                        <a:pt x="247" y="1066"/>
                        <a:pt x="294" y="1100"/>
                        <a:pt x="347" y="1123"/>
                      </a:cubicBezTo>
                      <a:cubicBezTo>
                        <a:pt x="400" y="1146"/>
                        <a:pt x="458" y="1157"/>
                        <a:pt x="518" y="1157"/>
                      </a:cubicBezTo>
                      <a:cubicBezTo>
                        <a:pt x="581" y="1157"/>
                        <a:pt x="639" y="1146"/>
                        <a:pt x="692" y="1123"/>
                      </a:cubicBezTo>
                      <a:cubicBezTo>
                        <a:pt x="745" y="1100"/>
                        <a:pt x="791" y="1066"/>
                        <a:pt x="830" y="1021"/>
                      </a:cubicBezTo>
                      <a:cubicBezTo>
                        <a:pt x="868" y="975"/>
                        <a:pt x="899" y="919"/>
                        <a:pt x="920" y="850"/>
                      </a:cubicBezTo>
                      <a:cubicBezTo>
                        <a:pt x="942" y="782"/>
                        <a:pt x="952" y="703"/>
                        <a:pt x="952" y="612"/>
                      </a:cubicBezTo>
                      <a:cubicBezTo>
                        <a:pt x="952" y="522"/>
                        <a:pt x="942" y="442"/>
                        <a:pt x="920" y="374"/>
                      </a:cubicBezTo>
                      <a:cubicBezTo>
                        <a:pt x="899" y="306"/>
                        <a:pt x="868" y="249"/>
                        <a:pt x="830" y="203"/>
                      </a:cubicBezTo>
                      <a:cubicBezTo>
                        <a:pt x="791" y="157"/>
                        <a:pt x="745" y="123"/>
                        <a:pt x="692" y="100"/>
                      </a:cubicBezTo>
                      <a:cubicBezTo>
                        <a:pt x="639" y="78"/>
                        <a:pt x="581" y="67"/>
                        <a:pt x="518" y="67"/>
                      </a:cubicBezTo>
                      <a:cubicBezTo>
                        <a:pt x="456" y="67"/>
                        <a:pt x="398" y="79"/>
                        <a:pt x="344" y="102"/>
                      </a:cubicBezTo>
                      <a:cubicBezTo>
                        <a:pt x="291" y="125"/>
                        <a:pt x="245" y="159"/>
                        <a:pt x="205" y="204"/>
                      </a:cubicBezTo>
                      <a:cubicBezTo>
                        <a:pt x="166" y="249"/>
                        <a:pt x="136" y="306"/>
                        <a:pt x="114" y="374"/>
                      </a:cubicBezTo>
                      <a:cubicBezTo>
                        <a:pt x="93" y="442"/>
                        <a:pt x="82" y="522"/>
                        <a:pt x="82" y="612"/>
                      </a:cubicBezTo>
                      <a:moveTo>
                        <a:pt x="0" y="612"/>
                      </a:moveTo>
                      <a:cubicBezTo>
                        <a:pt x="0" y="511"/>
                        <a:pt x="13" y="423"/>
                        <a:pt x="39" y="346"/>
                      </a:cubicBezTo>
                      <a:cubicBezTo>
                        <a:pt x="65" y="270"/>
                        <a:pt x="101" y="206"/>
                        <a:pt x="148" y="155"/>
                      </a:cubicBezTo>
                      <a:cubicBezTo>
                        <a:pt x="194" y="104"/>
                        <a:pt x="249" y="65"/>
                        <a:pt x="312" y="39"/>
                      </a:cubicBezTo>
                      <a:cubicBezTo>
                        <a:pt x="375" y="13"/>
                        <a:pt x="444" y="0"/>
                        <a:pt x="518" y="0"/>
                      </a:cubicBezTo>
                      <a:cubicBezTo>
                        <a:pt x="594" y="0"/>
                        <a:pt x="663" y="13"/>
                        <a:pt x="726" y="39"/>
                      </a:cubicBezTo>
                      <a:cubicBezTo>
                        <a:pt x="789" y="65"/>
                        <a:pt x="844" y="104"/>
                        <a:pt x="890" y="156"/>
                      </a:cubicBezTo>
                      <a:cubicBezTo>
                        <a:pt x="936" y="208"/>
                        <a:pt x="971" y="272"/>
                        <a:pt x="997" y="349"/>
                      </a:cubicBezTo>
                      <a:cubicBezTo>
                        <a:pt x="1022" y="425"/>
                        <a:pt x="1034" y="513"/>
                        <a:pt x="1034" y="612"/>
                      </a:cubicBezTo>
                      <a:cubicBezTo>
                        <a:pt x="1034" y="713"/>
                        <a:pt x="1021" y="802"/>
                        <a:pt x="996" y="878"/>
                      </a:cubicBezTo>
                      <a:cubicBezTo>
                        <a:pt x="970" y="955"/>
                        <a:pt x="934" y="1018"/>
                        <a:pt x="889" y="1070"/>
                      </a:cubicBezTo>
                      <a:cubicBezTo>
                        <a:pt x="843" y="1121"/>
                        <a:pt x="789" y="1159"/>
                        <a:pt x="726" y="1185"/>
                      </a:cubicBezTo>
                      <a:cubicBezTo>
                        <a:pt x="663" y="1211"/>
                        <a:pt x="596" y="1224"/>
                        <a:pt x="523" y="1224"/>
                      </a:cubicBezTo>
                      <a:cubicBezTo>
                        <a:pt x="449" y="1224"/>
                        <a:pt x="380" y="1211"/>
                        <a:pt x="316" y="1184"/>
                      </a:cubicBezTo>
                      <a:cubicBezTo>
                        <a:pt x="252" y="1157"/>
                        <a:pt x="196" y="1119"/>
                        <a:pt x="150" y="1067"/>
                      </a:cubicBezTo>
                      <a:cubicBezTo>
                        <a:pt x="103" y="1016"/>
                        <a:pt x="66" y="952"/>
                        <a:pt x="40" y="876"/>
                      </a:cubicBezTo>
                      <a:cubicBezTo>
                        <a:pt x="13" y="800"/>
                        <a:pt x="0" y="712"/>
                        <a:pt x="0" y="612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350">
                    <a:solidFill>
                      <a:srgbClr val="39393B"/>
                    </a:solidFill>
                    <a:latin typeface="Arial"/>
                  </a:endParaRPr>
                </a:p>
              </p:txBody>
            </p:sp>
            <p:sp>
              <p:nvSpPr>
                <p:cNvPr id="50" name="Freeform 26"/>
                <p:cNvSpPr>
                  <a:spLocks/>
                </p:cNvSpPr>
                <p:nvPr userDrawn="1"/>
              </p:nvSpPr>
              <p:spPr bwMode="auto">
                <a:xfrm>
                  <a:off x="-13498513" y="-24225250"/>
                  <a:ext cx="16849725" cy="23296562"/>
                </a:xfrm>
                <a:custGeom>
                  <a:avLst/>
                  <a:gdLst>
                    <a:gd name="T0" fmla="*/ 80 w 861"/>
                    <a:gd name="T1" fmla="*/ 0 h 1190"/>
                    <a:gd name="T2" fmla="*/ 80 w 861"/>
                    <a:gd name="T3" fmla="*/ 792 h 1190"/>
                    <a:gd name="T4" fmla="*/ 169 w 861"/>
                    <a:gd name="T5" fmla="*/ 1041 h 1190"/>
                    <a:gd name="T6" fmla="*/ 409 w 861"/>
                    <a:gd name="T7" fmla="*/ 1123 h 1190"/>
                    <a:gd name="T8" fmla="*/ 555 w 861"/>
                    <a:gd name="T9" fmla="*/ 1092 h 1190"/>
                    <a:gd name="T10" fmla="*/ 673 w 861"/>
                    <a:gd name="T11" fmla="*/ 1007 h 1190"/>
                    <a:gd name="T12" fmla="*/ 752 w 861"/>
                    <a:gd name="T13" fmla="*/ 876 h 1190"/>
                    <a:gd name="T14" fmla="*/ 781 w 861"/>
                    <a:gd name="T15" fmla="*/ 712 h 1190"/>
                    <a:gd name="T16" fmla="*/ 781 w 861"/>
                    <a:gd name="T17" fmla="*/ 0 h 1190"/>
                    <a:gd name="T18" fmla="*/ 861 w 861"/>
                    <a:gd name="T19" fmla="*/ 0 h 1190"/>
                    <a:gd name="T20" fmla="*/ 861 w 861"/>
                    <a:gd name="T21" fmla="*/ 1157 h 1190"/>
                    <a:gd name="T22" fmla="*/ 794 w 861"/>
                    <a:gd name="T23" fmla="*/ 1157 h 1190"/>
                    <a:gd name="T24" fmla="*/ 783 w 861"/>
                    <a:gd name="T25" fmla="*/ 950 h 1190"/>
                    <a:gd name="T26" fmla="*/ 708 w 861"/>
                    <a:gd name="T27" fmla="*/ 1058 h 1190"/>
                    <a:gd name="T28" fmla="*/ 613 w 861"/>
                    <a:gd name="T29" fmla="*/ 1132 h 1190"/>
                    <a:gd name="T30" fmla="*/ 504 w 861"/>
                    <a:gd name="T31" fmla="*/ 1176 h 1190"/>
                    <a:gd name="T32" fmla="*/ 391 w 861"/>
                    <a:gd name="T33" fmla="*/ 1190 h 1190"/>
                    <a:gd name="T34" fmla="*/ 235 w 861"/>
                    <a:gd name="T35" fmla="*/ 1166 h 1190"/>
                    <a:gd name="T36" fmla="*/ 112 w 861"/>
                    <a:gd name="T37" fmla="*/ 1092 h 1190"/>
                    <a:gd name="T38" fmla="*/ 30 w 861"/>
                    <a:gd name="T39" fmla="*/ 969 h 1190"/>
                    <a:gd name="T40" fmla="*/ 0 w 861"/>
                    <a:gd name="T41" fmla="*/ 796 h 1190"/>
                    <a:gd name="T42" fmla="*/ 0 w 861"/>
                    <a:gd name="T43" fmla="*/ 0 h 1190"/>
                    <a:gd name="T44" fmla="*/ 80 w 861"/>
                    <a:gd name="T45" fmla="*/ 0 h 11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861" h="1190">
                      <a:moveTo>
                        <a:pt x="80" y="0"/>
                      </a:moveTo>
                      <a:cubicBezTo>
                        <a:pt x="80" y="792"/>
                        <a:pt x="80" y="792"/>
                        <a:pt x="80" y="792"/>
                      </a:cubicBezTo>
                      <a:cubicBezTo>
                        <a:pt x="80" y="903"/>
                        <a:pt x="109" y="986"/>
                        <a:pt x="169" y="1041"/>
                      </a:cubicBezTo>
                      <a:cubicBezTo>
                        <a:pt x="228" y="1096"/>
                        <a:pt x="308" y="1123"/>
                        <a:pt x="409" y="1123"/>
                      </a:cubicBezTo>
                      <a:cubicBezTo>
                        <a:pt x="461" y="1123"/>
                        <a:pt x="510" y="1113"/>
                        <a:pt x="555" y="1092"/>
                      </a:cubicBezTo>
                      <a:cubicBezTo>
                        <a:pt x="600" y="1072"/>
                        <a:pt x="639" y="1043"/>
                        <a:pt x="673" y="1007"/>
                      </a:cubicBezTo>
                      <a:cubicBezTo>
                        <a:pt x="706" y="970"/>
                        <a:pt x="733" y="927"/>
                        <a:pt x="752" y="876"/>
                      </a:cubicBezTo>
                      <a:cubicBezTo>
                        <a:pt x="771" y="826"/>
                        <a:pt x="781" y="771"/>
                        <a:pt x="781" y="712"/>
                      </a:cubicBezTo>
                      <a:cubicBezTo>
                        <a:pt x="781" y="0"/>
                        <a:pt x="781" y="0"/>
                        <a:pt x="781" y="0"/>
                      </a:cubicBezTo>
                      <a:cubicBezTo>
                        <a:pt x="861" y="0"/>
                        <a:pt x="861" y="0"/>
                        <a:pt x="861" y="0"/>
                      </a:cubicBezTo>
                      <a:cubicBezTo>
                        <a:pt x="861" y="1157"/>
                        <a:pt x="861" y="1157"/>
                        <a:pt x="861" y="1157"/>
                      </a:cubicBezTo>
                      <a:cubicBezTo>
                        <a:pt x="794" y="1157"/>
                        <a:pt x="794" y="1157"/>
                        <a:pt x="794" y="1157"/>
                      </a:cubicBezTo>
                      <a:cubicBezTo>
                        <a:pt x="783" y="950"/>
                        <a:pt x="783" y="950"/>
                        <a:pt x="783" y="950"/>
                      </a:cubicBezTo>
                      <a:cubicBezTo>
                        <a:pt x="762" y="991"/>
                        <a:pt x="737" y="1027"/>
                        <a:pt x="708" y="1058"/>
                      </a:cubicBezTo>
                      <a:cubicBezTo>
                        <a:pt x="679" y="1088"/>
                        <a:pt x="648" y="1113"/>
                        <a:pt x="613" y="1132"/>
                      </a:cubicBezTo>
                      <a:cubicBezTo>
                        <a:pt x="578" y="1152"/>
                        <a:pt x="541" y="1166"/>
                        <a:pt x="504" y="1176"/>
                      </a:cubicBezTo>
                      <a:cubicBezTo>
                        <a:pt x="466" y="1185"/>
                        <a:pt x="428" y="1190"/>
                        <a:pt x="391" y="1190"/>
                      </a:cubicBezTo>
                      <a:cubicBezTo>
                        <a:pt x="335" y="1190"/>
                        <a:pt x="283" y="1182"/>
                        <a:pt x="235" y="1166"/>
                      </a:cubicBezTo>
                      <a:cubicBezTo>
                        <a:pt x="188" y="1149"/>
                        <a:pt x="147" y="1125"/>
                        <a:pt x="112" y="1092"/>
                      </a:cubicBezTo>
                      <a:cubicBezTo>
                        <a:pt x="77" y="1060"/>
                        <a:pt x="49" y="1019"/>
                        <a:pt x="30" y="969"/>
                      </a:cubicBezTo>
                      <a:cubicBezTo>
                        <a:pt x="10" y="919"/>
                        <a:pt x="0" y="862"/>
                        <a:pt x="0" y="796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8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350">
                    <a:solidFill>
                      <a:srgbClr val="39393B"/>
                    </a:solidFill>
                    <a:latin typeface="Arial"/>
                  </a:endParaRPr>
                </a:p>
              </p:txBody>
            </p:sp>
            <p:sp>
              <p:nvSpPr>
                <p:cNvPr id="51" name="Freeform 27"/>
                <p:cNvSpPr>
                  <a:spLocks/>
                </p:cNvSpPr>
                <p:nvPr userDrawn="1"/>
              </p:nvSpPr>
              <p:spPr bwMode="auto">
                <a:xfrm>
                  <a:off x="8281988" y="-32937450"/>
                  <a:ext cx="4051300" cy="8653462"/>
                </a:xfrm>
                <a:custGeom>
                  <a:avLst/>
                  <a:gdLst>
                    <a:gd name="T0" fmla="*/ 207 w 207"/>
                    <a:gd name="T1" fmla="*/ 135 h 442"/>
                    <a:gd name="T2" fmla="*/ 154 w 207"/>
                    <a:gd name="T3" fmla="*/ 338 h 442"/>
                    <a:gd name="T4" fmla="*/ 0 w 207"/>
                    <a:gd name="T5" fmla="*/ 442 h 442"/>
                    <a:gd name="T6" fmla="*/ 0 w 207"/>
                    <a:gd name="T7" fmla="*/ 378 h 442"/>
                    <a:gd name="T8" fmla="*/ 94 w 207"/>
                    <a:gd name="T9" fmla="*/ 297 h 442"/>
                    <a:gd name="T10" fmla="*/ 123 w 207"/>
                    <a:gd name="T11" fmla="*/ 142 h 442"/>
                    <a:gd name="T12" fmla="*/ 82 w 207"/>
                    <a:gd name="T13" fmla="*/ 142 h 442"/>
                    <a:gd name="T14" fmla="*/ 82 w 207"/>
                    <a:gd name="T15" fmla="*/ 0 h 442"/>
                    <a:gd name="T16" fmla="*/ 207 w 207"/>
                    <a:gd name="T17" fmla="*/ 0 h 442"/>
                    <a:gd name="T18" fmla="*/ 207 w 207"/>
                    <a:gd name="T19" fmla="*/ 135 h 4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07" h="442">
                      <a:moveTo>
                        <a:pt x="207" y="135"/>
                      </a:moveTo>
                      <a:cubicBezTo>
                        <a:pt x="207" y="221"/>
                        <a:pt x="189" y="289"/>
                        <a:pt x="154" y="338"/>
                      </a:cubicBezTo>
                      <a:cubicBezTo>
                        <a:pt x="118" y="387"/>
                        <a:pt x="67" y="422"/>
                        <a:pt x="0" y="442"/>
                      </a:cubicBezTo>
                      <a:cubicBezTo>
                        <a:pt x="0" y="378"/>
                        <a:pt x="0" y="378"/>
                        <a:pt x="0" y="378"/>
                      </a:cubicBezTo>
                      <a:cubicBezTo>
                        <a:pt x="43" y="360"/>
                        <a:pt x="75" y="333"/>
                        <a:pt x="94" y="297"/>
                      </a:cubicBezTo>
                      <a:cubicBezTo>
                        <a:pt x="113" y="260"/>
                        <a:pt x="123" y="209"/>
                        <a:pt x="123" y="142"/>
                      </a:cubicBezTo>
                      <a:cubicBezTo>
                        <a:pt x="82" y="142"/>
                        <a:pt x="82" y="142"/>
                        <a:pt x="82" y="142"/>
                      </a:cubicBezTo>
                      <a:cubicBezTo>
                        <a:pt x="82" y="0"/>
                        <a:pt x="82" y="0"/>
                        <a:pt x="82" y="0"/>
                      </a:cubicBezTo>
                      <a:cubicBezTo>
                        <a:pt x="207" y="0"/>
                        <a:pt x="207" y="0"/>
                        <a:pt x="207" y="0"/>
                      </a:cubicBezTo>
                      <a:lnTo>
                        <a:pt x="207" y="13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350">
                    <a:solidFill>
                      <a:srgbClr val="39393B"/>
                    </a:solidFill>
                    <a:latin typeface="Arial"/>
                  </a:endParaRPr>
                </a:p>
              </p:txBody>
            </p:sp>
            <p:sp>
              <p:nvSpPr>
                <p:cNvPr id="58" name="Freeform 28"/>
                <p:cNvSpPr>
                  <a:spLocks/>
                </p:cNvSpPr>
                <p:nvPr userDrawn="1"/>
              </p:nvSpPr>
              <p:spPr bwMode="auto">
                <a:xfrm>
                  <a:off x="15151100" y="-24892000"/>
                  <a:ext cx="10390188" cy="23317200"/>
                </a:xfrm>
                <a:custGeom>
                  <a:avLst/>
                  <a:gdLst>
                    <a:gd name="T0" fmla="*/ 0 w 531"/>
                    <a:gd name="T1" fmla="*/ 1191 h 1191"/>
                    <a:gd name="T2" fmla="*/ 0 w 531"/>
                    <a:gd name="T3" fmla="*/ 34 h 1191"/>
                    <a:gd name="T4" fmla="*/ 64 w 531"/>
                    <a:gd name="T5" fmla="*/ 34 h 1191"/>
                    <a:gd name="T6" fmla="*/ 78 w 531"/>
                    <a:gd name="T7" fmla="*/ 279 h 1191"/>
                    <a:gd name="T8" fmla="*/ 212 w 531"/>
                    <a:gd name="T9" fmla="*/ 66 h 1191"/>
                    <a:gd name="T10" fmla="*/ 416 w 531"/>
                    <a:gd name="T11" fmla="*/ 0 h 1191"/>
                    <a:gd name="T12" fmla="*/ 479 w 531"/>
                    <a:gd name="T13" fmla="*/ 6 h 1191"/>
                    <a:gd name="T14" fmla="*/ 531 w 531"/>
                    <a:gd name="T15" fmla="*/ 18 h 1191"/>
                    <a:gd name="T16" fmla="*/ 531 w 531"/>
                    <a:gd name="T17" fmla="*/ 96 h 1191"/>
                    <a:gd name="T18" fmla="*/ 473 w 531"/>
                    <a:gd name="T19" fmla="*/ 82 h 1191"/>
                    <a:gd name="T20" fmla="*/ 409 w 531"/>
                    <a:gd name="T21" fmla="*/ 76 h 1191"/>
                    <a:gd name="T22" fmla="*/ 282 w 531"/>
                    <a:gd name="T23" fmla="*/ 109 h 1191"/>
                    <a:gd name="T24" fmla="*/ 177 w 531"/>
                    <a:gd name="T25" fmla="*/ 204 h 1191"/>
                    <a:gd name="T26" fmla="*/ 106 w 531"/>
                    <a:gd name="T27" fmla="*/ 350 h 1191"/>
                    <a:gd name="T28" fmla="*/ 80 w 531"/>
                    <a:gd name="T29" fmla="*/ 537 h 1191"/>
                    <a:gd name="T30" fmla="*/ 80 w 531"/>
                    <a:gd name="T31" fmla="*/ 1191 h 1191"/>
                    <a:gd name="T32" fmla="*/ 0 w 531"/>
                    <a:gd name="T33" fmla="*/ 1191 h 11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31" h="1191">
                      <a:moveTo>
                        <a:pt x="0" y="1191"/>
                      </a:moveTo>
                      <a:cubicBezTo>
                        <a:pt x="0" y="34"/>
                        <a:pt x="0" y="34"/>
                        <a:pt x="0" y="34"/>
                      </a:cubicBezTo>
                      <a:cubicBezTo>
                        <a:pt x="64" y="34"/>
                        <a:pt x="64" y="34"/>
                        <a:pt x="64" y="34"/>
                      </a:cubicBezTo>
                      <a:cubicBezTo>
                        <a:pt x="78" y="279"/>
                        <a:pt x="78" y="279"/>
                        <a:pt x="78" y="279"/>
                      </a:cubicBezTo>
                      <a:cubicBezTo>
                        <a:pt x="107" y="181"/>
                        <a:pt x="152" y="110"/>
                        <a:pt x="212" y="66"/>
                      </a:cubicBezTo>
                      <a:cubicBezTo>
                        <a:pt x="272" y="22"/>
                        <a:pt x="340" y="0"/>
                        <a:pt x="416" y="0"/>
                      </a:cubicBezTo>
                      <a:cubicBezTo>
                        <a:pt x="436" y="0"/>
                        <a:pt x="458" y="2"/>
                        <a:pt x="479" y="6"/>
                      </a:cubicBezTo>
                      <a:cubicBezTo>
                        <a:pt x="501" y="10"/>
                        <a:pt x="518" y="14"/>
                        <a:pt x="531" y="18"/>
                      </a:cubicBezTo>
                      <a:cubicBezTo>
                        <a:pt x="531" y="96"/>
                        <a:pt x="531" y="96"/>
                        <a:pt x="531" y="96"/>
                      </a:cubicBezTo>
                      <a:cubicBezTo>
                        <a:pt x="512" y="90"/>
                        <a:pt x="493" y="85"/>
                        <a:pt x="473" y="82"/>
                      </a:cubicBezTo>
                      <a:cubicBezTo>
                        <a:pt x="452" y="78"/>
                        <a:pt x="431" y="76"/>
                        <a:pt x="409" y="76"/>
                      </a:cubicBezTo>
                      <a:cubicBezTo>
                        <a:pt x="364" y="76"/>
                        <a:pt x="322" y="87"/>
                        <a:pt x="282" y="109"/>
                      </a:cubicBezTo>
                      <a:cubicBezTo>
                        <a:pt x="242" y="132"/>
                        <a:pt x="207" y="163"/>
                        <a:pt x="177" y="204"/>
                      </a:cubicBezTo>
                      <a:cubicBezTo>
                        <a:pt x="148" y="245"/>
                        <a:pt x="124" y="293"/>
                        <a:pt x="106" y="350"/>
                      </a:cubicBezTo>
                      <a:cubicBezTo>
                        <a:pt x="89" y="406"/>
                        <a:pt x="80" y="468"/>
                        <a:pt x="80" y="537"/>
                      </a:cubicBezTo>
                      <a:cubicBezTo>
                        <a:pt x="80" y="1191"/>
                        <a:pt x="80" y="1191"/>
                        <a:pt x="80" y="1191"/>
                      </a:cubicBezTo>
                      <a:lnTo>
                        <a:pt x="0" y="119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350">
                    <a:solidFill>
                      <a:srgbClr val="39393B"/>
                    </a:solidFill>
                    <a:latin typeface="Arial"/>
                  </a:endParaRPr>
                </a:p>
              </p:txBody>
            </p:sp>
            <p:sp>
              <p:nvSpPr>
                <p:cNvPr id="59" name="Freeform 29"/>
                <p:cNvSpPr>
                  <a:spLocks noEditPoints="1"/>
                </p:cNvSpPr>
                <p:nvPr userDrawn="1"/>
              </p:nvSpPr>
              <p:spPr bwMode="auto">
                <a:xfrm>
                  <a:off x="26225500" y="-24892000"/>
                  <a:ext cx="20156488" cy="23963312"/>
                </a:xfrm>
                <a:custGeom>
                  <a:avLst/>
                  <a:gdLst>
                    <a:gd name="T0" fmla="*/ 514 w 1030"/>
                    <a:gd name="T1" fmla="*/ 67 h 1224"/>
                    <a:gd name="T2" fmla="*/ 351 w 1030"/>
                    <a:gd name="T3" fmla="*/ 99 h 1224"/>
                    <a:gd name="T4" fmla="*/ 218 w 1030"/>
                    <a:gd name="T5" fmla="*/ 194 h 1224"/>
                    <a:gd name="T6" fmla="*/ 124 w 1030"/>
                    <a:gd name="T7" fmla="*/ 350 h 1224"/>
                    <a:gd name="T8" fmla="*/ 82 w 1030"/>
                    <a:gd name="T9" fmla="*/ 563 h 1224"/>
                    <a:gd name="T10" fmla="*/ 945 w 1030"/>
                    <a:gd name="T11" fmla="*/ 563 h 1224"/>
                    <a:gd name="T12" fmla="*/ 903 w 1030"/>
                    <a:gd name="T13" fmla="*/ 348 h 1224"/>
                    <a:gd name="T14" fmla="*/ 810 w 1030"/>
                    <a:gd name="T15" fmla="*/ 192 h 1224"/>
                    <a:gd name="T16" fmla="*/ 676 w 1030"/>
                    <a:gd name="T17" fmla="*/ 98 h 1224"/>
                    <a:gd name="T18" fmla="*/ 514 w 1030"/>
                    <a:gd name="T19" fmla="*/ 67 h 1224"/>
                    <a:gd name="T20" fmla="*/ 1008 w 1030"/>
                    <a:gd name="T21" fmla="*/ 884 h 1224"/>
                    <a:gd name="T22" fmla="*/ 841 w 1030"/>
                    <a:gd name="T23" fmla="*/ 1133 h 1224"/>
                    <a:gd name="T24" fmla="*/ 540 w 1030"/>
                    <a:gd name="T25" fmla="*/ 1224 h 1224"/>
                    <a:gd name="T26" fmla="*/ 326 w 1030"/>
                    <a:gd name="T27" fmla="*/ 1184 h 1224"/>
                    <a:gd name="T28" fmla="*/ 155 w 1030"/>
                    <a:gd name="T29" fmla="*/ 1065 h 1224"/>
                    <a:gd name="T30" fmla="*/ 41 w 1030"/>
                    <a:gd name="T31" fmla="*/ 873 h 1224"/>
                    <a:gd name="T32" fmla="*/ 0 w 1030"/>
                    <a:gd name="T33" fmla="*/ 612 h 1224"/>
                    <a:gd name="T34" fmla="*/ 40 w 1030"/>
                    <a:gd name="T35" fmla="*/ 351 h 1224"/>
                    <a:gd name="T36" fmla="*/ 149 w 1030"/>
                    <a:gd name="T37" fmla="*/ 158 h 1224"/>
                    <a:gd name="T38" fmla="*/ 313 w 1030"/>
                    <a:gd name="T39" fmla="*/ 40 h 1224"/>
                    <a:gd name="T40" fmla="*/ 514 w 1030"/>
                    <a:gd name="T41" fmla="*/ 0 h 1224"/>
                    <a:gd name="T42" fmla="*/ 715 w 1030"/>
                    <a:gd name="T43" fmla="*/ 39 h 1224"/>
                    <a:gd name="T44" fmla="*/ 880 w 1030"/>
                    <a:gd name="T45" fmla="*/ 156 h 1224"/>
                    <a:gd name="T46" fmla="*/ 990 w 1030"/>
                    <a:gd name="T47" fmla="*/ 353 h 1224"/>
                    <a:gd name="T48" fmla="*/ 1030 w 1030"/>
                    <a:gd name="T49" fmla="*/ 632 h 1224"/>
                    <a:gd name="T50" fmla="*/ 82 w 1030"/>
                    <a:gd name="T51" fmla="*/ 632 h 1224"/>
                    <a:gd name="T52" fmla="*/ 122 w 1030"/>
                    <a:gd name="T53" fmla="*/ 865 h 1224"/>
                    <a:gd name="T54" fmla="*/ 222 w 1030"/>
                    <a:gd name="T55" fmla="*/ 1028 h 1224"/>
                    <a:gd name="T56" fmla="*/ 367 w 1030"/>
                    <a:gd name="T57" fmla="*/ 1124 h 1224"/>
                    <a:gd name="T58" fmla="*/ 543 w 1030"/>
                    <a:gd name="T59" fmla="*/ 1155 h 1224"/>
                    <a:gd name="T60" fmla="*/ 786 w 1030"/>
                    <a:gd name="T61" fmla="*/ 1085 h 1224"/>
                    <a:gd name="T62" fmla="*/ 924 w 1030"/>
                    <a:gd name="T63" fmla="*/ 884 h 1224"/>
                    <a:gd name="T64" fmla="*/ 1008 w 1030"/>
                    <a:gd name="T65" fmla="*/ 884 h 1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030" h="1224">
                      <a:moveTo>
                        <a:pt x="514" y="67"/>
                      </a:moveTo>
                      <a:cubicBezTo>
                        <a:pt x="456" y="67"/>
                        <a:pt x="402" y="78"/>
                        <a:pt x="351" y="99"/>
                      </a:cubicBezTo>
                      <a:cubicBezTo>
                        <a:pt x="301" y="121"/>
                        <a:pt x="256" y="152"/>
                        <a:pt x="218" y="194"/>
                      </a:cubicBezTo>
                      <a:cubicBezTo>
                        <a:pt x="179" y="236"/>
                        <a:pt x="148" y="287"/>
                        <a:pt x="124" y="350"/>
                      </a:cubicBezTo>
                      <a:cubicBezTo>
                        <a:pt x="101" y="412"/>
                        <a:pt x="87" y="483"/>
                        <a:pt x="82" y="563"/>
                      </a:cubicBezTo>
                      <a:cubicBezTo>
                        <a:pt x="945" y="563"/>
                        <a:pt x="945" y="563"/>
                        <a:pt x="945" y="563"/>
                      </a:cubicBezTo>
                      <a:cubicBezTo>
                        <a:pt x="941" y="482"/>
                        <a:pt x="927" y="410"/>
                        <a:pt x="903" y="348"/>
                      </a:cubicBezTo>
                      <a:cubicBezTo>
                        <a:pt x="880" y="285"/>
                        <a:pt x="848" y="233"/>
                        <a:pt x="810" y="192"/>
                      </a:cubicBezTo>
                      <a:cubicBezTo>
                        <a:pt x="771" y="150"/>
                        <a:pt x="727" y="119"/>
                        <a:pt x="676" y="98"/>
                      </a:cubicBezTo>
                      <a:cubicBezTo>
                        <a:pt x="626" y="78"/>
                        <a:pt x="572" y="67"/>
                        <a:pt x="514" y="67"/>
                      </a:cubicBezTo>
                      <a:moveTo>
                        <a:pt x="1008" y="884"/>
                      </a:moveTo>
                      <a:cubicBezTo>
                        <a:pt x="980" y="989"/>
                        <a:pt x="924" y="1072"/>
                        <a:pt x="841" y="1133"/>
                      </a:cubicBezTo>
                      <a:cubicBezTo>
                        <a:pt x="758" y="1194"/>
                        <a:pt x="658" y="1224"/>
                        <a:pt x="540" y="1224"/>
                      </a:cubicBezTo>
                      <a:cubicBezTo>
                        <a:pt x="463" y="1224"/>
                        <a:pt x="392" y="1211"/>
                        <a:pt x="326" y="1184"/>
                      </a:cubicBezTo>
                      <a:cubicBezTo>
                        <a:pt x="260" y="1157"/>
                        <a:pt x="203" y="1118"/>
                        <a:pt x="155" y="1065"/>
                      </a:cubicBezTo>
                      <a:cubicBezTo>
                        <a:pt x="106" y="1012"/>
                        <a:pt x="69" y="948"/>
                        <a:pt x="41" y="873"/>
                      </a:cubicBezTo>
                      <a:cubicBezTo>
                        <a:pt x="13" y="797"/>
                        <a:pt x="0" y="710"/>
                        <a:pt x="0" y="612"/>
                      </a:cubicBezTo>
                      <a:cubicBezTo>
                        <a:pt x="0" y="514"/>
                        <a:pt x="13" y="427"/>
                        <a:pt x="40" y="351"/>
                      </a:cubicBezTo>
                      <a:cubicBezTo>
                        <a:pt x="66" y="274"/>
                        <a:pt x="103" y="210"/>
                        <a:pt x="149" y="158"/>
                      </a:cubicBezTo>
                      <a:cubicBezTo>
                        <a:pt x="195" y="106"/>
                        <a:pt x="250" y="67"/>
                        <a:pt x="313" y="40"/>
                      </a:cubicBezTo>
                      <a:cubicBezTo>
                        <a:pt x="375" y="14"/>
                        <a:pt x="443" y="0"/>
                        <a:pt x="514" y="0"/>
                      </a:cubicBezTo>
                      <a:cubicBezTo>
                        <a:pt x="585" y="0"/>
                        <a:pt x="652" y="13"/>
                        <a:pt x="715" y="39"/>
                      </a:cubicBezTo>
                      <a:cubicBezTo>
                        <a:pt x="778" y="65"/>
                        <a:pt x="833" y="104"/>
                        <a:pt x="880" y="156"/>
                      </a:cubicBezTo>
                      <a:cubicBezTo>
                        <a:pt x="927" y="208"/>
                        <a:pt x="963" y="274"/>
                        <a:pt x="990" y="353"/>
                      </a:cubicBezTo>
                      <a:cubicBezTo>
                        <a:pt x="1017" y="432"/>
                        <a:pt x="1030" y="526"/>
                        <a:pt x="1030" y="632"/>
                      </a:cubicBezTo>
                      <a:cubicBezTo>
                        <a:pt x="82" y="632"/>
                        <a:pt x="82" y="632"/>
                        <a:pt x="82" y="632"/>
                      </a:cubicBezTo>
                      <a:cubicBezTo>
                        <a:pt x="83" y="721"/>
                        <a:pt x="97" y="799"/>
                        <a:pt x="122" y="865"/>
                      </a:cubicBezTo>
                      <a:cubicBezTo>
                        <a:pt x="148" y="931"/>
                        <a:pt x="181" y="985"/>
                        <a:pt x="222" y="1028"/>
                      </a:cubicBezTo>
                      <a:cubicBezTo>
                        <a:pt x="264" y="1071"/>
                        <a:pt x="312" y="1103"/>
                        <a:pt x="367" y="1124"/>
                      </a:cubicBezTo>
                      <a:cubicBezTo>
                        <a:pt x="422" y="1145"/>
                        <a:pt x="480" y="1155"/>
                        <a:pt x="543" y="1155"/>
                      </a:cubicBezTo>
                      <a:cubicBezTo>
                        <a:pt x="636" y="1155"/>
                        <a:pt x="717" y="1132"/>
                        <a:pt x="786" y="1085"/>
                      </a:cubicBezTo>
                      <a:cubicBezTo>
                        <a:pt x="854" y="1038"/>
                        <a:pt x="900" y="971"/>
                        <a:pt x="924" y="884"/>
                      </a:cubicBezTo>
                      <a:lnTo>
                        <a:pt x="1008" y="88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350">
                    <a:solidFill>
                      <a:srgbClr val="39393B"/>
                    </a:solidFill>
                    <a:latin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72915416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3999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651509" y="676655"/>
            <a:ext cx="0" cy="137160"/>
          </a:xfrm>
          <a:custGeom>
            <a:avLst/>
            <a:gdLst/>
            <a:ahLst/>
            <a:cxnLst/>
            <a:rect l="l" t="t" r="r" b="b"/>
            <a:pathLst>
              <a:path h="137159">
                <a:moveTo>
                  <a:pt x="0" y="0"/>
                </a:moveTo>
                <a:lnTo>
                  <a:pt x="0" y="137160"/>
                </a:lnTo>
              </a:path>
            </a:pathLst>
          </a:custGeom>
          <a:ln w="350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844296" y="675131"/>
            <a:ext cx="106680" cy="143510"/>
          </a:xfrm>
          <a:custGeom>
            <a:avLst/>
            <a:gdLst/>
            <a:ahLst/>
            <a:cxnLst/>
            <a:rect l="l" t="t" r="r" b="b"/>
            <a:pathLst>
              <a:path w="106680" h="143509">
                <a:moveTo>
                  <a:pt x="73723" y="0"/>
                </a:moveTo>
                <a:lnTo>
                  <a:pt x="44298" y="5459"/>
                </a:lnTo>
                <a:lnTo>
                  <a:pt x="20945" y="20526"/>
                </a:lnTo>
                <a:lnTo>
                  <a:pt x="5550" y="43237"/>
                </a:lnTo>
                <a:lnTo>
                  <a:pt x="0" y="71627"/>
                </a:lnTo>
                <a:lnTo>
                  <a:pt x="5943" y="101411"/>
                </a:lnTo>
                <a:lnTo>
                  <a:pt x="21993" y="123967"/>
                </a:lnTo>
                <a:lnTo>
                  <a:pt x="45477" y="138261"/>
                </a:lnTo>
                <a:lnTo>
                  <a:pt x="73723" y="143255"/>
                </a:lnTo>
                <a:lnTo>
                  <a:pt x="85080" y="142561"/>
                </a:lnTo>
                <a:lnTo>
                  <a:pt x="94602" y="141033"/>
                </a:lnTo>
                <a:lnTo>
                  <a:pt x="101923" y="139505"/>
                </a:lnTo>
                <a:lnTo>
                  <a:pt x="106679" y="138810"/>
                </a:lnTo>
                <a:lnTo>
                  <a:pt x="106679" y="109600"/>
                </a:lnTo>
                <a:lnTo>
                  <a:pt x="77076" y="109600"/>
                </a:lnTo>
                <a:lnTo>
                  <a:pt x="60924" y="106801"/>
                </a:lnTo>
                <a:lnTo>
                  <a:pt x="48804" y="99107"/>
                </a:lnTo>
                <a:lnTo>
                  <a:pt x="41187" y="87580"/>
                </a:lnTo>
                <a:lnTo>
                  <a:pt x="38544" y="73278"/>
                </a:lnTo>
                <a:lnTo>
                  <a:pt x="41423" y="58977"/>
                </a:lnTo>
                <a:lnTo>
                  <a:pt x="49433" y="47450"/>
                </a:lnTo>
                <a:lnTo>
                  <a:pt x="61631" y="39756"/>
                </a:lnTo>
                <a:lnTo>
                  <a:pt x="77076" y="36956"/>
                </a:lnTo>
                <a:lnTo>
                  <a:pt x="106679" y="36956"/>
                </a:lnTo>
                <a:lnTo>
                  <a:pt x="106679" y="4444"/>
                </a:lnTo>
                <a:lnTo>
                  <a:pt x="102630" y="3268"/>
                </a:lnTo>
                <a:lnTo>
                  <a:pt x="95650" y="1793"/>
                </a:lnTo>
                <a:lnTo>
                  <a:pt x="85945" y="533"/>
                </a:lnTo>
                <a:lnTo>
                  <a:pt x="73723" y="0"/>
                </a:lnTo>
                <a:close/>
              </a:path>
              <a:path w="106680" h="143509">
                <a:moveTo>
                  <a:pt x="106679" y="102488"/>
                </a:moveTo>
                <a:lnTo>
                  <a:pt x="103626" y="104082"/>
                </a:lnTo>
                <a:lnTo>
                  <a:pt x="97326" y="106473"/>
                </a:lnTo>
                <a:lnTo>
                  <a:pt x="88302" y="108650"/>
                </a:lnTo>
                <a:lnTo>
                  <a:pt x="77076" y="109600"/>
                </a:lnTo>
                <a:lnTo>
                  <a:pt x="106679" y="109600"/>
                </a:lnTo>
                <a:lnTo>
                  <a:pt x="106679" y="102488"/>
                </a:lnTo>
                <a:close/>
              </a:path>
              <a:path w="106680" h="143509">
                <a:moveTo>
                  <a:pt x="106679" y="36956"/>
                </a:moveTo>
                <a:lnTo>
                  <a:pt x="77076" y="36956"/>
                </a:lnTo>
                <a:lnTo>
                  <a:pt x="88302" y="38068"/>
                </a:lnTo>
                <a:lnTo>
                  <a:pt x="97326" y="40512"/>
                </a:lnTo>
                <a:lnTo>
                  <a:pt x="103626" y="42957"/>
                </a:lnTo>
                <a:lnTo>
                  <a:pt x="106679" y="44068"/>
                </a:lnTo>
                <a:lnTo>
                  <a:pt x="106679" y="369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481583" y="675131"/>
            <a:ext cx="106680" cy="143510"/>
          </a:xfrm>
          <a:custGeom>
            <a:avLst/>
            <a:gdLst/>
            <a:ahLst/>
            <a:cxnLst/>
            <a:rect l="l" t="t" r="r" b="b"/>
            <a:pathLst>
              <a:path w="106679" h="143509">
                <a:moveTo>
                  <a:pt x="73723" y="0"/>
                </a:moveTo>
                <a:lnTo>
                  <a:pt x="44062" y="5459"/>
                </a:lnTo>
                <a:lnTo>
                  <a:pt x="20735" y="20526"/>
                </a:lnTo>
                <a:lnTo>
                  <a:pt x="5472" y="43237"/>
                </a:lnTo>
                <a:lnTo>
                  <a:pt x="0" y="71627"/>
                </a:lnTo>
                <a:lnTo>
                  <a:pt x="5943" y="101411"/>
                </a:lnTo>
                <a:lnTo>
                  <a:pt x="21993" y="123967"/>
                </a:lnTo>
                <a:lnTo>
                  <a:pt x="45477" y="138261"/>
                </a:lnTo>
                <a:lnTo>
                  <a:pt x="73723" y="143255"/>
                </a:lnTo>
                <a:lnTo>
                  <a:pt x="85080" y="142561"/>
                </a:lnTo>
                <a:lnTo>
                  <a:pt x="94602" y="141033"/>
                </a:lnTo>
                <a:lnTo>
                  <a:pt x="101923" y="139505"/>
                </a:lnTo>
                <a:lnTo>
                  <a:pt x="106679" y="138810"/>
                </a:lnTo>
                <a:lnTo>
                  <a:pt x="106679" y="109600"/>
                </a:lnTo>
                <a:lnTo>
                  <a:pt x="77076" y="109600"/>
                </a:lnTo>
                <a:lnTo>
                  <a:pt x="60924" y="106801"/>
                </a:lnTo>
                <a:lnTo>
                  <a:pt x="48804" y="99107"/>
                </a:lnTo>
                <a:lnTo>
                  <a:pt x="41187" y="87580"/>
                </a:lnTo>
                <a:lnTo>
                  <a:pt x="38544" y="73278"/>
                </a:lnTo>
                <a:lnTo>
                  <a:pt x="41423" y="58977"/>
                </a:lnTo>
                <a:lnTo>
                  <a:pt x="49433" y="47450"/>
                </a:lnTo>
                <a:lnTo>
                  <a:pt x="61631" y="39756"/>
                </a:lnTo>
                <a:lnTo>
                  <a:pt x="77076" y="36956"/>
                </a:lnTo>
                <a:lnTo>
                  <a:pt x="106679" y="36956"/>
                </a:lnTo>
                <a:lnTo>
                  <a:pt x="106679" y="4444"/>
                </a:lnTo>
                <a:lnTo>
                  <a:pt x="102630" y="3268"/>
                </a:lnTo>
                <a:lnTo>
                  <a:pt x="95650" y="1793"/>
                </a:lnTo>
                <a:lnTo>
                  <a:pt x="85945" y="533"/>
                </a:lnTo>
                <a:lnTo>
                  <a:pt x="73723" y="0"/>
                </a:lnTo>
                <a:close/>
              </a:path>
              <a:path w="106679" h="143509">
                <a:moveTo>
                  <a:pt x="106679" y="102488"/>
                </a:moveTo>
                <a:lnTo>
                  <a:pt x="103624" y="104082"/>
                </a:lnTo>
                <a:lnTo>
                  <a:pt x="97321" y="106473"/>
                </a:lnTo>
                <a:lnTo>
                  <a:pt x="88297" y="108650"/>
                </a:lnTo>
                <a:lnTo>
                  <a:pt x="77076" y="109600"/>
                </a:lnTo>
                <a:lnTo>
                  <a:pt x="106679" y="109600"/>
                </a:lnTo>
                <a:lnTo>
                  <a:pt x="106679" y="102488"/>
                </a:lnTo>
                <a:close/>
              </a:path>
              <a:path w="106679" h="143509">
                <a:moveTo>
                  <a:pt x="106679" y="36956"/>
                </a:moveTo>
                <a:lnTo>
                  <a:pt x="77076" y="36956"/>
                </a:lnTo>
                <a:lnTo>
                  <a:pt x="88297" y="38068"/>
                </a:lnTo>
                <a:lnTo>
                  <a:pt x="97321" y="40512"/>
                </a:lnTo>
                <a:lnTo>
                  <a:pt x="103624" y="42957"/>
                </a:lnTo>
                <a:lnTo>
                  <a:pt x="106679" y="44068"/>
                </a:lnTo>
                <a:lnTo>
                  <a:pt x="106679" y="369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986027" y="673608"/>
            <a:ext cx="146685" cy="143510"/>
          </a:xfrm>
          <a:custGeom>
            <a:avLst/>
            <a:gdLst/>
            <a:ahLst/>
            <a:cxnLst/>
            <a:rect l="l" t="t" r="r" b="b"/>
            <a:pathLst>
              <a:path w="146684" h="143509">
                <a:moveTo>
                  <a:pt x="73431" y="0"/>
                </a:moveTo>
                <a:lnTo>
                  <a:pt x="44019" y="5544"/>
                </a:lnTo>
                <a:lnTo>
                  <a:pt x="20770" y="20732"/>
                </a:lnTo>
                <a:lnTo>
                  <a:pt x="5494" y="43398"/>
                </a:lnTo>
                <a:lnTo>
                  <a:pt x="0" y="71374"/>
                </a:lnTo>
                <a:lnTo>
                  <a:pt x="5494" y="99161"/>
                </a:lnTo>
                <a:lnTo>
                  <a:pt x="20770" y="122031"/>
                </a:lnTo>
                <a:lnTo>
                  <a:pt x="44019" y="137542"/>
                </a:lnTo>
                <a:lnTo>
                  <a:pt x="73431" y="143255"/>
                </a:lnTo>
                <a:lnTo>
                  <a:pt x="102519" y="137542"/>
                </a:lnTo>
                <a:lnTo>
                  <a:pt x="125602" y="122031"/>
                </a:lnTo>
                <a:lnTo>
                  <a:pt x="133957" y="109474"/>
                </a:lnTo>
                <a:lnTo>
                  <a:pt x="73431" y="109474"/>
                </a:lnTo>
                <a:lnTo>
                  <a:pt x="59059" y="106654"/>
                </a:lnTo>
                <a:lnTo>
                  <a:pt x="47898" y="98917"/>
                </a:lnTo>
                <a:lnTo>
                  <a:pt x="40670" y="87346"/>
                </a:lnTo>
                <a:lnTo>
                  <a:pt x="38100" y="73025"/>
                </a:lnTo>
                <a:lnTo>
                  <a:pt x="40670" y="58683"/>
                </a:lnTo>
                <a:lnTo>
                  <a:pt x="47898" y="47069"/>
                </a:lnTo>
                <a:lnTo>
                  <a:pt x="59059" y="39288"/>
                </a:lnTo>
                <a:lnTo>
                  <a:pt x="73431" y="36449"/>
                </a:lnTo>
                <a:lnTo>
                  <a:pt x="136153" y="36449"/>
                </a:lnTo>
                <a:lnTo>
                  <a:pt x="125602" y="20732"/>
                </a:lnTo>
                <a:lnTo>
                  <a:pt x="102519" y="5544"/>
                </a:lnTo>
                <a:lnTo>
                  <a:pt x="73431" y="0"/>
                </a:lnTo>
                <a:close/>
              </a:path>
              <a:path w="146684" h="143509">
                <a:moveTo>
                  <a:pt x="136153" y="36449"/>
                </a:moveTo>
                <a:lnTo>
                  <a:pt x="73431" y="36449"/>
                </a:lnTo>
                <a:lnTo>
                  <a:pt x="87479" y="39288"/>
                </a:lnTo>
                <a:lnTo>
                  <a:pt x="98475" y="47069"/>
                </a:lnTo>
                <a:lnTo>
                  <a:pt x="105642" y="58683"/>
                </a:lnTo>
                <a:lnTo>
                  <a:pt x="108203" y="73025"/>
                </a:lnTo>
                <a:lnTo>
                  <a:pt x="105642" y="87346"/>
                </a:lnTo>
                <a:lnTo>
                  <a:pt x="98475" y="98917"/>
                </a:lnTo>
                <a:lnTo>
                  <a:pt x="87479" y="106654"/>
                </a:lnTo>
                <a:lnTo>
                  <a:pt x="73431" y="109474"/>
                </a:lnTo>
                <a:lnTo>
                  <a:pt x="133957" y="109474"/>
                </a:lnTo>
                <a:lnTo>
                  <a:pt x="140818" y="99161"/>
                </a:lnTo>
                <a:lnTo>
                  <a:pt x="146303" y="71374"/>
                </a:lnTo>
                <a:lnTo>
                  <a:pt x="140818" y="43398"/>
                </a:lnTo>
                <a:lnTo>
                  <a:pt x="136153" y="364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717804" y="675131"/>
            <a:ext cx="96520" cy="143510"/>
          </a:xfrm>
          <a:custGeom>
            <a:avLst/>
            <a:gdLst/>
            <a:ahLst/>
            <a:cxnLst/>
            <a:rect l="l" t="t" r="r" b="b"/>
            <a:pathLst>
              <a:path w="96519" h="143509">
                <a:moveTo>
                  <a:pt x="1104" y="106933"/>
                </a:moveTo>
                <a:lnTo>
                  <a:pt x="1104" y="138810"/>
                </a:lnTo>
                <a:lnTo>
                  <a:pt x="13727" y="141033"/>
                </a:lnTo>
                <a:lnTo>
                  <a:pt x="25549" y="142561"/>
                </a:lnTo>
                <a:lnTo>
                  <a:pt x="39179" y="143255"/>
                </a:lnTo>
                <a:lnTo>
                  <a:pt x="59230" y="140924"/>
                </a:lnTo>
                <a:lnTo>
                  <a:pt x="77525" y="133270"/>
                </a:lnTo>
                <a:lnTo>
                  <a:pt x="90855" y="119306"/>
                </a:lnTo>
                <a:lnTo>
                  <a:pt x="92808" y="111251"/>
                </a:lnTo>
                <a:lnTo>
                  <a:pt x="33108" y="111251"/>
                </a:lnTo>
                <a:lnTo>
                  <a:pt x="22520" y="110577"/>
                </a:lnTo>
                <a:lnTo>
                  <a:pt x="12968" y="109092"/>
                </a:lnTo>
                <a:lnTo>
                  <a:pt x="5485" y="107608"/>
                </a:lnTo>
                <a:lnTo>
                  <a:pt x="1104" y="106933"/>
                </a:lnTo>
                <a:close/>
              </a:path>
              <a:path w="96519" h="143509">
                <a:moveTo>
                  <a:pt x="50761" y="0"/>
                </a:moveTo>
                <a:lnTo>
                  <a:pt x="29328" y="3145"/>
                </a:lnTo>
                <a:lnTo>
                  <a:pt x="13379" y="11922"/>
                </a:lnTo>
                <a:lnTo>
                  <a:pt x="3430" y="25342"/>
                </a:lnTo>
                <a:lnTo>
                  <a:pt x="0" y="42417"/>
                </a:lnTo>
                <a:lnTo>
                  <a:pt x="2793" y="57788"/>
                </a:lnTo>
                <a:lnTo>
                  <a:pt x="10345" y="68897"/>
                </a:lnTo>
                <a:lnTo>
                  <a:pt x="21415" y="76672"/>
                </a:lnTo>
                <a:lnTo>
                  <a:pt x="34759" y="82041"/>
                </a:lnTo>
                <a:lnTo>
                  <a:pt x="36423" y="82041"/>
                </a:lnTo>
                <a:lnTo>
                  <a:pt x="40830" y="83184"/>
                </a:lnTo>
                <a:lnTo>
                  <a:pt x="41935" y="84835"/>
                </a:lnTo>
                <a:lnTo>
                  <a:pt x="50761" y="87629"/>
                </a:lnTo>
                <a:lnTo>
                  <a:pt x="57937" y="92075"/>
                </a:lnTo>
                <a:lnTo>
                  <a:pt x="57937" y="98043"/>
                </a:lnTo>
                <a:lnTo>
                  <a:pt x="56540" y="103161"/>
                </a:lnTo>
                <a:lnTo>
                  <a:pt x="52143" y="107362"/>
                </a:lnTo>
                <a:lnTo>
                  <a:pt x="44435" y="110206"/>
                </a:lnTo>
                <a:lnTo>
                  <a:pt x="33108" y="111251"/>
                </a:lnTo>
                <a:lnTo>
                  <a:pt x="92808" y="111251"/>
                </a:lnTo>
                <a:lnTo>
                  <a:pt x="96011" y="98043"/>
                </a:lnTo>
                <a:lnTo>
                  <a:pt x="94115" y="86191"/>
                </a:lnTo>
                <a:lnTo>
                  <a:pt x="88287" y="75136"/>
                </a:lnTo>
                <a:lnTo>
                  <a:pt x="78320" y="65629"/>
                </a:lnTo>
                <a:lnTo>
                  <a:pt x="64007" y="58419"/>
                </a:lnTo>
                <a:lnTo>
                  <a:pt x="48005" y="53975"/>
                </a:lnTo>
                <a:lnTo>
                  <a:pt x="37515" y="51180"/>
                </a:lnTo>
                <a:lnTo>
                  <a:pt x="37515" y="35305"/>
                </a:lnTo>
                <a:lnTo>
                  <a:pt x="45250" y="30860"/>
                </a:lnTo>
                <a:lnTo>
                  <a:pt x="87185" y="30860"/>
                </a:lnTo>
                <a:lnTo>
                  <a:pt x="87185" y="4444"/>
                </a:lnTo>
                <a:lnTo>
                  <a:pt x="84429" y="4444"/>
                </a:lnTo>
                <a:lnTo>
                  <a:pt x="80717" y="3750"/>
                </a:lnTo>
                <a:lnTo>
                  <a:pt x="72972" y="2222"/>
                </a:lnTo>
                <a:lnTo>
                  <a:pt x="62539" y="694"/>
                </a:lnTo>
                <a:lnTo>
                  <a:pt x="50761" y="0"/>
                </a:lnTo>
                <a:close/>
              </a:path>
              <a:path w="96519" h="143509">
                <a:moveTo>
                  <a:pt x="87185" y="30860"/>
                </a:moveTo>
                <a:lnTo>
                  <a:pt x="59588" y="30860"/>
                </a:lnTo>
                <a:lnTo>
                  <a:pt x="68636" y="31555"/>
                </a:lnTo>
                <a:lnTo>
                  <a:pt x="77320" y="33083"/>
                </a:lnTo>
                <a:lnTo>
                  <a:pt x="87185" y="35305"/>
                </a:lnTo>
                <a:lnTo>
                  <a:pt x="87185" y="308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409955" y="512063"/>
            <a:ext cx="35560" cy="71755"/>
          </a:xfrm>
          <a:custGeom>
            <a:avLst/>
            <a:gdLst/>
            <a:ahLst/>
            <a:cxnLst/>
            <a:rect l="l" t="t" r="r" b="b"/>
            <a:pathLst>
              <a:path w="35559" h="71754">
                <a:moveTo>
                  <a:pt x="27381" y="0"/>
                </a:moveTo>
                <a:lnTo>
                  <a:pt x="8762" y="0"/>
                </a:lnTo>
                <a:lnTo>
                  <a:pt x="0" y="7747"/>
                </a:lnTo>
                <a:lnTo>
                  <a:pt x="0" y="64515"/>
                </a:lnTo>
                <a:lnTo>
                  <a:pt x="7124" y="71627"/>
                </a:lnTo>
                <a:lnTo>
                  <a:pt x="26289" y="71627"/>
                </a:lnTo>
                <a:lnTo>
                  <a:pt x="35051" y="64515"/>
                </a:lnTo>
                <a:lnTo>
                  <a:pt x="35051" y="8762"/>
                </a:lnTo>
                <a:lnTo>
                  <a:pt x="2738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505968" y="463295"/>
            <a:ext cx="35560" cy="119380"/>
          </a:xfrm>
          <a:custGeom>
            <a:avLst/>
            <a:gdLst/>
            <a:ahLst/>
            <a:cxnLst/>
            <a:rect l="l" t="t" r="r" b="b"/>
            <a:pathLst>
              <a:path w="35559" h="119379">
                <a:moveTo>
                  <a:pt x="27927" y="0"/>
                </a:moveTo>
                <a:lnTo>
                  <a:pt x="8762" y="0"/>
                </a:lnTo>
                <a:lnTo>
                  <a:pt x="0" y="7238"/>
                </a:lnTo>
                <a:lnTo>
                  <a:pt x="0" y="111125"/>
                </a:lnTo>
                <a:lnTo>
                  <a:pt x="7124" y="118871"/>
                </a:lnTo>
                <a:lnTo>
                  <a:pt x="26288" y="118871"/>
                </a:lnTo>
                <a:lnTo>
                  <a:pt x="35051" y="111125"/>
                </a:lnTo>
                <a:lnTo>
                  <a:pt x="35051" y="8889"/>
                </a:lnTo>
                <a:lnTo>
                  <a:pt x="279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600455" y="399288"/>
            <a:ext cx="33655" cy="218440"/>
          </a:xfrm>
          <a:custGeom>
            <a:avLst/>
            <a:gdLst/>
            <a:ahLst/>
            <a:cxnLst/>
            <a:rect l="l" t="t" r="r" b="b"/>
            <a:pathLst>
              <a:path w="33654" h="218440">
                <a:moveTo>
                  <a:pt x="26606" y="0"/>
                </a:moveTo>
                <a:lnTo>
                  <a:pt x="8509" y="0"/>
                </a:lnTo>
                <a:lnTo>
                  <a:pt x="0" y="7238"/>
                </a:lnTo>
                <a:lnTo>
                  <a:pt x="0" y="210692"/>
                </a:lnTo>
                <a:lnTo>
                  <a:pt x="6921" y="217932"/>
                </a:lnTo>
                <a:lnTo>
                  <a:pt x="25018" y="217932"/>
                </a:lnTo>
                <a:lnTo>
                  <a:pt x="33528" y="210692"/>
                </a:lnTo>
                <a:lnTo>
                  <a:pt x="33528" y="8254"/>
                </a:lnTo>
                <a:lnTo>
                  <a:pt x="266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694944" y="463295"/>
            <a:ext cx="35560" cy="119380"/>
          </a:xfrm>
          <a:custGeom>
            <a:avLst/>
            <a:gdLst/>
            <a:ahLst/>
            <a:cxnLst/>
            <a:rect l="l" t="t" r="r" b="b"/>
            <a:pathLst>
              <a:path w="35559" h="119379">
                <a:moveTo>
                  <a:pt x="27812" y="0"/>
                </a:moveTo>
                <a:lnTo>
                  <a:pt x="8902" y="0"/>
                </a:lnTo>
                <a:lnTo>
                  <a:pt x="0" y="7238"/>
                </a:lnTo>
                <a:lnTo>
                  <a:pt x="0" y="111125"/>
                </a:lnTo>
                <a:lnTo>
                  <a:pt x="7239" y="118871"/>
                </a:lnTo>
                <a:lnTo>
                  <a:pt x="26708" y="118871"/>
                </a:lnTo>
                <a:lnTo>
                  <a:pt x="35051" y="111125"/>
                </a:lnTo>
                <a:lnTo>
                  <a:pt x="35051" y="8889"/>
                </a:lnTo>
                <a:lnTo>
                  <a:pt x="278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789431" y="512063"/>
            <a:ext cx="35560" cy="71755"/>
          </a:xfrm>
          <a:custGeom>
            <a:avLst/>
            <a:gdLst/>
            <a:ahLst/>
            <a:cxnLst/>
            <a:rect l="l" t="t" r="r" b="b"/>
            <a:pathLst>
              <a:path w="35559" h="71754">
                <a:moveTo>
                  <a:pt x="27927" y="0"/>
                </a:moveTo>
                <a:lnTo>
                  <a:pt x="8763" y="0"/>
                </a:lnTo>
                <a:lnTo>
                  <a:pt x="0" y="7747"/>
                </a:lnTo>
                <a:lnTo>
                  <a:pt x="0" y="64515"/>
                </a:lnTo>
                <a:lnTo>
                  <a:pt x="7670" y="71627"/>
                </a:lnTo>
                <a:lnTo>
                  <a:pt x="26289" y="71627"/>
                </a:lnTo>
                <a:lnTo>
                  <a:pt x="35052" y="64515"/>
                </a:lnTo>
                <a:lnTo>
                  <a:pt x="35052" y="8762"/>
                </a:lnTo>
                <a:lnTo>
                  <a:pt x="279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883919" y="463295"/>
            <a:ext cx="35560" cy="119380"/>
          </a:xfrm>
          <a:custGeom>
            <a:avLst/>
            <a:gdLst/>
            <a:ahLst/>
            <a:cxnLst/>
            <a:rect l="l" t="t" r="r" b="b"/>
            <a:pathLst>
              <a:path w="35559" h="119379">
                <a:moveTo>
                  <a:pt x="27927" y="0"/>
                </a:moveTo>
                <a:lnTo>
                  <a:pt x="8763" y="0"/>
                </a:lnTo>
                <a:lnTo>
                  <a:pt x="0" y="7238"/>
                </a:lnTo>
                <a:lnTo>
                  <a:pt x="0" y="111125"/>
                </a:lnTo>
                <a:lnTo>
                  <a:pt x="7670" y="118871"/>
                </a:lnTo>
                <a:lnTo>
                  <a:pt x="26289" y="118871"/>
                </a:lnTo>
                <a:lnTo>
                  <a:pt x="35052" y="111125"/>
                </a:lnTo>
                <a:lnTo>
                  <a:pt x="35052" y="8889"/>
                </a:lnTo>
                <a:lnTo>
                  <a:pt x="279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978408" y="399288"/>
            <a:ext cx="35560" cy="218440"/>
          </a:xfrm>
          <a:custGeom>
            <a:avLst/>
            <a:gdLst/>
            <a:ahLst/>
            <a:cxnLst/>
            <a:rect l="l" t="t" r="r" b="b"/>
            <a:pathLst>
              <a:path w="35559" h="218440">
                <a:moveTo>
                  <a:pt x="27812" y="0"/>
                </a:moveTo>
                <a:lnTo>
                  <a:pt x="7238" y="0"/>
                </a:lnTo>
                <a:lnTo>
                  <a:pt x="0" y="7238"/>
                </a:lnTo>
                <a:lnTo>
                  <a:pt x="0" y="210692"/>
                </a:lnTo>
                <a:lnTo>
                  <a:pt x="7238" y="217932"/>
                </a:lnTo>
                <a:lnTo>
                  <a:pt x="27812" y="217932"/>
                </a:lnTo>
                <a:lnTo>
                  <a:pt x="35051" y="210692"/>
                </a:lnTo>
                <a:lnTo>
                  <a:pt x="35051" y="8254"/>
                </a:lnTo>
                <a:lnTo>
                  <a:pt x="278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1074419" y="463295"/>
            <a:ext cx="35560" cy="119380"/>
          </a:xfrm>
          <a:custGeom>
            <a:avLst/>
            <a:gdLst/>
            <a:ahLst/>
            <a:cxnLst/>
            <a:rect l="l" t="t" r="r" b="b"/>
            <a:pathLst>
              <a:path w="35559" h="119379">
                <a:moveTo>
                  <a:pt x="27381" y="0"/>
                </a:moveTo>
                <a:lnTo>
                  <a:pt x="8763" y="0"/>
                </a:lnTo>
                <a:lnTo>
                  <a:pt x="0" y="7238"/>
                </a:lnTo>
                <a:lnTo>
                  <a:pt x="0" y="111125"/>
                </a:lnTo>
                <a:lnTo>
                  <a:pt x="7124" y="118871"/>
                </a:lnTo>
                <a:lnTo>
                  <a:pt x="27381" y="118871"/>
                </a:lnTo>
                <a:lnTo>
                  <a:pt x="35052" y="111125"/>
                </a:lnTo>
                <a:lnTo>
                  <a:pt x="35052" y="8889"/>
                </a:lnTo>
                <a:lnTo>
                  <a:pt x="2738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1167383" y="512063"/>
            <a:ext cx="35560" cy="71755"/>
          </a:xfrm>
          <a:custGeom>
            <a:avLst/>
            <a:gdLst/>
            <a:ahLst/>
            <a:cxnLst/>
            <a:rect l="l" t="t" r="r" b="b"/>
            <a:pathLst>
              <a:path w="35559" h="71754">
                <a:moveTo>
                  <a:pt x="27927" y="0"/>
                </a:moveTo>
                <a:lnTo>
                  <a:pt x="8762" y="0"/>
                </a:lnTo>
                <a:lnTo>
                  <a:pt x="0" y="7747"/>
                </a:lnTo>
                <a:lnTo>
                  <a:pt x="0" y="64515"/>
                </a:lnTo>
                <a:lnTo>
                  <a:pt x="7670" y="71627"/>
                </a:lnTo>
                <a:lnTo>
                  <a:pt x="26288" y="71627"/>
                </a:lnTo>
                <a:lnTo>
                  <a:pt x="35052" y="64515"/>
                </a:lnTo>
                <a:lnTo>
                  <a:pt x="35052" y="8762"/>
                </a:lnTo>
                <a:lnTo>
                  <a:pt x="279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705"/>
              </a:lnSpc>
            </a:pPr>
            <a:r>
              <a:rPr dirty="0"/>
              <a:t>© 2017  Cisco and/or its affiliates. All rights reserved.  Cisco</a:t>
            </a:r>
            <a:r>
              <a:rPr spc="10" dirty="0"/>
              <a:t> </a:t>
            </a:r>
            <a:r>
              <a:rPr dirty="0"/>
              <a:t>Public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5272278" y="4980966"/>
            <a:ext cx="552450" cy="101600"/>
          </a:xfrm>
          <a:prstGeom prst="rect">
            <a:avLst/>
          </a:prstGeom>
        </p:spPr>
        <p:txBody>
          <a:bodyPr lIns="0" tIns="0" rIns="0" bIns="0"/>
          <a:lstStyle>
            <a:lvl1pPr>
              <a:defRPr sz="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705"/>
              </a:lnSpc>
            </a:pPr>
            <a:r>
              <a:rPr dirty="0"/>
              <a:t>Presentation</a:t>
            </a:r>
            <a:r>
              <a:rPr spc="-110" dirty="0"/>
              <a:t> </a:t>
            </a:r>
            <a:r>
              <a:rPr dirty="0"/>
              <a:t>ID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70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3980846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Half_P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19102" y="1657350"/>
            <a:ext cx="3827463" cy="1828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>
            <a:lvl1pPr algn="l" defTabSz="684179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tx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5" y="531812"/>
            <a:ext cx="3551237" cy="4059237"/>
          </a:xfrm>
          <a:prstGeom prst="rect">
            <a:avLst/>
          </a:prstGeom>
        </p:spPr>
        <p:txBody>
          <a:bodyPr lIns="0" tIns="45718" rIns="0" bIns="45718" anchor="ctr" anchorCtr="0"/>
          <a:lstStyle>
            <a:lvl1pPr marL="169855" indent="-169855">
              <a:lnSpc>
                <a:spcPct val="100000"/>
              </a:lnSpc>
              <a:buClr>
                <a:schemeClr val="tx2"/>
              </a:buClr>
              <a:buSzPct val="60000"/>
              <a:buFont typeface="Arial" panose="020B0604020202020204" pitchFamily="34" charset="0"/>
              <a:buChar char="•"/>
              <a:tabLst>
                <a:tab pos="228588" algn="l"/>
              </a:tabLst>
              <a:defRPr sz="2400">
                <a:solidFill>
                  <a:schemeClr val="tx1">
                    <a:alpha val="75000"/>
                  </a:schemeClr>
                </a:solidFill>
              </a:defRPr>
            </a:lvl1pPr>
            <a:lvl2pPr marL="346058" indent="-171442">
              <a:lnSpc>
                <a:spcPct val="100000"/>
              </a:lnSpc>
              <a:buClr>
                <a:schemeClr val="tx2"/>
              </a:buClr>
              <a:buSzPct val="60000"/>
              <a:buFont typeface="Arial" panose="020B0604020202020204" pitchFamily="34" charset="0"/>
              <a:buChar char="•"/>
              <a:defRPr sz="2400">
                <a:solidFill>
                  <a:schemeClr val="tx1">
                    <a:alpha val="75000"/>
                  </a:schemeClr>
                </a:solidFill>
              </a:defRPr>
            </a:lvl2pPr>
            <a:lvl3pPr marL="457178" indent="-117469">
              <a:lnSpc>
                <a:spcPct val="100000"/>
              </a:lnSpc>
              <a:buClr>
                <a:schemeClr val="tx2"/>
              </a:buClr>
              <a:buSzPct val="60000"/>
              <a:buFont typeface="Arial" panose="020B0604020202020204" pitchFamily="34" charset="0"/>
              <a:buChar char="•"/>
              <a:defRPr sz="2000">
                <a:solidFill>
                  <a:schemeClr val="tx1">
                    <a:alpha val="75000"/>
                  </a:schemeClr>
                </a:solidFill>
              </a:defRPr>
            </a:lvl3pPr>
            <a:lvl4pPr marL="574647" indent="-117469">
              <a:lnSpc>
                <a:spcPct val="100000"/>
              </a:lnSpc>
              <a:buClr>
                <a:schemeClr val="tx2"/>
              </a:buClr>
              <a:buSzPct val="60000"/>
              <a:buFont typeface="Arial" panose="020B0604020202020204" pitchFamily="34" charset="0"/>
              <a:buChar char="•"/>
              <a:tabLst/>
              <a:defRPr sz="1800">
                <a:solidFill>
                  <a:schemeClr val="tx1">
                    <a:alpha val="75000"/>
                  </a:schemeClr>
                </a:solidFill>
              </a:defRPr>
            </a:lvl4pPr>
            <a:lvl5pPr marL="744502" indent="-112707">
              <a:lnSpc>
                <a:spcPct val="100000"/>
              </a:lnSpc>
              <a:buClr>
                <a:schemeClr val="tx2"/>
              </a:buClr>
              <a:buSzPct val="60000"/>
              <a:buFont typeface="Arial" panose="020B0604020202020204" pitchFamily="34" charset="0"/>
              <a:buChar char="•"/>
              <a:defRPr sz="1800">
                <a:solidFill>
                  <a:schemeClr val="tx1">
                    <a:alpha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3" tIns="30791" rIns="61583" bIns="30791" anchor="b">
            <a:spAutoFit/>
          </a:bodyPr>
          <a:lstStyle/>
          <a:p>
            <a:pPr defTabSz="61071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FFFFFF">
                    <a:alpha val="50000"/>
                  </a:srgbClr>
                </a:solidFill>
                <a:latin typeface="CiscoSansTT ExtraLight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6878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gu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tx1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69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104837" y="92207"/>
            <a:ext cx="8887968" cy="4999482"/>
            <a:chOff x="104837" y="92207"/>
            <a:chExt cx="8887968" cy="499948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37" y="108857"/>
              <a:ext cx="8887968" cy="4830484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04837" y="92207"/>
              <a:ext cx="8887968" cy="4999482"/>
            </a:xfrm>
            <a:prstGeom prst="rect">
              <a:avLst/>
            </a:prstGeom>
            <a:gradFill flip="none" rotWithShape="1">
              <a:gsLst>
                <a:gs pos="18000">
                  <a:schemeClr val="bg1"/>
                </a:gs>
                <a:gs pos="2000">
                  <a:schemeClr val="bg1"/>
                </a:gs>
                <a:gs pos="54000">
                  <a:schemeClr val="bg1">
                    <a:alpha val="0"/>
                  </a:schemeClr>
                </a:gs>
                <a:gs pos="100000">
                  <a:schemeClr val="tx2">
                    <a:alpha val="92000"/>
                  </a:schemeClr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5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3897872"/>
      </p:ext>
    </p:extLst>
  </p:cSld>
  <p:clrMapOvr>
    <a:masterClrMapping/>
  </p:clrMapOvr>
  <p:transition spd="med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210215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12" tIns="45706" rIns="91412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061091"/>
      </p:ext>
    </p:extLst>
  </p:cSld>
  <p:clrMapOvr>
    <a:masterClrMapping/>
  </p:clrMapOvr>
  <p:transition spd="med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-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84633" y="205978"/>
            <a:ext cx="8574733" cy="47982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2" hasCustomPrompt="1"/>
          </p:nvPr>
        </p:nvSpPr>
        <p:spPr bwMode="gray">
          <a:xfrm>
            <a:off x="284633" y="685800"/>
            <a:ext cx="8574733" cy="31432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675"/>
              </a:spcBef>
              <a:buFont typeface="Arial" panose="020B0604020202020204" pitchFamily="34" charset="0"/>
              <a:buNone/>
              <a:defRPr lang="en-US" sz="2100" b="0" kern="1200" dirty="0" smtClean="0">
                <a:solidFill>
                  <a:srgbClr val="64686E"/>
                </a:solidFill>
                <a:latin typeface="+mn-lt"/>
                <a:ea typeface="+mn-ea"/>
                <a:cs typeface="+mn-cs"/>
              </a:defRPr>
            </a:lvl1pPr>
            <a:lvl2pPr marL="342871" indent="0">
              <a:buNone/>
              <a:defRPr sz="1500" b="1"/>
            </a:lvl2pPr>
            <a:lvl3pPr marL="685742" indent="0">
              <a:buNone/>
              <a:defRPr sz="1425" b="1"/>
            </a:lvl3pPr>
            <a:lvl4pPr marL="1028614" indent="0">
              <a:buNone/>
              <a:defRPr sz="1200" b="1"/>
            </a:lvl4pPr>
            <a:lvl5pPr marL="1371486" indent="0">
              <a:buNone/>
              <a:defRPr sz="1200" b="1"/>
            </a:lvl5pPr>
            <a:lvl6pPr marL="1714357" indent="0">
              <a:buNone/>
              <a:defRPr sz="1200" b="1"/>
            </a:lvl6pPr>
            <a:lvl7pPr marL="2057228" indent="0">
              <a:buNone/>
              <a:defRPr sz="1200" b="1"/>
            </a:lvl7pPr>
            <a:lvl8pPr marL="2400100" indent="0">
              <a:buNone/>
              <a:defRPr sz="1200" b="1"/>
            </a:lvl8pPr>
            <a:lvl9pPr marL="2742972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316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_black.ai"/>
          <p:cNvPicPr>
            <a:picLocks noChangeAspect="1"/>
          </p:cNvPicPr>
          <p:nvPr/>
        </p:nvPicPr>
        <p:blipFill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00" y="324000"/>
            <a:ext cx="949596" cy="585216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202"/>
            <a:ext cx="8296421" cy="288131"/>
          </a:xfrm>
          <a:prstGeom prst="rect">
            <a:avLst/>
          </a:prstGeom>
        </p:spPr>
        <p:txBody>
          <a:bodyPr lIns="91412" tIns="45706" rIns="91412" bIns="45706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33199"/>
            <a:ext cx="8296421" cy="288131"/>
          </a:xfrm>
          <a:prstGeom prst="rect">
            <a:avLst/>
          </a:prstGeom>
        </p:spPr>
        <p:txBody>
          <a:bodyPr lIns="91412" tIns="45706" rIns="91412" bIns="45706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273196"/>
            <a:ext cx="8296421" cy="288131"/>
          </a:xfrm>
          <a:prstGeom prst="rect">
            <a:avLst/>
          </a:prstGeom>
        </p:spPr>
        <p:txBody>
          <a:bodyPr lIns="91412" tIns="45706" rIns="91412" bIns="45706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7" y="3211463"/>
            <a:ext cx="8302625" cy="299001"/>
          </a:xfrm>
          <a:prstGeom prst="rect">
            <a:avLst/>
          </a:prstGeom>
        </p:spPr>
        <p:txBody>
          <a:bodyPr lIns="91412" tIns="45706" rIns="91412" bIns="45706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57" indent="0">
              <a:buNone/>
              <a:defRPr/>
            </a:lvl2pPr>
            <a:lvl3pPr marL="427365" indent="0">
              <a:buNone/>
              <a:defRPr/>
            </a:lvl3pPr>
            <a:lvl4pPr marL="516652" indent="0">
              <a:buNone/>
              <a:defRPr/>
            </a:lvl4pPr>
            <a:lvl5pPr marL="601171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6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725447"/>
      </p:ext>
    </p:extLst>
  </p:cSld>
  <p:clrMapOvr>
    <a:masterClrMapping/>
  </p:clrMapOvr>
  <p:transition spd="slow">
    <p:wip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-animated gradi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8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91" y="0"/>
            <a:ext cx="9141619" cy="5143500"/>
          </a:xfrm>
          <a:prstGeom prst="rect">
            <a:avLst/>
          </a:prstGeom>
        </p:spPr>
      </p:pic>
      <p:pic>
        <p:nvPicPr>
          <p:cNvPr id="3" name="Picture 2" descr="blue_gradient copy.png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092" y="-21231"/>
            <a:ext cx="9198951" cy="5191538"/>
          </a:xfrm>
          <a:prstGeom prst="rect">
            <a:avLst/>
          </a:prstGeom>
        </p:spPr>
      </p:pic>
      <p:pic>
        <p:nvPicPr>
          <p:cNvPr id="7" name="Picture 6" descr="logo_black.ai"/>
          <p:cNvPicPr>
            <a:picLocks noChangeAspect="1"/>
          </p:cNvPicPr>
          <p:nvPr/>
        </p:nvPicPr>
        <p:blipFill>
          <a:blip r:embed="rId4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00" y="324000"/>
            <a:ext cx="949596" cy="585216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202"/>
            <a:ext cx="8296421" cy="288131"/>
          </a:xfrm>
          <a:prstGeom prst="rect">
            <a:avLst/>
          </a:prstGeom>
        </p:spPr>
        <p:txBody>
          <a:bodyPr lIns="91412" tIns="45706" rIns="91412" bIns="45706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33199"/>
            <a:ext cx="8296421" cy="288131"/>
          </a:xfrm>
          <a:prstGeom prst="rect">
            <a:avLst/>
          </a:prstGeom>
        </p:spPr>
        <p:txBody>
          <a:bodyPr lIns="91412" tIns="45706" rIns="91412" bIns="45706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273196"/>
            <a:ext cx="8296421" cy="288131"/>
          </a:xfrm>
          <a:prstGeom prst="rect">
            <a:avLst/>
          </a:prstGeom>
        </p:spPr>
        <p:txBody>
          <a:bodyPr lIns="91412" tIns="45706" rIns="91412" bIns="45706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7" y="3211463"/>
            <a:ext cx="8302625" cy="299001"/>
          </a:xfrm>
          <a:prstGeom prst="rect">
            <a:avLst/>
          </a:prstGeom>
        </p:spPr>
        <p:txBody>
          <a:bodyPr lIns="91412" tIns="45706" rIns="91412" bIns="45706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57" indent="0">
              <a:buNone/>
              <a:defRPr/>
            </a:lvl2pPr>
            <a:lvl3pPr marL="427365" indent="0">
              <a:buNone/>
              <a:defRPr/>
            </a:lvl3pPr>
            <a:lvl4pPr marL="516652" indent="0">
              <a:buNone/>
              <a:defRPr/>
            </a:lvl4pPr>
            <a:lvl5pPr marL="601171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6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3737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-animated gradi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utterstock_66084286_manufacturing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 descr="blue_gradient copy.png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092" y="-21231"/>
            <a:ext cx="9159093" cy="5191538"/>
          </a:xfrm>
          <a:prstGeom prst="rect">
            <a:avLst/>
          </a:prstGeom>
        </p:spPr>
      </p:pic>
      <p:pic>
        <p:nvPicPr>
          <p:cNvPr id="7" name="Picture 6" descr="logo_black.ai"/>
          <p:cNvPicPr>
            <a:picLocks noChangeAspect="1"/>
          </p:cNvPicPr>
          <p:nvPr/>
        </p:nvPicPr>
        <p:blipFill>
          <a:blip r:embed="rId4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00" y="324000"/>
            <a:ext cx="949596" cy="585216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202"/>
            <a:ext cx="8296421" cy="288131"/>
          </a:xfrm>
          <a:prstGeom prst="rect">
            <a:avLst/>
          </a:prstGeom>
        </p:spPr>
        <p:txBody>
          <a:bodyPr lIns="91412" tIns="45706" rIns="91412" bIns="45706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33199"/>
            <a:ext cx="8296421" cy="288131"/>
          </a:xfrm>
          <a:prstGeom prst="rect">
            <a:avLst/>
          </a:prstGeom>
        </p:spPr>
        <p:txBody>
          <a:bodyPr lIns="91412" tIns="45706" rIns="91412" bIns="45706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273196"/>
            <a:ext cx="8296421" cy="288131"/>
          </a:xfrm>
          <a:prstGeom prst="rect">
            <a:avLst/>
          </a:prstGeom>
        </p:spPr>
        <p:txBody>
          <a:bodyPr lIns="91412" tIns="45706" rIns="91412" bIns="45706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7" y="3211463"/>
            <a:ext cx="8302625" cy="299001"/>
          </a:xfrm>
          <a:prstGeom prst="rect">
            <a:avLst/>
          </a:prstGeom>
        </p:spPr>
        <p:txBody>
          <a:bodyPr lIns="91412" tIns="45706" rIns="91412" bIns="45706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57" indent="0">
              <a:buNone/>
              <a:defRPr/>
            </a:lvl2pPr>
            <a:lvl3pPr marL="427365" indent="0">
              <a:buNone/>
              <a:defRPr/>
            </a:lvl3pPr>
            <a:lvl4pPr marL="516652" indent="0">
              <a:buNone/>
              <a:defRPr/>
            </a:lvl4pPr>
            <a:lvl5pPr marL="601171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6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6819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533400" y="1201738"/>
            <a:ext cx="8115300" cy="280828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994581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14" y="-2569"/>
            <a:ext cx="9150431" cy="5148643"/>
          </a:xfrm>
          <a:prstGeom prst="rect">
            <a:avLst/>
          </a:prstGeom>
        </p:spPr>
      </p:pic>
      <p:pic>
        <p:nvPicPr>
          <p:cNvPr id="15" name="Picture 8" descr="logo_black.ai"/>
          <p:cNvPicPr>
            <a:picLocks noChangeAspect="1"/>
          </p:cNvPicPr>
          <p:nvPr userDrawn="1"/>
        </p:nvPicPr>
        <p:blipFill>
          <a:blip r:embed="rId3">
            <a:alphaModFix amt="8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456" y="320677"/>
            <a:ext cx="9493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8196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7" y="3211463"/>
            <a:ext cx="8302625" cy="299001"/>
          </a:xfrm>
          <a:prstGeom prst="rect">
            <a:avLst/>
          </a:prstGeom>
        </p:spPr>
        <p:txBody>
          <a:bodyPr lIns="91412" tIns="45706" rIns="91412" bIns="45706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4D4D4D"/>
                </a:solidFill>
                <a:latin typeface="+mj-lt"/>
              </a:defRPr>
            </a:lvl1pPr>
            <a:lvl2pPr marL="304757" indent="0">
              <a:buNone/>
              <a:defRPr/>
            </a:lvl2pPr>
            <a:lvl3pPr marL="427365" indent="0">
              <a:buNone/>
              <a:defRPr/>
            </a:lvl3pPr>
            <a:lvl4pPr marL="516652" indent="0">
              <a:buNone/>
              <a:defRPr/>
            </a:lvl4pPr>
            <a:lvl5pPr marL="601171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25766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4D4D4D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202"/>
            <a:ext cx="8296421" cy="288131"/>
          </a:xfrm>
          <a:prstGeom prst="rect">
            <a:avLst/>
          </a:prstGeom>
        </p:spPr>
        <p:txBody>
          <a:bodyPr lIns="91412" tIns="45706" rIns="91412" bIns="45706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676767"/>
                </a:solidFill>
                <a:latin typeface="+mn-lt"/>
                <a:cs typeface="CiscoSans"/>
              </a:defRPr>
            </a:lvl1pPr>
            <a:lvl2pPr marL="3428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22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33199"/>
            <a:ext cx="8296421" cy="288131"/>
          </a:xfrm>
          <a:prstGeom prst="rect">
            <a:avLst/>
          </a:prstGeom>
        </p:spPr>
        <p:txBody>
          <a:bodyPr lIns="91412" tIns="45706" rIns="91412" bIns="45706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676767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23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273196"/>
            <a:ext cx="8296421" cy="288131"/>
          </a:xfrm>
          <a:prstGeom prst="rect">
            <a:avLst/>
          </a:prstGeom>
        </p:spPr>
        <p:txBody>
          <a:bodyPr lIns="91412" tIns="45706" rIns="91412" bIns="45706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676767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540690408"/>
      </p:ext>
    </p:extLst>
  </p:cSld>
  <p:clrMapOvr>
    <a:masterClrMapping/>
  </p:clrMapOvr>
  <p:transition spd="slow">
    <p:wip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8" tIns="34285" rIns="68568" bIns="34285" anchor="ctr"/>
          <a:lstStyle/>
          <a:p>
            <a:pPr defTabSz="457162" eaLnBrk="1" hangingPunct="1"/>
            <a:endParaRPr lang="en-US" dirty="0">
              <a:solidFill>
                <a:srgbClr val="676767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8" tIns="34285" rIns="68568" bIns="34285" anchor="ctr"/>
          <a:lstStyle/>
          <a:p>
            <a:pPr defTabSz="457162" eaLnBrk="1" hangingPunct="1"/>
            <a:endParaRPr lang="en-US" dirty="0">
              <a:solidFill>
                <a:srgbClr val="676767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9921" y="3209554"/>
            <a:ext cx="4684867" cy="288131"/>
          </a:xfrm>
          <a:prstGeom prst="rect">
            <a:avLst/>
          </a:prstGeom>
        </p:spPr>
        <p:txBody>
          <a:bodyPr vert="horz" lIns="68568" tIns="34285" rIns="68568" bIns="34285" rtlCol="0">
            <a:noAutofit/>
          </a:bodyPr>
          <a:lstStyle>
            <a:lvl1pPr marL="0" indent="0" algn="l" defTabSz="68569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342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Presenter Name and Title Go Here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9531" y="2462028"/>
            <a:ext cx="4712557" cy="766763"/>
          </a:xfrm>
        </p:spPr>
        <p:txBody>
          <a:bodyPr lIns="61709" tIns="34285" rIns="61709" bIns="34285" rtlCol="0" anchor="b">
            <a:noAutofit/>
          </a:bodyPr>
          <a:lstStyle>
            <a:lvl1pPr marL="0" indent="0" algn="l" defTabSz="685691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200" b="0" kern="1200" spc="0" baseline="0" dirty="0">
                <a:solidFill>
                  <a:srgbClr val="3E6B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Demo Title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5540387" y="1438276"/>
            <a:ext cx="2676525" cy="2166938"/>
          </a:xfrm>
          <a:prstGeom prst="rect">
            <a:avLst/>
          </a:prstGeom>
        </p:spPr>
        <p:txBody>
          <a:bodyPr lIns="91412" tIns="45706" rIns="91412" bIns="45706" anchor="ctr" anchorCtr="1"/>
          <a:lstStyle>
            <a:lvl1pPr marL="0" indent="0" algn="ctr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91362179"/>
      </p:ext>
    </p:extLst>
  </p:cSld>
  <p:clrMapOvr>
    <a:masterClrMapping/>
  </p:clrMapOvr>
  <p:transition spd="slow">
    <p:wip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15169" y="4742907"/>
            <a:ext cx="218952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0" tIns="30789" rIns="61580" bIns="30789" anchor="b">
            <a:spAutoFit/>
          </a:bodyPr>
          <a:lstStyle/>
          <a:p>
            <a:pPr algn="r" defTabSz="61069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60000"/>
                  </a:srgbClr>
                </a:solidFill>
                <a:latin typeface="Arial"/>
                <a:ea typeface=""/>
                <a:cs typeface="CiscoSans Thin"/>
              </a:rPr>
              <a:pPr algn="r" defTabSz="61069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latin typeface="Arial"/>
              <a:ea typeface="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5867509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0" tIns="30789" rIns="61580" bIns="30789" anchor="b">
            <a:spAutoFit/>
          </a:bodyPr>
          <a:lstStyle/>
          <a:p>
            <a:pPr defTabSz="61069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Arial"/>
                <a:ea typeface=""/>
                <a:cs typeface="CiscoSans Thin"/>
              </a:rPr>
              <a:t>© 2015  Cisco and/or its affiliates. All rights reserved.   Cisco Confidential</a:t>
            </a:r>
          </a:p>
        </p:txBody>
      </p:sp>
      <p:pic>
        <p:nvPicPr>
          <p:cNvPr id="10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screen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6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446660"/>
      </p:ext>
    </p:extLst>
  </p:cSld>
  <p:clrMapOvr>
    <a:masterClrMapping/>
  </p:clrMapOvr>
  <p:transition spd="med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5" tIns="34283" rIns="68565" bIns="34283" anchor="ctr"/>
          <a:lstStyle/>
          <a:p>
            <a:pPr defTabSz="457162" eaLnBrk="1" hangingPunct="1"/>
            <a:endParaRPr lang="en-US" dirty="0">
              <a:solidFill>
                <a:srgbClr val="676767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5" tIns="34283" rIns="68565" bIns="34283" anchor="ctr"/>
          <a:lstStyle/>
          <a:p>
            <a:pPr defTabSz="457162" eaLnBrk="1" hangingPunct="1"/>
            <a:endParaRPr lang="en-US" dirty="0">
              <a:solidFill>
                <a:srgbClr val="676767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748138"/>
      </p:ext>
    </p:extLst>
  </p:cSld>
  <p:clrMapOvr>
    <a:masterClrMapping/>
  </p:clrMapOvr>
  <p:transition spd="med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4668" y="1347790"/>
            <a:ext cx="8280057" cy="3073946"/>
          </a:xfrm>
          <a:prstGeom prst="rect">
            <a:avLst/>
          </a:prstGeom>
        </p:spPr>
        <p:txBody>
          <a:bodyPr lIns="91412" tIns="45706" rIns="91412" bIns="45706">
            <a:noAutofit/>
          </a:bodyPr>
          <a:lstStyle>
            <a:lvl1pPr marL="285666" marR="0" indent="-285666" algn="ctr" defTabSz="4570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7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3221241"/>
      </p:ext>
    </p:extLst>
  </p:cSld>
  <p:clrMapOvr>
    <a:masterClrMapping/>
  </p:clrMapOvr>
  <p:transition spd="med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89666" y="895601"/>
            <a:ext cx="8398739" cy="3168210"/>
          </a:xfrm>
          <a:prstGeom prst="rect">
            <a:avLst/>
          </a:prstGeom>
        </p:spPr>
        <p:txBody>
          <a:bodyPr lIns="91412" tIns="45706" rIns="91412" bIns="45706">
            <a:noAutofit/>
          </a:bodyPr>
          <a:lstStyle>
            <a:lvl1pPr marL="57131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16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095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558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134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063472866"/>
      </p:ext>
    </p:extLst>
  </p:cSld>
  <p:clrMapOvr>
    <a:masterClrMapping/>
  </p:clrMapOvr>
  <p:transition spd="med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2" y="1347788"/>
            <a:ext cx="8277344" cy="3168210"/>
          </a:xfrm>
          <a:prstGeom prst="rect">
            <a:avLst/>
          </a:prstGeom>
        </p:spPr>
        <p:txBody>
          <a:bodyPr lIns="91412" tIns="45706" rIns="91412" bIns="45706">
            <a:noAutofit/>
          </a:bodyPr>
          <a:lstStyle>
            <a:lvl1pPr marL="280904" indent="-223774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53" indent="-215837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496" indent="-171401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0959" indent="-17140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360" indent="-168226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7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8646689"/>
      </p:ext>
    </p:extLst>
  </p:cSld>
  <p:clrMapOvr>
    <a:masterClrMapping/>
  </p:clrMapOvr>
  <p:transition spd="med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72" y="1347788"/>
            <a:ext cx="3901123" cy="3083094"/>
          </a:xfrm>
          <a:prstGeom prst="rect">
            <a:avLst/>
          </a:prstGeom>
        </p:spPr>
        <p:txBody>
          <a:bodyPr lIns="91412" tIns="45706" rIns="91412" bIns="45706">
            <a:noAutofit/>
          </a:bodyPr>
          <a:lstStyle>
            <a:lvl1pPr marL="228537" indent="-171401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067" indent="-215837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468" indent="-171401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868" indent="-17140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266" indent="-171401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64795" y="1347788"/>
            <a:ext cx="4218460" cy="3083094"/>
          </a:xfrm>
          <a:prstGeom prst="rect">
            <a:avLst/>
          </a:prstGeom>
        </p:spPr>
        <p:txBody>
          <a:bodyPr lIns="91412" tIns="45706" rIns="91412" bIns="45706">
            <a:noAutofit/>
          </a:bodyPr>
          <a:lstStyle>
            <a:lvl1pPr marL="228537" indent="-171401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067" indent="-215837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468" indent="-171401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868" indent="-17140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266" indent="-171401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7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3927057"/>
      </p:ext>
    </p:extLst>
  </p:cSld>
  <p:clrMapOvr>
    <a:masterClrMapping/>
  </p:clrMapOvr>
  <p:transition spd="med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65970" y="609604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932" y="302509"/>
            <a:ext cx="3715995" cy="826447"/>
          </a:xfrm>
          <a:prstGeom prst="rect">
            <a:avLst/>
          </a:prstGeom>
        </p:spPr>
        <p:txBody>
          <a:bodyPr lIns="61706" tIns="34283" rIns="61706" bIns="34283" rtlCol="0">
            <a:noAutofit/>
          </a:bodyPr>
          <a:lstStyle>
            <a:lvl1pPr algn="l" defTabSz="6856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i="0" kern="1200" spc="-75" baseline="0" dirty="0" smtClean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GB" dirty="0"/>
              <a:t>Title Goes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905969" y="302506"/>
            <a:ext cx="3715995" cy="826446"/>
          </a:xfrm>
          <a:prstGeom prst="rect">
            <a:avLst/>
          </a:prstGeom>
        </p:spPr>
        <p:txBody>
          <a:bodyPr lIns="91412" tIns="45706" rIns="91412" bIns="45706" anchor="ctr" anchorCtr="0">
            <a:noAutofit/>
          </a:bodyPr>
          <a:lstStyle>
            <a:lvl1pPr marL="0" marR="0" indent="0" algn="l" defTabSz="68566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kern="1200" spc="-75" baseline="0" dirty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/>
              <a:t>Title Goes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7932" y="1347788"/>
            <a:ext cx="3715995" cy="3083094"/>
          </a:xfrm>
          <a:prstGeom prst="rect">
            <a:avLst/>
          </a:prstGeom>
        </p:spPr>
        <p:txBody>
          <a:bodyPr lIns="91412" tIns="45706" rIns="91412" bIns="45706">
            <a:noAutofit/>
          </a:bodyPr>
          <a:lstStyle>
            <a:lvl1pPr marL="228537" indent="-171401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067" indent="-215837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468" indent="-171401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868" indent="-17140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266" indent="-171401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905969" y="1347788"/>
            <a:ext cx="3715995" cy="3083094"/>
          </a:xfrm>
          <a:prstGeom prst="rect">
            <a:avLst/>
          </a:prstGeom>
        </p:spPr>
        <p:txBody>
          <a:bodyPr lIns="91412" tIns="45706" rIns="91412" bIns="45706">
            <a:noAutofit/>
          </a:bodyPr>
          <a:lstStyle>
            <a:lvl1pPr marL="228537" indent="-171401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067" indent="-215837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468" indent="-171401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868" indent="-17140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266" indent="-171401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832903"/>
      </p:ext>
    </p:extLst>
  </p:cSld>
  <p:clrMapOvr>
    <a:masterClrMapping/>
  </p:clrMapOvr>
  <p:transition spd="med">
    <p:fade/>
  </p:transition>
  <p:hf hdr="0" ftr="0" dt="0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70225" y="609604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37263" y="609604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461967" y="228322"/>
            <a:ext cx="2337109" cy="770461"/>
          </a:xfrm>
          <a:prstGeom prst="rect">
            <a:avLst/>
          </a:prstGeom>
        </p:spPr>
        <p:txBody>
          <a:bodyPr lIns="91412" tIns="45706" rIns="91412" bIns="45706" anchor="b" anchorCtr="0">
            <a:noAutofit/>
          </a:bodyPr>
          <a:lstStyle>
            <a:lvl1pPr marL="0" marR="0" indent="0" algn="l" defTabSz="68566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/>
              <a:t>Title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3377732" y="227842"/>
            <a:ext cx="2337109" cy="770461"/>
          </a:xfrm>
          <a:prstGeom prst="rect">
            <a:avLst/>
          </a:prstGeom>
        </p:spPr>
        <p:txBody>
          <a:bodyPr lIns="91412" tIns="45706" rIns="91412" bIns="45706" anchor="b" anchorCtr="0">
            <a:noAutofit/>
          </a:bodyPr>
          <a:lstStyle>
            <a:lvl1pPr marL="0" marR="0" indent="0" algn="l" defTabSz="68566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/>
              <a:t>Title Goes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6354817" y="220482"/>
            <a:ext cx="2337109" cy="770461"/>
          </a:xfrm>
          <a:prstGeom prst="rect">
            <a:avLst/>
          </a:prstGeom>
        </p:spPr>
        <p:txBody>
          <a:bodyPr lIns="91412" tIns="45706" rIns="91412" bIns="45706" anchor="b" anchorCtr="0">
            <a:noAutofit/>
          </a:bodyPr>
          <a:lstStyle>
            <a:lvl1pPr marL="0" marR="0" indent="0" algn="l" defTabSz="68566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/>
              <a:t>Title Goes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61963" y="1201094"/>
            <a:ext cx="2337110" cy="3314904"/>
          </a:xfrm>
          <a:prstGeom prst="rect">
            <a:avLst/>
          </a:prstGeom>
        </p:spPr>
        <p:txBody>
          <a:bodyPr lIns="91412" tIns="45706" rIns="91412" bIns="45706">
            <a:noAutofit/>
          </a:bodyPr>
          <a:lstStyle>
            <a:lvl1pPr marL="233298" indent="-171401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874" indent="-171401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3377729" y="1200321"/>
            <a:ext cx="2337110" cy="3314904"/>
          </a:xfrm>
          <a:prstGeom prst="rect">
            <a:avLst/>
          </a:prstGeom>
        </p:spPr>
        <p:txBody>
          <a:bodyPr lIns="91412" tIns="45706" rIns="91412" bIns="45706">
            <a:noAutofit/>
          </a:bodyPr>
          <a:lstStyle>
            <a:lvl1pPr marL="233298" indent="-171401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874" indent="-171401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6354812" y="1200321"/>
            <a:ext cx="2337110" cy="3314904"/>
          </a:xfrm>
          <a:prstGeom prst="rect">
            <a:avLst/>
          </a:prstGeom>
        </p:spPr>
        <p:txBody>
          <a:bodyPr lIns="91412" tIns="45706" rIns="91412" bIns="45706">
            <a:noAutofit/>
          </a:bodyPr>
          <a:lstStyle>
            <a:lvl1pPr marL="233298" indent="-171401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874" indent="-171401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894254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182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2102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2854252"/>
      </p:ext>
    </p:extLst>
  </p:cSld>
  <p:clrMapOvr>
    <a:masterClrMapping/>
  </p:clrMapOvr>
  <p:transition spd="med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No bullet_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7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2"/>
                </a:solidFill>
                <a:effectLst>
                  <a:outerShdw blurRad="50800" dist="38100" dir="2700000" algn="tl" rotWithShape="0">
                    <a:srgbClr val="000000">
                      <a:alpha val="90000"/>
                    </a:srgbClr>
                  </a:outerShdw>
                </a:effectLst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1443003"/>
      </p:ext>
    </p:extLst>
  </p:cSld>
  <p:clrMapOvr>
    <a:masterClrMapping/>
  </p:clrMapOvr>
  <p:transition spd="slow">
    <p:wip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12" tIns="45706" rIns="91412" bIns="45706" anchor="b" anchorCtr="0">
            <a:noAutofit/>
          </a:bodyPr>
          <a:lstStyle>
            <a:lvl1pPr marL="0" indent="0" algn="l" defTabSz="60352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/>
              <a:t>Click to edit text 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7923" y="1540555"/>
            <a:ext cx="7972248" cy="22788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183584" indent="-399935" algn="l">
              <a:lnSpc>
                <a:spcPct val="90000"/>
              </a:lnSpc>
              <a:defRPr sz="4600" b="0" i="1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/>
              <a:t>“Quote Goes Here”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013246"/>
      </p:ext>
    </p:extLst>
  </p:cSld>
  <p:clrMapOvr>
    <a:masterClrMapping/>
  </p:clrMapOvr>
  <p:transition spd="med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10196" y="609604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63764" y="1439064"/>
            <a:ext cx="3820348" cy="2265389"/>
          </a:xfrm>
        </p:spPr>
        <p:txBody>
          <a:bodyPr lIns="61709" tIns="34285" rIns="61709" bIns="34285" rtlCol="0" anchor="ctr">
            <a:noAutofit/>
          </a:bodyPr>
          <a:lstStyle>
            <a:lvl1pPr marL="0" indent="0" algn="l" defTabSz="685691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rgbClr val="2968A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Title Goes Here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2520" y="654518"/>
            <a:ext cx="3865880" cy="3840480"/>
          </a:xfrm>
          <a:prstGeom prst="rect">
            <a:avLst/>
          </a:prstGeom>
        </p:spPr>
        <p:txBody>
          <a:bodyPr lIns="91412" tIns="45706" rIns="91412" bIns="45706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1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436391170"/>
      </p:ext>
    </p:extLst>
  </p:cSld>
  <p:clrMapOvr>
    <a:masterClrMapping/>
  </p:clrMapOvr>
  <p:transition spd="slow">
    <p:wip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437766" y="1347790"/>
            <a:ext cx="8345488" cy="2658728"/>
          </a:xfrm>
          <a:prstGeom prst="rect">
            <a:avLst/>
          </a:prstGeom>
        </p:spPr>
        <p:txBody>
          <a:bodyPr lIns="91412" tIns="45706" rIns="91412" bIns="45706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Click icon to add table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7" y="4148224"/>
            <a:ext cx="7180312" cy="326233"/>
          </a:xfrm>
          <a:prstGeom prst="rect">
            <a:avLst/>
          </a:prstGeom>
        </p:spPr>
        <p:txBody>
          <a:bodyPr wrap="square" lIns="91412" tIns="45706" rIns="91412" bIns="45706" anchor="b" anchorCtr="0">
            <a:noAutofit/>
          </a:bodyPr>
          <a:lstStyle>
            <a:lvl1pPr algn="l" defTabSz="60352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437766" y="341317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872723094"/>
      </p:ext>
    </p:extLst>
  </p:cSld>
  <p:clrMapOvr>
    <a:masterClrMapping/>
  </p:clrMapOvr>
  <p:transition spd="med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37766" y="1349376"/>
            <a:ext cx="8345488" cy="2660650"/>
          </a:xfrm>
          <a:prstGeom prst="rect">
            <a:avLst/>
          </a:prstGeom>
        </p:spPr>
        <p:txBody>
          <a:bodyPr vert="horz" lIns="91412" tIns="45706" rIns="91412" bIns="45706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noProof="0" dirty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7" y="4148224"/>
            <a:ext cx="7180312" cy="326233"/>
          </a:xfrm>
          <a:prstGeom prst="rect">
            <a:avLst/>
          </a:prstGeom>
        </p:spPr>
        <p:txBody>
          <a:bodyPr wrap="square" lIns="91412" tIns="45706" rIns="91412" bIns="45706" anchor="b" anchorCtr="0">
            <a:noAutofit/>
          </a:bodyPr>
          <a:lstStyle>
            <a:lvl1pPr algn="l" defTabSz="60352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7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5820270"/>
      </p:ext>
    </p:extLst>
  </p:cSld>
  <p:clrMapOvr>
    <a:masterClrMapping/>
  </p:clrMapOvr>
  <p:transition spd="med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72" y="1349456"/>
            <a:ext cx="4007001" cy="3040773"/>
          </a:xfrm>
          <a:prstGeom prst="rect">
            <a:avLst/>
          </a:prstGeom>
        </p:spPr>
        <p:txBody>
          <a:bodyPr lIns="91412" tIns="45706" rIns="91412" bIns="45706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709908" y="1349378"/>
            <a:ext cx="4073346" cy="3039397"/>
          </a:xfrm>
          <a:prstGeom prst="rect">
            <a:avLst/>
          </a:prstGeom>
        </p:spPr>
        <p:txBody>
          <a:bodyPr vert="horz" lIns="91412" tIns="45706" rIns="91412" bIns="45706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noProof="0" dirty="0"/>
              <a:t>Click icon to add chart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7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0033806"/>
      </p:ext>
    </p:extLst>
  </p:cSld>
  <p:clrMapOvr>
    <a:masterClrMapping/>
  </p:clrMapOvr>
  <p:transition spd="med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71" y="1349354"/>
            <a:ext cx="4003995" cy="3040875"/>
          </a:xfrm>
          <a:prstGeom prst="rect">
            <a:avLst/>
          </a:prstGeom>
        </p:spPr>
        <p:txBody>
          <a:bodyPr lIns="91412" tIns="45706" rIns="91412" bIns="45706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08110" y="1349375"/>
            <a:ext cx="4075144" cy="3041208"/>
          </a:xfrm>
          <a:prstGeom prst="rect">
            <a:avLst/>
          </a:prstGeom>
        </p:spPr>
        <p:txBody>
          <a:bodyPr vert="horz" lIns="91412" tIns="45706" rIns="91412" bIns="45706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noProof="0" dirty="0"/>
              <a:t>Drag picture to placeholder or click icon to add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7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3009143"/>
      </p:ext>
    </p:extLst>
  </p:cSld>
  <p:clrMapOvr>
    <a:masterClrMapping/>
  </p:clrMapOvr>
  <p:transition spd="med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Oval 2"/>
          <p:cNvSpPr/>
          <p:nvPr userDrawn="1"/>
        </p:nvSpPr>
        <p:spPr>
          <a:xfrm>
            <a:off x="6085116" y="1622395"/>
            <a:ext cx="2318564" cy="2318564"/>
          </a:xfrm>
          <a:prstGeom prst="ellipse">
            <a:avLst/>
          </a:prstGeom>
          <a:solidFill>
            <a:srgbClr val="32B2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457162" eaLnBrk="1" hangingPunct="1"/>
            <a:endParaRPr lang="en-US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4" name="Oval 3"/>
          <p:cNvSpPr/>
          <p:nvPr userDrawn="1"/>
        </p:nvSpPr>
        <p:spPr>
          <a:xfrm>
            <a:off x="3423230" y="1622395"/>
            <a:ext cx="2318564" cy="2318564"/>
          </a:xfrm>
          <a:prstGeom prst="ellipse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457162" eaLnBrk="1" hangingPunct="1"/>
            <a:endParaRPr lang="en-US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764271" y="1622395"/>
            <a:ext cx="2318564" cy="2318564"/>
          </a:xfrm>
          <a:prstGeom prst="ellipse">
            <a:avLst/>
          </a:prstGeom>
          <a:solidFill>
            <a:srgbClr val="57B7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457162" eaLnBrk="1" hangingPunct="1"/>
            <a:endParaRPr lang="en-US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777485" y="2800146"/>
            <a:ext cx="2292136" cy="603661"/>
          </a:xfrm>
          <a:prstGeom prst="rect">
            <a:avLst/>
          </a:prstGeom>
        </p:spPr>
        <p:txBody>
          <a:bodyPr lIns="91412" tIns="45706" rIns="91412" bIns="45706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436444" y="2798199"/>
            <a:ext cx="2292136" cy="603661"/>
          </a:xfrm>
          <a:prstGeom prst="rect">
            <a:avLst/>
          </a:prstGeom>
        </p:spPr>
        <p:txBody>
          <a:bodyPr lIns="91412" tIns="45706" rIns="91412" bIns="45706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098330" y="2798199"/>
            <a:ext cx="2292136" cy="603661"/>
          </a:xfrm>
          <a:prstGeom prst="rect">
            <a:avLst/>
          </a:prstGeom>
        </p:spPr>
        <p:txBody>
          <a:bodyPr lIns="91412" tIns="45706" rIns="91412" bIns="45706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1520825" y="2143029"/>
            <a:ext cx="788988" cy="788988"/>
          </a:xfrm>
          <a:prstGeom prst="rect">
            <a:avLst/>
          </a:prstGeom>
        </p:spPr>
        <p:txBody>
          <a:bodyPr vert="horz" lIns="91432" tIns="45716" rIns="91432" bIns="45716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4202870" y="2152809"/>
            <a:ext cx="788988" cy="788988"/>
          </a:xfrm>
          <a:prstGeom prst="rect">
            <a:avLst/>
          </a:prstGeom>
        </p:spPr>
        <p:txBody>
          <a:bodyPr vert="horz" lIns="91432" tIns="45716" rIns="91432" bIns="45716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6841860" y="2143029"/>
            <a:ext cx="788988" cy="788988"/>
          </a:xfrm>
          <a:prstGeom prst="rect">
            <a:avLst/>
          </a:prstGeom>
        </p:spPr>
        <p:txBody>
          <a:bodyPr vert="horz" lIns="91432" tIns="45716" rIns="91432" bIns="45716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9415023"/>
      </p:ext>
    </p:extLst>
  </p:cSld>
  <p:clrMapOvr>
    <a:masterClrMapping/>
  </p:clrMapOvr>
  <p:transition spd="slow">
    <p:wip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/>
          <p:cNvSpPr/>
          <p:nvPr userDrawn="1"/>
        </p:nvSpPr>
        <p:spPr>
          <a:xfrm>
            <a:off x="774827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1" tIns="34286" rIns="68571" bIns="34286" anchor="ctr"/>
          <a:lstStyle/>
          <a:p>
            <a:pPr algn="ctr" defTabSz="9143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prstClr val="white"/>
              </a:solidFill>
              <a:latin typeface="Arial"/>
              <a:ea typeface="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3422848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1" tIns="34286" rIns="68571" bIns="34286" anchor="ctr"/>
          <a:lstStyle/>
          <a:p>
            <a:pPr algn="ctr" defTabSz="9143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prstClr val="white"/>
              </a:solidFill>
              <a:latin typeface="Arial"/>
              <a:ea typeface=""/>
            </a:endParaRPr>
          </a:p>
        </p:txBody>
      </p:sp>
      <p:sp>
        <p:nvSpPr>
          <p:cNvPr id="45" name="Oval 44"/>
          <p:cNvSpPr/>
          <p:nvPr userDrawn="1"/>
        </p:nvSpPr>
        <p:spPr>
          <a:xfrm>
            <a:off x="6087365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1" tIns="34286" rIns="68571" bIns="34286" anchor="ctr"/>
          <a:lstStyle/>
          <a:p>
            <a:pPr algn="ctr" defTabSz="9143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prstClr val="white"/>
              </a:solidFill>
              <a:latin typeface="Arial"/>
              <a:ea typeface="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7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774966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16" tIns="45708" rIns="91416" bIns="45708" anchor="ctr" anchorCtr="0"/>
          <a:lstStyle>
            <a:lvl1pPr algn="l">
              <a:buFontTx/>
              <a:buNone/>
              <a:defRPr sz="1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	</a:t>
            </a:r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r>
              <a:rPr lang="en-US" noProof="0" dirty="0"/>
              <a:t>	</a:t>
            </a:r>
          </a:p>
          <a:p>
            <a:pPr lvl="0"/>
            <a:r>
              <a:rPr lang="en-US" noProof="0" dirty="0"/>
              <a:t>	Drag picture to placeholder or click icon to add</a:t>
            </a:r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3422986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16" tIns="45708" rIns="91416" bIns="45708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	</a:t>
            </a:r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r>
              <a:rPr lang="en-US" noProof="0" dirty="0"/>
              <a:t>	Drag picture to placeholder or click icon to add</a:t>
            </a:r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6087503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16" tIns="45708" rIns="91416" bIns="45708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	</a:t>
            </a:r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r>
              <a:rPr lang="en-US" noProof="0" dirty="0"/>
              <a:t>	Drag picture to placeholder or click icon to add</a:t>
            </a:r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788798" y="3873142"/>
            <a:ext cx="2292136" cy="603661"/>
          </a:xfrm>
          <a:prstGeom prst="rect">
            <a:avLst/>
          </a:prstGeom>
        </p:spPr>
        <p:txBody>
          <a:bodyPr lIns="91412" tIns="45706" rIns="91412" bIns="45706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436818" y="3871195"/>
            <a:ext cx="2292136" cy="603661"/>
          </a:xfrm>
          <a:prstGeom prst="rect">
            <a:avLst/>
          </a:prstGeom>
        </p:spPr>
        <p:txBody>
          <a:bodyPr lIns="91412" tIns="45706" rIns="91412" bIns="45706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101335" y="3871195"/>
            <a:ext cx="2292136" cy="603661"/>
          </a:xfrm>
          <a:prstGeom prst="rect">
            <a:avLst/>
          </a:prstGeom>
        </p:spPr>
        <p:txBody>
          <a:bodyPr lIns="91412" tIns="45706" rIns="91412" bIns="45706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963172467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_Pag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665182"/>
            <a:ext cx="3662024" cy="292586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60000"/>
              <a:buFont typeface="Arial"/>
              <a:buChar char="•"/>
              <a:defRPr sz="2000" b="0" i="0">
                <a:solidFill>
                  <a:schemeClr val="bg1">
                    <a:lumMod val="75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60000"/>
              <a:buFont typeface="Arial"/>
              <a:buChar char="•"/>
              <a:defRPr sz="1800" b="0" i="0">
                <a:solidFill>
                  <a:schemeClr val="bg1">
                    <a:lumMod val="75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403225" indent="-114300">
              <a:buClr>
                <a:schemeClr val="tx2"/>
              </a:buClr>
              <a:buSzPct val="60000"/>
              <a:buFont typeface="Arial"/>
              <a:buChar char="•"/>
              <a:defRPr sz="1600" b="0" i="0">
                <a:solidFill>
                  <a:schemeClr val="bg1">
                    <a:lumMod val="75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517525" indent="-114300">
              <a:buClr>
                <a:schemeClr val="tx2"/>
              </a:buClr>
              <a:buSzPct val="60000"/>
              <a:buFont typeface="Arial"/>
              <a:buChar char="•"/>
              <a:defRPr sz="1400" b="0" i="0">
                <a:solidFill>
                  <a:schemeClr val="bg1">
                    <a:lumMod val="75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631825" indent="-114300">
              <a:buClr>
                <a:schemeClr val="tx2"/>
              </a:buClr>
              <a:buSzPct val="60000"/>
              <a:buFont typeface="Arial"/>
              <a:buChar char="•"/>
              <a:defRPr sz="1200" b="0" i="0">
                <a:solidFill>
                  <a:schemeClr val="bg1">
                    <a:lumMod val="75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3686559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5683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2018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1005199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288" userDrawn="1">
          <p15:clr>
            <a:srgbClr val="FBAE40"/>
          </p15:clr>
        </p15:guide>
        <p15:guide id="3" pos="2598" userDrawn="1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9" y="4629154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12" tIns="45706" rIns="91412" bIns="45706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GB" noProof="0" dirty="0"/>
              <a:t>Drag picture to placeholder or click icon to add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00063" y="3476650"/>
            <a:ext cx="8139112" cy="520655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07991" tIns="0" rIns="91432" bIns="45716" numCol="1" anchor="ctr" anchorCtr="0" compatLnSpc="1">
            <a:prstTxWarp prst="textNoShape">
              <a:avLst/>
            </a:prstTxWarp>
            <a:spAutoFit/>
          </a:bodyPr>
          <a:lstStyle>
            <a:lvl1pPr marL="172786" indent="0">
              <a:lnSpc>
                <a:spcPts val="3680"/>
              </a:lnSpc>
              <a:spcBef>
                <a:spcPts val="0"/>
              </a:spcBef>
              <a:buNone/>
              <a:defRPr sz="2400" i="1"/>
            </a:lvl1pPr>
          </a:lstStyle>
          <a:p>
            <a:pPr lvl="0"/>
            <a:r>
              <a:rPr lang="en-GB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901462902"/>
      </p:ext>
    </p:extLst>
  </p:cSld>
  <p:clrMapOvr>
    <a:masterClrMapping/>
  </p:clrMapOvr>
  <p:transition spd="slow">
    <p:wip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3" y="301041"/>
            <a:ext cx="8563172" cy="2542175"/>
          </a:xfrm>
          <a:prstGeom prst="rect">
            <a:avLst/>
          </a:prstGeom>
        </p:spPr>
        <p:txBody>
          <a:bodyPr vert="horz" lIns="91412" tIns="45706" rIns="91412" bIns="45706"/>
          <a:lstStyle>
            <a:lvl1pPr marL="0" indent="0" algn="ctr">
              <a:buNone/>
              <a:defRPr sz="220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noProof="0" dirty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48785" y="3054521"/>
            <a:ext cx="8364236" cy="567927"/>
          </a:xfrm>
          <a:prstGeom prst="rect">
            <a:avLst/>
          </a:prstGeom>
        </p:spPr>
        <p:txBody>
          <a:bodyPr vert="horz" wrap="square" lIns="91432" tIns="45716" rIns="91432" bIns="45716">
            <a:spAutoFit/>
          </a:bodyPr>
          <a:lstStyle>
            <a:lvl1pPr marL="0" indent="0">
              <a:buNone/>
              <a:defRPr sz="3200" baseline="0">
                <a:solidFill>
                  <a:srgbClr val="676767"/>
                </a:solidFill>
              </a:defRPr>
            </a:lvl1pPr>
          </a:lstStyle>
          <a:p>
            <a:pPr lvl="0"/>
            <a:r>
              <a:rPr lang="en-GB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890045418"/>
      </p:ext>
    </p:extLst>
  </p:cSld>
  <p:clrMapOvr>
    <a:masterClrMapping/>
  </p:clrMapOvr>
  <p:transition spd="slow">
    <p:wip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0" y="596901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6" rIns="68571" bIns="34286" anchor="ctr"/>
          <a:lstStyle/>
          <a:p>
            <a:pPr algn="ctr" defTabSz="45716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1" y="3595689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6" rIns="68571" bIns="34286" anchor="ctr"/>
          <a:lstStyle/>
          <a:p>
            <a:pPr algn="ctr" defTabSz="45716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8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91416" tIns="45708" rIns="91416" bIns="45708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Drag picture to placeholder or click icon to add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065871" y="3655079"/>
            <a:ext cx="5074070" cy="628650"/>
          </a:xfrm>
        </p:spPr>
        <p:txBody>
          <a:bodyPr anchor="ctr"/>
          <a:lstStyle>
            <a:lvl1pPr>
              <a:defRPr sz="20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4093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9805" y="233367"/>
            <a:ext cx="3273425" cy="18446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6" rIns="68571" bIns="34286" anchor="ctr"/>
          <a:lstStyle/>
          <a:p>
            <a:pPr algn="ctr" defTabSz="45716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549992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68571" tIns="34286" rIns="68571" bIns="34286" rtlCol="0" anchor="ctr" anchorCtr="0">
            <a:normAutofit/>
          </a:bodyPr>
          <a:lstStyle>
            <a:lvl1pPr marL="0" indent="0" algn="ctr" defTabSz="685720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Drag picture to placeholder or click icon to add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0941" y="2480697"/>
            <a:ext cx="6729865" cy="1614419"/>
          </a:xfrm>
        </p:spPr>
        <p:txBody>
          <a:bodyPr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7088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92688" y="546609"/>
            <a:ext cx="3630612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6" rIns="68571" bIns="34286" anchor="ctr"/>
          <a:lstStyle/>
          <a:p>
            <a:pPr algn="ctr" defTabSz="45716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546735"/>
            <a:ext cx="3630168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91416" tIns="45708" rIns="91416" bIns="45708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Drag picture to placeholder or click icon to add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7669" y="546738"/>
            <a:ext cx="4349918" cy="813985"/>
          </a:xfrm>
        </p:spPr>
        <p:txBody>
          <a:bodyPr wrap="none" anchor="t" anchorCtr="0">
            <a:noAutofit/>
          </a:bodyPr>
          <a:lstStyle>
            <a:lvl1pPr>
              <a:lnSpc>
                <a:spcPct val="90000"/>
              </a:lnSpc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2927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68713" y="233367"/>
            <a:ext cx="326866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5" rIns="68568" bIns="34285" anchor="ctr"/>
          <a:lstStyle/>
          <a:p>
            <a:pPr algn="ctr" defTabSz="45716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4963" y="233367"/>
            <a:ext cx="328771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5" rIns="68568" bIns="34285" anchor="ctr"/>
          <a:lstStyle/>
          <a:p>
            <a:pPr algn="ctr" defTabSz="45716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0242" y="233363"/>
            <a:ext cx="1838325" cy="9810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5" rIns="68568" bIns="34285" anchor="ctr"/>
          <a:lstStyle/>
          <a:p>
            <a:pPr algn="ctr" defTabSz="45716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968" y="2271717"/>
            <a:ext cx="2522537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5" rIns="68568" bIns="34285" anchor="ctr"/>
          <a:lstStyle/>
          <a:p>
            <a:pPr algn="ctr" defTabSz="45716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1476" y="2271717"/>
            <a:ext cx="4025900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5" rIns="68568" bIns="34285" anchor="ctr"/>
          <a:lstStyle/>
          <a:p>
            <a:pPr algn="ctr" defTabSz="45716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80242" y="1262063"/>
            <a:ext cx="1838325" cy="25828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5" rIns="68568" bIns="34285" anchor="ctr"/>
          <a:lstStyle/>
          <a:p>
            <a:pPr algn="ctr" defTabSz="45716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0242" y="3887788"/>
            <a:ext cx="1838325" cy="977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5" rIns="68568" bIns="34285" anchor="ctr"/>
          <a:lstStyle/>
          <a:p>
            <a:pPr algn="ctr" defTabSz="45716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669001" y="233363"/>
            <a:ext cx="326786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68" tIns="34285" rIns="68568" bIns="34285" rtlCol="0" anchor="ctr" anchorCtr="0">
            <a:normAutofit/>
          </a:bodyPr>
          <a:lstStyle>
            <a:lvl1pPr marL="0" indent="0" algn="ctr" defTabSz="68569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baseline="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GB" noProof="0" dirty="0"/>
              <a:t>Drag picture to placeholder or click icon to add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20833" y="233363"/>
            <a:ext cx="330200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68" tIns="34285" rIns="68568" bIns="34285" rtlCol="0" anchor="ctr" anchorCtr="0">
            <a:normAutofit/>
          </a:bodyPr>
          <a:lstStyle>
            <a:lvl1pPr marL="0" indent="0" algn="ctr" defTabSz="68569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GB" noProof="0" dirty="0"/>
              <a:t>Drag picture to placeholder or click icon to add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68" tIns="34285" rIns="68568" bIns="34285" rtlCol="0" anchor="ctr" anchorCtr="0">
            <a:normAutofit/>
          </a:bodyPr>
          <a:lstStyle>
            <a:lvl1pPr marL="0" indent="0" algn="ctr" defTabSz="68569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GB" noProof="0" dirty="0"/>
              <a:t>Drag picture to placeholder or click icon to add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320824" y="2271722"/>
            <a:ext cx="2537420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68" tIns="34285" rIns="68568" bIns="34285" rtlCol="0" anchor="ctr" anchorCtr="0">
            <a:normAutofit/>
          </a:bodyPr>
          <a:lstStyle>
            <a:lvl1pPr marL="0" indent="0" algn="ctr" defTabSz="68569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GB" noProof="0" dirty="0"/>
              <a:t>Drag picture to placeholder or click icon to add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2908334" y="2271722"/>
            <a:ext cx="4028516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68" tIns="34285" rIns="68568" bIns="34285" rtlCol="0" anchor="ctr" anchorCtr="0">
            <a:normAutofit/>
          </a:bodyPr>
          <a:lstStyle>
            <a:lvl1pPr marL="0" indent="0" algn="ctr" defTabSz="68569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GB" noProof="0" dirty="0"/>
              <a:t>Drag picture to placeholder or click icon to add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979833" y="1257301"/>
            <a:ext cx="1838730" cy="258705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68" tIns="34285" rIns="68568" bIns="34285" rtlCol="0" anchor="ctr" anchorCtr="0">
            <a:normAutofit/>
          </a:bodyPr>
          <a:lstStyle>
            <a:lvl1pPr marL="0" indent="0" algn="ctr" defTabSz="68569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GB" noProof="0" dirty="0"/>
              <a:t>Drag picture to placeholder or click icon to add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979833" y="3887223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68" tIns="34285" rIns="68568" bIns="34285" rtlCol="0" anchor="ctr" anchorCtr="0">
            <a:normAutofit/>
          </a:bodyPr>
          <a:lstStyle>
            <a:lvl1pPr marL="0" indent="0" algn="ctr" defTabSz="68569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GB" noProof="0" dirty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994421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88178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43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68" tIns="34285" rIns="68568" bIns="34285" rtlCol="0" anchor="ctr">
            <a:normAutofit/>
          </a:bodyPr>
          <a:lstStyle>
            <a:lvl1pPr marL="0" indent="0" algn="ctr" defTabSz="68569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GB" noProof="0" dirty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342107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68" tIns="34285" rIns="68568" bIns="34285" rtlCol="0" anchor="ctr">
            <a:normAutofit/>
          </a:bodyPr>
          <a:lstStyle>
            <a:lvl1pPr marL="0" indent="0" algn="ctr" defTabSz="68569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GB" noProof="0" dirty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882496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gradFill rotWithShape="1">
          <a:gsLst>
            <a:gs pos="0">
              <a:srgbClr val="35A2D6"/>
            </a:gs>
            <a:gs pos="999">
              <a:srgbClr val="35A2D6"/>
            </a:gs>
            <a:gs pos="100000">
              <a:srgbClr val="2968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pref_1-line_logo+tagline-rt-white-CMYK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094" y="1643063"/>
            <a:ext cx="87598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1839569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lf_P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+mj-lt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19100" y="1657350"/>
            <a:ext cx="3827463" cy="1828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3" y="531812"/>
            <a:ext cx="3551237" cy="4059237"/>
          </a:xfrm>
          <a:prstGeom prst="rect">
            <a:avLst/>
          </a:prstGeom>
        </p:spPr>
        <p:txBody>
          <a:bodyPr lIns="0" rIns="0" anchor="ctr" anchorCtr="0"/>
          <a:lstStyle>
            <a:lvl1pPr marL="169863" indent="-16986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>
                <a:tab pos="228600" algn="l"/>
              </a:tabLst>
              <a:defRPr sz="2400"/>
            </a:lvl1pPr>
            <a:lvl2pPr marL="346075" indent="-171450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400"/>
            </a:lvl2pPr>
            <a:lvl3pPr marL="457200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/>
            </a:lvl3pPr>
            <a:lvl4pPr marL="574675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/>
              <a:defRPr sz="1800"/>
            </a:lvl4pPr>
            <a:lvl5pPr marL="744538" indent="-11271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2018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425568354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6" userDrawn="1">
          <p15:clr>
            <a:srgbClr val="FBAE40"/>
          </p15:clr>
        </p15:guide>
        <p15:guide id="4" pos="2675">
          <p15:clr>
            <a:srgbClr val="FBAE40"/>
          </p15:clr>
        </p15:guide>
      </p15:sldGuideLst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Background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15169" y="4742907"/>
            <a:ext cx="218952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0" tIns="30789" rIns="61580" bIns="30789" anchor="b">
            <a:spAutoFit/>
          </a:bodyPr>
          <a:lstStyle/>
          <a:p>
            <a:pPr algn="r" defTabSz="61069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60000"/>
                  </a:srgbClr>
                </a:solidFill>
                <a:latin typeface="Arial"/>
                <a:ea typeface=""/>
                <a:cs typeface="CiscoSans Thin"/>
              </a:rPr>
              <a:pPr algn="r" defTabSz="61069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latin typeface="Arial"/>
              <a:ea typeface="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5867509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0" tIns="30789" rIns="61580" bIns="30789" anchor="b">
            <a:spAutoFit/>
          </a:bodyPr>
          <a:lstStyle/>
          <a:p>
            <a:pPr defTabSz="61069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Arial"/>
                <a:ea typeface=""/>
                <a:cs typeface="CiscoSans Thin"/>
              </a:rPr>
              <a:t>© 2015  Cisco and/or its affiliates. All rights reserved.   Cisco Confidential</a:t>
            </a:r>
          </a:p>
        </p:txBody>
      </p:sp>
      <p:pic>
        <p:nvPicPr>
          <p:cNvPr id="10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screen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6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7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2"/>
                </a:solidFill>
                <a:effectLst>
                  <a:outerShdw blurRad="50800" dist="38100" dir="2700000" algn="tl" rotWithShape="0">
                    <a:srgbClr val="000000">
                      <a:alpha val="90000"/>
                    </a:srgbClr>
                  </a:outerShdw>
                </a:effectLst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99078228"/>
      </p:ext>
    </p:extLst>
  </p:cSld>
  <p:clrMapOvr>
    <a:masterClrMapping/>
  </p:clrMapOvr>
  <p:transition spd="med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nufacturing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5147409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 rot="10800000" flipV="1">
            <a:off x="0" y="3"/>
            <a:ext cx="9144000" cy="5147539"/>
          </a:xfrm>
          <a:prstGeom prst="rect">
            <a:avLst/>
          </a:prstGeom>
          <a:gradFill flip="none" rotWithShape="1">
            <a:gsLst>
              <a:gs pos="71000">
                <a:schemeClr val="bg1">
                  <a:alpha val="0"/>
                </a:schemeClr>
              </a:gs>
              <a:gs pos="100000">
                <a:srgbClr val="000000">
                  <a:alpha val="5500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31" tIns="45566" rIns="91131" bIns="45566" rtlCol="0" anchor="ctr"/>
          <a:lstStyle/>
          <a:p>
            <a:pPr algn="ctr" defTabSz="516892" eaLnBrk="1" hangingPunct="1"/>
            <a:endParaRPr lang="en-US" sz="1400" dirty="0">
              <a:solidFill>
                <a:srgbClr val="FFFFFF"/>
              </a:solidFill>
              <a:latin typeface="CiscoSansTT Light"/>
              <a:ea typeface="Apple LiGothic Medium"/>
              <a:cs typeface="Apple Li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513312195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Blue Background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0" y="2"/>
            <a:ext cx="9144000" cy="5143503"/>
            <a:chOff x="0" y="0"/>
            <a:chExt cx="12188825" cy="6858004"/>
          </a:xfrm>
        </p:grpSpPr>
        <p:sp>
          <p:nvSpPr>
            <p:cNvPr id="2" name="Rectangle 1"/>
            <p:cNvSpPr/>
            <p:nvPr userDrawn="1"/>
          </p:nvSpPr>
          <p:spPr>
            <a:xfrm>
              <a:off x="0" y="0"/>
              <a:ext cx="12188825" cy="6858000"/>
            </a:xfrm>
            <a:prstGeom prst="rect">
              <a:avLst/>
            </a:prstGeom>
            <a:gradFill>
              <a:gsLst>
                <a:gs pos="0">
                  <a:srgbClr val="0D305E"/>
                </a:gs>
                <a:gs pos="99000">
                  <a:srgbClr val="09192C"/>
                </a:gs>
                <a:gs pos="33000">
                  <a:srgbClr val="0E366B"/>
                </a:gs>
              </a:gsLst>
              <a:lin ang="13680000" scaled="0"/>
            </a:gradFill>
            <a:ln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defTabSz="456706" eaLnBrk="1" hangingPunct="1"/>
              <a:endParaRPr lang="en-US" sz="1400" dirty="0">
                <a:solidFill>
                  <a:srgbClr val="FFFFFF"/>
                </a:solidFill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0" y="0"/>
              <a:ext cx="12188825" cy="6858000"/>
            </a:xfrm>
            <a:prstGeom prst="rect">
              <a:avLst/>
            </a:prstGeom>
            <a:gradFill>
              <a:gsLst>
                <a:gs pos="99000">
                  <a:srgbClr val="09192C">
                    <a:alpha val="60000"/>
                  </a:srgbClr>
                </a:gs>
                <a:gs pos="34000">
                  <a:srgbClr val="09192C">
                    <a:alpha val="0"/>
                  </a:srgb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defTabSz="456706" eaLnBrk="1" hangingPunct="1"/>
              <a:endParaRPr lang="en-US" sz="1400" dirty="0">
                <a:solidFill>
                  <a:srgbClr val="FFFFFF"/>
                </a:solidFill>
              </a:endParaRPr>
            </a:p>
          </p:txBody>
        </p:sp>
        <p:sp>
          <p:nvSpPr>
            <p:cNvPr id="13" name="Rectangle 12"/>
            <p:cNvSpPr/>
            <p:nvPr userDrawn="1"/>
          </p:nvSpPr>
          <p:spPr>
            <a:xfrm rot="5400000">
              <a:off x="2665413" y="-2665409"/>
              <a:ext cx="6858000" cy="12188825"/>
            </a:xfrm>
            <a:prstGeom prst="rect">
              <a:avLst/>
            </a:prstGeom>
            <a:gradFill>
              <a:gsLst>
                <a:gs pos="99000">
                  <a:srgbClr val="09192C">
                    <a:alpha val="60000"/>
                  </a:srgbClr>
                </a:gs>
                <a:gs pos="0">
                  <a:srgbClr val="09192C">
                    <a:alpha val="60000"/>
                  </a:srgbClr>
                </a:gs>
                <a:gs pos="30000">
                  <a:srgbClr val="09192C">
                    <a:alpha val="0"/>
                  </a:srgbClr>
                </a:gs>
                <a:gs pos="70000">
                  <a:srgbClr val="09192C">
                    <a:alpha val="0"/>
                  </a:srgbClr>
                </a:gs>
              </a:gsLst>
              <a:lin ang="16200000" scaled="0"/>
            </a:gradFill>
            <a:ln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defTabSz="456706" eaLnBrk="1" hangingPunct="1"/>
              <a:endParaRPr lang="en-US" sz="1400" dirty="0">
                <a:solidFill>
                  <a:srgbClr val="FFFFFF"/>
                </a:solidFill>
              </a:endParaRPr>
            </a:p>
          </p:txBody>
        </p:sp>
      </p:grpSp>
      <p:sp>
        <p:nvSpPr>
          <p:cNvPr id="9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4308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20" tIns="45660" rIns="91320" bIns="45660" numCol="1" anchor="ctr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bg2"/>
                </a:solidFill>
                <a:effectLst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ltGray">
          <a:xfrm>
            <a:off x="8513532" y="4742917"/>
            <a:ext cx="220590" cy="15450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08" tIns="30753" rIns="61508" bIns="30753" anchor="b">
            <a:spAutoFit/>
          </a:bodyPr>
          <a:lstStyle/>
          <a:p>
            <a:pPr algn="r" defTabSz="610082" eaLnBrk="1" hangingPunct="1"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60000"/>
                  </a:srgbClr>
                </a:solidFill>
                <a:latin typeface="Arial"/>
                <a:ea typeface="ＭＳ Ｐゴシック" charset="0"/>
                <a:cs typeface="CiscoSans Thin"/>
              </a:rPr>
              <a:pPr algn="r" defTabSz="610082" eaLnBrk="1" hangingPunct="1"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latin typeface="Arial"/>
              <a:ea typeface="ＭＳ Ｐゴシック" charset="0"/>
              <a:cs typeface="CiscoSans Thin"/>
            </a:endParaRP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5867509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08" tIns="30753" rIns="61508" bIns="30753" anchor="b">
            <a:spAutoFit/>
          </a:bodyPr>
          <a:lstStyle/>
          <a:p>
            <a:pPr defTabSz="610082" eaLnBrk="1" hangingPunct="1"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Arial"/>
                <a:ea typeface="ＭＳ Ｐゴシック" charset="0"/>
                <a:cs typeface="CiscoSans Thin"/>
              </a:rPr>
              <a:t>© 2015  Cisco and/or its affiliates. All rights reserved.   Cisco Confidential</a:t>
            </a:r>
          </a:p>
        </p:txBody>
      </p:sp>
      <p:pic>
        <p:nvPicPr>
          <p:cNvPr id="8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screen">
            <a:biLevel thresh="25000"/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6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4" y="4866519"/>
            <a:ext cx="292458" cy="2885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68535" tIns="34268" rIns="68535" bIns="34268">
            <a:spAutoFit/>
          </a:bodyPr>
          <a:lstStyle/>
          <a:p>
            <a:pPr algn="ctr" defTabSz="457162" eaLnBrk="1" hangingPunct="1"/>
            <a:r>
              <a:rPr lang="en-US" sz="1400" b="1" dirty="0">
                <a:ln w="12700">
                  <a:noFill/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ik</a:t>
            </a:r>
          </a:p>
        </p:txBody>
      </p:sp>
    </p:spTree>
    <p:extLst>
      <p:ext uri="{BB962C8B-B14F-4D97-AF65-F5344CB8AC3E}">
        <p14:creationId xmlns:p14="http://schemas.microsoft.com/office/powerpoint/2010/main" val="3164760099"/>
      </p:ext>
    </p:extLst>
  </p:cSld>
  <p:clrMapOvr>
    <a:masterClrMapping/>
  </p:clrMapOvr>
  <p:transition spd="med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Head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D4D4D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72355" y="5000627"/>
            <a:ext cx="1714500" cy="142875"/>
          </a:xfrm>
          <a:prstGeom prst="rect">
            <a:avLst/>
          </a:prstGeom>
        </p:spPr>
        <p:txBody>
          <a:bodyPr vert="horz" lIns="68384" tIns="34286" rIns="68384" bIns="34286" rtlCol="0" anchor="ctr"/>
          <a:lstStyle>
            <a:lvl1pPr marL="0" marR="0" indent="0" algn="r" defTabSz="6835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FFFFFF">
                    <a:lumMod val="50000"/>
                  </a:srgbClr>
                </a:solidFill>
                <a:ea typeface="ＭＳ Ｐゴシック" charset="0"/>
              </a:rPr>
              <a:t>Cisco Confidential</a:t>
            </a:r>
            <a:endParaRPr lang="en-US" dirty="0">
              <a:solidFill>
                <a:srgbClr val="FFFFFF">
                  <a:lumMod val="50000"/>
                </a:srgbClr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838339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59742" y="1295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5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Bullet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8598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610601" y="5016104"/>
            <a:ext cx="450849" cy="171450"/>
          </a:xfrm>
          <a:prstGeom prst="rect">
            <a:avLst/>
          </a:prstGeom>
        </p:spPr>
        <p:txBody>
          <a:bodyPr lIns="91450" tIns="45725" rIns="91450" bIns="45725"/>
          <a:lstStyle>
            <a:lvl1pPr>
              <a:defRPr>
                <a:ea typeface="MS PGothic" pitchFamily="34" charset="-128"/>
              </a:defRPr>
            </a:lvl1pPr>
          </a:lstStyle>
          <a:p>
            <a:pPr defTabSz="457250" eaLnBrk="1" hangingPunct="1">
              <a:defRPr/>
            </a:pPr>
            <a:fld id="{7E453B46-331D-4AC7-A264-CE2D0479A4EE}" type="slidenum">
              <a:rPr lang="en-US" smtClean="0">
                <a:solidFill>
                  <a:srgbClr val="000000"/>
                </a:solidFill>
                <a:latin typeface="CiscoSansTT Light"/>
                <a:cs typeface="ＭＳ Ｐゴシック" charset="0"/>
              </a:rPr>
              <a:pPr defTabSz="457250" eaLnBrk="1" hangingPunct="1"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CiscoSansTT Light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188056"/>
      </p:ext>
    </p:extLst>
  </p:cSld>
  <p:clrMapOvr>
    <a:masterClrMapping/>
  </p:clrMapOvr>
  <p:transition spd="slow">
    <p:wip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No Bulle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62856" y="1346400"/>
            <a:ext cx="8143200" cy="3117600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 sz="1300" b="1" spc="0" baseline="0">
                <a:solidFill>
                  <a:schemeClr val="tx2"/>
                </a:solidFill>
              </a:defRPr>
            </a:lvl1pPr>
            <a:lvl2pPr marL="0">
              <a:spcBef>
                <a:spcPts val="0"/>
              </a:spcBef>
              <a:defRPr sz="1300" spc="0" baseline="0">
                <a:solidFill>
                  <a:schemeClr val="bg2"/>
                </a:solidFill>
              </a:defRPr>
            </a:lvl2pPr>
            <a:lvl3pPr marL="257112">
              <a:defRPr sz="1300" spc="0" baseline="0">
                <a:solidFill>
                  <a:schemeClr val="bg2"/>
                </a:solidFill>
              </a:defRPr>
            </a:lvl3pPr>
            <a:lvl4pPr marL="514224">
              <a:defRPr sz="1300" spc="0">
                <a:solidFill>
                  <a:schemeClr val="bg2"/>
                </a:solidFill>
              </a:defRPr>
            </a:lvl4pPr>
            <a:lvl5pPr marL="771336">
              <a:defRPr sz="1300" spc="0">
                <a:solidFill>
                  <a:schemeClr val="bg2"/>
                </a:solidFill>
              </a:defRPr>
            </a:lvl5pPr>
            <a:lvl6pPr>
              <a:defRPr sz="1300" spc="0">
                <a:solidFill>
                  <a:schemeClr val="bg2"/>
                </a:solidFill>
              </a:defRPr>
            </a:lvl6pPr>
          </a:lstStyle>
          <a:p>
            <a:pPr lvl="0"/>
            <a:r>
              <a:rPr lang="en-US" dirty="0"/>
              <a:t>Subheading style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468278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Lin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1471" y="660174"/>
            <a:ext cx="8488680" cy="488438"/>
          </a:xfrm>
          <a:prstGeom prst="rect">
            <a:avLst/>
          </a:prstGeom>
        </p:spPr>
        <p:txBody>
          <a:bodyPr lIns="95094" tIns="47547" rIns="95094" bIns="47547">
            <a:spAutoFit/>
          </a:bodyPr>
          <a:lstStyle>
            <a:lvl1pPr marL="0" indent="0" algn="l">
              <a:lnSpc>
                <a:spcPts val="3120"/>
              </a:lnSpc>
              <a:buNone/>
              <a:defRPr sz="2300">
                <a:solidFill>
                  <a:schemeClr val="tx2"/>
                </a:solidFill>
              </a:defRPr>
            </a:lvl1pPr>
            <a:lvl2pPr marL="4754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0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2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01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773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5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28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03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31471" y="42663"/>
            <a:ext cx="8488680" cy="451381"/>
          </a:xfrm>
        </p:spPr>
        <p:txBody>
          <a:bodyPr>
            <a:spAutoFit/>
          </a:bodyPr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9528634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323115"/>
      </p:ext>
    </p:extLst>
  </p:cSld>
  <p:clrMapOvr>
    <a:masterClrMapping/>
  </p:clrMapOvr>
  <p:transition spd="med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210211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9994617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alf_Page_Tex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510540"/>
            <a:ext cx="3808797" cy="65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3" y="510540"/>
            <a:ext cx="3551237" cy="4080510"/>
          </a:xfrm>
          <a:prstGeom prst="rect">
            <a:avLst/>
          </a:prstGeom>
        </p:spPr>
        <p:txBody>
          <a:bodyPr lIns="0" rIns="0"/>
          <a:lstStyle>
            <a:lvl1pPr marL="114300" indent="-114300">
              <a:lnSpc>
                <a:spcPct val="100000"/>
              </a:lnSpc>
              <a:buClr>
                <a:schemeClr val="tx1"/>
              </a:buClr>
              <a:buSzPct val="60000"/>
              <a:defRPr sz="2000"/>
            </a:lvl1pPr>
            <a:lvl2pPr marL="228600" indent="-114300">
              <a:lnSpc>
                <a:spcPct val="100000"/>
              </a:lnSpc>
              <a:buClr>
                <a:schemeClr val="tx1"/>
              </a:buClr>
              <a:buSzPct val="60000"/>
              <a:defRPr sz="2000"/>
            </a:lvl2pPr>
            <a:lvl3pPr marL="342900" indent="-114300">
              <a:lnSpc>
                <a:spcPct val="100000"/>
              </a:lnSpc>
              <a:buClr>
                <a:schemeClr val="tx1"/>
              </a:buClr>
              <a:buSzPct val="60000"/>
              <a:defRPr sz="1800"/>
            </a:lvl3pPr>
            <a:lvl4pPr marL="457200" indent="-123825">
              <a:lnSpc>
                <a:spcPct val="100000"/>
              </a:lnSpc>
              <a:buClr>
                <a:schemeClr val="tx1"/>
              </a:buClr>
              <a:buSzPct val="60000"/>
              <a:defRPr sz="1600"/>
            </a:lvl4pPr>
            <a:lvl5pPr marL="574675" indent="-117475">
              <a:lnSpc>
                <a:spcPct val="100000"/>
              </a:lnSpc>
              <a:buClr>
                <a:schemeClr val="tx1"/>
              </a:buClr>
              <a:buSzPct val="60000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37766" y="1659842"/>
            <a:ext cx="3808797" cy="2931208"/>
          </a:xfrm>
          <a:prstGeom prst="rect">
            <a:avLst/>
          </a:prstGeom>
        </p:spPr>
        <p:txBody>
          <a:bodyPr/>
          <a:lstStyle>
            <a:lvl1pPr marL="114300" indent="-114300">
              <a:buClr>
                <a:schemeClr val="tx2"/>
              </a:buClr>
              <a:buSzPct val="60000"/>
              <a:defRPr lang="en-US" sz="2000" kern="12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ＭＳ Ｐゴシック" charset="0"/>
                <a:cs typeface="CiscoSans"/>
              </a:defRPr>
            </a:lvl1pPr>
            <a:lvl2pPr marL="228600" indent="-114300">
              <a:buClr>
                <a:schemeClr val="tx2"/>
              </a:buClr>
              <a:buSzPct val="60000"/>
              <a:defRPr sz="2000">
                <a:solidFill>
                  <a:schemeClr val="bg1">
                    <a:lumMod val="75000"/>
                  </a:schemeClr>
                </a:solidFill>
              </a:defRPr>
            </a:lvl2pPr>
            <a:lvl3pPr marL="342900" indent="-114300">
              <a:buClr>
                <a:schemeClr val="tx2"/>
              </a:buClr>
              <a:buSzPct val="60000"/>
              <a:defRPr sz="1800">
                <a:solidFill>
                  <a:schemeClr val="bg1">
                    <a:lumMod val="75000"/>
                  </a:schemeClr>
                </a:solidFill>
              </a:defRPr>
            </a:lvl3pPr>
            <a:lvl4pPr marL="457200" indent="-123825">
              <a:buClr>
                <a:schemeClr val="tx2"/>
              </a:buClr>
              <a:buSzPct val="60000"/>
              <a:defRPr sz="1600">
                <a:solidFill>
                  <a:schemeClr val="bg1">
                    <a:lumMod val="75000"/>
                  </a:schemeClr>
                </a:solidFill>
              </a:defRPr>
            </a:lvl4pPr>
            <a:lvl5pPr marL="574675" indent="-117475">
              <a:buClr>
                <a:schemeClr val="tx2"/>
              </a:buClr>
              <a:buSzPct val="60000"/>
              <a:defRPr sz="16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359215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2018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7705512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675">
          <p15:clr>
            <a:srgbClr val="FBAE40"/>
          </p15:clr>
        </p15:guide>
      </p15:sldGuideLst>
    </p:ext>
  </p:extLs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70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5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3265413"/>
      </p:ext>
    </p:extLst>
  </p:cSld>
  <p:clrMapOvr>
    <a:masterClrMapping/>
  </p:clrMapOvr>
  <p:transition spd="med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70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5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9092507"/>
      </p:ext>
    </p:extLst>
  </p:cSld>
  <p:clrMapOvr>
    <a:masterClrMapping/>
  </p:clrMapOvr>
  <p:transition spd="med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70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5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718664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>
                    <a:lumMod val="75000"/>
                  </a:schemeClr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1915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alf_Page_Picture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5" y="531813"/>
            <a:ext cx="3559175" cy="336484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089525" y="4062350"/>
            <a:ext cx="3559175" cy="5251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286316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2018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33948264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 userDrawn="1">
          <p15:clr>
            <a:srgbClr val="FBAE40"/>
          </p15:clr>
        </p15:guide>
        <p15:guide id="2" pos="264" userDrawn="1">
          <p15:clr>
            <a:srgbClr val="FBAE40"/>
          </p15:clr>
        </p15:guide>
        <p15:guide id="3" orient="horz" pos="2193" userDrawn="1">
          <p15:clr>
            <a:srgbClr val="FBAE40"/>
          </p15:clr>
        </p15:guide>
        <p15:guide id="4" pos="2675" userDrawn="1">
          <p15:clr>
            <a:srgbClr val="FBAE40"/>
          </p15:clr>
        </p15:guide>
        <p15:guide id="7" pos="3206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alf_Pag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5" y="531813"/>
            <a:ext cx="3559175" cy="405923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2635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2018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6427646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Half_Page_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2946839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2018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8844655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Half_Page_Picture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580092" y="0"/>
            <a:ext cx="4563907" cy="5143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2994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2018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53818087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Half_Pag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5089525" y="503238"/>
            <a:ext cx="3559175" cy="40878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179921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2018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30183675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2196" userDrawn="1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Half_Pag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0"/>
          </p:nvPr>
        </p:nvSpPr>
        <p:spPr>
          <a:xfrm>
            <a:off x="5089525" y="503238"/>
            <a:ext cx="3559175" cy="40878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407027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2018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9913787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 6"/>
          <p:cNvSpPr>
            <a:spLocks noChangeAspect="1" noEditPoints="1"/>
          </p:cNvSpPr>
          <p:nvPr userDrawn="1"/>
        </p:nvSpPr>
        <p:spPr bwMode="auto">
          <a:xfrm>
            <a:off x="3762994" y="2129076"/>
            <a:ext cx="1618012" cy="859571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7595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em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998980" y="-2000251"/>
            <a:ext cx="5146037" cy="9144001"/>
          </a:xfrm>
          <a:prstGeom prst="rect">
            <a:avLst/>
          </a:prstGeom>
        </p:spPr>
      </p:pic>
      <p:grpSp>
        <p:nvGrpSpPr>
          <p:cNvPr id="8" name="Group 7"/>
          <p:cNvGrpSpPr/>
          <p:nvPr userDrawn="1"/>
        </p:nvGrpSpPr>
        <p:grpSpPr>
          <a:xfrm>
            <a:off x="5125591" y="2591307"/>
            <a:ext cx="3350898" cy="1413872"/>
            <a:chOff x="3134879" y="2799720"/>
            <a:chExt cx="1946161" cy="821160"/>
          </a:xfrm>
          <a:solidFill>
            <a:schemeClr val="bg1"/>
          </a:solidFill>
        </p:grpSpPr>
        <p:sp>
          <p:nvSpPr>
            <p:cNvPr id="11" name="Freeform: Shape 1"/>
            <p:cNvSpPr/>
            <p:nvPr/>
          </p:nvSpPr>
          <p:spPr>
            <a:xfrm>
              <a:off x="4808520" y="2799720"/>
              <a:ext cx="272520" cy="649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58" h="1806">
                  <a:moveTo>
                    <a:pt x="242" y="829"/>
                  </a:moveTo>
                  <a:cubicBezTo>
                    <a:pt x="215" y="896"/>
                    <a:pt x="204" y="941"/>
                    <a:pt x="204" y="964"/>
                  </a:cubicBezTo>
                  <a:cubicBezTo>
                    <a:pt x="183" y="999"/>
                    <a:pt x="175" y="1070"/>
                    <a:pt x="175" y="1097"/>
                  </a:cubicBezTo>
                  <a:lnTo>
                    <a:pt x="175" y="1129"/>
                  </a:lnTo>
                  <a:lnTo>
                    <a:pt x="223" y="1208"/>
                  </a:lnTo>
                  <a:cubicBezTo>
                    <a:pt x="250" y="1245"/>
                    <a:pt x="218" y="1258"/>
                    <a:pt x="292" y="1282"/>
                  </a:cubicBezTo>
                  <a:cubicBezTo>
                    <a:pt x="318" y="1282"/>
                    <a:pt x="340" y="1261"/>
                    <a:pt x="353" y="1221"/>
                  </a:cubicBezTo>
                  <a:lnTo>
                    <a:pt x="353" y="1208"/>
                  </a:lnTo>
                  <a:cubicBezTo>
                    <a:pt x="353" y="1113"/>
                    <a:pt x="387" y="978"/>
                    <a:pt x="419" y="888"/>
                  </a:cubicBezTo>
                  <a:cubicBezTo>
                    <a:pt x="419" y="845"/>
                    <a:pt x="456" y="718"/>
                    <a:pt x="588" y="406"/>
                  </a:cubicBezTo>
                  <a:cubicBezTo>
                    <a:pt x="588" y="371"/>
                    <a:pt x="618" y="308"/>
                    <a:pt x="678" y="210"/>
                  </a:cubicBezTo>
                  <a:cubicBezTo>
                    <a:pt x="729" y="125"/>
                    <a:pt x="742" y="138"/>
                    <a:pt x="758" y="128"/>
                  </a:cubicBezTo>
                  <a:lnTo>
                    <a:pt x="758" y="80"/>
                  </a:lnTo>
                  <a:lnTo>
                    <a:pt x="739" y="61"/>
                  </a:lnTo>
                  <a:cubicBezTo>
                    <a:pt x="739" y="61"/>
                    <a:pt x="721" y="43"/>
                    <a:pt x="671" y="22"/>
                  </a:cubicBezTo>
                  <a:cubicBezTo>
                    <a:pt x="671" y="22"/>
                    <a:pt x="620" y="0"/>
                    <a:pt x="604" y="0"/>
                  </a:cubicBezTo>
                  <a:cubicBezTo>
                    <a:pt x="588" y="0"/>
                    <a:pt x="557" y="32"/>
                    <a:pt x="530" y="93"/>
                  </a:cubicBezTo>
                  <a:close/>
                  <a:moveTo>
                    <a:pt x="14" y="1738"/>
                  </a:moveTo>
                  <a:cubicBezTo>
                    <a:pt x="14" y="1772"/>
                    <a:pt x="-18" y="1783"/>
                    <a:pt x="16" y="1806"/>
                  </a:cubicBezTo>
                  <a:lnTo>
                    <a:pt x="77" y="1806"/>
                  </a:lnTo>
                  <a:cubicBezTo>
                    <a:pt x="144" y="1775"/>
                    <a:pt x="167" y="1716"/>
                    <a:pt x="252" y="1528"/>
                  </a:cubicBezTo>
                  <a:lnTo>
                    <a:pt x="252" y="1486"/>
                  </a:lnTo>
                  <a:cubicBezTo>
                    <a:pt x="252" y="1460"/>
                    <a:pt x="273" y="1446"/>
                    <a:pt x="218" y="1412"/>
                  </a:cubicBezTo>
                  <a:lnTo>
                    <a:pt x="202" y="1412"/>
                  </a:lnTo>
                  <a:cubicBezTo>
                    <a:pt x="93" y="1409"/>
                    <a:pt x="67" y="1465"/>
                    <a:pt x="14" y="168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" name="Freeform: Shape 2"/>
            <p:cNvSpPr/>
            <p:nvPr/>
          </p:nvSpPr>
          <p:spPr>
            <a:xfrm>
              <a:off x="4087080" y="2872440"/>
              <a:ext cx="154080" cy="5763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9" h="1602">
                  <a:moveTo>
                    <a:pt x="244" y="1533"/>
                  </a:moveTo>
                  <a:cubicBezTo>
                    <a:pt x="209" y="1533"/>
                    <a:pt x="199" y="1483"/>
                    <a:pt x="183" y="1329"/>
                  </a:cubicBezTo>
                  <a:cubicBezTo>
                    <a:pt x="201" y="1064"/>
                    <a:pt x="223" y="884"/>
                    <a:pt x="241" y="789"/>
                  </a:cubicBezTo>
                  <a:cubicBezTo>
                    <a:pt x="323" y="384"/>
                    <a:pt x="307" y="458"/>
                    <a:pt x="366" y="320"/>
                  </a:cubicBezTo>
                  <a:cubicBezTo>
                    <a:pt x="424" y="180"/>
                    <a:pt x="429" y="161"/>
                    <a:pt x="429" y="119"/>
                  </a:cubicBezTo>
                  <a:cubicBezTo>
                    <a:pt x="429" y="71"/>
                    <a:pt x="376" y="32"/>
                    <a:pt x="268" y="0"/>
                  </a:cubicBezTo>
                  <a:lnTo>
                    <a:pt x="260" y="0"/>
                  </a:lnTo>
                  <a:lnTo>
                    <a:pt x="257" y="2"/>
                  </a:lnTo>
                  <a:cubicBezTo>
                    <a:pt x="257" y="2"/>
                    <a:pt x="254" y="5"/>
                    <a:pt x="241" y="63"/>
                  </a:cubicBezTo>
                  <a:lnTo>
                    <a:pt x="209" y="201"/>
                  </a:lnTo>
                  <a:cubicBezTo>
                    <a:pt x="130" y="535"/>
                    <a:pt x="127" y="564"/>
                    <a:pt x="109" y="614"/>
                  </a:cubicBezTo>
                  <a:cubicBezTo>
                    <a:pt x="-8" y="1138"/>
                    <a:pt x="0" y="1213"/>
                    <a:pt x="0" y="1340"/>
                  </a:cubicBezTo>
                  <a:cubicBezTo>
                    <a:pt x="5" y="1385"/>
                    <a:pt x="27" y="1432"/>
                    <a:pt x="66" y="1483"/>
                  </a:cubicBezTo>
                  <a:cubicBezTo>
                    <a:pt x="146" y="1562"/>
                    <a:pt x="212" y="1602"/>
                    <a:pt x="257" y="160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" name="Freeform: Shape 3"/>
            <p:cNvSpPr/>
            <p:nvPr/>
          </p:nvSpPr>
          <p:spPr>
            <a:xfrm>
              <a:off x="4207680" y="2985839"/>
              <a:ext cx="156240" cy="4633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35" h="1288">
                  <a:moveTo>
                    <a:pt x="270" y="204"/>
                  </a:moveTo>
                  <a:lnTo>
                    <a:pt x="294" y="212"/>
                  </a:lnTo>
                  <a:cubicBezTo>
                    <a:pt x="331" y="206"/>
                    <a:pt x="379" y="164"/>
                    <a:pt x="435" y="82"/>
                  </a:cubicBezTo>
                  <a:lnTo>
                    <a:pt x="432" y="71"/>
                  </a:lnTo>
                  <a:cubicBezTo>
                    <a:pt x="429" y="45"/>
                    <a:pt x="395" y="21"/>
                    <a:pt x="329" y="0"/>
                  </a:cubicBezTo>
                  <a:lnTo>
                    <a:pt x="321" y="0"/>
                  </a:lnTo>
                  <a:cubicBezTo>
                    <a:pt x="302" y="3"/>
                    <a:pt x="284" y="69"/>
                    <a:pt x="270" y="204"/>
                  </a:cubicBezTo>
                  <a:close/>
                  <a:moveTo>
                    <a:pt x="210" y="1218"/>
                  </a:moveTo>
                  <a:lnTo>
                    <a:pt x="199" y="1189"/>
                  </a:lnTo>
                  <a:cubicBezTo>
                    <a:pt x="194" y="1048"/>
                    <a:pt x="194" y="956"/>
                    <a:pt x="204" y="913"/>
                  </a:cubicBezTo>
                  <a:lnTo>
                    <a:pt x="194" y="884"/>
                  </a:lnTo>
                  <a:cubicBezTo>
                    <a:pt x="191" y="829"/>
                    <a:pt x="196" y="800"/>
                    <a:pt x="207" y="800"/>
                  </a:cubicBezTo>
                  <a:cubicBezTo>
                    <a:pt x="220" y="712"/>
                    <a:pt x="236" y="662"/>
                    <a:pt x="249" y="651"/>
                  </a:cubicBezTo>
                  <a:cubicBezTo>
                    <a:pt x="255" y="590"/>
                    <a:pt x="286" y="511"/>
                    <a:pt x="347" y="413"/>
                  </a:cubicBezTo>
                  <a:cubicBezTo>
                    <a:pt x="345" y="381"/>
                    <a:pt x="281" y="341"/>
                    <a:pt x="165" y="291"/>
                  </a:cubicBezTo>
                  <a:cubicBezTo>
                    <a:pt x="133" y="294"/>
                    <a:pt x="106" y="360"/>
                    <a:pt x="82" y="484"/>
                  </a:cubicBezTo>
                  <a:cubicBezTo>
                    <a:pt x="16" y="768"/>
                    <a:pt x="-10" y="969"/>
                    <a:pt x="3" y="1086"/>
                  </a:cubicBezTo>
                  <a:cubicBezTo>
                    <a:pt x="14" y="1168"/>
                    <a:pt x="24" y="1207"/>
                    <a:pt x="40" y="1207"/>
                  </a:cubicBezTo>
                  <a:cubicBezTo>
                    <a:pt x="96" y="1268"/>
                    <a:pt x="157" y="1295"/>
                    <a:pt x="225" y="128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" name="Freeform: Shape 4"/>
            <p:cNvSpPr/>
            <p:nvPr/>
          </p:nvSpPr>
          <p:spPr>
            <a:xfrm>
              <a:off x="4357800" y="3039120"/>
              <a:ext cx="329400" cy="409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16" h="1139">
                  <a:moveTo>
                    <a:pt x="871" y="172"/>
                  </a:moveTo>
                  <a:cubicBezTo>
                    <a:pt x="900" y="141"/>
                    <a:pt x="916" y="114"/>
                    <a:pt x="916" y="95"/>
                  </a:cubicBezTo>
                  <a:cubicBezTo>
                    <a:pt x="916" y="37"/>
                    <a:pt x="892" y="5"/>
                    <a:pt x="795" y="0"/>
                  </a:cubicBezTo>
                  <a:cubicBezTo>
                    <a:pt x="773" y="0"/>
                    <a:pt x="736" y="35"/>
                    <a:pt x="683" y="106"/>
                  </a:cubicBezTo>
                  <a:cubicBezTo>
                    <a:pt x="644" y="252"/>
                    <a:pt x="599" y="350"/>
                    <a:pt x="543" y="403"/>
                  </a:cubicBezTo>
                  <a:cubicBezTo>
                    <a:pt x="456" y="596"/>
                    <a:pt x="389" y="723"/>
                    <a:pt x="344" y="781"/>
                  </a:cubicBezTo>
                  <a:cubicBezTo>
                    <a:pt x="331" y="832"/>
                    <a:pt x="318" y="858"/>
                    <a:pt x="307" y="858"/>
                  </a:cubicBezTo>
                  <a:lnTo>
                    <a:pt x="305" y="858"/>
                  </a:lnTo>
                  <a:cubicBezTo>
                    <a:pt x="305" y="858"/>
                    <a:pt x="302" y="858"/>
                    <a:pt x="299" y="773"/>
                  </a:cubicBezTo>
                  <a:lnTo>
                    <a:pt x="294" y="569"/>
                  </a:lnTo>
                  <a:lnTo>
                    <a:pt x="302" y="498"/>
                  </a:lnTo>
                  <a:lnTo>
                    <a:pt x="286" y="416"/>
                  </a:lnTo>
                  <a:lnTo>
                    <a:pt x="294" y="397"/>
                  </a:lnTo>
                  <a:lnTo>
                    <a:pt x="278" y="363"/>
                  </a:lnTo>
                  <a:lnTo>
                    <a:pt x="286" y="339"/>
                  </a:lnTo>
                  <a:lnTo>
                    <a:pt x="286" y="334"/>
                  </a:lnTo>
                  <a:cubicBezTo>
                    <a:pt x="286" y="286"/>
                    <a:pt x="207" y="249"/>
                    <a:pt x="45" y="220"/>
                  </a:cubicBezTo>
                  <a:cubicBezTo>
                    <a:pt x="24" y="225"/>
                    <a:pt x="11" y="236"/>
                    <a:pt x="0" y="249"/>
                  </a:cubicBezTo>
                  <a:lnTo>
                    <a:pt x="0" y="260"/>
                  </a:lnTo>
                  <a:cubicBezTo>
                    <a:pt x="29" y="260"/>
                    <a:pt x="53" y="474"/>
                    <a:pt x="74" y="906"/>
                  </a:cubicBezTo>
                  <a:cubicBezTo>
                    <a:pt x="74" y="993"/>
                    <a:pt x="93" y="1049"/>
                    <a:pt x="133" y="1073"/>
                  </a:cubicBezTo>
                  <a:cubicBezTo>
                    <a:pt x="170" y="1115"/>
                    <a:pt x="215" y="1139"/>
                    <a:pt x="273" y="1139"/>
                  </a:cubicBezTo>
                  <a:lnTo>
                    <a:pt x="302" y="1139"/>
                  </a:lnTo>
                  <a:lnTo>
                    <a:pt x="305" y="1136"/>
                  </a:lnTo>
                  <a:cubicBezTo>
                    <a:pt x="305" y="1136"/>
                    <a:pt x="307" y="1134"/>
                    <a:pt x="342" y="1054"/>
                  </a:cubicBezTo>
                  <a:lnTo>
                    <a:pt x="432" y="848"/>
                  </a:lnTo>
                  <a:cubicBezTo>
                    <a:pt x="516" y="667"/>
                    <a:pt x="569" y="564"/>
                    <a:pt x="593" y="540"/>
                  </a:cubicBezTo>
                  <a:cubicBezTo>
                    <a:pt x="620" y="474"/>
                    <a:pt x="641" y="440"/>
                    <a:pt x="652" y="434"/>
                  </a:cubicBezTo>
                  <a:lnTo>
                    <a:pt x="654" y="434"/>
                  </a:lnTo>
                  <a:cubicBezTo>
                    <a:pt x="654" y="434"/>
                    <a:pt x="657" y="434"/>
                    <a:pt x="712" y="36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" name="Freeform: Shape 5"/>
            <p:cNvSpPr/>
            <p:nvPr/>
          </p:nvSpPr>
          <p:spPr>
            <a:xfrm>
              <a:off x="4606560" y="3069719"/>
              <a:ext cx="235080" cy="380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4" h="1059">
                  <a:moveTo>
                    <a:pt x="337" y="53"/>
                  </a:moveTo>
                  <a:cubicBezTo>
                    <a:pt x="276" y="108"/>
                    <a:pt x="233" y="167"/>
                    <a:pt x="204" y="230"/>
                  </a:cubicBezTo>
                  <a:lnTo>
                    <a:pt x="201" y="233"/>
                  </a:lnTo>
                  <a:cubicBezTo>
                    <a:pt x="201" y="233"/>
                    <a:pt x="199" y="236"/>
                    <a:pt x="183" y="262"/>
                  </a:cubicBezTo>
                  <a:lnTo>
                    <a:pt x="125" y="368"/>
                  </a:lnTo>
                  <a:cubicBezTo>
                    <a:pt x="43" y="564"/>
                    <a:pt x="0" y="710"/>
                    <a:pt x="0" y="808"/>
                  </a:cubicBezTo>
                  <a:lnTo>
                    <a:pt x="0" y="826"/>
                  </a:lnTo>
                  <a:cubicBezTo>
                    <a:pt x="0" y="861"/>
                    <a:pt x="21" y="900"/>
                    <a:pt x="66" y="945"/>
                  </a:cubicBezTo>
                  <a:cubicBezTo>
                    <a:pt x="109" y="1019"/>
                    <a:pt x="159" y="1059"/>
                    <a:pt x="220" y="1059"/>
                  </a:cubicBezTo>
                  <a:cubicBezTo>
                    <a:pt x="268" y="1049"/>
                    <a:pt x="294" y="1038"/>
                    <a:pt x="294" y="1030"/>
                  </a:cubicBezTo>
                  <a:cubicBezTo>
                    <a:pt x="339" y="998"/>
                    <a:pt x="360" y="977"/>
                    <a:pt x="360" y="964"/>
                  </a:cubicBezTo>
                  <a:cubicBezTo>
                    <a:pt x="432" y="874"/>
                    <a:pt x="477" y="800"/>
                    <a:pt x="501" y="739"/>
                  </a:cubicBezTo>
                  <a:lnTo>
                    <a:pt x="501" y="733"/>
                  </a:lnTo>
                  <a:lnTo>
                    <a:pt x="485" y="720"/>
                  </a:lnTo>
                  <a:lnTo>
                    <a:pt x="469" y="733"/>
                  </a:lnTo>
                  <a:cubicBezTo>
                    <a:pt x="392" y="845"/>
                    <a:pt x="310" y="924"/>
                    <a:pt x="220" y="972"/>
                  </a:cubicBezTo>
                  <a:cubicBezTo>
                    <a:pt x="204" y="972"/>
                    <a:pt x="191" y="961"/>
                    <a:pt x="183" y="943"/>
                  </a:cubicBezTo>
                  <a:cubicBezTo>
                    <a:pt x="183" y="813"/>
                    <a:pt x="233" y="641"/>
                    <a:pt x="331" y="421"/>
                  </a:cubicBezTo>
                  <a:lnTo>
                    <a:pt x="382" y="424"/>
                  </a:lnTo>
                  <a:cubicBezTo>
                    <a:pt x="382" y="424"/>
                    <a:pt x="411" y="426"/>
                    <a:pt x="440" y="416"/>
                  </a:cubicBezTo>
                  <a:lnTo>
                    <a:pt x="530" y="379"/>
                  </a:lnTo>
                  <a:cubicBezTo>
                    <a:pt x="588" y="349"/>
                    <a:pt x="628" y="299"/>
                    <a:pt x="654" y="230"/>
                  </a:cubicBezTo>
                  <a:lnTo>
                    <a:pt x="654" y="159"/>
                  </a:lnTo>
                  <a:cubicBezTo>
                    <a:pt x="646" y="111"/>
                    <a:pt x="577" y="58"/>
                    <a:pt x="448" y="0"/>
                  </a:cubicBezTo>
                  <a:lnTo>
                    <a:pt x="411" y="0"/>
                  </a:lnTo>
                  <a:close/>
                  <a:moveTo>
                    <a:pt x="374" y="349"/>
                  </a:moveTo>
                  <a:cubicBezTo>
                    <a:pt x="453" y="244"/>
                    <a:pt x="506" y="191"/>
                    <a:pt x="535" y="191"/>
                  </a:cubicBezTo>
                  <a:lnTo>
                    <a:pt x="543" y="191"/>
                  </a:lnTo>
                  <a:lnTo>
                    <a:pt x="551" y="196"/>
                  </a:lnTo>
                  <a:cubicBezTo>
                    <a:pt x="498" y="310"/>
                    <a:pt x="448" y="368"/>
                    <a:pt x="405" y="368"/>
                  </a:cubicBezTo>
                  <a:lnTo>
                    <a:pt x="376" y="355"/>
                  </a:lnTo>
                  <a:lnTo>
                    <a:pt x="376" y="349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" name="Freeform: Shape 6"/>
            <p:cNvSpPr/>
            <p:nvPr/>
          </p:nvSpPr>
          <p:spPr>
            <a:xfrm>
              <a:off x="3134879" y="3188520"/>
              <a:ext cx="231120" cy="259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3" h="723">
                  <a:moveTo>
                    <a:pt x="495" y="442"/>
                  </a:moveTo>
                  <a:cubicBezTo>
                    <a:pt x="490" y="495"/>
                    <a:pt x="455" y="598"/>
                    <a:pt x="339" y="598"/>
                  </a:cubicBezTo>
                  <a:cubicBezTo>
                    <a:pt x="233" y="598"/>
                    <a:pt x="151" y="522"/>
                    <a:pt x="151" y="363"/>
                  </a:cubicBezTo>
                  <a:cubicBezTo>
                    <a:pt x="151" y="220"/>
                    <a:pt x="222" y="127"/>
                    <a:pt x="339" y="127"/>
                  </a:cubicBezTo>
                  <a:cubicBezTo>
                    <a:pt x="434" y="127"/>
                    <a:pt x="482" y="199"/>
                    <a:pt x="490" y="249"/>
                  </a:cubicBezTo>
                  <a:lnTo>
                    <a:pt x="635" y="249"/>
                  </a:lnTo>
                  <a:cubicBezTo>
                    <a:pt x="627" y="161"/>
                    <a:pt x="559" y="0"/>
                    <a:pt x="339" y="0"/>
                  </a:cubicBezTo>
                  <a:cubicBezTo>
                    <a:pt x="130" y="0"/>
                    <a:pt x="0" y="156"/>
                    <a:pt x="0" y="360"/>
                  </a:cubicBezTo>
                  <a:cubicBezTo>
                    <a:pt x="0" y="577"/>
                    <a:pt x="140" y="723"/>
                    <a:pt x="339" y="723"/>
                  </a:cubicBezTo>
                  <a:cubicBezTo>
                    <a:pt x="566" y="723"/>
                    <a:pt x="638" y="537"/>
                    <a:pt x="643" y="43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" name="Freeform: Shape 7"/>
            <p:cNvSpPr/>
            <p:nvPr/>
          </p:nvSpPr>
          <p:spPr>
            <a:xfrm>
              <a:off x="3390120" y="3194280"/>
              <a:ext cx="52200" cy="44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124">
                  <a:moveTo>
                    <a:pt x="73" y="124"/>
                  </a:moveTo>
                  <a:lnTo>
                    <a:pt x="0" y="124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2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" name="Freeform: Shape 8"/>
            <p:cNvSpPr/>
            <p:nvPr/>
          </p:nvSpPr>
          <p:spPr>
            <a:xfrm>
              <a:off x="3390120" y="3262680"/>
              <a:ext cx="52200" cy="180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501">
                  <a:moveTo>
                    <a:pt x="73" y="501"/>
                  </a:moveTo>
                  <a:lnTo>
                    <a:pt x="0" y="501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501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" name="Freeform: Shape 9"/>
            <p:cNvSpPr/>
            <p:nvPr/>
          </p:nvSpPr>
          <p:spPr>
            <a:xfrm>
              <a:off x="3463559" y="3258000"/>
              <a:ext cx="171360" cy="190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7" h="530">
                  <a:moveTo>
                    <a:pt x="16" y="146"/>
                  </a:moveTo>
                  <a:cubicBezTo>
                    <a:pt x="16" y="252"/>
                    <a:pt x="109" y="284"/>
                    <a:pt x="162" y="297"/>
                  </a:cubicBezTo>
                  <a:cubicBezTo>
                    <a:pt x="175" y="299"/>
                    <a:pt x="212" y="310"/>
                    <a:pt x="225" y="313"/>
                  </a:cubicBezTo>
                  <a:cubicBezTo>
                    <a:pt x="278" y="326"/>
                    <a:pt x="326" y="337"/>
                    <a:pt x="326" y="379"/>
                  </a:cubicBezTo>
                  <a:cubicBezTo>
                    <a:pt x="326" y="408"/>
                    <a:pt x="294" y="432"/>
                    <a:pt x="236" y="432"/>
                  </a:cubicBezTo>
                  <a:cubicBezTo>
                    <a:pt x="178" y="432"/>
                    <a:pt x="143" y="403"/>
                    <a:pt x="138" y="352"/>
                  </a:cubicBezTo>
                  <a:lnTo>
                    <a:pt x="0" y="352"/>
                  </a:lnTo>
                  <a:cubicBezTo>
                    <a:pt x="6" y="405"/>
                    <a:pt x="35" y="530"/>
                    <a:pt x="236" y="530"/>
                  </a:cubicBezTo>
                  <a:cubicBezTo>
                    <a:pt x="424" y="530"/>
                    <a:pt x="477" y="427"/>
                    <a:pt x="477" y="368"/>
                  </a:cubicBezTo>
                  <a:cubicBezTo>
                    <a:pt x="477" y="302"/>
                    <a:pt x="435" y="246"/>
                    <a:pt x="310" y="215"/>
                  </a:cubicBezTo>
                  <a:cubicBezTo>
                    <a:pt x="302" y="212"/>
                    <a:pt x="262" y="204"/>
                    <a:pt x="247" y="199"/>
                  </a:cubicBezTo>
                  <a:cubicBezTo>
                    <a:pt x="183" y="183"/>
                    <a:pt x="165" y="172"/>
                    <a:pt x="165" y="141"/>
                  </a:cubicBezTo>
                  <a:cubicBezTo>
                    <a:pt x="165" y="111"/>
                    <a:pt x="196" y="98"/>
                    <a:pt x="231" y="98"/>
                  </a:cubicBezTo>
                  <a:cubicBezTo>
                    <a:pt x="310" y="98"/>
                    <a:pt x="326" y="138"/>
                    <a:pt x="326" y="162"/>
                  </a:cubicBezTo>
                  <a:lnTo>
                    <a:pt x="464" y="162"/>
                  </a:lnTo>
                  <a:cubicBezTo>
                    <a:pt x="464" y="109"/>
                    <a:pt x="427" y="0"/>
                    <a:pt x="231" y="0"/>
                  </a:cubicBezTo>
                  <a:cubicBezTo>
                    <a:pt x="74" y="0"/>
                    <a:pt x="16" y="80"/>
                    <a:pt x="16" y="14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" name="Freeform: Shape 10"/>
            <p:cNvSpPr/>
            <p:nvPr/>
          </p:nvSpPr>
          <p:spPr>
            <a:xfrm>
              <a:off x="3647520" y="3258000"/>
              <a:ext cx="184680" cy="190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4" h="530">
                  <a:moveTo>
                    <a:pt x="376" y="331"/>
                  </a:moveTo>
                  <a:cubicBezTo>
                    <a:pt x="366" y="379"/>
                    <a:pt x="334" y="424"/>
                    <a:pt x="270" y="424"/>
                  </a:cubicBezTo>
                  <a:cubicBezTo>
                    <a:pt x="191" y="424"/>
                    <a:pt x="151" y="355"/>
                    <a:pt x="151" y="265"/>
                  </a:cubicBezTo>
                  <a:cubicBezTo>
                    <a:pt x="151" y="196"/>
                    <a:pt x="178" y="103"/>
                    <a:pt x="270" y="103"/>
                  </a:cubicBezTo>
                  <a:cubicBezTo>
                    <a:pt x="329" y="103"/>
                    <a:pt x="363" y="143"/>
                    <a:pt x="371" y="188"/>
                  </a:cubicBezTo>
                  <a:lnTo>
                    <a:pt x="511" y="188"/>
                  </a:lnTo>
                  <a:cubicBezTo>
                    <a:pt x="503" y="109"/>
                    <a:pt x="445" y="0"/>
                    <a:pt x="268" y="0"/>
                  </a:cubicBezTo>
                  <a:cubicBezTo>
                    <a:pt x="112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53" y="530"/>
                    <a:pt x="506" y="413"/>
                    <a:pt x="514" y="334"/>
                  </a:cubicBezTo>
                  <a:lnTo>
                    <a:pt x="376" y="33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" name="Freeform: Shape 11"/>
            <p:cNvSpPr/>
            <p:nvPr/>
          </p:nvSpPr>
          <p:spPr>
            <a:xfrm>
              <a:off x="3847679" y="3258000"/>
              <a:ext cx="191520" cy="190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33" h="530">
                  <a:moveTo>
                    <a:pt x="268" y="0"/>
                  </a:moveTo>
                  <a:cubicBezTo>
                    <a:pt x="109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24" y="530"/>
                    <a:pt x="533" y="429"/>
                    <a:pt x="533" y="265"/>
                  </a:cubicBezTo>
                  <a:cubicBezTo>
                    <a:pt x="533" y="98"/>
                    <a:pt x="419" y="0"/>
                    <a:pt x="268" y="0"/>
                  </a:cubicBezTo>
                  <a:close/>
                  <a:moveTo>
                    <a:pt x="265" y="424"/>
                  </a:moveTo>
                  <a:cubicBezTo>
                    <a:pt x="188" y="424"/>
                    <a:pt x="146" y="355"/>
                    <a:pt x="146" y="265"/>
                  </a:cubicBezTo>
                  <a:cubicBezTo>
                    <a:pt x="149" y="196"/>
                    <a:pt x="175" y="103"/>
                    <a:pt x="265" y="103"/>
                  </a:cubicBezTo>
                  <a:cubicBezTo>
                    <a:pt x="347" y="103"/>
                    <a:pt x="382" y="183"/>
                    <a:pt x="382" y="265"/>
                  </a:cubicBezTo>
                  <a:cubicBezTo>
                    <a:pt x="382" y="347"/>
                    <a:pt x="347" y="424"/>
                    <a:pt x="265" y="424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" name="Freeform: Shape 12"/>
            <p:cNvSpPr/>
            <p:nvPr/>
          </p:nvSpPr>
          <p:spPr>
            <a:xfrm>
              <a:off x="3137759" y="3514680"/>
              <a:ext cx="51840" cy="864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5" h="241">
                  <a:moveTo>
                    <a:pt x="32" y="169"/>
                  </a:moveTo>
                  <a:cubicBezTo>
                    <a:pt x="32" y="198"/>
                    <a:pt x="47" y="211"/>
                    <a:pt x="71" y="211"/>
                  </a:cubicBezTo>
                  <a:cubicBezTo>
                    <a:pt x="95" y="211"/>
                    <a:pt x="111" y="195"/>
                    <a:pt x="111" y="166"/>
                  </a:cubicBezTo>
                  <a:lnTo>
                    <a:pt x="111" y="0"/>
                  </a:lnTo>
                  <a:lnTo>
                    <a:pt x="145" y="0"/>
                  </a:lnTo>
                  <a:lnTo>
                    <a:pt x="145" y="166"/>
                  </a:lnTo>
                  <a:cubicBezTo>
                    <a:pt x="145" y="214"/>
                    <a:pt x="119" y="241"/>
                    <a:pt x="71" y="241"/>
                  </a:cubicBezTo>
                  <a:cubicBezTo>
                    <a:pt x="29" y="241"/>
                    <a:pt x="0" y="211"/>
                    <a:pt x="0" y="16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" name="Freeform: Shape 13"/>
            <p:cNvSpPr/>
            <p:nvPr/>
          </p:nvSpPr>
          <p:spPr>
            <a:xfrm>
              <a:off x="3202560" y="3538440"/>
              <a:ext cx="50040" cy="626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0" h="175">
                  <a:moveTo>
                    <a:pt x="32" y="0"/>
                  </a:moveTo>
                  <a:lnTo>
                    <a:pt x="32" y="111"/>
                  </a:lnTo>
                  <a:cubicBezTo>
                    <a:pt x="32" y="137"/>
                    <a:pt x="45" y="148"/>
                    <a:pt x="66" y="148"/>
                  </a:cubicBezTo>
                  <a:cubicBezTo>
                    <a:pt x="95" y="148"/>
                    <a:pt x="108" y="127"/>
                    <a:pt x="108" y="103"/>
                  </a:cubicBezTo>
                  <a:lnTo>
                    <a:pt x="108" y="0"/>
                  </a:lnTo>
                  <a:lnTo>
                    <a:pt x="140" y="0"/>
                  </a:lnTo>
                  <a:lnTo>
                    <a:pt x="140" y="169"/>
                  </a:lnTo>
                  <a:lnTo>
                    <a:pt x="114" y="169"/>
                  </a:lnTo>
                  <a:lnTo>
                    <a:pt x="111" y="151"/>
                  </a:lnTo>
                  <a:cubicBezTo>
                    <a:pt x="98" y="167"/>
                    <a:pt x="79" y="175"/>
                    <a:pt x="61" y="175"/>
                  </a:cubicBezTo>
                  <a:cubicBezTo>
                    <a:pt x="26" y="175"/>
                    <a:pt x="0" y="153"/>
                    <a:pt x="0" y="11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" name="Freeform: Shape 14"/>
            <p:cNvSpPr/>
            <p:nvPr/>
          </p:nvSpPr>
          <p:spPr>
            <a:xfrm>
              <a:off x="3267360" y="3536280"/>
              <a:ext cx="51120" cy="626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3" h="175">
                  <a:moveTo>
                    <a:pt x="0" y="6"/>
                  </a:moveTo>
                  <a:lnTo>
                    <a:pt x="26" y="6"/>
                  </a:lnTo>
                  <a:lnTo>
                    <a:pt x="29" y="27"/>
                  </a:lnTo>
                  <a:cubicBezTo>
                    <a:pt x="42" y="8"/>
                    <a:pt x="61" y="0"/>
                    <a:pt x="82" y="0"/>
                  </a:cubicBezTo>
                  <a:cubicBezTo>
                    <a:pt x="119" y="0"/>
                    <a:pt x="143" y="24"/>
                    <a:pt x="143" y="64"/>
                  </a:cubicBezTo>
                  <a:lnTo>
                    <a:pt x="143" y="175"/>
                  </a:lnTo>
                  <a:lnTo>
                    <a:pt x="111" y="175"/>
                  </a:lnTo>
                  <a:lnTo>
                    <a:pt x="111" y="64"/>
                  </a:lnTo>
                  <a:cubicBezTo>
                    <a:pt x="111" y="38"/>
                    <a:pt x="98" y="27"/>
                    <a:pt x="74" y="27"/>
                  </a:cubicBezTo>
                  <a:cubicBezTo>
                    <a:pt x="50" y="27"/>
                    <a:pt x="32" y="43"/>
                    <a:pt x="32" y="69"/>
                  </a:cubicBezTo>
                  <a:lnTo>
                    <a:pt x="32" y="175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" name="Freeform: Shape 15"/>
            <p:cNvSpPr/>
            <p:nvPr/>
          </p:nvSpPr>
          <p:spPr>
            <a:xfrm>
              <a:off x="3327479" y="3536280"/>
              <a:ext cx="57600" cy="64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1" h="181">
                  <a:moveTo>
                    <a:pt x="161" y="128"/>
                  </a:moveTo>
                  <a:cubicBezTo>
                    <a:pt x="153" y="159"/>
                    <a:pt x="127" y="181"/>
                    <a:pt x="84" y="181"/>
                  </a:cubicBezTo>
                  <a:cubicBezTo>
                    <a:pt x="37" y="181"/>
                    <a:pt x="0" y="151"/>
                    <a:pt x="0" y="90"/>
                  </a:cubicBezTo>
                  <a:cubicBezTo>
                    <a:pt x="0" y="32"/>
                    <a:pt x="34" y="0"/>
                    <a:pt x="82" y="0"/>
                  </a:cubicBezTo>
                  <a:cubicBezTo>
                    <a:pt x="129" y="0"/>
                    <a:pt x="161" y="30"/>
                    <a:pt x="161" y="98"/>
                  </a:cubicBezTo>
                  <a:lnTo>
                    <a:pt x="31" y="98"/>
                  </a:lnTo>
                  <a:cubicBezTo>
                    <a:pt x="34" y="138"/>
                    <a:pt x="55" y="154"/>
                    <a:pt x="84" y="154"/>
                  </a:cubicBezTo>
                  <a:cubicBezTo>
                    <a:pt x="106" y="154"/>
                    <a:pt x="121" y="143"/>
                    <a:pt x="127" y="128"/>
                  </a:cubicBezTo>
                  <a:close/>
                  <a:moveTo>
                    <a:pt x="37" y="72"/>
                  </a:moveTo>
                  <a:lnTo>
                    <a:pt x="132" y="72"/>
                  </a:lnTo>
                  <a:cubicBezTo>
                    <a:pt x="129" y="40"/>
                    <a:pt x="111" y="24"/>
                    <a:pt x="84" y="24"/>
                  </a:cubicBezTo>
                  <a:cubicBezTo>
                    <a:pt x="61" y="27"/>
                    <a:pt x="39" y="40"/>
                    <a:pt x="37" y="7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" name="Freeform: Shape 16"/>
            <p:cNvSpPr/>
            <p:nvPr/>
          </p:nvSpPr>
          <p:spPr>
            <a:xfrm>
              <a:off x="3429360" y="3514680"/>
              <a:ext cx="55080" cy="84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4" h="235">
                  <a:moveTo>
                    <a:pt x="0" y="66"/>
                  </a:moveTo>
                  <a:cubicBezTo>
                    <a:pt x="0" y="65"/>
                    <a:pt x="0" y="64"/>
                    <a:pt x="0" y="63"/>
                  </a:cubicBezTo>
                  <a:close/>
                  <a:moveTo>
                    <a:pt x="79" y="0"/>
                  </a:moveTo>
                  <a:cubicBezTo>
                    <a:pt x="122" y="0"/>
                    <a:pt x="154" y="23"/>
                    <a:pt x="154" y="66"/>
                  </a:cubicBezTo>
                  <a:cubicBezTo>
                    <a:pt x="154" y="98"/>
                    <a:pt x="140" y="116"/>
                    <a:pt x="98" y="156"/>
                  </a:cubicBezTo>
                  <a:lnTo>
                    <a:pt x="45" y="206"/>
                  </a:lnTo>
                  <a:lnTo>
                    <a:pt x="151" y="206"/>
                  </a:lnTo>
                  <a:lnTo>
                    <a:pt x="151" y="235"/>
                  </a:lnTo>
                  <a:lnTo>
                    <a:pt x="3" y="235"/>
                  </a:lnTo>
                  <a:lnTo>
                    <a:pt x="3" y="206"/>
                  </a:lnTo>
                  <a:lnTo>
                    <a:pt x="77" y="135"/>
                  </a:lnTo>
                  <a:cubicBezTo>
                    <a:pt x="109" y="105"/>
                    <a:pt x="119" y="90"/>
                    <a:pt x="119" y="66"/>
                  </a:cubicBezTo>
                  <a:cubicBezTo>
                    <a:pt x="119" y="42"/>
                    <a:pt x="103" y="26"/>
                    <a:pt x="77" y="26"/>
                  </a:cubicBezTo>
                  <a:cubicBezTo>
                    <a:pt x="50" y="26"/>
                    <a:pt x="32" y="39"/>
                    <a:pt x="29" y="63"/>
                  </a:cubicBezTo>
                  <a:lnTo>
                    <a:pt x="0" y="63"/>
                  </a:lnTo>
                  <a:cubicBezTo>
                    <a:pt x="7" y="27"/>
                    <a:pt x="36" y="0"/>
                    <a:pt x="79" y="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" name="Freeform: Shape 17"/>
            <p:cNvSpPr/>
            <p:nvPr/>
          </p:nvSpPr>
          <p:spPr>
            <a:xfrm>
              <a:off x="3497039" y="3517200"/>
              <a:ext cx="58680" cy="83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4" h="234">
                  <a:moveTo>
                    <a:pt x="34" y="173"/>
                  </a:moveTo>
                  <a:cubicBezTo>
                    <a:pt x="40" y="191"/>
                    <a:pt x="56" y="207"/>
                    <a:pt x="82" y="207"/>
                  </a:cubicBezTo>
                  <a:cubicBezTo>
                    <a:pt x="111" y="207"/>
                    <a:pt x="132" y="188"/>
                    <a:pt x="132" y="154"/>
                  </a:cubicBezTo>
                  <a:cubicBezTo>
                    <a:pt x="132" y="120"/>
                    <a:pt x="114" y="101"/>
                    <a:pt x="82" y="101"/>
                  </a:cubicBezTo>
                  <a:cubicBezTo>
                    <a:pt x="66" y="101"/>
                    <a:pt x="48" y="106"/>
                    <a:pt x="37" y="122"/>
                  </a:cubicBezTo>
                  <a:lnTo>
                    <a:pt x="8" y="122"/>
                  </a:lnTo>
                  <a:lnTo>
                    <a:pt x="13" y="0"/>
                  </a:lnTo>
                  <a:lnTo>
                    <a:pt x="154" y="0"/>
                  </a:lnTo>
                  <a:lnTo>
                    <a:pt x="154" y="27"/>
                  </a:lnTo>
                  <a:lnTo>
                    <a:pt x="42" y="27"/>
                  </a:lnTo>
                  <a:lnTo>
                    <a:pt x="40" y="93"/>
                  </a:lnTo>
                  <a:cubicBezTo>
                    <a:pt x="53" y="83"/>
                    <a:pt x="69" y="77"/>
                    <a:pt x="90" y="77"/>
                  </a:cubicBezTo>
                  <a:cubicBezTo>
                    <a:pt x="130" y="77"/>
                    <a:pt x="164" y="104"/>
                    <a:pt x="164" y="154"/>
                  </a:cubicBezTo>
                  <a:cubicBezTo>
                    <a:pt x="164" y="196"/>
                    <a:pt x="135" y="234"/>
                    <a:pt x="82" y="234"/>
                  </a:cubicBezTo>
                  <a:cubicBezTo>
                    <a:pt x="34" y="234"/>
                    <a:pt x="5" y="204"/>
                    <a:pt x="0" y="17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" name="Freeform: Shape 18"/>
            <p:cNvSpPr/>
            <p:nvPr/>
          </p:nvSpPr>
          <p:spPr>
            <a:xfrm>
              <a:off x="3570479" y="3556440"/>
              <a:ext cx="42480" cy="10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9" h="29">
                  <a:moveTo>
                    <a:pt x="0" y="29"/>
                  </a:moveTo>
                  <a:lnTo>
                    <a:pt x="0" y="0"/>
                  </a:lnTo>
                  <a:lnTo>
                    <a:pt x="119" y="0"/>
                  </a:lnTo>
                  <a:lnTo>
                    <a:pt x="119" y="29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" name="Freeform: Shape 19"/>
            <p:cNvSpPr/>
            <p:nvPr/>
          </p:nvSpPr>
          <p:spPr>
            <a:xfrm>
              <a:off x="3627720" y="3514680"/>
              <a:ext cx="54720" cy="84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3" h="235">
                  <a:moveTo>
                    <a:pt x="0" y="63"/>
                  </a:moveTo>
                  <a:lnTo>
                    <a:pt x="0" y="66"/>
                  </a:lnTo>
                  <a:cubicBezTo>
                    <a:pt x="0" y="65"/>
                    <a:pt x="0" y="64"/>
                    <a:pt x="0" y="63"/>
                  </a:cubicBezTo>
                  <a:close/>
                  <a:moveTo>
                    <a:pt x="79" y="0"/>
                  </a:moveTo>
                  <a:cubicBezTo>
                    <a:pt x="122" y="0"/>
                    <a:pt x="153" y="23"/>
                    <a:pt x="153" y="66"/>
                  </a:cubicBezTo>
                  <a:cubicBezTo>
                    <a:pt x="153" y="98"/>
                    <a:pt x="140" y="116"/>
                    <a:pt x="98" y="156"/>
                  </a:cubicBezTo>
                  <a:lnTo>
                    <a:pt x="45" y="206"/>
                  </a:lnTo>
                  <a:lnTo>
                    <a:pt x="151" y="206"/>
                  </a:lnTo>
                  <a:lnTo>
                    <a:pt x="151" y="235"/>
                  </a:lnTo>
                  <a:lnTo>
                    <a:pt x="2" y="235"/>
                  </a:lnTo>
                  <a:lnTo>
                    <a:pt x="2" y="206"/>
                  </a:lnTo>
                  <a:lnTo>
                    <a:pt x="77" y="135"/>
                  </a:lnTo>
                  <a:cubicBezTo>
                    <a:pt x="108" y="105"/>
                    <a:pt x="119" y="90"/>
                    <a:pt x="119" y="66"/>
                  </a:cubicBezTo>
                  <a:cubicBezTo>
                    <a:pt x="119" y="42"/>
                    <a:pt x="103" y="26"/>
                    <a:pt x="77" y="26"/>
                  </a:cubicBezTo>
                  <a:cubicBezTo>
                    <a:pt x="50" y="26"/>
                    <a:pt x="32" y="39"/>
                    <a:pt x="29" y="63"/>
                  </a:cubicBezTo>
                  <a:lnTo>
                    <a:pt x="0" y="63"/>
                  </a:lnTo>
                  <a:cubicBezTo>
                    <a:pt x="6" y="27"/>
                    <a:pt x="35" y="0"/>
                    <a:pt x="79" y="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" name="Freeform: Shape 20"/>
            <p:cNvSpPr/>
            <p:nvPr/>
          </p:nvSpPr>
          <p:spPr>
            <a:xfrm>
              <a:off x="3697200" y="3515400"/>
              <a:ext cx="55800" cy="864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6" h="241">
                  <a:moveTo>
                    <a:pt x="0" y="77"/>
                  </a:moveTo>
                  <a:cubicBezTo>
                    <a:pt x="0" y="29"/>
                    <a:pt x="35" y="0"/>
                    <a:pt x="77" y="0"/>
                  </a:cubicBezTo>
                  <a:cubicBezTo>
                    <a:pt x="130" y="0"/>
                    <a:pt x="156" y="37"/>
                    <a:pt x="156" y="111"/>
                  </a:cubicBezTo>
                  <a:cubicBezTo>
                    <a:pt x="156" y="212"/>
                    <a:pt x="117" y="241"/>
                    <a:pt x="72" y="241"/>
                  </a:cubicBezTo>
                  <a:cubicBezTo>
                    <a:pt x="37" y="241"/>
                    <a:pt x="11" y="223"/>
                    <a:pt x="3" y="191"/>
                  </a:cubicBezTo>
                  <a:lnTo>
                    <a:pt x="37" y="191"/>
                  </a:lnTo>
                  <a:cubicBezTo>
                    <a:pt x="42" y="207"/>
                    <a:pt x="53" y="215"/>
                    <a:pt x="74" y="215"/>
                  </a:cubicBezTo>
                  <a:cubicBezTo>
                    <a:pt x="103" y="215"/>
                    <a:pt x="122" y="193"/>
                    <a:pt x="127" y="127"/>
                  </a:cubicBezTo>
                  <a:cubicBezTo>
                    <a:pt x="114" y="148"/>
                    <a:pt x="90" y="156"/>
                    <a:pt x="72" y="156"/>
                  </a:cubicBezTo>
                  <a:cubicBezTo>
                    <a:pt x="29" y="154"/>
                    <a:pt x="0" y="125"/>
                    <a:pt x="0" y="77"/>
                  </a:cubicBezTo>
                  <a:close/>
                  <a:moveTo>
                    <a:pt x="77" y="27"/>
                  </a:moveTo>
                  <a:cubicBezTo>
                    <a:pt x="50" y="27"/>
                    <a:pt x="32" y="45"/>
                    <a:pt x="32" y="77"/>
                  </a:cubicBezTo>
                  <a:cubicBezTo>
                    <a:pt x="32" y="111"/>
                    <a:pt x="50" y="130"/>
                    <a:pt x="77" y="130"/>
                  </a:cubicBezTo>
                  <a:cubicBezTo>
                    <a:pt x="109" y="130"/>
                    <a:pt x="122" y="106"/>
                    <a:pt x="122" y="80"/>
                  </a:cubicBezTo>
                  <a:cubicBezTo>
                    <a:pt x="125" y="45"/>
                    <a:pt x="103" y="27"/>
                    <a:pt x="77" y="2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" name="Freeform: Shape 21"/>
            <p:cNvSpPr/>
            <p:nvPr/>
          </p:nvSpPr>
          <p:spPr>
            <a:xfrm>
              <a:off x="3766680" y="3585960"/>
              <a:ext cx="15120" cy="30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3" h="85">
                  <a:moveTo>
                    <a:pt x="43" y="32"/>
                  </a:moveTo>
                  <a:cubicBezTo>
                    <a:pt x="43" y="69"/>
                    <a:pt x="22" y="82"/>
                    <a:pt x="0" y="85"/>
                  </a:cubicBezTo>
                  <a:lnTo>
                    <a:pt x="0" y="69"/>
                  </a:lnTo>
                  <a:cubicBezTo>
                    <a:pt x="14" y="66"/>
                    <a:pt x="22" y="58"/>
                    <a:pt x="22" y="37"/>
                  </a:cubicBezTo>
                  <a:lnTo>
                    <a:pt x="6" y="37"/>
                  </a:lnTo>
                  <a:lnTo>
                    <a:pt x="6" y="0"/>
                  </a:lnTo>
                  <a:lnTo>
                    <a:pt x="43" y="0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" name="Freeform: Shape 22"/>
            <p:cNvSpPr/>
            <p:nvPr/>
          </p:nvSpPr>
          <p:spPr>
            <a:xfrm>
              <a:off x="3830759" y="3514680"/>
              <a:ext cx="54720" cy="84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3" h="235">
                  <a:moveTo>
                    <a:pt x="0" y="66"/>
                  </a:moveTo>
                  <a:cubicBezTo>
                    <a:pt x="0" y="65"/>
                    <a:pt x="0" y="64"/>
                    <a:pt x="0" y="63"/>
                  </a:cubicBezTo>
                  <a:close/>
                  <a:moveTo>
                    <a:pt x="79" y="0"/>
                  </a:moveTo>
                  <a:cubicBezTo>
                    <a:pt x="122" y="0"/>
                    <a:pt x="153" y="23"/>
                    <a:pt x="153" y="66"/>
                  </a:cubicBezTo>
                  <a:cubicBezTo>
                    <a:pt x="153" y="98"/>
                    <a:pt x="140" y="116"/>
                    <a:pt x="98" y="156"/>
                  </a:cubicBezTo>
                  <a:lnTo>
                    <a:pt x="45" y="206"/>
                  </a:lnTo>
                  <a:lnTo>
                    <a:pt x="151" y="206"/>
                  </a:lnTo>
                  <a:lnTo>
                    <a:pt x="151" y="235"/>
                  </a:lnTo>
                  <a:lnTo>
                    <a:pt x="2" y="235"/>
                  </a:lnTo>
                  <a:lnTo>
                    <a:pt x="2" y="206"/>
                  </a:lnTo>
                  <a:lnTo>
                    <a:pt x="77" y="135"/>
                  </a:lnTo>
                  <a:cubicBezTo>
                    <a:pt x="108" y="105"/>
                    <a:pt x="119" y="90"/>
                    <a:pt x="119" y="66"/>
                  </a:cubicBezTo>
                  <a:cubicBezTo>
                    <a:pt x="119" y="42"/>
                    <a:pt x="103" y="26"/>
                    <a:pt x="77" y="26"/>
                  </a:cubicBezTo>
                  <a:cubicBezTo>
                    <a:pt x="50" y="26"/>
                    <a:pt x="32" y="39"/>
                    <a:pt x="29" y="63"/>
                  </a:cubicBezTo>
                  <a:lnTo>
                    <a:pt x="0" y="63"/>
                  </a:lnTo>
                  <a:cubicBezTo>
                    <a:pt x="6" y="27"/>
                    <a:pt x="35" y="0"/>
                    <a:pt x="79" y="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" name="Freeform: Shape 23"/>
            <p:cNvSpPr/>
            <p:nvPr/>
          </p:nvSpPr>
          <p:spPr>
            <a:xfrm>
              <a:off x="3898440" y="3515400"/>
              <a:ext cx="58680" cy="85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4" h="239">
                  <a:moveTo>
                    <a:pt x="0" y="119"/>
                  </a:moveTo>
                  <a:cubicBezTo>
                    <a:pt x="0" y="35"/>
                    <a:pt x="37" y="0"/>
                    <a:pt x="82" y="0"/>
                  </a:cubicBezTo>
                  <a:cubicBezTo>
                    <a:pt x="127" y="0"/>
                    <a:pt x="164" y="35"/>
                    <a:pt x="164" y="119"/>
                  </a:cubicBezTo>
                  <a:cubicBezTo>
                    <a:pt x="164" y="201"/>
                    <a:pt x="130" y="239"/>
                    <a:pt x="82" y="239"/>
                  </a:cubicBezTo>
                  <a:cubicBezTo>
                    <a:pt x="34" y="239"/>
                    <a:pt x="0" y="201"/>
                    <a:pt x="0" y="119"/>
                  </a:cubicBezTo>
                  <a:close/>
                  <a:moveTo>
                    <a:pt x="130" y="119"/>
                  </a:moveTo>
                  <a:cubicBezTo>
                    <a:pt x="130" y="56"/>
                    <a:pt x="113" y="27"/>
                    <a:pt x="79" y="27"/>
                  </a:cubicBezTo>
                  <a:cubicBezTo>
                    <a:pt x="44" y="27"/>
                    <a:pt x="29" y="55"/>
                    <a:pt x="29" y="119"/>
                  </a:cubicBezTo>
                  <a:cubicBezTo>
                    <a:pt x="29" y="182"/>
                    <a:pt x="45" y="215"/>
                    <a:pt x="79" y="215"/>
                  </a:cubicBezTo>
                  <a:cubicBezTo>
                    <a:pt x="114" y="212"/>
                    <a:pt x="130" y="183"/>
                    <a:pt x="130" y="11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" name="Freeform: Shape 24"/>
            <p:cNvSpPr/>
            <p:nvPr/>
          </p:nvSpPr>
          <p:spPr>
            <a:xfrm>
              <a:off x="3976560" y="3517200"/>
              <a:ext cx="30240" cy="82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5" h="231">
                  <a:moveTo>
                    <a:pt x="50" y="32"/>
                  </a:moveTo>
                  <a:lnTo>
                    <a:pt x="0" y="59"/>
                  </a:lnTo>
                  <a:lnTo>
                    <a:pt x="0" y="27"/>
                  </a:lnTo>
                  <a:lnTo>
                    <a:pt x="53" y="0"/>
                  </a:lnTo>
                  <a:lnTo>
                    <a:pt x="85" y="0"/>
                  </a:lnTo>
                  <a:lnTo>
                    <a:pt x="85" y="231"/>
                  </a:lnTo>
                  <a:lnTo>
                    <a:pt x="50" y="231"/>
                  </a:lnTo>
                  <a:lnTo>
                    <a:pt x="50" y="228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" name="Freeform: Shape 25"/>
            <p:cNvSpPr/>
            <p:nvPr/>
          </p:nvSpPr>
          <p:spPr>
            <a:xfrm>
              <a:off x="4037400" y="3516479"/>
              <a:ext cx="52200" cy="82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230">
                  <a:moveTo>
                    <a:pt x="53" y="230"/>
                  </a:moveTo>
                  <a:lnTo>
                    <a:pt x="16" y="230"/>
                  </a:lnTo>
                  <a:lnTo>
                    <a:pt x="112" y="29"/>
                  </a:lnTo>
                  <a:lnTo>
                    <a:pt x="0" y="29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29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" name="Freeform: Shape 26"/>
            <p:cNvSpPr/>
            <p:nvPr/>
          </p:nvSpPr>
          <p:spPr>
            <a:xfrm>
              <a:off x="4137480" y="3552480"/>
              <a:ext cx="20880" cy="187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9" h="53">
                  <a:moveTo>
                    <a:pt x="0" y="53"/>
                  </a:moveTo>
                  <a:lnTo>
                    <a:pt x="0" y="0"/>
                  </a:lnTo>
                  <a:lnTo>
                    <a:pt x="59" y="0"/>
                  </a:lnTo>
                  <a:lnTo>
                    <a:pt x="59" y="53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" name="Freeform: Shape 27"/>
            <p:cNvSpPr/>
            <p:nvPr/>
          </p:nvSpPr>
          <p:spPr>
            <a:xfrm>
              <a:off x="4205160" y="3514680"/>
              <a:ext cx="52200" cy="84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235">
                  <a:moveTo>
                    <a:pt x="35" y="206"/>
                  </a:moveTo>
                  <a:lnTo>
                    <a:pt x="146" y="206"/>
                  </a:lnTo>
                  <a:lnTo>
                    <a:pt x="146" y="235"/>
                  </a:lnTo>
                  <a:lnTo>
                    <a:pt x="0" y="235"/>
                  </a:lnTo>
                  <a:lnTo>
                    <a:pt x="0" y="0"/>
                  </a:lnTo>
                  <a:lnTo>
                    <a:pt x="35" y="0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" name="Freeform: Shape 28"/>
            <p:cNvSpPr/>
            <p:nvPr/>
          </p:nvSpPr>
          <p:spPr>
            <a:xfrm>
              <a:off x="4264560" y="3536280"/>
              <a:ext cx="51840" cy="64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5" h="181">
                  <a:moveTo>
                    <a:pt x="76" y="0"/>
                  </a:moveTo>
                  <a:cubicBezTo>
                    <a:pt x="121" y="0"/>
                    <a:pt x="145" y="24"/>
                    <a:pt x="145" y="59"/>
                  </a:cubicBezTo>
                  <a:lnTo>
                    <a:pt x="145" y="175"/>
                  </a:lnTo>
                  <a:lnTo>
                    <a:pt x="119" y="175"/>
                  </a:lnTo>
                  <a:lnTo>
                    <a:pt x="116" y="151"/>
                  </a:lnTo>
                  <a:cubicBezTo>
                    <a:pt x="106" y="167"/>
                    <a:pt x="87" y="181"/>
                    <a:pt x="58" y="181"/>
                  </a:cubicBezTo>
                  <a:cubicBezTo>
                    <a:pt x="21" y="181"/>
                    <a:pt x="0" y="159"/>
                    <a:pt x="0" y="133"/>
                  </a:cubicBezTo>
                  <a:cubicBezTo>
                    <a:pt x="0" y="101"/>
                    <a:pt x="18" y="85"/>
                    <a:pt x="63" y="77"/>
                  </a:cubicBezTo>
                  <a:lnTo>
                    <a:pt x="113" y="69"/>
                  </a:lnTo>
                  <a:lnTo>
                    <a:pt x="113" y="61"/>
                  </a:lnTo>
                  <a:cubicBezTo>
                    <a:pt x="113" y="40"/>
                    <a:pt x="100" y="30"/>
                    <a:pt x="74" y="30"/>
                  </a:cubicBezTo>
                  <a:cubicBezTo>
                    <a:pt x="50" y="30"/>
                    <a:pt x="37" y="40"/>
                    <a:pt x="37" y="56"/>
                  </a:cubicBezTo>
                  <a:lnTo>
                    <a:pt x="2" y="56"/>
                  </a:lnTo>
                  <a:lnTo>
                    <a:pt x="2" y="53"/>
                  </a:lnTo>
                  <a:cubicBezTo>
                    <a:pt x="5" y="22"/>
                    <a:pt x="34" y="0"/>
                    <a:pt x="76" y="0"/>
                  </a:cubicBezTo>
                  <a:close/>
                  <a:moveTo>
                    <a:pt x="113" y="114"/>
                  </a:moveTo>
                  <a:lnTo>
                    <a:pt x="113" y="93"/>
                  </a:lnTo>
                  <a:lnTo>
                    <a:pt x="71" y="101"/>
                  </a:lnTo>
                  <a:cubicBezTo>
                    <a:pt x="39" y="106"/>
                    <a:pt x="31" y="117"/>
                    <a:pt x="31" y="130"/>
                  </a:cubicBezTo>
                  <a:cubicBezTo>
                    <a:pt x="31" y="146"/>
                    <a:pt x="42" y="157"/>
                    <a:pt x="66" y="157"/>
                  </a:cubicBezTo>
                  <a:cubicBezTo>
                    <a:pt x="90" y="154"/>
                    <a:pt x="113" y="135"/>
                    <a:pt x="113" y="114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" name="Freeform: Shape 29"/>
            <p:cNvSpPr/>
            <p:nvPr/>
          </p:nvSpPr>
          <p:spPr>
            <a:xfrm>
              <a:off x="4325400" y="3536280"/>
              <a:ext cx="52200" cy="65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183">
                  <a:moveTo>
                    <a:pt x="64" y="98"/>
                  </a:moveTo>
                  <a:cubicBezTo>
                    <a:pt x="24" y="90"/>
                    <a:pt x="8" y="75"/>
                    <a:pt x="8" y="48"/>
                  </a:cubicBezTo>
                  <a:cubicBezTo>
                    <a:pt x="8" y="19"/>
                    <a:pt x="32" y="0"/>
                    <a:pt x="74" y="0"/>
                  </a:cubicBezTo>
                  <a:cubicBezTo>
                    <a:pt x="111" y="0"/>
                    <a:pt x="138" y="19"/>
                    <a:pt x="143" y="51"/>
                  </a:cubicBezTo>
                  <a:lnTo>
                    <a:pt x="111" y="51"/>
                  </a:lnTo>
                  <a:cubicBezTo>
                    <a:pt x="109" y="35"/>
                    <a:pt x="95" y="27"/>
                    <a:pt x="74" y="27"/>
                  </a:cubicBezTo>
                  <a:cubicBezTo>
                    <a:pt x="50" y="27"/>
                    <a:pt x="40" y="35"/>
                    <a:pt x="40" y="48"/>
                  </a:cubicBezTo>
                  <a:cubicBezTo>
                    <a:pt x="40" y="61"/>
                    <a:pt x="48" y="67"/>
                    <a:pt x="80" y="75"/>
                  </a:cubicBezTo>
                  <a:cubicBezTo>
                    <a:pt x="119" y="83"/>
                    <a:pt x="146" y="96"/>
                    <a:pt x="146" y="130"/>
                  </a:cubicBezTo>
                  <a:cubicBezTo>
                    <a:pt x="146" y="162"/>
                    <a:pt x="119" y="183"/>
                    <a:pt x="74" y="183"/>
                  </a:cubicBezTo>
                  <a:cubicBezTo>
                    <a:pt x="32" y="183"/>
                    <a:pt x="3" y="162"/>
                    <a:pt x="0" y="130"/>
                  </a:cubicBezTo>
                  <a:lnTo>
                    <a:pt x="32" y="130"/>
                  </a:lnTo>
                  <a:cubicBezTo>
                    <a:pt x="35" y="151"/>
                    <a:pt x="50" y="159"/>
                    <a:pt x="74" y="159"/>
                  </a:cubicBezTo>
                  <a:cubicBezTo>
                    <a:pt x="101" y="159"/>
                    <a:pt x="114" y="149"/>
                    <a:pt x="114" y="133"/>
                  </a:cubicBezTo>
                  <a:cubicBezTo>
                    <a:pt x="114" y="109"/>
                    <a:pt x="93" y="104"/>
                    <a:pt x="64" y="9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" name="Freeform: Shape 30"/>
            <p:cNvSpPr/>
            <p:nvPr/>
          </p:nvSpPr>
          <p:spPr>
            <a:xfrm>
              <a:off x="4413240" y="3514680"/>
              <a:ext cx="75960" cy="84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2" h="235">
                  <a:moveTo>
                    <a:pt x="212" y="0"/>
                  </a:moveTo>
                  <a:lnTo>
                    <a:pt x="127" y="235"/>
                  </a:lnTo>
                  <a:lnTo>
                    <a:pt x="84" y="235"/>
                  </a:lnTo>
                  <a:lnTo>
                    <a:pt x="0" y="0"/>
                  </a:lnTo>
                  <a:lnTo>
                    <a:pt x="34" y="0"/>
                  </a:lnTo>
                  <a:lnTo>
                    <a:pt x="106" y="203"/>
                  </a:lnTo>
                  <a:lnTo>
                    <a:pt x="177" y="0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" name="Freeform: Shape 31"/>
            <p:cNvSpPr/>
            <p:nvPr/>
          </p:nvSpPr>
          <p:spPr>
            <a:xfrm>
              <a:off x="4486680" y="3536280"/>
              <a:ext cx="57600" cy="64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1" h="181">
                  <a:moveTo>
                    <a:pt x="161" y="128"/>
                  </a:moveTo>
                  <a:cubicBezTo>
                    <a:pt x="153" y="159"/>
                    <a:pt x="127" y="181"/>
                    <a:pt x="84" y="181"/>
                  </a:cubicBezTo>
                  <a:cubicBezTo>
                    <a:pt x="37" y="181"/>
                    <a:pt x="0" y="151"/>
                    <a:pt x="0" y="90"/>
                  </a:cubicBezTo>
                  <a:cubicBezTo>
                    <a:pt x="0" y="32"/>
                    <a:pt x="34" y="0"/>
                    <a:pt x="82" y="0"/>
                  </a:cubicBezTo>
                  <a:cubicBezTo>
                    <a:pt x="129" y="0"/>
                    <a:pt x="161" y="30"/>
                    <a:pt x="161" y="98"/>
                  </a:cubicBezTo>
                  <a:lnTo>
                    <a:pt x="31" y="98"/>
                  </a:lnTo>
                  <a:cubicBezTo>
                    <a:pt x="34" y="138"/>
                    <a:pt x="55" y="154"/>
                    <a:pt x="84" y="154"/>
                  </a:cubicBezTo>
                  <a:cubicBezTo>
                    <a:pt x="106" y="154"/>
                    <a:pt x="121" y="143"/>
                    <a:pt x="127" y="128"/>
                  </a:cubicBezTo>
                  <a:close/>
                  <a:moveTo>
                    <a:pt x="34" y="72"/>
                  </a:moveTo>
                  <a:lnTo>
                    <a:pt x="129" y="72"/>
                  </a:lnTo>
                  <a:cubicBezTo>
                    <a:pt x="127" y="40"/>
                    <a:pt x="108" y="24"/>
                    <a:pt x="82" y="24"/>
                  </a:cubicBezTo>
                  <a:cubicBezTo>
                    <a:pt x="58" y="27"/>
                    <a:pt x="39" y="40"/>
                    <a:pt x="34" y="7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" name="Freeform: Shape 32"/>
            <p:cNvSpPr/>
            <p:nvPr/>
          </p:nvSpPr>
          <p:spPr>
            <a:xfrm>
              <a:off x="4553279" y="3535560"/>
              <a:ext cx="58680" cy="853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4" h="238">
                  <a:moveTo>
                    <a:pt x="82" y="217"/>
                  </a:moveTo>
                  <a:cubicBezTo>
                    <a:pt x="114" y="217"/>
                    <a:pt x="130" y="201"/>
                    <a:pt x="130" y="172"/>
                  </a:cubicBezTo>
                  <a:lnTo>
                    <a:pt x="130" y="151"/>
                  </a:lnTo>
                  <a:cubicBezTo>
                    <a:pt x="119" y="164"/>
                    <a:pt x="98" y="172"/>
                    <a:pt x="74" y="172"/>
                  </a:cubicBezTo>
                  <a:cubicBezTo>
                    <a:pt x="34" y="172"/>
                    <a:pt x="0" y="143"/>
                    <a:pt x="0" y="87"/>
                  </a:cubicBezTo>
                  <a:cubicBezTo>
                    <a:pt x="0" y="34"/>
                    <a:pt x="32" y="0"/>
                    <a:pt x="77" y="0"/>
                  </a:cubicBezTo>
                  <a:cubicBezTo>
                    <a:pt x="103" y="0"/>
                    <a:pt x="122" y="10"/>
                    <a:pt x="132" y="26"/>
                  </a:cubicBezTo>
                  <a:lnTo>
                    <a:pt x="138" y="2"/>
                  </a:lnTo>
                  <a:lnTo>
                    <a:pt x="164" y="2"/>
                  </a:lnTo>
                  <a:lnTo>
                    <a:pt x="164" y="169"/>
                  </a:lnTo>
                  <a:cubicBezTo>
                    <a:pt x="164" y="209"/>
                    <a:pt x="135" y="238"/>
                    <a:pt x="85" y="238"/>
                  </a:cubicBezTo>
                  <a:cubicBezTo>
                    <a:pt x="40" y="238"/>
                    <a:pt x="13" y="217"/>
                    <a:pt x="8" y="185"/>
                  </a:cubicBezTo>
                  <a:lnTo>
                    <a:pt x="40" y="185"/>
                  </a:lnTo>
                  <a:lnTo>
                    <a:pt x="40" y="190"/>
                  </a:lnTo>
                  <a:cubicBezTo>
                    <a:pt x="42" y="206"/>
                    <a:pt x="58" y="217"/>
                    <a:pt x="82" y="217"/>
                  </a:cubicBezTo>
                  <a:close/>
                  <a:moveTo>
                    <a:pt x="82" y="145"/>
                  </a:moveTo>
                  <a:cubicBezTo>
                    <a:pt x="114" y="145"/>
                    <a:pt x="132" y="124"/>
                    <a:pt x="132" y="90"/>
                  </a:cubicBezTo>
                  <a:cubicBezTo>
                    <a:pt x="132" y="50"/>
                    <a:pt x="111" y="29"/>
                    <a:pt x="82" y="29"/>
                  </a:cubicBezTo>
                  <a:cubicBezTo>
                    <a:pt x="53" y="29"/>
                    <a:pt x="32" y="47"/>
                    <a:pt x="32" y="90"/>
                  </a:cubicBezTo>
                  <a:cubicBezTo>
                    <a:pt x="32" y="124"/>
                    <a:pt x="53" y="145"/>
                    <a:pt x="82" y="14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" name="Freeform: Shape 33"/>
            <p:cNvSpPr/>
            <p:nvPr/>
          </p:nvSpPr>
          <p:spPr>
            <a:xfrm>
              <a:off x="4622760" y="3536280"/>
              <a:ext cx="52200" cy="64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181">
                  <a:moveTo>
                    <a:pt x="77" y="0"/>
                  </a:moveTo>
                  <a:cubicBezTo>
                    <a:pt x="122" y="0"/>
                    <a:pt x="146" y="24"/>
                    <a:pt x="146" y="59"/>
                  </a:cubicBezTo>
                  <a:lnTo>
                    <a:pt x="146" y="175"/>
                  </a:lnTo>
                  <a:lnTo>
                    <a:pt x="119" y="175"/>
                  </a:lnTo>
                  <a:lnTo>
                    <a:pt x="117" y="151"/>
                  </a:lnTo>
                  <a:cubicBezTo>
                    <a:pt x="106" y="167"/>
                    <a:pt x="88" y="181"/>
                    <a:pt x="59" y="181"/>
                  </a:cubicBezTo>
                  <a:cubicBezTo>
                    <a:pt x="21" y="181"/>
                    <a:pt x="0" y="159"/>
                    <a:pt x="0" y="133"/>
                  </a:cubicBezTo>
                  <a:cubicBezTo>
                    <a:pt x="0" y="101"/>
                    <a:pt x="19" y="85"/>
                    <a:pt x="64" y="77"/>
                  </a:cubicBezTo>
                  <a:lnTo>
                    <a:pt x="114" y="69"/>
                  </a:lnTo>
                  <a:lnTo>
                    <a:pt x="114" y="61"/>
                  </a:lnTo>
                  <a:cubicBezTo>
                    <a:pt x="114" y="40"/>
                    <a:pt x="101" y="30"/>
                    <a:pt x="74" y="30"/>
                  </a:cubicBezTo>
                  <a:cubicBezTo>
                    <a:pt x="51" y="30"/>
                    <a:pt x="37" y="40"/>
                    <a:pt x="37" y="56"/>
                  </a:cubicBezTo>
                  <a:lnTo>
                    <a:pt x="3" y="56"/>
                  </a:lnTo>
                  <a:lnTo>
                    <a:pt x="3" y="53"/>
                  </a:lnTo>
                  <a:cubicBezTo>
                    <a:pt x="6" y="22"/>
                    <a:pt x="35" y="0"/>
                    <a:pt x="77" y="0"/>
                  </a:cubicBezTo>
                  <a:close/>
                  <a:moveTo>
                    <a:pt x="114" y="114"/>
                  </a:moveTo>
                  <a:lnTo>
                    <a:pt x="114" y="93"/>
                  </a:lnTo>
                  <a:lnTo>
                    <a:pt x="72" y="101"/>
                  </a:lnTo>
                  <a:cubicBezTo>
                    <a:pt x="40" y="106"/>
                    <a:pt x="32" y="117"/>
                    <a:pt x="32" y="130"/>
                  </a:cubicBezTo>
                  <a:cubicBezTo>
                    <a:pt x="32" y="146"/>
                    <a:pt x="43" y="157"/>
                    <a:pt x="66" y="157"/>
                  </a:cubicBezTo>
                  <a:cubicBezTo>
                    <a:pt x="90" y="154"/>
                    <a:pt x="114" y="135"/>
                    <a:pt x="114" y="114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" name="Freeform: Shape 34"/>
            <p:cNvSpPr/>
            <p:nvPr/>
          </p:nvSpPr>
          <p:spPr>
            <a:xfrm>
              <a:off x="4683960" y="3536280"/>
              <a:ext cx="51840" cy="65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5" h="183">
                  <a:moveTo>
                    <a:pt x="63" y="98"/>
                  </a:moveTo>
                  <a:cubicBezTo>
                    <a:pt x="24" y="90"/>
                    <a:pt x="8" y="75"/>
                    <a:pt x="8" y="48"/>
                  </a:cubicBezTo>
                  <a:cubicBezTo>
                    <a:pt x="8" y="19"/>
                    <a:pt x="31" y="0"/>
                    <a:pt x="74" y="0"/>
                  </a:cubicBezTo>
                  <a:cubicBezTo>
                    <a:pt x="111" y="0"/>
                    <a:pt x="137" y="19"/>
                    <a:pt x="143" y="51"/>
                  </a:cubicBezTo>
                  <a:lnTo>
                    <a:pt x="111" y="51"/>
                  </a:lnTo>
                  <a:cubicBezTo>
                    <a:pt x="108" y="35"/>
                    <a:pt x="95" y="27"/>
                    <a:pt x="74" y="27"/>
                  </a:cubicBezTo>
                  <a:cubicBezTo>
                    <a:pt x="50" y="27"/>
                    <a:pt x="39" y="35"/>
                    <a:pt x="39" y="48"/>
                  </a:cubicBezTo>
                  <a:cubicBezTo>
                    <a:pt x="39" y="61"/>
                    <a:pt x="47" y="67"/>
                    <a:pt x="79" y="75"/>
                  </a:cubicBezTo>
                  <a:cubicBezTo>
                    <a:pt x="119" y="83"/>
                    <a:pt x="145" y="96"/>
                    <a:pt x="145" y="130"/>
                  </a:cubicBezTo>
                  <a:cubicBezTo>
                    <a:pt x="145" y="162"/>
                    <a:pt x="119" y="183"/>
                    <a:pt x="74" y="183"/>
                  </a:cubicBezTo>
                  <a:cubicBezTo>
                    <a:pt x="31" y="183"/>
                    <a:pt x="2" y="162"/>
                    <a:pt x="0" y="130"/>
                  </a:cubicBezTo>
                  <a:lnTo>
                    <a:pt x="31" y="130"/>
                  </a:lnTo>
                  <a:cubicBezTo>
                    <a:pt x="34" y="151"/>
                    <a:pt x="50" y="159"/>
                    <a:pt x="74" y="159"/>
                  </a:cubicBezTo>
                  <a:cubicBezTo>
                    <a:pt x="100" y="159"/>
                    <a:pt x="114" y="149"/>
                    <a:pt x="114" y="133"/>
                  </a:cubicBezTo>
                  <a:cubicBezTo>
                    <a:pt x="111" y="109"/>
                    <a:pt x="92" y="104"/>
                    <a:pt x="63" y="9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" name="Freeform: Shape 35"/>
            <p:cNvSpPr/>
            <p:nvPr/>
          </p:nvSpPr>
          <p:spPr>
            <a:xfrm>
              <a:off x="4745880" y="3585960"/>
              <a:ext cx="14760" cy="30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" h="85">
                  <a:moveTo>
                    <a:pt x="42" y="32"/>
                  </a:moveTo>
                  <a:cubicBezTo>
                    <a:pt x="42" y="69"/>
                    <a:pt x="21" y="82"/>
                    <a:pt x="0" y="85"/>
                  </a:cubicBezTo>
                  <a:lnTo>
                    <a:pt x="0" y="69"/>
                  </a:lnTo>
                  <a:cubicBezTo>
                    <a:pt x="13" y="66"/>
                    <a:pt x="21" y="58"/>
                    <a:pt x="21" y="37"/>
                  </a:cubicBezTo>
                  <a:lnTo>
                    <a:pt x="5" y="37"/>
                  </a:lnTo>
                  <a:lnTo>
                    <a:pt x="5" y="0"/>
                  </a:lnTo>
                  <a:lnTo>
                    <a:pt x="42" y="0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" name="Freeform: Shape 36"/>
            <p:cNvSpPr/>
            <p:nvPr/>
          </p:nvSpPr>
          <p:spPr>
            <a:xfrm>
              <a:off x="4811760" y="3514680"/>
              <a:ext cx="67320" cy="84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88" h="235">
                  <a:moveTo>
                    <a:pt x="188" y="0"/>
                  </a:moveTo>
                  <a:lnTo>
                    <a:pt x="188" y="235"/>
                  </a:lnTo>
                  <a:lnTo>
                    <a:pt x="145" y="235"/>
                  </a:lnTo>
                  <a:lnTo>
                    <a:pt x="31" y="37"/>
                  </a:lnTo>
                  <a:lnTo>
                    <a:pt x="31" y="235"/>
                  </a:lnTo>
                  <a:lnTo>
                    <a:pt x="0" y="235"/>
                  </a:lnTo>
                  <a:lnTo>
                    <a:pt x="0" y="0"/>
                  </a:lnTo>
                  <a:lnTo>
                    <a:pt x="45" y="0"/>
                  </a:lnTo>
                  <a:lnTo>
                    <a:pt x="156" y="195"/>
                  </a:lnTo>
                  <a:lnTo>
                    <a:pt x="156" y="0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" name="Freeform: Shape 37"/>
            <p:cNvSpPr/>
            <p:nvPr/>
          </p:nvSpPr>
          <p:spPr>
            <a:xfrm>
              <a:off x="4885920" y="3514680"/>
              <a:ext cx="75960" cy="84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2" h="235">
                  <a:moveTo>
                    <a:pt x="212" y="0"/>
                  </a:moveTo>
                  <a:lnTo>
                    <a:pt x="127" y="235"/>
                  </a:lnTo>
                  <a:lnTo>
                    <a:pt x="85" y="235"/>
                  </a:lnTo>
                  <a:lnTo>
                    <a:pt x="0" y="0"/>
                  </a:lnTo>
                  <a:lnTo>
                    <a:pt x="35" y="0"/>
                  </a:lnTo>
                  <a:lnTo>
                    <a:pt x="106" y="203"/>
                  </a:lnTo>
                  <a:lnTo>
                    <a:pt x="177" y="0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grpSp>
        <p:nvGrpSpPr>
          <p:cNvPr id="48" name="Group 47"/>
          <p:cNvGrpSpPr/>
          <p:nvPr userDrawn="1"/>
        </p:nvGrpSpPr>
        <p:grpSpPr>
          <a:xfrm>
            <a:off x="410080" y="399299"/>
            <a:ext cx="792595" cy="419316"/>
            <a:chOff x="3133800" y="2372040"/>
            <a:chExt cx="514440" cy="272160"/>
          </a:xfrm>
          <a:solidFill>
            <a:schemeClr val="bg1"/>
          </a:solidFill>
        </p:grpSpPr>
        <p:sp>
          <p:nvSpPr>
            <p:cNvPr id="49" name="Freeform: Shape 38"/>
            <p:cNvSpPr/>
            <p:nvPr/>
          </p:nvSpPr>
          <p:spPr>
            <a:xfrm>
              <a:off x="3279600" y="2552040"/>
              <a:ext cx="22680" cy="89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" h="249">
                  <a:moveTo>
                    <a:pt x="32" y="249"/>
                  </a:moveTo>
                  <a:lnTo>
                    <a:pt x="0" y="249"/>
                  </a:lnTo>
                  <a:lnTo>
                    <a:pt x="0" y="0"/>
                  </a:lnTo>
                  <a:lnTo>
                    <a:pt x="64" y="0"/>
                  </a:lnTo>
                  <a:lnTo>
                    <a:pt x="64" y="249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" name="Freeform: Shape 39"/>
            <p:cNvSpPr/>
            <p:nvPr/>
          </p:nvSpPr>
          <p:spPr>
            <a:xfrm>
              <a:off x="3416040" y="2550960"/>
              <a:ext cx="68400" cy="93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91" h="260">
                  <a:moveTo>
                    <a:pt x="191" y="8"/>
                  </a:moveTo>
                  <a:cubicBezTo>
                    <a:pt x="185" y="6"/>
                    <a:pt x="164" y="0"/>
                    <a:pt x="132" y="0"/>
                  </a:cubicBezTo>
                  <a:cubicBezTo>
                    <a:pt x="56" y="0"/>
                    <a:pt x="0" y="56"/>
                    <a:pt x="0" y="130"/>
                  </a:cubicBezTo>
                  <a:cubicBezTo>
                    <a:pt x="0" y="210"/>
                    <a:pt x="61" y="260"/>
                    <a:pt x="132" y="260"/>
                  </a:cubicBezTo>
                  <a:cubicBezTo>
                    <a:pt x="161" y="260"/>
                    <a:pt x="183" y="252"/>
                    <a:pt x="191" y="252"/>
                  </a:cubicBezTo>
                  <a:lnTo>
                    <a:pt x="191" y="186"/>
                  </a:lnTo>
                  <a:cubicBezTo>
                    <a:pt x="188" y="188"/>
                    <a:pt x="167" y="199"/>
                    <a:pt x="138" y="199"/>
                  </a:cubicBezTo>
                  <a:cubicBezTo>
                    <a:pt x="95" y="199"/>
                    <a:pt x="69" y="170"/>
                    <a:pt x="69" y="133"/>
                  </a:cubicBezTo>
                  <a:cubicBezTo>
                    <a:pt x="69" y="96"/>
                    <a:pt x="98" y="67"/>
                    <a:pt x="138" y="67"/>
                  </a:cubicBezTo>
                  <a:cubicBezTo>
                    <a:pt x="167" y="67"/>
                    <a:pt x="188" y="80"/>
                    <a:pt x="191" y="8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" name="Freeform: Shape 40"/>
            <p:cNvSpPr/>
            <p:nvPr/>
          </p:nvSpPr>
          <p:spPr>
            <a:xfrm>
              <a:off x="3180600" y="2550960"/>
              <a:ext cx="68400" cy="93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91" h="260">
                  <a:moveTo>
                    <a:pt x="191" y="8"/>
                  </a:moveTo>
                  <a:cubicBezTo>
                    <a:pt x="185" y="6"/>
                    <a:pt x="164" y="0"/>
                    <a:pt x="132" y="0"/>
                  </a:cubicBezTo>
                  <a:cubicBezTo>
                    <a:pt x="55" y="0"/>
                    <a:pt x="0" y="56"/>
                    <a:pt x="0" y="130"/>
                  </a:cubicBezTo>
                  <a:cubicBezTo>
                    <a:pt x="0" y="210"/>
                    <a:pt x="61" y="260"/>
                    <a:pt x="132" y="260"/>
                  </a:cubicBezTo>
                  <a:cubicBezTo>
                    <a:pt x="161" y="260"/>
                    <a:pt x="183" y="252"/>
                    <a:pt x="191" y="252"/>
                  </a:cubicBezTo>
                  <a:lnTo>
                    <a:pt x="191" y="186"/>
                  </a:lnTo>
                  <a:cubicBezTo>
                    <a:pt x="188" y="188"/>
                    <a:pt x="167" y="199"/>
                    <a:pt x="138" y="199"/>
                  </a:cubicBezTo>
                  <a:cubicBezTo>
                    <a:pt x="95" y="199"/>
                    <a:pt x="69" y="170"/>
                    <a:pt x="69" y="133"/>
                  </a:cubicBezTo>
                  <a:cubicBezTo>
                    <a:pt x="69" y="96"/>
                    <a:pt x="98" y="67"/>
                    <a:pt x="138" y="67"/>
                  </a:cubicBezTo>
                  <a:cubicBezTo>
                    <a:pt x="167" y="67"/>
                    <a:pt x="188" y="80"/>
                    <a:pt x="191" y="8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" name="Freeform: Shape 41"/>
            <p:cNvSpPr/>
            <p:nvPr/>
          </p:nvSpPr>
          <p:spPr>
            <a:xfrm>
              <a:off x="3507479" y="2550240"/>
              <a:ext cx="95040" cy="92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5" h="259">
                  <a:moveTo>
                    <a:pt x="133" y="0"/>
                  </a:moveTo>
                  <a:cubicBezTo>
                    <a:pt x="56" y="0"/>
                    <a:pt x="0" y="57"/>
                    <a:pt x="0" y="129"/>
                  </a:cubicBezTo>
                  <a:cubicBezTo>
                    <a:pt x="0" y="200"/>
                    <a:pt x="56" y="259"/>
                    <a:pt x="133" y="259"/>
                  </a:cubicBezTo>
                  <a:cubicBezTo>
                    <a:pt x="209" y="259"/>
                    <a:pt x="265" y="200"/>
                    <a:pt x="265" y="129"/>
                  </a:cubicBezTo>
                  <a:cubicBezTo>
                    <a:pt x="265" y="57"/>
                    <a:pt x="209" y="0"/>
                    <a:pt x="133" y="0"/>
                  </a:cubicBezTo>
                  <a:close/>
                  <a:moveTo>
                    <a:pt x="133" y="198"/>
                  </a:moveTo>
                  <a:cubicBezTo>
                    <a:pt x="95" y="198"/>
                    <a:pt x="69" y="169"/>
                    <a:pt x="69" y="132"/>
                  </a:cubicBezTo>
                  <a:cubicBezTo>
                    <a:pt x="69" y="95"/>
                    <a:pt x="95" y="66"/>
                    <a:pt x="133" y="66"/>
                  </a:cubicBezTo>
                  <a:cubicBezTo>
                    <a:pt x="170" y="66"/>
                    <a:pt x="196" y="95"/>
                    <a:pt x="196" y="132"/>
                  </a:cubicBezTo>
                  <a:cubicBezTo>
                    <a:pt x="196" y="169"/>
                    <a:pt x="170" y="198"/>
                    <a:pt x="133" y="19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" name="Freeform: Shape 42"/>
            <p:cNvSpPr/>
            <p:nvPr/>
          </p:nvSpPr>
          <p:spPr>
            <a:xfrm>
              <a:off x="3333240" y="2550960"/>
              <a:ext cx="62280" cy="93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4" h="260">
                  <a:moveTo>
                    <a:pt x="92" y="0"/>
                  </a:moveTo>
                  <a:cubicBezTo>
                    <a:pt x="34" y="0"/>
                    <a:pt x="0" y="32"/>
                    <a:pt x="0" y="77"/>
                  </a:cubicBezTo>
                  <a:cubicBezTo>
                    <a:pt x="0" y="120"/>
                    <a:pt x="29" y="138"/>
                    <a:pt x="63" y="149"/>
                  </a:cubicBezTo>
                  <a:cubicBezTo>
                    <a:pt x="66" y="149"/>
                    <a:pt x="74" y="151"/>
                    <a:pt x="76" y="154"/>
                  </a:cubicBezTo>
                  <a:cubicBezTo>
                    <a:pt x="92" y="159"/>
                    <a:pt x="105" y="167"/>
                    <a:pt x="105" y="178"/>
                  </a:cubicBezTo>
                  <a:cubicBezTo>
                    <a:pt x="105" y="191"/>
                    <a:pt x="92" y="202"/>
                    <a:pt x="60" y="202"/>
                  </a:cubicBezTo>
                  <a:cubicBezTo>
                    <a:pt x="34" y="202"/>
                    <a:pt x="8" y="194"/>
                    <a:pt x="2" y="194"/>
                  </a:cubicBezTo>
                  <a:lnTo>
                    <a:pt x="2" y="252"/>
                  </a:lnTo>
                  <a:cubicBezTo>
                    <a:pt x="5" y="252"/>
                    <a:pt x="37" y="260"/>
                    <a:pt x="71" y="260"/>
                  </a:cubicBezTo>
                  <a:cubicBezTo>
                    <a:pt x="119" y="260"/>
                    <a:pt x="174" y="239"/>
                    <a:pt x="174" y="178"/>
                  </a:cubicBezTo>
                  <a:cubicBezTo>
                    <a:pt x="174" y="149"/>
                    <a:pt x="156" y="120"/>
                    <a:pt x="116" y="106"/>
                  </a:cubicBezTo>
                  <a:lnTo>
                    <a:pt x="98" y="101"/>
                  </a:lnTo>
                  <a:cubicBezTo>
                    <a:pt x="87" y="98"/>
                    <a:pt x="68" y="93"/>
                    <a:pt x="68" y="77"/>
                  </a:cubicBezTo>
                  <a:cubicBezTo>
                    <a:pt x="68" y="64"/>
                    <a:pt x="82" y="56"/>
                    <a:pt x="108" y="56"/>
                  </a:cubicBezTo>
                  <a:cubicBezTo>
                    <a:pt x="129" y="56"/>
                    <a:pt x="156" y="64"/>
                    <a:pt x="158" y="64"/>
                  </a:cubicBezTo>
                  <a:lnTo>
                    <a:pt x="158" y="8"/>
                  </a:lnTo>
                  <a:lnTo>
                    <a:pt x="153" y="8"/>
                  </a:lnTo>
                  <a:cubicBezTo>
                    <a:pt x="150" y="8"/>
                    <a:pt x="121" y="0"/>
                    <a:pt x="92" y="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" name="Freeform: Shape 43"/>
            <p:cNvSpPr/>
            <p:nvPr/>
          </p:nvSpPr>
          <p:spPr>
            <a:xfrm>
              <a:off x="3133800" y="2445120"/>
              <a:ext cx="22680" cy="46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" h="130">
                  <a:moveTo>
                    <a:pt x="64" y="32"/>
                  </a:moveTo>
                  <a:cubicBezTo>
                    <a:pt x="64" y="16"/>
                    <a:pt x="50" y="0"/>
                    <a:pt x="32" y="0"/>
                  </a:cubicBezTo>
                  <a:cubicBezTo>
                    <a:pt x="16" y="0"/>
                    <a:pt x="0" y="14"/>
                    <a:pt x="0" y="32"/>
                  </a:cubicBezTo>
                  <a:lnTo>
                    <a:pt x="0" y="98"/>
                  </a:lnTo>
                  <a:cubicBezTo>
                    <a:pt x="0" y="117"/>
                    <a:pt x="13" y="130"/>
                    <a:pt x="32" y="130"/>
                  </a:cubicBezTo>
                  <a:cubicBezTo>
                    <a:pt x="48" y="130"/>
                    <a:pt x="64" y="117"/>
                    <a:pt x="64" y="9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" name="Freeform: Shape 44"/>
            <p:cNvSpPr/>
            <p:nvPr/>
          </p:nvSpPr>
          <p:spPr>
            <a:xfrm>
              <a:off x="3195720" y="2413800"/>
              <a:ext cx="22680" cy="77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" h="215">
                  <a:moveTo>
                    <a:pt x="64" y="32"/>
                  </a:moveTo>
                  <a:cubicBezTo>
                    <a:pt x="64" y="16"/>
                    <a:pt x="51" y="0"/>
                    <a:pt x="32" y="0"/>
                  </a:cubicBezTo>
                  <a:cubicBezTo>
                    <a:pt x="16" y="0"/>
                    <a:pt x="0" y="13"/>
                    <a:pt x="0" y="32"/>
                  </a:cubicBezTo>
                  <a:lnTo>
                    <a:pt x="0" y="183"/>
                  </a:lnTo>
                  <a:cubicBezTo>
                    <a:pt x="0" y="201"/>
                    <a:pt x="13" y="215"/>
                    <a:pt x="32" y="215"/>
                  </a:cubicBezTo>
                  <a:cubicBezTo>
                    <a:pt x="48" y="215"/>
                    <a:pt x="64" y="201"/>
                    <a:pt x="64" y="18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" name="Freeform: Shape 45"/>
            <p:cNvSpPr/>
            <p:nvPr/>
          </p:nvSpPr>
          <p:spPr>
            <a:xfrm>
              <a:off x="3256919" y="2372040"/>
              <a:ext cx="22320" cy="141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3" h="394">
                  <a:moveTo>
                    <a:pt x="63" y="31"/>
                  </a:moveTo>
                  <a:cubicBezTo>
                    <a:pt x="63" y="15"/>
                    <a:pt x="50" y="0"/>
                    <a:pt x="31" y="0"/>
                  </a:cubicBezTo>
                  <a:cubicBezTo>
                    <a:pt x="16" y="0"/>
                    <a:pt x="0" y="13"/>
                    <a:pt x="0" y="31"/>
                  </a:cubicBezTo>
                  <a:lnTo>
                    <a:pt x="0" y="362"/>
                  </a:lnTo>
                  <a:cubicBezTo>
                    <a:pt x="0" y="381"/>
                    <a:pt x="13" y="394"/>
                    <a:pt x="31" y="394"/>
                  </a:cubicBezTo>
                  <a:cubicBezTo>
                    <a:pt x="47" y="394"/>
                    <a:pt x="63" y="381"/>
                    <a:pt x="63" y="36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" name="Freeform: Shape 46"/>
            <p:cNvSpPr/>
            <p:nvPr/>
          </p:nvSpPr>
          <p:spPr>
            <a:xfrm>
              <a:off x="3318840" y="2413800"/>
              <a:ext cx="22320" cy="77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3" h="215">
                  <a:moveTo>
                    <a:pt x="63" y="32"/>
                  </a:moveTo>
                  <a:cubicBezTo>
                    <a:pt x="63" y="16"/>
                    <a:pt x="50" y="0"/>
                    <a:pt x="32" y="0"/>
                  </a:cubicBezTo>
                  <a:cubicBezTo>
                    <a:pt x="16" y="0"/>
                    <a:pt x="0" y="13"/>
                    <a:pt x="0" y="32"/>
                  </a:cubicBezTo>
                  <a:lnTo>
                    <a:pt x="0" y="183"/>
                  </a:lnTo>
                  <a:cubicBezTo>
                    <a:pt x="0" y="201"/>
                    <a:pt x="13" y="215"/>
                    <a:pt x="32" y="215"/>
                  </a:cubicBezTo>
                  <a:cubicBezTo>
                    <a:pt x="48" y="215"/>
                    <a:pt x="63" y="201"/>
                    <a:pt x="63" y="18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" name="Freeform: Shape 47"/>
            <p:cNvSpPr/>
            <p:nvPr/>
          </p:nvSpPr>
          <p:spPr>
            <a:xfrm>
              <a:off x="3379680" y="2445120"/>
              <a:ext cx="22680" cy="46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" h="130">
                  <a:moveTo>
                    <a:pt x="64" y="32"/>
                  </a:moveTo>
                  <a:cubicBezTo>
                    <a:pt x="64" y="16"/>
                    <a:pt x="51" y="0"/>
                    <a:pt x="32" y="0"/>
                  </a:cubicBezTo>
                  <a:cubicBezTo>
                    <a:pt x="16" y="0"/>
                    <a:pt x="0" y="14"/>
                    <a:pt x="0" y="32"/>
                  </a:cubicBezTo>
                  <a:lnTo>
                    <a:pt x="0" y="98"/>
                  </a:lnTo>
                  <a:cubicBezTo>
                    <a:pt x="0" y="117"/>
                    <a:pt x="14" y="130"/>
                    <a:pt x="32" y="130"/>
                  </a:cubicBezTo>
                  <a:cubicBezTo>
                    <a:pt x="48" y="130"/>
                    <a:pt x="64" y="117"/>
                    <a:pt x="64" y="9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9" name="Freeform: Shape 48"/>
            <p:cNvSpPr/>
            <p:nvPr/>
          </p:nvSpPr>
          <p:spPr>
            <a:xfrm>
              <a:off x="3441600" y="2413800"/>
              <a:ext cx="22680" cy="77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" h="215">
                  <a:moveTo>
                    <a:pt x="64" y="32"/>
                  </a:moveTo>
                  <a:cubicBezTo>
                    <a:pt x="64" y="16"/>
                    <a:pt x="51" y="0"/>
                    <a:pt x="32" y="0"/>
                  </a:cubicBezTo>
                  <a:cubicBezTo>
                    <a:pt x="16" y="0"/>
                    <a:pt x="0" y="13"/>
                    <a:pt x="0" y="32"/>
                  </a:cubicBezTo>
                  <a:lnTo>
                    <a:pt x="0" y="183"/>
                  </a:lnTo>
                  <a:cubicBezTo>
                    <a:pt x="0" y="201"/>
                    <a:pt x="14" y="215"/>
                    <a:pt x="32" y="215"/>
                  </a:cubicBezTo>
                  <a:cubicBezTo>
                    <a:pt x="48" y="215"/>
                    <a:pt x="64" y="201"/>
                    <a:pt x="64" y="18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0" name="Freeform: Shape 49"/>
            <p:cNvSpPr/>
            <p:nvPr/>
          </p:nvSpPr>
          <p:spPr>
            <a:xfrm>
              <a:off x="3502799" y="2372040"/>
              <a:ext cx="22320" cy="141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3" h="394">
                  <a:moveTo>
                    <a:pt x="63" y="31"/>
                  </a:moveTo>
                  <a:cubicBezTo>
                    <a:pt x="63" y="15"/>
                    <a:pt x="50" y="0"/>
                    <a:pt x="32" y="0"/>
                  </a:cubicBezTo>
                  <a:cubicBezTo>
                    <a:pt x="13" y="0"/>
                    <a:pt x="0" y="13"/>
                    <a:pt x="0" y="31"/>
                  </a:cubicBezTo>
                  <a:lnTo>
                    <a:pt x="0" y="362"/>
                  </a:lnTo>
                  <a:cubicBezTo>
                    <a:pt x="0" y="381"/>
                    <a:pt x="13" y="394"/>
                    <a:pt x="32" y="394"/>
                  </a:cubicBezTo>
                  <a:cubicBezTo>
                    <a:pt x="50" y="394"/>
                    <a:pt x="63" y="381"/>
                    <a:pt x="63" y="36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1" name="Freeform: Shape 50"/>
            <p:cNvSpPr/>
            <p:nvPr/>
          </p:nvSpPr>
          <p:spPr>
            <a:xfrm>
              <a:off x="3564720" y="2413800"/>
              <a:ext cx="22680" cy="77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" h="215">
                  <a:moveTo>
                    <a:pt x="64" y="32"/>
                  </a:moveTo>
                  <a:cubicBezTo>
                    <a:pt x="64" y="16"/>
                    <a:pt x="50" y="0"/>
                    <a:pt x="32" y="0"/>
                  </a:cubicBezTo>
                  <a:cubicBezTo>
                    <a:pt x="16" y="0"/>
                    <a:pt x="0" y="13"/>
                    <a:pt x="0" y="32"/>
                  </a:cubicBezTo>
                  <a:lnTo>
                    <a:pt x="0" y="183"/>
                  </a:lnTo>
                  <a:cubicBezTo>
                    <a:pt x="0" y="201"/>
                    <a:pt x="13" y="215"/>
                    <a:pt x="32" y="215"/>
                  </a:cubicBezTo>
                  <a:cubicBezTo>
                    <a:pt x="50" y="215"/>
                    <a:pt x="64" y="201"/>
                    <a:pt x="64" y="18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2" name="Freeform: Shape 51"/>
            <p:cNvSpPr/>
            <p:nvPr/>
          </p:nvSpPr>
          <p:spPr>
            <a:xfrm>
              <a:off x="3625560" y="2445120"/>
              <a:ext cx="22680" cy="46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" h="130">
                  <a:moveTo>
                    <a:pt x="64" y="32"/>
                  </a:moveTo>
                  <a:cubicBezTo>
                    <a:pt x="64" y="16"/>
                    <a:pt x="51" y="0"/>
                    <a:pt x="32" y="0"/>
                  </a:cubicBezTo>
                  <a:cubicBezTo>
                    <a:pt x="16" y="0"/>
                    <a:pt x="0" y="14"/>
                    <a:pt x="0" y="32"/>
                  </a:cubicBezTo>
                  <a:lnTo>
                    <a:pt x="0" y="98"/>
                  </a:lnTo>
                  <a:cubicBezTo>
                    <a:pt x="0" y="117"/>
                    <a:pt x="14" y="130"/>
                    <a:pt x="32" y="130"/>
                  </a:cubicBezTo>
                  <a:cubicBezTo>
                    <a:pt x="48" y="130"/>
                    <a:pt x="64" y="117"/>
                    <a:pt x="64" y="9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4038186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5073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50"/>
            <a:endParaRPr lang="en-US" sz="1400" dirty="0">
              <a:solidFill>
                <a:schemeClr val="bg1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 hasCustomPrompt="1"/>
          </p:nvPr>
        </p:nvSpPr>
        <p:spPr bwMode="white">
          <a:xfrm>
            <a:off x="336625" y="1489433"/>
            <a:ext cx="5515536" cy="12495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440" tIns="45720" rIns="91440" bIns="45720" anchor="b"/>
          <a:lstStyle>
            <a:lvl1pPr algn="l">
              <a:defRPr lang="en-US" sz="4000" i="0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1pPr>
          </a:lstStyle>
          <a:p>
            <a:pPr lvl="0"/>
            <a:r>
              <a:rPr lang="en-US" dirty="0">
                <a:sym typeface="Arial" pitchFamily="-107" charset="0"/>
              </a:rPr>
              <a:t>Presentation 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52484" y="3479701"/>
            <a:ext cx="5503386" cy="336551"/>
          </a:xfrm>
        </p:spPr>
        <p:txBody>
          <a:bodyPr lIns="91440" tIns="45720" rIns="91440" bIns="45720" anchor="b"/>
          <a:lstStyle>
            <a:lvl1pPr marL="1785" indent="0" algn="l">
              <a:buNone/>
              <a:defRPr lang="en-US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192881" indent="0">
              <a:buNone/>
              <a:defRPr/>
            </a:lvl2pPr>
            <a:lvl3pPr marL="386655" indent="0">
              <a:buNone/>
              <a:defRPr/>
            </a:lvl3pPr>
            <a:lvl4pPr marL="546497" indent="0">
              <a:buNone/>
              <a:defRPr/>
            </a:lvl4pPr>
            <a:lvl5pPr marL="706338" indent="0">
              <a:buNone/>
              <a:defRPr/>
            </a:lvl5pPr>
          </a:lstStyle>
          <a:p>
            <a:pPr lvl="0"/>
            <a:r>
              <a:rPr lang="en-US" dirty="0"/>
              <a:t>Presenter Name and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52482" y="3825499"/>
            <a:ext cx="5221886" cy="250298"/>
          </a:xfrm>
        </p:spPr>
        <p:txBody>
          <a:bodyPr/>
          <a:lstStyle>
            <a:lvl1pPr marL="1785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Session ID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5955029" y="0"/>
            <a:ext cx="3188971" cy="5143500"/>
          </a:xfrm>
          <a:prstGeom prst="rect">
            <a:avLst/>
          </a:prstGeom>
        </p:spPr>
      </p:pic>
      <p:grpSp>
        <p:nvGrpSpPr>
          <p:cNvPr id="10" name="Group 9"/>
          <p:cNvGrpSpPr/>
          <p:nvPr userDrawn="1"/>
        </p:nvGrpSpPr>
        <p:grpSpPr>
          <a:xfrm>
            <a:off x="454861" y="4785454"/>
            <a:ext cx="820227" cy="274319"/>
            <a:chOff x="1741456" y="4513412"/>
            <a:chExt cx="1027381" cy="343600"/>
          </a:xfrm>
          <a:solidFill>
            <a:schemeClr val="bg1"/>
          </a:solidFill>
        </p:grpSpPr>
        <p:sp>
          <p:nvSpPr>
            <p:cNvPr id="11" name="Freeform: Shape 1"/>
            <p:cNvSpPr/>
            <p:nvPr/>
          </p:nvSpPr>
          <p:spPr>
            <a:xfrm>
              <a:off x="2624973" y="4513412"/>
              <a:ext cx="143864" cy="34303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58" h="1806">
                  <a:moveTo>
                    <a:pt x="242" y="829"/>
                  </a:moveTo>
                  <a:cubicBezTo>
                    <a:pt x="215" y="896"/>
                    <a:pt x="204" y="941"/>
                    <a:pt x="204" y="964"/>
                  </a:cubicBezTo>
                  <a:cubicBezTo>
                    <a:pt x="183" y="999"/>
                    <a:pt x="175" y="1070"/>
                    <a:pt x="175" y="1097"/>
                  </a:cubicBezTo>
                  <a:lnTo>
                    <a:pt x="175" y="1129"/>
                  </a:lnTo>
                  <a:lnTo>
                    <a:pt x="223" y="1208"/>
                  </a:lnTo>
                  <a:cubicBezTo>
                    <a:pt x="250" y="1245"/>
                    <a:pt x="218" y="1258"/>
                    <a:pt x="292" y="1282"/>
                  </a:cubicBezTo>
                  <a:cubicBezTo>
                    <a:pt x="318" y="1282"/>
                    <a:pt x="340" y="1261"/>
                    <a:pt x="353" y="1221"/>
                  </a:cubicBezTo>
                  <a:lnTo>
                    <a:pt x="353" y="1208"/>
                  </a:lnTo>
                  <a:cubicBezTo>
                    <a:pt x="353" y="1113"/>
                    <a:pt x="387" y="978"/>
                    <a:pt x="419" y="888"/>
                  </a:cubicBezTo>
                  <a:cubicBezTo>
                    <a:pt x="419" y="845"/>
                    <a:pt x="456" y="718"/>
                    <a:pt x="588" y="406"/>
                  </a:cubicBezTo>
                  <a:cubicBezTo>
                    <a:pt x="588" y="371"/>
                    <a:pt x="618" y="308"/>
                    <a:pt x="678" y="210"/>
                  </a:cubicBezTo>
                  <a:cubicBezTo>
                    <a:pt x="729" y="125"/>
                    <a:pt x="742" y="138"/>
                    <a:pt x="758" y="128"/>
                  </a:cubicBezTo>
                  <a:lnTo>
                    <a:pt x="758" y="80"/>
                  </a:lnTo>
                  <a:lnTo>
                    <a:pt x="739" y="61"/>
                  </a:lnTo>
                  <a:cubicBezTo>
                    <a:pt x="739" y="61"/>
                    <a:pt x="721" y="43"/>
                    <a:pt x="671" y="22"/>
                  </a:cubicBezTo>
                  <a:cubicBezTo>
                    <a:pt x="671" y="22"/>
                    <a:pt x="620" y="0"/>
                    <a:pt x="604" y="0"/>
                  </a:cubicBezTo>
                  <a:cubicBezTo>
                    <a:pt x="588" y="0"/>
                    <a:pt x="557" y="32"/>
                    <a:pt x="530" y="93"/>
                  </a:cubicBezTo>
                  <a:close/>
                  <a:moveTo>
                    <a:pt x="14" y="1738"/>
                  </a:moveTo>
                  <a:cubicBezTo>
                    <a:pt x="14" y="1772"/>
                    <a:pt x="-18" y="1783"/>
                    <a:pt x="16" y="1806"/>
                  </a:cubicBezTo>
                  <a:lnTo>
                    <a:pt x="77" y="1806"/>
                  </a:lnTo>
                  <a:cubicBezTo>
                    <a:pt x="144" y="1775"/>
                    <a:pt x="167" y="1716"/>
                    <a:pt x="252" y="1528"/>
                  </a:cubicBezTo>
                  <a:lnTo>
                    <a:pt x="252" y="1486"/>
                  </a:lnTo>
                  <a:cubicBezTo>
                    <a:pt x="252" y="1460"/>
                    <a:pt x="273" y="1446"/>
                    <a:pt x="218" y="1412"/>
                  </a:cubicBezTo>
                  <a:lnTo>
                    <a:pt x="202" y="1412"/>
                  </a:lnTo>
                  <a:cubicBezTo>
                    <a:pt x="93" y="1409"/>
                    <a:pt x="67" y="1465"/>
                    <a:pt x="14" y="168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" name="Freeform: Shape 2"/>
            <p:cNvSpPr/>
            <p:nvPr/>
          </p:nvSpPr>
          <p:spPr>
            <a:xfrm>
              <a:off x="2244124" y="4551801"/>
              <a:ext cx="81339" cy="30426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9" h="1602">
                  <a:moveTo>
                    <a:pt x="244" y="1533"/>
                  </a:moveTo>
                  <a:cubicBezTo>
                    <a:pt x="209" y="1533"/>
                    <a:pt x="199" y="1483"/>
                    <a:pt x="183" y="1329"/>
                  </a:cubicBezTo>
                  <a:cubicBezTo>
                    <a:pt x="201" y="1064"/>
                    <a:pt x="223" y="884"/>
                    <a:pt x="241" y="789"/>
                  </a:cubicBezTo>
                  <a:cubicBezTo>
                    <a:pt x="323" y="384"/>
                    <a:pt x="307" y="458"/>
                    <a:pt x="366" y="320"/>
                  </a:cubicBezTo>
                  <a:cubicBezTo>
                    <a:pt x="424" y="180"/>
                    <a:pt x="429" y="161"/>
                    <a:pt x="429" y="119"/>
                  </a:cubicBezTo>
                  <a:cubicBezTo>
                    <a:pt x="429" y="71"/>
                    <a:pt x="376" y="32"/>
                    <a:pt x="268" y="0"/>
                  </a:cubicBezTo>
                  <a:lnTo>
                    <a:pt x="260" y="0"/>
                  </a:lnTo>
                  <a:lnTo>
                    <a:pt x="257" y="2"/>
                  </a:lnTo>
                  <a:cubicBezTo>
                    <a:pt x="257" y="2"/>
                    <a:pt x="254" y="5"/>
                    <a:pt x="241" y="63"/>
                  </a:cubicBezTo>
                  <a:lnTo>
                    <a:pt x="209" y="201"/>
                  </a:lnTo>
                  <a:cubicBezTo>
                    <a:pt x="130" y="535"/>
                    <a:pt x="127" y="564"/>
                    <a:pt x="109" y="614"/>
                  </a:cubicBezTo>
                  <a:cubicBezTo>
                    <a:pt x="-8" y="1138"/>
                    <a:pt x="0" y="1213"/>
                    <a:pt x="0" y="1340"/>
                  </a:cubicBezTo>
                  <a:cubicBezTo>
                    <a:pt x="5" y="1385"/>
                    <a:pt x="27" y="1432"/>
                    <a:pt x="66" y="1483"/>
                  </a:cubicBezTo>
                  <a:cubicBezTo>
                    <a:pt x="146" y="1562"/>
                    <a:pt x="212" y="1602"/>
                    <a:pt x="257" y="160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" name="Freeform: Shape 3"/>
            <p:cNvSpPr/>
            <p:nvPr/>
          </p:nvSpPr>
          <p:spPr>
            <a:xfrm>
              <a:off x="2307789" y="4611664"/>
              <a:ext cx="82479" cy="24458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35" h="1288">
                  <a:moveTo>
                    <a:pt x="270" y="204"/>
                  </a:moveTo>
                  <a:lnTo>
                    <a:pt x="294" y="212"/>
                  </a:lnTo>
                  <a:cubicBezTo>
                    <a:pt x="331" y="206"/>
                    <a:pt x="379" y="164"/>
                    <a:pt x="435" y="82"/>
                  </a:cubicBezTo>
                  <a:lnTo>
                    <a:pt x="432" y="71"/>
                  </a:lnTo>
                  <a:cubicBezTo>
                    <a:pt x="429" y="45"/>
                    <a:pt x="395" y="21"/>
                    <a:pt x="329" y="0"/>
                  </a:cubicBezTo>
                  <a:lnTo>
                    <a:pt x="321" y="0"/>
                  </a:lnTo>
                  <a:cubicBezTo>
                    <a:pt x="302" y="3"/>
                    <a:pt x="284" y="69"/>
                    <a:pt x="270" y="204"/>
                  </a:cubicBezTo>
                  <a:close/>
                  <a:moveTo>
                    <a:pt x="210" y="1218"/>
                  </a:moveTo>
                  <a:lnTo>
                    <a:pt x="199" y="1189"/>
                  </a:lnTo>
                  <a:cubicBezTo>
                    <a:pt x="194" y="1048"/>
                    <a:pt x="194" y="956"/>
                    <a:pt x="204" y="913"/>
                  </a:cubicBezTo>
                  <a:lnTo>
                    <a:pt x="194" y="884"/>
                  </a:lnTo>
                  <a:cubicBezTo>
                    <a:pt x="191" y="829"/>
                    <a:pt x="196" y="800"/>
                    <a:pt x="207" y="800"/>
                  </a:cubicBezTo>
                  <a:cubicBezTo>
                    <a:pt x="220" y="712"/>
                    <a:pt x="236" y="662"/>
                    <a:pt x="249" y="651"/>
                  </a:cubicBezTo>
                  <a:cubicBezTo>
                    <a:pt x="255" y="590"/>
                    <a:pt x="286" y="511"/>
                    <a:pt x="347" y="413"/>
                  </a:cubicBezTo>
                  <a:cubicBezTo>
                    <a:pt x="345" y="381"/>
                    <a:pt x="281" y="341"/>
                    <a:pt x="165" y="291"/>
                  </a:cubicBezTo>
                  <a:cubicBezTo>
                    <a:pt x="133" y="294"/>
                    <a:pt x="106" y="360"/>
                    <a:pt x="82" y="484"/>
                  </a:cubicBezTo>
                  <a:cubicBezTo>
                    <a:pt x="16" y="768"/>
                    <a:pt x="-10" y="969"/>
                    <a:pt x="3" y="1086"/>
                  </a:cubicBezTo>
                  <a:cubicBezTo>
                    <a:pt x="14" y="1168"/>
                    <a:pt x="24" y="1207"/>
                    <a:pt x="40" y="1207"/>
                  </a:cubicBezTo>
                  <a:cubicBezTo>
                    <a:pt x="96" y="1268"/>
                    <a:pt x="157" y="1295"/>
                    <a:pt x="225" y="128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" name="Freeform: Shape 4"/>
            <p:cNvSpPr/>
            <p:nvPr/>
          </p:nvSpPr>
          <p:spPr>
            <a:xfrm>
              <a:off x="2387038" y="4639791"/>
              <a:ext cx="173891" cy="21627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16" h="1139">
                  <a:moveTo>
                    <a:pt x="871" y="172"/>
                  </a:moveTo>
                  <a:cubicBezTo>
                    <a:pt x="900" y="141"/>
                    <a:pt x="916" y="114"/>
                    <a:pt x="916" y="95"/>
                  </a:cubicBezTo>
                  <a:cubicBezTo>
                    <a:pt x="916" y="37"/>
                    <a:pt x="892" y="5"/>
                    <a:pt x="795" y="0"/>
                  </a:cubicBezTo>
                  <a:cubicBezTo>
                    <a:pt x="773" y="0"/>
                    <a:pt x="736" y="35"/>
                    <a:pt x="683" y="106"/>
                  </a:cubicBezTo>
                  <a:cubicBezTo>
                    <a:pt x="644" y="252"/>
                    <a:pt x="599" y="350"/>
                    <a:pt x="543" y="403"/>
                  </a:cubicBezTo>
                  <a:cubicBezTo>
                    <a:pt x="456" y="596"/>
                    <a:pt x="389" y="723"/>
                    <a:pt x="344" y="781"/>
                  </a:cubicBezTo>
                  <a:cubicBezTo>
                    <a:pt x="331" y="832"/>
                    <a:pt x="318" y="858"/>
                    <a:pt x="307" y="858"/>
                  </a:cubicBezTo>
                  <a:lnTo>
                    <a:pt x="305" y="858"/>
                  </a:lnTo>
                  <a:cubicBezTo>
                    <a:pt x="305" y="858"/>
                    <a:pt x="302" y="858"/>
                    <a:pt x="299" y="773"/>
                  </a:cubicBezTo>
                  <a:lnTo>
                    <a:pt x="294" y="569"/>
                  </a:lnTo>
                  <a:lnTo>
                    <a:pt x="302" y="498"/>
                  </a:lnTo>
                  <a:lnTo>
                    <a:pt x="286" y="416"/>
                  </a:lnTo>
                  <a:lnTo>
                    <a:pt x="294" y="397"/>
                  </a:lnTo>
                  <a:lnTo>
                    <a:pt x="278" y="363"/>
                  </a:lnTo>
                  <a:lnTo>
                    <a:pt x="286" y="339"/>
                  </a:lnTo>
                  <a:lnTo>
                    <a:pt x="286" y="334"/>
                  </a:lnTo>
                  <a:cubicBezTo>
                    <a:pt x="286" y="286"/>
                    <a:pt x="207" y="249"/>
                    <a:pt x="45" y="220"/>
                  </a:cubicBezTo>
                  <a:cubicBezTo>
                    <a:pt x="24" y="225"/>
                    <a:pt x="11" y="236"/>
                    <a:pt x="0" y="249"/>
                  </a:cubicBezTo>
                  <a:lnTo>
                    <a:pt x="0" y="260"/>
                  </a:lnTo>
                  <a:cubicBezTo>
                    <a:pt x="29" y="260"/>
                    <a:pt x="53" y="474"/>
                    <a:pt x="74" y="906"/>
                  </a:cubicBezTo>
                  <a:cubicBezTo>
                    <a:pt x="74" y="993"/>
                    <a:pt x="93" y="1049"/>
                    <a:pt x="133" y="1073"/>
                  </a:cubicBezTo>
                  <a:cubicBezTo>
                    <a:pt x="170" y="1115"/>
                    <a:pt x="215" y="1139"/>
                    <a:pt x="273" y="1139"/>
                  </a:cubicBezTo>
                  <a:lnTo>
                    <a:pt x="302" y="1139"/>
                  </a:lnTo>
                  <a:lnTo>
                    <a:pt x="305" y="1136"/>
                  </a:lnTo>
                  <a:cubicBezTo>
                    <a:pt x="305" y="1136"/>
                    <a:pt x="307" y="1134"/>
                    <a:pt x="342" y="1054"/>
                  </a:cubicBezTo>
                  <a:lnTo>
                    <a:pt x="432" y="848"/>
                  </a:lnTo>
                  <a:cubicBezTo>
                    <a:pt x="516" y="667"/>
                    <a:pt x="569" y="564"/>
                    <a:pt x="593" y="540"/>
                  </a:cubicBezTo>
                  <a:cubicBezTo>
                    <a:pt x="620" y="474"/>
                    <a:pt x="641" y="440"/>
                    <a:pt x="652" y="434"/>
                  </a:cubicBezTo>
                  <a:lnTo>
                    <a:pt x="654" y="434"/>
                  </a:lnTo>
                  <a:cubicBezTo>
                    <a:pt x="654" y="434"/>
                    <a:pt x="657" y="434"/>
                    <a:pt x="712" y="36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" name="Freeform: Shape 5"/>
            <p:cNvSpPr/>
            <p:nvPr/>
          </p:nvSpPr>
          <p:spPr>
            <a:xfrm>
              <a:off x="2518358" y="4655945"/>
              <a:ext cx="124099" cy="20106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4" h="1059">
                  <a:moveTo>
                    <a:pt x="337" y="53"/>
                  </a:moveTo>
                  <a:cubicBezTo>
                    <a:pt x="276" y="108"/>
                    <a:pt x="233" y="167"/>
                    <a:pt x="204" y="230"/>
                  </a:cubicBezTo>
                  <a:lnTo>
                    <a:pt x="201" y="233"/>
                  </a:lnTo>
                  <a:cubicBezTo>
                    <a:pt x="201" y="233"/>
                    <a:pt x="199" y="236"/>
                    <a:pt x="183" y="262"/>
                  </a:cubicBezTo>
                  <a:lnTo>
                    <a:pt x="125" y="368"/>
                  </a:lnTo>
                  <a:cubicBezTo>
                    <a:pt x="43" y="564"/>
                    <a:pt x="0" y="710"/>
                    <a:pt x="0" y="808"/>
                  </a:cubicBezTo>
                  <a:lnTo>
                    <a:pt x="0" y="826"/>
                  </a:lnTo>
                  <a:cubicBezTo>
                    <a:pt x="0" y="861"/>
                    <a:pt x="21" y="900"/>
                    <a:pt x="66" y="945"/>
                  </a:cubicBezTo>
                  <a:cubicBezTo>
                    <a:pt x="109" y="1019"/>
                    <a:pt x="159" y="1059"/>
                    <a:pt x="220" y="1059"/>
                  </a:cubicBezTo>
                  <a:cubicBezTo>
                    <a:pt x="268" y="1049"/>
                    <a:pt x="294" y="1038"/>
                    <a:pt x="294" y="1030"/>
                  </a:cubicBezTo>
                  <a:cubicBezTo>
                    <a:pt x="339" y="998"/>
                    <a:pt x="360" y="977"/>
                    <a:pt x="360" y="964"/>
                  </a:cubicBezTo>
                  <a:cubicBezTo>
                    <a:pt x="432" y="874"/>
                    <a:pt x="477" y="800"/>
                    <a:pt x="501" y="739"/>
                  </a:cubicBezTo>
                  <a:lnTo>
                    <a:pt x="501" y="733"/>
                  </a:lnTo>
                  <a:lnTo>
                    <a:pt x="485" y="720"/>
                  </a:lnTo>
                  <a:lnTo>
                    <a:pt x="469" y="733"/>
                  </a:lnTo>
                  <a:cubicBezTo>
                    <a:pt x="392" y="845"/>
                    <a:pt x="310" y="924"/>
                    <a:pt x="220" y="972"/>
                  </a:cubicBezTo>
                  <a:cubicBezTo>
                    <a:pt x="204" y="972"/>
                    <a:pt x="191" y="961"/>
                    <a:pt x="183" y="943"/>
                  </a:cubicBezTo>
                  <a:cubicBezTo>
                    <a:pt x="183" y="813"/>
                    <a:pt x="233" y="641"/>
                    <a:pt x="331" y="421"/>
                  </a:cubicBezTo>
                  <a:lnTo>
                    <a:pt x="382" y="424"/>
                  </a:lnTo>
                  <a:cubicBezTo>
                    <a:pt x="382" y="424"/>
                    <a:pt x="411" y="426"/>
                    <a:pt x="440" y="416"/>
                  </a:cubicBezTo>
                  <a:lnTo>
                    <a:pt x="530" y="379"/>
                  </a:lnTo>
                  <a:cubicBezTo>
                    <a:pt x="588" y="349"/>
                    <a:pt x="628" y="299"/>
                    <a:pt x="654" y="230"/>
                  </a:cubicBezTo>
                  <a:lnTo>
                    <a:pt x="654" y="159"/>
                  </a:lnTo>
                  <a:cubicBezTo>
                    <a:pt x="646" y="111"/>
                    <a:pt x="577" y="58"/>
                    <a:pt x="448" y="0"/>
                  </a:cubicBezTo>
                  <a:lnTo>
                    <a:pt x="411" y="0"/>
                  </a:lnTo>
                  <a:close/>
                  <a:moveTo>
                    <a:pt x="374" y="349"/>
                  </a:moveTo>
                  <a:cubicBezTo>
                    <a:pt x="453" y="244"/>
                    <a:pt x="506" y="191"/>
                    <a:pt x="535" y="191"/>
                  </a:cubicBezTo>
                  <a:lnTo>
                    <a:pt x="543" y="191"/>
                  </a:lnTo>
                  <a:lnTo>
                    <a:pt x="551" y="196"/>
                  </a:lnTo>
                  <a:cubicBezTo>
                    <a:pt x="498" y="310"/>
                    <a:pt x="448" y="368"/>
                    <a:pt x="405" y="368"/>
                  </a:cubicBezTo>
                  <a:lnTo>
                    <a:pt x="376" y="355"/>
                  </a:lnTo>
                  <a:lnTo>
                    <a:pt x="376" y="349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" name="Freeform: Shape 6"/>
            <p:cNvSpPr/>
            <p:nvPr/>
          </p:nvSpPr>
          <p:spPr>
            <a:xfrm>
              <a:off x="1741456" y="4718660"/>
              <a:ext cx="122009" cy="13721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3" h="723">
                  <a:moveTo>
                    <a:pt x="495" y="442"/>
                  </a:moveTo>
                  <a:cubicBezTo>
                    <a:pt x="490" y="495"/>
                    <a:pt x="455" y="598"/>
                    <a:pt x="339" y="598"/>
                  </a:cubicBezTo>
                  <a:cubicBezTo>
                    <a:pt x="233" y="598"/>
                    <a:pt x="151" y="522"/>
                    <a:pt x="151" y="363"/>
                  </a:cubicBezTo>
                  <a:cubicBezTo>
                    <a:pt x="151" y="220"/>
                    <a:pt x="222" y="127"/>
                    <a:pt x="339" y="127"/>
                  </a:cubicBezTo>
                  <a:cubicBezTo>
                    <a:pt x="434" y="127"/>
                    <a:pt x="482" y="199"/>
                    <a:pt x="490" y="249"/>
                  </a:cubicBezTo>
                  <a:lnTo>
                    <a:pt x="635" y="249"/>
                  </a:lnTo>
                  <a:cubicBezTo>
                    <a:pt x="627" y="161"/>
                    <a:pt x="559" y="0"/>
                    <a:pt x="339" y="0"/>
                  </a:cubicBezTo>
                  <a:cubicBezTo>
                    <a:pt x="130" y="0"/>
                    <a:pt x="0" y="156"/>
                    <a:pt x="0" y="360"/>
                  </a:cubicBezTo>
                  <a:cubicBezTo>
                    <a:pt x="0" y="577"/>
                    <a:pt x="140" y="723"/>
                    <a:pt x="339" y="723"/>
                  </a:cubicBezTo>
                  <a:cubicBezTo>
                    <a:pt x="566" y="723"/>
                    <a:pt x="638" y="537"/>
                    <a:pt x="643" y="43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" name="Freeform: Shape 7"/>
            <p:cNvSpPr/>
            <p:nvPr/>
          </p:nvSpPr>
          <p:spPr>
            <a:xfrm>
              <a:off x="1876198" y="4721701"/>
              <a:ext cx="27556" cy="2337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124">
                  <a:moveTo>
                    <a:pt x="73" y="124"/>
                  </a:moveTo>
                  <a:lnTo>
                    <a:pt x="0" y="124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2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" name="Freeform: Shape 8"/>
            <p:cNvSpPr/>
            <p:nvPr/>
          </p:nvSpPr>
          <p:spPr>
            <a:xfrm>
              <a:off x="1876198" y="4757809"/>
              <a:ext cx="27556" cy="9502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501">
                  <a:moveTo>
                    <a:pt x="73" y="501"/>
                  </a:moveTo>
                  <a:lnTo>
                    <a:pt x="0" y="501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501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" name="Freeform: Shape 9"/>
            <p:cNvSpPr/>
            <p:nvPr/>
          </p:nvSpPr>
          <p:spPr>
            <a:xfrm>
              <a:off x="1914967" y="4755338"/>
              <a:ext cx="90461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7" h="530">
                  <a:moveTo>
                    <a:pt x="16" y="146"/>
                  </a:moveTo>
                  <a:cubicBezTo>
                    <a:pt x="16" y="252"/>
                    <a:pt x="109" y="284"/>
                    <a:pt x="162" y="297"/>
                  </a:cubicBezTo>
                  <a:cubicBezTo>
                    <a:pt x="175" y="299"/>
                    <a:pt x="212" y="310"/>
                    <a:pt x="225" y="313"/>
                  </a:cubicBezTo>
                  <a:cubicBezTo>
                    <a:pt x="278" y="326"/>
                    <a:pt x="326" y="337"/>
                    <a:pt x="326" y="379"/>
                  </a:cubicBezTo>
                  <a:cubicBezTo>
                    <a:pt x="326" y="408"/>
                    <a:pt x="294" y="432"/>
                    <a:pt x="236" y="432"/>
                  </a:cubicBezTo>
                  <a:cubicBezTo>
                    <a:pt x="178" y="432"/>
                    <a:pt x="143" y="403"/>
                    <a:pt x="138" y="352"/>
                  </a:cubicBezTo>
                  <a:lnTo>
                    <a:pt x="0" y="352"/>
                  </a:lnTo>
                  <a:cubicBezTo>
                    <a:pt x="6" y="405"/>
                    <a:pt x="35" y="530"/>
                    <a:pt x="236" y="530"/>
                  </a:cubicBezTo>
                  <a:cubicBezTo>
                    <a:pt x="424" y="530"/>
                    <a:pt x="477" y="427"/>
                    <a:pt x="477" y="368"/>
                  </a:cubicBezTo>
                  <a:cubicBezTo>
                    <a:pt x="477" y="302"/>
                    <a:pt x="435" y="246"/>
                    <a:pt x="310" y="215"/>
                  </a:cubicBezTo>
                  <a:cubicBezTo>
                    <a:pt x="302" y="212"/>
                    <a:pt x="262" y="204"/>
                    <a:pt x="247" y="199"/>
                  </a:cubicBezTo>
                  <a:cubicBezTo>
                    <a:pt x="183" y="183"/>
                    <a:pt x="165" y="172"/>
                    <a:pt x="165" y="141"/>
                  </a:cubicBezTo>
                  <a:cubicBezTo>
                    <a:pt x="165" y="111"/>
                    <a:pt x="196" y="98"/>
                    <a:pt x="231" y="98"/>
                  </a:cubicBezTo>
                  <a:cubicBezTo>
                    <a:pt x="310" y="98"/>
                    <a:pt x="326" y="138"/>
                    <a:pt x="326" y="162"/>
                  </a:cubicBezTo>
                  <a:lnTo>
                    <a:pt x="464" y="162"/>
                  </a:lnTo>
                  <a:cubicBezTo>
                    <a:pt x="464" y="109"/>
                    <a:pt x="427" y="0"/>
                    <a:pt x="231" y="0"/>
                  </a:cubicBezTo>
                  <a:cubicBezTo>
                    <a:pt x="74" y="0"/>
                    <a:pt x="16" y="80"/>
                    <a:pt x="16" y="14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" name="Freeform: Shape 10"/>
            <p:cNvSpPr/>
            <p:nvPr/>
          </p:nvSpPr>
          <p:spPr>
            <a:xfrm>
              <a:off x="2012080" y="4755338"/>
              <a:ext cx="97493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4" h="530">
                  <a:moveTo>
                    <a:pt x="376" y="331"/>
                  </a:moveTo>
                  <a:cubicBezTo>
                    <a:pt x="366" y="379"/>
                    <a:pt x="334" y="424"/>
                    <a:pt x="270" y="424"/>
                  </a:cubicBezTo>
                  <a:cubicBezTo>
                    <a:pt x="191" y="424"/>
                    <a:pt x="151" y="355"/>
                    <a:pt x="151" y="265"/>
                  </a:cubicBezTo>
                  <a:cubicBezTo>
                    <a:pt x="151" y="196"/>
                    <a:pt x="178" y="103"/>
                    <a:pt x="270" y="103"/>
                  </a:cubicBezTo>
                  <a:cubicBezTo>
                    <a:pt x="329" y="103"/>
                    <a:pt x="363" y="143"/>
                    <a:pt x="371" y="188"/>
                  </a:cubicBezTo>
                  <a:lnTo>
                    <a:pt x="511" y="188"/>
                  </a:lnTo>
                  <a:cubicBezTo>
                    <a:pt x="503" y="109"/>
                    <a:pt x="445" y="0"/>
                    <a:pt x="268" y="0"/>
                  </a:cubicBezTo>
                  <a:cubicBezTo>
                    <a:pt x="112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53" y="530"/>
                    <a:pt x="506" y="413"/>
                    <a:pt x="514" y="334"/>
                  </a:cubicBezTo>
                  <a:lnTo>
                    <a:pt x="376" y="33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" name="Freeform: Shape 11"/>
            <p:cNvSpPr/>
            <p:nvPr/>
          </p:nvSpPr>
          <p:spPr>
            <a:xfrm>
              <a:off x="2117744" y="4755338"/>
              <a:ext cx="101104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33" h="530">
                  <a:moveTo>
                    <a:pt x="268" y="0"/>
                  </a:moveTo>
                  <a:cubicBezTo>
                    <a:pt x="109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24" y="530"/>
                    <a:pt x="533" y="429"/>
                    <a:pt x="533" y="265"/>
                  </a:cubicBezTo>
                  <a:cubicBezTo>
                    <a:pt x="533" y="98"/>
                    <a:pt x="419" y="0"/>
                    <a:pt x="268" y="0"/>
                  </a:cubicBezTo>
                  <a:close/>
                  <a:moveTo>
                    <a:pt x="265" y="424"/>
                  </a:moveTo>
                  <a:cubicBezTo>
                    <a:pt x="188" y="424"/>
                    <a:pt x="146" y="355"/>
                    <a:pt x="146" y="265"/>
                  </a:cubicBezTo>
                  <a:cubicBezTo>
                    <a:pt x="149" y="196"/>
                    <a:pt x="175" y="103"/>
                    <a:pt x="265" y="103"/>
                  </a:cubicBezTo>
                  <a:cubicBezTo>
                    <a:pt x="347" y="103"/>
                    <a:pt x="382" y="183"/>
                    <a:pt x="382" y="265"/>
                  </a:cubicBezTo>
                  <a:cubicBezTo>
                    <a:pt x="382" y="347"/>
                    <a:pt x="347" y="424"/>
                    <a:pt x="265" y="424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7588976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9143918" cy="5143500"/>
          </a:xfrm>
          <a:prstGeom prst="rect">
            <a:avLst/>
          </a:prstGeom>
          <a:solidFill>
            <a:srgbClr val="005073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50"/>
            <a:endParaRPr lang="en-US" sz="1400" dirty="0">
              <a:solidFill>
                <a:srgbClr val="00BCEB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3270632" y="-729869"/>
            <a:ext cx="2602737" cy="9144001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474580"/>
            <a:ext cx="8394466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Segue Slide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PSOIOT-1032</a:t>
            </a:r>
            <a:endParaRPr lang="en-US" dirty="0">
              <a:ea typeface="ＭＳ Ｐゴシック" charset="0"/>
            </a:endParaRP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454861" y="4785454"/>
            <a:ext cx="820227" cy="274319"/>
            <a:chOff x="1741456" y="4513412"/>
            <a:chExt cx="1027381" cy="343600"/>
          </a:xfrm>
          <a:solidFill>
            <a:schemeClr val="bg1"/>
          </a:solidFill>
        </p:grpSpPr>
        <p:sp>
          <p:nvSpPr>
            <p:cNvPr id="16" name="Freeform: Shape 1"/>
            <p:cNvSpPr/>
            <p:nvPr/>
          </p:nvSpPr>
          <p:spPr>
            <a:xfrm>
              <a:off x="2624973" y="4513412"/>
              <a:ext cx="143864" cy="34303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58" h="1806">
                  <a:moveTo>
                    <a:pt x="242" y="829"/>
                  </a:moveTo>
                  <a:cubicBezTo>
                    <a:pt x="215" y="896"/>
                    <a:pt x="204" y="941"/>
                    <a:pt x="204" y="964"/>
                  </a:cubicBezTo>
                  <a:cubicBezTo>
                    <a:pt x="183" y="999"/>
                    <a:pt x="175" y="1070"/>
                    <a:pt x="175" y="1097"/>
                  </a:cubicBezTo>
                  <a:lnTo>
                    <a:pt x="175" y="1129"/>
                  </a:lnTo>
                  <a:lnTo>
                    <a:pt x="223" y="1208"/>
                  </a:lnTo>
                  <a:cubicBezTo>
                    <a:pt x="250" y="1245"/>
                    <a:pt x="218" y="1258"/>
                    <a:pt x="292" y="1282"/>
                  </a:cubicBezTo>
                  <a:cubicBezTo>
                    <a:pt x="318" y="1282"/>
                    <a:pt x="340" y="1261"/>
                    <a:pt x="353" y="1221"/>
                  </a:cubicBezTo>
                  <a:lnTo>
                    <a:pt x="353" y="1208"/>
                  </a:lnTo>
                  <a:cubicBezTo>
                    <a:pt x="353" y="1113"/>
                    <a:pt x="387" y="978"/>
                    <a:pt x="419" y="888"/>
                  </a:cubicBezTo>
                  <a:cubicBezTo>
                    <a:pt x="419" y="845"/>
                    <a:pt x="456" y="718"/>
                    <a:pt x="588" y="406"/>
                  </a:cubicBezTo>
                  <a:cubicBezTo>
                    <a:pt x="588" y="371"/>
                    <a:pt x="618" y="308"/>
                    <a:pt x="678" y="210"/>
                  </a:cubicBezTo>
                  <a:cubicBezTo>
                    <a:pt x="729" y="125"/>
                    <a:pt x="742" y="138"/>
                    <a:pt x="758" y="128"/>
                  </a:cubicBezTo>
                  <a:lnTo>
                    <a:pt x="758" y="80"/>
                  </a:lnTo>
                  <a:lnTo>
                    <a:pt x="739" y="61"/>
                  </a:lnTo>
                  <a:cubicBezTo>
                    <a:pt x="739" y="61"/>
                    <a:pt x="721" y="43"/>
                    <a:pt x="671" y="22"/>
                  </a:cubicBezTo>
                  <a:cubicBezTo>
                    <a:pt x="671" y="22"/>
                    <a:pt x="620" y="0"/>
                    <a:pt x="604" y="0"/>
                  </a:cubicBezTo>
                  <a:cubicBezTo>
                    <a:pt x="588" y="0"/>
                    <a:pt x="557" y="32"/>
                    <a:pt x="530" y="93"/>
                  </a:cubicBezTo>
                  <a:close/>
                  <a:moveTo>
                    <a:pt x="14" y="1738"/>
                  </a:moveTo>
                  <a:cubicBezTo>
                    <a:pt x="14" y="1772"/>
                    <a:pt x="-18" y="1783"/>
                    <a:pt x="16" y="1806"/>
                  </a:cubicBezTo>
                  <a:lnTo>
                    <a:pt x="77" y="1806"/>
                  </a:lnTo>
                  <a:cubicBezTo>
                    <a:pt x="144" y="1775"/>
                    <a:pt x="167" y="1716"/>
                    <a:pt x="252" y="1528"/>
                  </a:cubicBezTo>
                  <a:lnTo>
                    <a:pt x="252" y="1486"/>
                  </a:lnTo>
                  <a:cubicBezTo>
                    <a:pt x="252" y="1460"/>
                    <a:pt x="273" y="1446"/>
                    <a:pt x="218" y="1412"/>
                  </a:cubicBezTo>
                  <a:lnTo>
                    <a:pt x="202" y="1412"/>
                  </a:lnTo>
                  <a:cubicBezTo>
                    <a:pt x="93" y="1409"/>
                    <a:pt x="67" y="1465"/>
                    <a:pt x="14" y="168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" name="Freeform: Shape 2"/>
            <p:cNvSpPr/>
            <p:nvPr/>
          </p:nvSpPr>
          <p:spPr>
            <a:xfrm>
              <a:off x="2244124" y="4551801"/>
              <a:ext cx="81339" cy="30426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9" h="1602">
                  <a:moveTo>
                    <a:pt x="244" y="1533"/>
                  </a:moveTo>
                  <a:cubicBezTo>
                    <a:pt x="209" y="1533"/>
                    <a:pt x="199" y="1483"/>
                    <a:pt x="183" y="1329"/>
                  </a:cubicBezTo>
                  <a:cubicBezTo>
                    <a:pt x="201" y="1064"/>
                    <a:pt x="223" y="884"/>
                    <a:pt x="241" y="789"/>
                  </a:cubicBezTo>
                  <a:cubicBezTo>
                    <a:pt x="323" y="384"/>
                    <a:pt x="307" y="458"/>
                    <a:pt x="366" y="320"/>
                  </a:cubicBezTo>
                  <a:cubicBezTo>
                    <a:pt x="424" y="180"/>
                    <a:pt x="429" y="161"/>
                    <a:pt x="429" y="119"/>
                  </a:cubicBezTo>
                  <a:cubicBezTo>
                    <a:pt x="429" y="71"/>
                    <a:pt x="376" y="32"/>
                    <a:pt x="268" y="0"/>
                  </a:cubicBezTo>
                  <a:lnTo>
                    <a:pt x="260" y="0"/>
                  </a:lnTo>
                  <a:lnTo>
                    <a:pt x="257" y="2"/>
                  </a:lnTo>
                  <a:cubicBezTo>
                    <a:pt x="257" y="2"/>
                    <a:pt x="254" y="5"/>
                    <a:pt x="241" y="63"/>
                  </a:cubicBezTo>
                  <a:lnTo>
                    <a:pt x="209" y="201"/>
                  </a:lnTo>
                  <a:cubicBezTo>
                    <a:pt x="130" y="535"/>
                    <a:pt x="127" y="564"/>
                    <a:pt x="109" y="614"/>
                  </a:cubicBezTo>
                  <a:cubicBezTo>
                    <a:pt x="-8" y="1138"/>
                    <a:pt x="0" y="1213"/>
                    <a:pt x="0" y="1340"/>
                  </a:cubicBezTo>
                  <a:cubicBezTo>
                    <a:pt x="5" y="1385"/>
                    <a:pt x="27" y="1432"/>
                    <a:pt x="66" y="1483"/>
                  </a:cubicBezTo>
                  <a:cubicBezTo>
                    <a:pt x="146" y="1562"/>
                    <a:pt x="212" y="1602"/>
                    <a:pt x="257" y="160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" name="Freeform: Shape 3"/>
            <p:cNvSpPr/>
            <p:nvPr/>
          </p:nvSpPr>
          <p:spPr>
            <a:xfrm>
              <a:off x="2307789" y="4611664"/>
              <a:ext cx="82479" cy="24458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35" h="1288">
                  <a:moveTo>
                    <a:pt x="270" y="204"/>
                  </a:moveTo>
                  <a:lnTo>
                    <a:pt x="294" y="212"/>
                  </a:lnTo>
                  <a:cubicBezTo>
                    <a:pt x="331" y="206"/>
                    <a:pt x="379" y="164"/>
                    <a:pt x="435" y="82"/>
                  </a:cubicBezTo>
                  <a:lnTo>
                    <a:pt x="432" y="71"/>
                  </a:lnTo>
                  <a:cubicBezTo>
                    <a:pt x="429" y="45"/>
                    <a:pt x="395" y="21"/>
                    <a:pt x="329" y="0"/>
                  </a:cubicBezTo>
                  <a:lnTo>
                    <a:pt x="321" y="0"/>
                  </a:lnTo>
                  <a:cubicBezTo>
                    <a:pt x="302" y="3"/>
                    <a:pt x="284" y="69"/>
                    <a:pt x="270" y="204"/>
                  </a:cubicBezTo>
                  <a:close/>
                  <a:moveTo>
                    <a:pt x="210" y="1218"/>
                  </a:moveTo>
                  <a:lnTo>
                    <a:pt x="199" y="1189"/>
                  </a:lnTo>
                  <a:cubicBezTo>
                    <a:pt x="194" y="1048"/>
                    <a:pt x="194" y="956"/>
                    <a:pt x="204" y="913"/>
                  </a:cubicBezTo>
                  <a:lnTo>
                    <a:pt x="194" y="884"/>
                  </a:lnTo>
                  <a:cubicBezTo>
                    <a:pt x="191" y="829"/>
                    <a:pt x="196" y="800"/>
                    <a:pt x="207" y="800"/>
                  </a:cubicBezTo>
                  <a:cubicBezTo>
                    <a:pt x="220" y="712"/>
                    <a:pt x="236" y="662"/>
                    <a:pt x="249" y="651"/>
                  </a:cubicBezTo>
                  <a:cubicBezTo>
                    <a:pt x="255" y="590"/>
                    <a:pt x="286" y="511"/>
                    <a:pt x="347" y="413"/>
                  </a:cubicBezTo>
                  <a:cubicBezTo>
                    <a:pt x="345" y="381"/>
                    <a:pt x="281" y="341"/>
                    <a:pt x="165" y="291"/>
                  </a:cubicBezTo>
                  <a:cubicBezTo>
                    <a:pt x="133" y="294"/>
                    <a:pt x="106" y="360"/>
                    <a:pt x="82" y="484"/>
                  </a:cubicBezTo>
                  <a:cubicBezTo>
                    <a:pt x="16" y="768"/>
                    <a:pt x="-10" y="969"/>
                    <a:pt x="3" y="1086"/>
                  </a:cubicBezTo>
                  <a:cubicBezTo>
                    <a:pt x="14" y="1168"/>
                    <a:pt x="24" y="1207"/>
                    <a:pt x="40" y="1207"/>
                  </a:cubicBezTo>
                  <a:cubicBezTo>
                    <a:pt x="96" y="1268"/>
                    <a:pt x="157" y="1295"/>
                    <a:pt x="225" y="128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" name="Freeform: Shape 4"/>
            <p:cNvSpPr/>
            <p:nvPr/>
          </p:nvSpPr>
          <p:spPr>
            <a:xfrm>
              <a:off x="2387038" y="4639791"/>
              <a:ext cx="173891" cy="21627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16" h="1139">
                  <a:moveTo>
                    <a:pt x="871" y="172"/>
                  </a:moveTo>
                  <a:cubicBezTo>
                    <a:pt x="900" y="141"/>
                    <a:pt x="916" y="114"/>
                    <a:pt x="916" y="95"/>
                  </a:cubicBezTo>
                  <a:cubicBezTo>
                    <a:pt x="916" y="37"/>
                    <a:pt x="892" y="5"/>
                    <a:pt x="795" y="0"/>
                  </a:cubicBezTo>
                  <a:cubicBezTo>
                    <a:pt x="773" y="0"/>
                    <a:pt x="736" y="35"/>
                    <a:pt x="683" y="106"/>
                  </a:cubicBezTo>
                  <a:cubicBezTo>
                    <a:pt x="644" y="252"/>
                    <a:pt x="599" y="350"/>
                    <a:pt x="543" y="403"/>
                  </a:cubicBezTo>
                  <a:cubicBezTo>
                    <a:pt x="456" y="596"/>
                    <a:pt x="389" y="723"/>
                    <a:pt x="344" y="781"/>
                  </a:cubicBezTo>
                  <a:cubicBezTo>
                    <a:pt x="331" y="832"/>
                    <a:pt x="318" y="858"/>
                    <a:pt x="307" y="858"/>
                  </a:cubicBezTo>
                  <a:lnTo>
                    <a:pt x="305" y="858"/>
                  </a:lnTo>
                  <a:cubicBezTo>
                    <a:pt x="305" y="858"/>
                    <a:pt x="302" y="858"/>
                    <a:pt x="299" y="773"/>
                  </a:cubicBezTo>
                  <a:lnTo>
                    <a:pt x="294" y="569"/>
                  </a:lnTo>
                  <a:lnTo>
                    <a:pt x="302" y="498"/>
                  </a:lnTo>
                  <a:lnTo>
                    <a:pt x="286" y="416"/>
                  </a:lnTo>
                  <a:lnTo>
                    <a:pt x="294" y="397"/>
                  </a:lnTo>
                  <a:lnTo>
                    <a:pt x="278" y="363"/>
                  </a:lnTo>
                  <a:lnTo>
                    <a:pt x="286" y="339"/>
                  </a:lnTo>
                  <a:lnTo>
                    <a:pt x="286" y="334"/>
                  </a:lnTo>
                  <a:cubicBezTo>
                    <a:pt x="286" y="286"/>
                    <a:pt x="207" y="249"/>
                    <a:pt x="45" y="220"/>
                  </a:cubicBezTo>
                  <a:cubicBezTo>
                    <a:pt x="24" y="225"/>
                    <a:pt x="11" y="236"/>
                    <a:pt x="0" y="249"/>
                  </a:cubicBezTo>
                  <a:lnTo>
                    <a:pt x="0" y="260"/>
                  </a:lnTo>
                  <a:cubicBezTo>
                    <a:pt x="29" y="260"/>
                    <a:pt x="53" y="474"/>
                    <a:pt x="74" y="906"/>
                  </a:cubicBezTo>
                  <a:cubicBezTo>
                    <a:pt x="74" y="993"/>
                    <a:pt x="93" y="1049"/>
                    <a:pt x="133" y="1073"/>
                  </a:cubicBezTo>
                  <a:cubicBezTo>
                    <a:pt x="170" y="1115"/>
                    <a:pt x="215" y="1139"/>
                    <a:pt x="273" y="1139"/>
                  </a:cubicBezTo>
                  <a:lnTo>
                    <a:pt x="302" y="1139"/>
                  </a:lnTo>
                  <a:lnTo>
                    <a:pt x="305" y="1136"/>
                  </a:lnTo>
                  <a:cubicBezTo>
                    <a:pt x="305" y="1136"/>
                    <a:pt x="307" y="1134"/>
                    <a:pt x="342" y="1054"/>
                  </a:cubicBezTo>
                  <a:lnTo>
                    <a:pt x="432" y="848"/>
                  </a:lnTo>
                  <a:cubicBezTo>
                    <a:pt x="516" y="667"/>
                    <a:pt x="569" y="564"/>
                    <a:pt x="593" y="540"/>
                  </a:cubicBezTo>
                  <a:cubicBezTo>
                    <a:pt x="620" y="474"/>
                    <a:pt x="641" y="440"/>
                    <a:pt x="652" y="434"/>
                  </a:cubicBezTo>
                  <a:lnTo>
                    <a:pt x="654" y="434"/>
                  </a:lnTo>
                  <a:cubicBezTo>
                    <a:pt x="654" y="434"/>
                    <a:pt x="657" y="434"/>
                    <a:pt x="712" y="36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" name="Freeform: Shape 5"/>
            <p:cNvSpPr/>
            <p:nvPr/>
          </p:nvSpPr>
          <p:spPr>
            <a:xfrm>
              <a:off x="2518358" y="4655945"/>
              <a:ext cx="124099" cy="20106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4" h="1059">
                  <a:moveTo>
                    <a:pt x="337" y="53"/>
                  </a:moveTo>
                  <a:cubicBezTo>
                    <a:pt x="276" y="108"/>
                    <a:pt x="233" y="167"/>
                    <a:pt x="204" y="230"/>
                  </a:cubicBezTo>
                  <a:lnTo>
                    <a:pt x="201" y="233"/>
                  </a:lnTo>
                  <a:cubicBezTo>
                    <a:pt x="201" y="233"/>
                    <a:pt x="199" y="236"/>
                    <a:pt x="183" y="262"/>
                  </a:cubicBezTo>
                  <a:lnTo>
                    <a:pt x="125" y="368"/>
                  </a:lnTo>
                  <a:cubicBezTo>
                    <a:pt x="43" y="564"/>
                    <a:pt x="0" y="710"/>
                    <a:pt x="0" y="808"/>
                  </a:cubicBezTo>
                  <a:lnTo>
                    <a:pt x="0" y="826"/>
                  </a:lnTo>
                  <a:cubicBezTo>
                    <a:pt x="0" y="861"/>
                    <a:pt x="21" y="900"/>
                    <a:pt x="66" y="945"/>
                  </a:cubicBezTo>
                  <a:cubicBezTo>
                    <a:pt x="109" y="1019"/>
                    <a:pt x="159" y="1059"/>
                    <a:pt x="220" y="1059"/>
                  </a:cubicBezTo>
                  <a:cubicBezTo>
                    <a:pt x="268" y="1049"/>
                    <a:pt x="294" y="1038"/>
                    <a:pt x="294" y="1030"/>
                  </a:cubicBezTo>
                  <a:cubicBezTo>
                    <a:pt x="339" y="998"/>
                    <a:pt x="360" y="977"/>
                    <a:pt x="360" y="964"/>
                  </a:cubicBezTo>
                  <a:cubicBezTo>
                    <a:pt x="432" y="874"/>
                    <a:pt x="477" y="800"/>
                    <a:pt x="501" y="739"/>
                  </a:cubicBezTo>
                  <a:lnTo>
                    <a:pt x="501" y="733"/>
                  </a:lnTo>
                  <a:lnTo>
                    <a:pt x="485" y="720"/>
                  </a:lnTo>
                  <a:lnTo>
                    <a:pt x="469" y="733"/>
                  </a:lnTo>
                  <a:cubicBezTo>
                    <a:pt x="392" y="845"/>
                    <a:pt x="310" y="924"/>
                    <a:pt x="220" y="972"/>
                  </a:cubicBezTo>
                  <a:cubicBezTo>
                    <a:pt x="204" y="972"/>
                    <a:pt x="191" y="961"/>
                    <a:pt x="183" y="943"/>
                  </a:cubicBezTo>
                  <a:cubicBezTo>
                    <a:pt x="183" y="813"/>
                    <a:pt x="233" y="641"/>
                    <a:pt x="331" y="421"/>
                  </a:cubicBezTo>
                  <a:lnTo>
                    <a:pt x="382" y="424"/>
                  </a:lnTo>
                  <a:cubicBezTo>
                    <a:pt x="382" y="424"/>
                    <a:pt x="411" y="426"/>
                    <a:pt x="440" y="416"/>
                  </a:cubicBezTo>
                  <a:lnTo>
                    <a:pt x="530" y="379"/>
                  </a:lnTo>
                  <a:cubicBezTo>
                    <a:pt x="588" y="349"/>
                    <a:pt x="628" y="299"/>
                    <a:pt x="654" y="230"/>
                  </a:cubicBezTo>
                  <a:lnTo>
                    <a:pt x="654" y="159"/>
                  </a:lnTo>
                  <a:cubicBezTo>
                    <a:pt x="646" y="111"/>
                    <a:pt x="577" y="58"/>
                    <a:pt x="448" y="0"/>
                  </a:cubicBezTo>
                  <a:lnTo>
                    <a:pt x="411" y="0"/>
                  </a:lnTo>
                  <a:close/>
                  <a:moveTo>
                    <a:pt x="374" y="349"/>
                  </a:moveTo>
                  <a:cubicBezTo>
                    <a:pt x="453" y="244"/>
                    <a:pt x="506" y="191"/>
                    <a:pt x="535" y="191"/>
                  </a:cubicBezTo>
                  <a:lnTo>
                    <a:pt x="543" y="191"/>
                  </a:lnTo>
                  <a:lnTo>
                    <a:pt x="551" y="196"/>
                  </a:lnTo>
                  <a:cubicBezTo>
                    <a:pt x="498" y="310"/>
                    <a:pt x="448" y="368"/>
                    <a:pt x="405" y="368"/>
                  </a:cubicBezTo>
                  <a:lnTo>
                    <a:pt x="376" y="355"/>
                  </a:lnTo>
                  <a:lnTo>
                    <a:pt x="376" y="349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" name="Freeform: Shape 6"/>
            <p:cNvSpPr/>
            <p:nvPr/>
          </p:nvSpPr>
          <p:spPr>
            <a:xfrm>
              <a:off x="1741456" y="4718660"/>
              <a:ext cx="122009" cy="13721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3" h="723">
                  <a:moveTo>
                    <a:pt x="495" y="442"/>
                  </a:moveTo>
                  <a:cubicBezTo>
                    <a:pt x="490" y="495"/>
                    <a:pt x="455" y="598"/>
                    <a:pt x="339" y="598"/>
                  </a:cubicBezTo>
                  <a:cubicBezTo>
                    <a:pt x="233" y="598"/>
                    <a:pt x="151" y="522"/>
                    <a:pt x="151" y="363"/>
                  </a:cubicBezTo>
                  <a:cubicBezTo>
                    <a:pt x="151" y="220"/>
                    <a:pt x="222" y="127"/>
                    <a:pt x="339" y="127"/>
                  </a:cubicBezTo>
                  <a:cubicBezTo>
                    <a:pt x="434" y="127"/>
                    <a:pt x="482" y="199"/>
                    <a:pt x="490" y="249"/>
                  </a:cubicBezTo>
                  <a:lnTo>
                    <a:pt x="635" y="249"/>
                  </a:lnTo>
                  <a:cubicBezTo>
                    <a:pt x="627" y="161"/>
                    <a:pt x="559" y="0"/>
                    <a:pt x="339" y="0"/>
                  </a:cubicBezTo>
                  <a:cubicBezTo>
                    <a:pt x="130" y="0"/>
                    <a:pt x="0" y="156"/>
                    <a:pt x="0" y="360"/>
                  </a:cubicBezTo>
                  <a:cubicBezTo>
                    <a:pt x="0" y="577"/>
                    <a:pt x="140" y="723"/>
                    <a:pt x="339" y="723"/>
                  </a:cubicBezTo>
                  <a:cubicBezTo>
                    <a:pt x="566" y="723"/>
                    <a:pt x="638" y="537"/>
                    <a:pt x="643" y="43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" name="Freeform: Shape 7"/>
            <p:cNvSpPr/>
            <p:nvPr/>
          </p:nvSpPr>
          <p:spPr>
            <a:xfrm>
              <a:off x="1876198" y="4721701"/>
              <a:ext cx="27556" cy="2337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124">
                  <a:moveTo>
                    <a:pt x="73" y="124"/>
                  </a:moveTo>
                  <a:lnTo>
                    <a:pt x="0" y="124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2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" name="Freeform: Shape 8"/>
            <p:cNvSpPr/>
            <p:nvPr/>
          </p:nvSpPr>
          <p:spPr>
            <a:xfrm>
              <a:off x="1876198" y="4757809"/>
              <a:ext cx="27556" cy="9502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501">
                  <a:moveTo>
                    <a:pt x="73" y="501"/>
                  </a:moveTo>
                  <a:lnTo>
                    <a:pt x="0" y="501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501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" name="Freeform: Shape 9"/>
            <p:cNvSpPr/>
            <p:nvPr/>
          </p:nvSpPr>
          <p:spPr>
            <a:xfrm>
              <a:off x="1914967" y="4755338"/>
              <a:ext cx="90461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7" h="530">
                  <a:moveTo>
                    <a:pt x="16" y="146"/>
                  </a:moveTo>
                  <a:cubicBezTo>
                    <a:pt x="16" y="252"/>
                    <a:pt x="109" y="284"/>
                    <a:pt x="162" y="297"/>
                  </a:cubicBezTo>
                  <a:cubicBezTo>
                    <a:pt x="175" y="299"/>
                    <a:pt x="212" y="310"/>
                    <a:pt x="225" y="313"/>
                  </a:cubicBezTo>
                  <a:cubicBezTo>
                    <a:pt x="278" y="326"/>
                    <a:pt x="326" y="337"/>
                    <a:pt x="326" y="379"/>
                  </a:cubicBezTo>
                  <a:cubicBezTo>
                    <a:pt x="326" y="408"/>
                    <a:pt x="294" y="432"/>
                    <a:pt x="236" y="432"/>
                  </a:cubicBezTo>
                  <a:cubicBezTo>
                    <a:pt x="178" y="432"/>
                    <a:pt x="143" y="403"/>
                    <a:pt x="138" y="352"/>
                  </a:cubicBezTo>
                  <a:lnTo>
                    <a:pt x="0" y="352"/>
                  </a:lnTo>
                  <a:cubicBezTo>
                    <a:pt x="6" y="405"/>
                    <a:pt x="35" y="530"/>
                    <a:pt x="236" y="530"/>
                  </a:cubicBezTo>
                  <a:cubicBezTo>
                    <a:pt x="424" y="530"/>
                    <a:pt x="477" y="427"/>
                    <a:pt x="477" y="368"/>
                  </a:cubicBezTo>
                  <a:cubicBezTo>
                    <a:pt x="477" y="302"/>
                    <a:pt x="435" y="246"/>
                    <a:pt x="310" y="215"/>
                  </a:cubicBezTo>
                  <a:cubicBezTo>
                    <a:pt x="302" y="212"/>
                    <a:pt x="262" y="204"/>
                    <a:pt x="247" y="199"/>
                  </a:cubicBezTo>
                  <a:cubicBezTo>
                    <a:pt x="183" y="183"/>
                    <a:pt x="165" y="172"/>
                    <a:pt x="165" y="141"/>
                  </a:cubicBezTo>
                  <a:cubicBezTo>
                    <a:pt x="165" y="111"/>
                    <a:pt x="196" y="98"/>
                    <a:pt x="231" y="98"/>
                  </a:cubicBezTo>
                  <a:cubicBezTo>
                    <a:pt x="310" y="98"/>
                    <a:pt x="326" y="138"/>
                    <a:pt x="326" y="162"/>
                  </a:cubicBezTo>
                  <a:lnTo>
                    <a:pt x="464" y="162"/>
                  </a:lnTo>
                  <a:cubicBezTo>
                    <a:pt x="464" y="109"/>
                    <a:pt x="427" y="0"/>
                    <a:pt x="231" y="0"/>
                  </a:cubicBezTo>
                  <a:cubicBezTo>
                    <a:pt x="74" y="0"/>
                    <a:pt x="16" y="80"/>
                    <a:pt x="16" y="14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" name="Freeform: Shape 10"/>
            <p:cNvSpPr/>
            <p:nvPr/>
          </p:nvSpPr>
          <p:spPr>
            <a:xfrm>
              <a:off x="2012080" y="4755338"/>
              <a:ext cx="97493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4" h="530">
                  <a:moveTo>
                    <a:pt x="376" y="331"/>
                  </a:moveTo>
                  <a:cubicBezTo>
                    <a:pt x="366" y="379"/>
                    <a:pt x="334" y="424"/>
                    <a:pt x="270" y="424"/>
                  </a:cubicBezTo>
                  <a:cubicBezTo>
                    <a:pt x="191" y="424"/>
                    <a:pt x="151" y="355"/>
                    <a:pt x="151" y="265"/>
                  </a:cubicBezTo>
                  <a:cubicBezTo>
                    <a:pt x="151" y="196"/>
                    <a:pt x="178" y="103"/>
                    <a:pt x="270" y="103"/>
                  </a:cubicBezTo>
                  <a:cubicBezTo>
                    <a:pt x="329" y="103"/>
                    <a:pt x="363" y="143"/>
                    <a:pt x="371" y="188"/>
                  </a:cubicBezTo>
                  <a:lnTo>
                    <a:pt x="511" y="188"/>
                  </a:lnTo>
                  <a:cubicBezTo>
                    <a:pt x="503" y="109"/>
                    <a:pt x="445" y="0"/>
                    <a:pt x="268" y="0"/>
                  </a:cubicBezTo>
                  <a:cubicBezTo>
                    <a:pt x="112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53" y="530"/>
                    <a:pt x="506" y="413"/>
                    <a:pt x="514" y="334"/>
                  </a:cubicBezTo>
                  <a:lnTo>
                    <a:pt x="376" y="33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" name="Freeform: Shape 11"/>
            <p:cNvSpPr/>
            <p:nvPr/>
          </p:nvSpPr>
          <p:spPr>
            <a:xfrm>
              <a:off x="2117744" y="4755338"/>
              <a:ext cx="101104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33" h="530">
                  <a:moveTo>
                    <a:pt x="268" y="0"/>
                  </a:moveTo>
                  <a:cubicBezTo>
                    <a:pt x="109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24" y="530"/>
                    <a:pt x="533" y="429"/>
                    <a:pt x="533" y="265"/>
                  </a:cubicBezTo>
                  <a:cubicBezTo>
                    <a:pt x="533" y="98"/>
                    <a:pt x="419" y="0"/>
                    <a:pt x="268" y="0"/>
                  </a:cubicBezTo>
                  <a:close/>
                  <a:moveTo>
                    <a:pt x="265" y="424"/>
                  </a:moveTo>
                  <a:cubicBezTo>
                    <a:pt x="188" y="424"/>
                    <a:pt x="146" y="355"/>
                    <a:pt x="146" y="265"/>
                  </a:cubicBezTo>
                  <a:cubicBezTo>
                    <a:pt x="149" y="196"/>
                    <a:pt x="175" y="103"/>
                    <a:pt x="265" y="103"/>
                  </a:cubicBezTo>
                  <a:cubicBezTo>
                    <a:pt x="347" y="103"/>
                    <a:pt x="382" y="183"/>
                    <a:pt x="382" y="265"/>
                  </a:cubicBezTo>
                  <a:cubicBezTo>
                    <a:pt x="382" y="347"/>
                    <a:pt x="347" y="424"/>
                    <a:pt x="265" y="424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467863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gu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777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 bwMode="auto">
          <a:xfrm>
            <a:off x="0" y="-2541"/>
            <a:ext cx="9144000" cy="5146041"/>
          </a:xfrm>
          <a:prstGeom prst="rect">
            <a:avLst/>
          </a:prstGeom>
          <a:solidFill>
            <a:srgbClr val="00BCEB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50"/>
            <a:endParaRPr lang="en-US" sz="1400" dirty="0">
              <a:solidFill>
                <a:schemeClr val="bg1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4588184" y="-2541"/>
            <a:ext cx="4555816" cy="514604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50"/>
            <a:endParaRPr lang="en-US" sz="1400" dirty="0">
              <a:solidFill>
                <a:schemeClr val="bg1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0" y="3324643"/>
            <a:ext cx="9144000" cy="1818857"/>
            <a:chOff x="0" y="3324643"/>
            <a:chExt cx="9144000" cy="1818857"/>
          </a:xfrm>
          <a:solidFill>
            <a:srgbClr val="00BCEB"/>
          </a:solidFill>
        </p:grpSpPr>
        <p:grpSp>
          <p:nvGrpSpPr>
            <p:cNvPr id="18" name="Group 17"/>
            <p:cNvGrpSpPr/>
            <p:nvPr/>
          </p:nvGrpSpPr>
          <p:grpSpPr>
            <a:xfrm>
              <a:off x="0" y="3324643"/>
              <a:ext cx="9144000" cy="1709204"/>
              <a:chOff x="2676240" y="1391040"/>
              <a:chExt cx="5323319" cy="995040"/>
            </a:xfrm>
            <a:grpFill/>
          </p:grpSpPr>
          <p:sp>
            <p:nvSpPr>
              <p:cNvPr id="20" name="Freeform: Shape 1"/>
              <p:cNvSpPr/>
              <p:nvPr/>
            </p:nvSpPr>
            <p:spPr>
              <a:xfrm>
                <a:off x="2676240" y="2204280"/>
                <a:ext cx="5323318" cy="1818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4804" h="506">
                    <a:moveTo>
                      <a:pt x="7403" y="506"/>
                    </a:moveTo>
                    <a:lnTo>
                      <a:pt x="0" y="506"/>
                    </a:lnTo>
                    <a:lnTo>
                      <a:pt x="0" y="0"/>
                    </a:lnTo>
                    <a:lnTo>
                      <a:pt x="14804" y="0"/>
                    </a:lnTo>
                    <a:lnTo>
                      <a:pt x="14804" y="506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solidFill>
                    <a:schemeClr val="accent1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21" name="Freeform: Shape 2"/>
              <p:cNvSpPr/>
              <p:nvPr/>
            </p:nvSpPr>
            <p:spPr>
              <a:xfrm>
                <a:off x="4409279" y="2031841"/>
                <a:ext cx="105480" cy="3265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94" h="908">
                    <a:moveTo>
                      <a:pt x="147" y="908"/>
                    </a:moveTo>
                    <a:lnTo>
                      <a:pt x="0" y="908"/>
                    </a:lnTo>
                    <a:lnTo>
                      <a:pt x="0" y="0"/>
                    </a:lnTo>
                    <a:lnTo>
                      <a:pt x="294" y="0"/>
                    </a:lnTo>
                    <a:lnTo>
                      <a:pt x="294" y="908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solidFill>
                    <a:schemeClr val="accent1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22" name="Freeform: Shape 3"/>
              <p:cNvSpPr/>
              <p:nvPr/>
            </p:nvSpPr>
            <p:spPr>
              <a:xfrm>
                <a:off x="4554360" y="2088721"/>
                <a:ext cx="32760" cy="2638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92" h="734">
                    <a:moveTo>
                      <a:pt x="46" y="734"/>
                    </a:moveTo>
                    <a:lnTo>
                      <a:pt x="0" y="734"/>
                    </a:lnTo>
                    <a:lnTo>
                      <a:pt x="0" y="0"/>
                    </a:lnTo>
                    <a:lnTo>
                      <a:pt x="92" y="0"/>
                    </a:lnTo>
                    <a:lnTo>
                      <a:pt x="92" y="734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solidFill>
                    <a:schemeClr val="accent1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23" name="Freeform: Shape 4"/>
              <p:cNvSpPr/>
              <p:nvPr/>
            </p:nvSpPr>
            <p:spPr>
              <a:xfrm>
                <a:off x="4733279" y="1795321"/>
                <a:ext cx="68400" cy="5259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91" h="1462">
                    <a:moveTo>
                      <a:pt x="96" y="1462"/>
                    </a:moveTo>
                    <a:lnTo>
                      <a:pt x="0" y="1462"/>
                    </a:lnTo>
                    <a:lnTo>
                      <a:pt x="0" y="0"/>
                    </a:lnTo>
                    <a:lnTo>
                      <a:pt x="191" y="0"/>
                    </a:lnTo>
                    <a:lnTo>
                      <a:pt x="191" y="1462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solidFill>
                    <a:schemeClr val="accent1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24" name="Freeform: Shape 5"/>
              <p:cNvSpPr/>
              <p:nvPr/>
            </p:nvSpPr>
            <p:spPr>
              <a:xfrm>
                <a:off x="4659120" y="2103122"/>
                <a:ext cx="114840" cy="2113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20" h="588">
                    <a:moveTo>
                      <a:pt x="160" y="588"/>
                    </a:moveTo>
                    <a:lnTo>
                      <a:pt x="0" y="588"/>
                    </a:lnTo>
                    <a:lnTo>
                      <a:pt x="0" y="0"/>
                    </a:lnTo>
                    <a:lnTo>
                      <a:pt x="320" y="0"/>
                    </a:lnTo>
                    <a:lnTo>
                      <a:pt x="320" y="588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solidFill>
                    <a:schemeClr val="accent1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25" name="Freeform: Shape 6"/>
              <p:cNvSpPr/>
              <p:nvPr/>
            </p:nvSpPr>
            <p:spPr>
              <a:xfrm>
                <a:off x="4938479" y="2107802"/>
                <a:ext cx="571680" cy="1483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589" h="413">
                    <a:moveTo>
                      <a:pt x="794" y="413"/>
                    </a:moveTo>
                    <a:lnTo>
                      <a:pt x="0" y="413"/>
                    </a:lnTo>
                    <a:lnTo>
                      <a:pt x="0" y="0"/>
                    </a:lnTo>
                    <a:lnTo>
                      <a:pt x="1589" y="0"/>
                    </a:lnTo>
                    <a:lnTo>
                      <a:pt x="1589" y="413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solidFill>
                    <a:schemeClr val="accent1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26" name="Freeform: Shape 7"/>
              <p:cNvSpPr/>
              <p:nvPr/>
            </p:nvSpPr>
            <p:spPr>
              <a:xfrm>
                <a:off x="4640040" y="2163242"/>
                <a:ext cx="783359" cy="766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177" h="214">
                    <a:moveTo>
                      <a:pt x="1088" y="214"/>
                    </a:moveTo>
                    <a:lnTo>
                      <a:pt x="0" y="214"/>
                    </a:lnTo>
                    <a:lnTo>
                      <a:pt x="0" y="0"/>
                    </a:lnTo>
                    <a:lnTo>
                      <a:pt x="2177" y="0"/>
                    </a:lnTo>
                    <a:lnTo>
                      <a:pt x="2177" y="214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solidFill>
                    <a:schemeClr val="accent1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27" name="Freeform: Shape 8"/>
              <p:cNvSpPr/>
              <p:nvPr/>
            </p:nvSpPr>
            <p:spPr>
              <a:xfrm>
                <a:off x="3107159" y="2031841"/>
                <a:ext cx="105480" cy="3265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94" h="908">
                    <a:moveTo>
                      <a:pt x="147" y="908"/>
                    </a:moveTo>
                    <a:lnTo>
                      <a:pt x="0" y="908"/>
                    </a:lnTo>
                    <a:lnTo>
                      <a:pt x="0" y="0"/>
                    </a:lnTo>
                    <a:lnTo>
                      <a:pt x="294" y="0"/>
                    </a:lnTo>
                    <a:lnTo>
                      <a:pt x="294" y="908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solidFill>
                    <a:schemeClr val="accent1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28" name="Freeform: Shape 9"/>
              <p:cNvSpPr/>
              <p:nvPr/>
            </p:nvSpPr>
            <p:spPr>
              <a:xfrm>
                <a:off x="7894078" y="2031841"/>
                <a:ext cx="105480" cy="3265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94" h="908">
                    <a:moveTo>
                      <a:pt x="147" y="908"/>
                    </a:moveTo>
                    <a:lnTo>
                      <a:pt x="0" y="908"/>
                    </a:lnTo>
                    <a:lnTo>
                      <a:pt x="0" y="0"/>
                    </a:lnTo>
                    <a:lnTo>
                      <a:pt x="294" y="0"/>
                    </a:lnTo>
                    <a:lnTo>
                      <a:pt x="294" y="908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solidFill>
                    <a:schemeClr val="accent1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29" name="Freeform: Shape 10"/>
              <p:cNvSpPr/>
              <p:nvPr/>
            </p:nvSpPr>
            <p:spPr>
              <a:xfrm>
                <a:off x="3252239" y="2088721"/>
                <a:ext cx="32760" cy="2638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92" h="734">
                    <a:moveTo>
                      <a:pt x="46" y="734"/>
                    </a:moveTo>
                    <a:lnTo>
                      <a:pt x="0" y="734"/>
                    </a:lnTo>
                    <a:lnTo>
                      <a:pt x="0" y="0"/>
                    </a:lnTo>
                    <a:lnTo>
                      <a:pt x="92" y="0"/>
                    </a:lnTo>
                    <a:lnTo>
                      <a:pt x="92" y="734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solidFill>
                    <a:schemeClr val="accent1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0" name="Freeform: Shape 11"/>
              <p:cNvSpPr/>
              <p:nvPr/>
            </p:nvSpPr>
            <p:spPr>
              <a:xfrm>
                <a:off x="3432239" y="1795321"/>
                <a:ext cx="68400" cy="5259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91" h="1462">
                    <a:moveTo>
                      <a:pt x="95" y="1462"/>
                    </a:moveTo>
                    <a:lnTo>
                      <a:pt x="0" y="1462"/>
                    </a:lnTo>
                    <a:lnTo>
                      <a:pt x="0" y="0"/>
                    </a:lnTo>
                    <a:lnTo>
                      <a:pt x="191" y="0"/>
                    </a:lnTo>
                    <a:lnTo>
                      <a:pt x="191" y="1462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solidFill>
                    <a:schemeClr val="accent1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1" name="Freeform: Shape 12"/>
              <p:cNvSpPr/>
              <p:nvPr/>
            </p:nvSpPr>
            <p:spPr>
              <a:xfrm>
                <a:off x="3524759" y="1795321"/>
                <a:ext cx="68040" cy="5259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90" h="1462">
                    <a:moveTo>
                      <a:pt x="95" y="1462"/>
                    </a:moveTo>
                    <a:lnTo>
                      <a:pt x="0" y="1462"/>
                    </a:lnTo>
                    <a:lnTo>
                      <a:pt x="0" y="0"/>
                    </a:lnTo>
                    <a:lnTo>
                      <a:pt x="190" y="0"/>
                    </a:lnTo>
                    <a:lnTo>
                      <a:pt x="190" y="1462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solidFill>
                    <a:schemeClr val="accent1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2" name="Freeform: Shape 13"/>
              <p:cNvSpPr/>
              <p:nvPr/>
            </p:nvSpPr>
            <p:spPr>
              <a:xfrm>
                <a:off x="3617279" y="1795321"/>
                <a:ext cx="68040" cy="5259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90" h="1462">
                    <a:moveTo>
                      <a:pt x="95" y="1462"/>
                    </a:moveTo>
                    <a:lnTo>
                      <a:pt x="0" y="1462"/>
                    </a:lnTo>
                    <a:lnTo>
                      <a:pt x="0" y="0"/>
                    </a:lnTo>
                    <a:lnTo>
                      <a:pt x="190" y="0"/>
                    </a:lnTo>
                    <a:lnTo>
                      <a:pt x="190" y="1462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solidFill>
                    <a:schemeClr val="accent1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3" name="Freeform: Shape 14"/>
              <p:cNvSpPr/>
              <p:nvPr/>
            </p:nvSpPr>
            <p:spPr>
              <a:xfrm>
                <a:off x="3357720" y="2103122"/>
                <a:ext cx="115200" cy="2113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21" h="588">
                    <a:moveTo>
                      <a:pt x="161" y="588"/>
                    </a:moveTo>
                    <a:lnTo>
                      <a:pt x="0" y="588"/>
                    </a:lnTo>
                    <a:lnTo>
                      <a:pt x="0" y="0"/>
                    </a:lnTo>
                    <a:lnTo>
                      <a:pt x="321" y="0"/>
                    </a:lnTo>
                    <a:lnTo>
                      <a:pt x="321" y="588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solidFill>
                    <a:schemeClr val="accent1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4" name="Freeform: Shape 15"/>
              <p:cNvSpPr/>
              <p:nvPr/>
            </p:nvSpPr>
            <p:spPr>
              <a:xfrm>
                <a:off x="3337920" y="2163242"/>
                <a:ext cx="782999" cy="766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176" h="214">
                    <a:moveTo>
                      <a:pt x="1088" y="214"/>
                    </a:moveTo>
                    <a:lnTo>
                      <a:pt x="0" y="214"/>
                    </a:lnTo>
                    <a:lnTo>
                      <a:pt x="0" y="0"/>
                    </a:lnTo>
                    <a:lnTo>
                      <a:pt x="2176" y="0"/>
                    </a:lnTo>
                    <a:lnTo>
                      <a:pt x="2176" y="214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solidFill>
                    <a:schemeClr val="accent1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5" name="Freeform: Shape 16"/>
              <p:cNvSpPr/>
              <p:nvPr/>
            </p:nvSpPr>
            <p:spPr>
              <a:xfrm>
                <a:off x="4827960" y="1766522"/>
                <a:ext cx="67320" cy="4276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88" h="1189">
                    <a:moveTo>
                      <a:pt x="94" y="1189"/>
                    </a:moveTo>
                    <a:lnTo>
                      <a:pt x="0" y="1189"/>
                    </a:lnTo>
                    <a:lnTo>
                      <a:pt x="0" y="0"/>
                    </a:lnTo>
                    <a:lnTo>
                      <a:pt x="188" y="0"/>
                    </a:lnTo>
                    <a:lnTo>
                      <a:pt x="188" y="1189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solidFill>
                    <a:schemeClr val="accent1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6" name="Freeform: Shape 17"/>
              <p:cNvSpPr/>
              <p:nvPr/>
            </p:nvSpPr>
            <p:spPr>
              <a:xfrm>
                <a:off x="4920120" y="1765802"/>
                <a:ext cx="67320" cy="5248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88" h="1459">
                    <a:moveTo>
                      <a:pt x="0" y="1459"/>
                    </a:moveTo>
                    <a:lnTo>
                      <a:pt x="188" y="1459"/>
                    </a:lnTo>
                    <a:lnTo>
                      <a:pt x="188" y="34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solidFill>
                    <a:schemeClr val="accent1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7" name="Freeform: Shape 18"/>
              <p:cNvSpPr/>
              <p:nvPr/>
            </p:nvSpPr>
            <p:spPr>
              <a:xfrm>
                <a:off x="5095800" y="1842841"/>
                <a:ext cx="149040" cy="741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415" h="207">
                    <a:moveTo>
                      <a:pt x="208" y="207"/>
                    </a:moveTo>
                    <a:lnTo>
                      <a:pt x="0" y="207"/>
                    </a:lnTo>
                    <a:lnTo>
                      <a:pt x="0" y="0"/>
                    </a:lnTo>
                    <a:lnTo>
                      <a:pt x="415" y="0"/>
                    </a:lnTo>
                    <a:lnTo>
                      <a:pt x="415" y="207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solidFill>
                    <a:schemeClr val="accent1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8" name="Freeform: Shape 19"/>
              <p:cNvSpPr/>
              <p:nvPr/>
            </p:nvSpPr>
            <p:spPr>
              <a:xfrm>
                <a:off x="5043240" y="1868762"/>
                <a:ext cx="420840" cy="30744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170" h="855">
                    <a:moveTo>
                      <a:pt x="286" y="217"/>
                    </a:moveTo>
                    <a:lnTo>
                      <a:pt x="286" y="174"/>
                    </a:lnTo>
                    <a:lnTo>
                      <a:pt x="1170" y="174"/>
                    </a:lnTo>
                    <a:lnTo>
                      <a:pt x="1170" y="0"/>
                    </a:lnTo>
                    <a:lnTo>
                      <a:pt x="0" y="0"/>
                    </a:lnTo>
                    <a:lnTo>
                      <a:pt x="0" y="855"/>
                    </a:lnTo>
                    <a:lnTo>
                      <a:pt x="1170" y="855"/>
                    </a:lnTo>
                    <a:lnTo>
                      <a:pt x="1170" y="664"/>
                    </a:lnTo>
                    <a:lnTo>
                      <a:pt x="286" y="664"/>
                    </a:lnTo>
                    <a:lnTo>
                      <a:pt x="286" y="622"/>
                    </a:lnTo>
                    <a:lnTo>
                      <a:pt x="1170" y="622"/>
                    </a:lnTo>
                    <a:lnTo>
                      <a:pt x="1170" y="574"/>
                    </a:lnTo>
                    <a:lnTo>
                      <a:pt x="286" y="574"/>
                    </a:lnTo>
                    <a:lnTo>
                      <a:pt x="286" y="535"/>
                    </a:lnTo>
                    <a:lnTo>
                      <a:pt x="1170" y="535"/>
                    </a:lnTo>
                    <a:lnTo>
                      <a:pt x="1170" y="484"/>
                    </a:lnTo>
                    <a:lnTo>
                      <a:pt x="286" y="484"/>
                    </a:lnTo>
                    <a:lnTo>
                      <a:pt x="286" y="445"/>
                    </a:lnTo>
                    <a:lnTo>
                      <a:pt x="1170" y="445"/>
                    </a:lnTo>
                    <a:lnTo>
                      <a:pt x="1170" y="397"/>
                    </a:lnTo>
                    <a:lnTo>
                      <a:pt x="286" y="397"/>
                    </a:lnTo>
                    <a:lnTo>
                      <a:pt x="286" y="355"/>
                    </a:lnTo>
                    <a:lnTo>
                      <a:pt x="1170" y="355"/>
                    </a:lnTo>
                    <a:lnTo>
                      <a:pt x="1170" y="307"/>
                    </a:lnTo>
                    <a:lnTo>
                      <a:pt x="286" y="307"/>
                    </a:lnTo>
                    <a:lnTo>
                      <a:pt x="286" y="265"/>
                    </a:lnTo>
                    <a:lnTo>
                      <a:pt x="1170" y="265"/>
                    </a:lnTo>
                    <a:lnTo>
                      <a:pt x="1170" y="217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solidFill>
                    <a:schemeClr val="accent1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9" name="Freeform: Shape 20"/>
              <p:cNvSpPr/>
              <p:nvPr/>
            </p:nvSpPr>
            <p:spPr>
              <a:xfrm>
                <a:off x="5657759" y="1989720"/>
                <a:ext cx="356040" cy="3153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990" h="877">
                    <a:moveTo>
                      <a:pt x="678" y="0"/>
                    </a:moveTo>
                    <a:lnTo>
                      <a:pt x="678" y="410"/>
                    </a:lnTo>
                    <a:lnTo>
                      <a:pt x="410" y="410"/>
                    </a:lnTo>
                    <a:lnTo>
                      <a:pt x="410" y="479"/>
                    </a:lnTo>
                    <a:lnTo>
                      <a:pt x="0" y="479"/>
                    </a:lnTo>
                    <a:lnTo>
                      <a:pt x="0" y="723"/>
                    </a:lnTo>
                    <a:lnTo>
                      <a:pt x="678" y="723"/>
                    </a:lnTo>
                    <a:lnTo>
                      <a:pt x="678" y="877"/>
                    </a:lnTo>
                    <a:lnTo>
                      <a:pt x="990" y="877"/>
                    </a:lnTo>
                    <a:lnTo>
                      <a:pt x="990" y="0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solidFill>
                    <a:schemeClr val="accent1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0" name="Freeform: Shape 21"/>
              <p:cNvSpPr/>
              <p:nvPr/>
            </p:nvSpPr>
            <p:spPr>
              <a:xfrm>
                <a:off x="6043678" y="1942920"/>
                <a:ext cx="175320" cy="3859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488" h="1073">
                    <a:moveTo>
                      <a:pt x="244" y="1073"/>
                    </a:moveTo>
                    <a:lnTo>
                      <a:pt x="0" y="1073"/>
                    </a:lnTo>
                    <a:lnTo>
                      <a:pt x="0" y="0"/>
                    </a:lnTo>
                    <a:lnTo>
                      <a:pt x="488" y="0"/>
                    </a:lnTo>
                    <a:lnTo>
                      <a:pt x="488" y="1073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solidFill>
                    <a:schemeClr val="accent1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1" name="Freeform: Shape 22"/>
              <p:cNvSpPr/>
              <p:nvPr/>
            </p:nvSpPr>
            <p:spPr>
              <a:xfrm>
                <a:off x="6156359" y="2048041"/>
                <a:ext cx="109080" cy="2271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4" h="632">
                    <a:moveTo>
                      <a:pt x="152" y="632"/>
                    </a:moveTo>
                    <a:lnTo>
                      <a:pt x="0" y="632"/>
                    </a:lnTo>
                    <a:lnTo>
                      <a:pt x="0" y="0"/>
                    </a:lnTo>
                    <a:lnTo>
                      <a:pt x="304" y="0"/>
                    </a:lnTo>
                    <a:lnTo>
                      <a:pt x="304" y="632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solidFill>
                    <a:schemeClr val="accent1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2" name="Freeform: Shape 23"/>
              <p:cNvSpPr/>
              <p:nvPr/>
            </p:nvSpPr>
            <p:spPr>
              <a:xfrm>
                <a:off x="6084719" y="1850401"/>
                <a:ext cx="112320" cy="2847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13" h="792">
                    <a:moveTo>
                      <a:pt x="156" y="792"/>
                    </a:moveTo>
                    <a:lnTo>
                      <a:pt x="0" y="792"/>
                    </a:lnTo>
                    <a:lnTo>
                      <a:pt x="0" y="0"/>
                    </a:lnTo>
                    <a:lnTo>
                      <a:pt x="313" y="0"/>
                    </a:lnTo>
                    <a:lnTo>
                      <a:pt x="313" y="792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solidFill>
                    <a:schemeClr val="accent1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3" name="Freeform: Shape 24"/>
              <p:cNvSpPr/>
              <p:nvPr/>
            </p:nvSpPr>
            <p:spPr>
              <a:xfrm>
                <a:off x="4007879" y="1970641"/>
                <a:ext cx="356400" cy="3153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991" h="877">
                    <a:moveTo>
                      <a:pt x="313" y="0"/>
                    </a:moveTo>
                    <a:lnTo>
                      <a:pt x="313" y="411"/>
                    </a:lnTo>
                    <a:lnTo>
                      <a:pt x="580" y="411"/>
                    </a:lnTo>
                    <a:lnTo>
                      <a:pt x="580" y="479"/>
                    </a:lnTo>
                    <a:lnTo>
                      <a:pt x="991" y="479"/>
                    </a:lnTo>
                    <a:lnTo>
                      <a:pt x="991" y="723"/>
                    </a:lnTo>
                    <a:lnTo>
                      <a:pt x="313" y="723"/>
                    </a:lnTo>
                    <a:lnTo>
                      <a:pt x="313" y="877"/>
                    </a:lnTo>
                    <a:lnTo>
                      <a:pt x="0" y="87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solidFill>
                    <a:schemeClr val="accent1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4" name="Freeform: Shape 25"/>
              <p:cNvSpPr/>
              <p:nvPr/>
            </p:nvSpPr>
            <p:spPr>
              <a:xfrm>
                <a:off x="3802320" y="1924920"/>
                <a:ext cx="174960" cy="3855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487" h="1072">
                    <a:moveTo>
                      <a:pt x="243" y="0"/>
                    </a:moveTo>
                    <a:lnTo>
                      <a:pt x="487" y="0"/>
                    </a:lnTo>
                    <a:lnTo>
                      <a:pt x="487" y="1072"/>
                    </a:lnTo>
                    <a:lnTo>
                      <a:pt x="0" y="107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solidFill>
                    <a:schemeClr val="accent1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5" name="Freeform: Shape 26"/>
              <p:cNvSpPr/>
              <p:nvPr/>
            </p:nvSpPr>
            <p:spPr>
              <a:xfrm>
                <a:off x="3755880" y="2027520"/>
                <a:ext cx="109080" cy="2275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4" h="633">
                    <a:moveTo>
                      <a:pt x="152" y="0"/>
                    </a:moveTo>
                    <a:lnTo>
                      <a:pt x="304" y="0"/>
                    </a:lnTo>
                    <a:lnTo>
                      <a:pt x="304" y="633"/>
                    </a:lnTo>
                    <a:lnTo>
                      <a:pt x="0" y="63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solidFill>
                    <a:schemeClr val="accent1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6" name="Freeform: Shape 27"/>
              <p:cNvSpPr/>
              <p:nvPr/>
            </p:nvSpPr>
            <p:spPr>
              <a:xfrm>
                <a:off x="3823920" y="1830600"/>
                <a:ext cx="112320" cy="2847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13" h="792">
                    <a:moveTo>
                      <a:pt x="156" y="0"/>
                    </a:moveTo>
                    <a:lnTo>
                      <a:pt x="313" y="0"/>
                    </a:lnTo>
                    <a:lnTo>
                      <a:pt x="313" y="792"/>
                    </a:lnTo>
                    <a:lnTo>
                      <a:pt x="0" y="79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solidFill>
                    <a:schemeClr val="accent1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7" name="Freeform: Shape 28"/>
              <p:cNvSpPr/>
              <p:nvPr/>
            </p:nvSpPr>
            <p:spPr>
              <a:xfrm>
                <a:off x="2777400" y="1970641"/>
                <a:ext cx="356040" cy="3153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990" h="877">
                    <a:moveTo>
                      <a:pt x="312" y="0"/>
                    </a:moveTo>
                    <a:lnTo>
                      <a:pt x="312" y="411"/>
                    </a:lnTo>
                    <a:lnTo>
                      <a:pt x="580" y="411"/>
                    </a:lnTo>
                    <a:lnTo>
                      <a:pt x="580" y="479"/>
                    </a:lnTo>
                    <a:lnTo>
                      <a:pt x="990" y="479"/>
                    </a:lnTo>
                    <a:lnTo>
                      <a:pt x="990" y="723"/>
                    </a:lnTo>
                    <a:lnTo>
                      <a:pt x="312" y="723"/>
                    </a:lnTo>
                    <a:lnTo>
                      <a:pt x="312" y="877"/>
                    </a:lnTo>
                    <a:lnTo>
                      <a:pt x="0" y="87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solidFill>
                    <a:schemeClr val="accent1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8" name="Freeform: Shape 29"/>
              <p:cNvSpPr/>
              <p:nvPr/>
            </p:nvSpPr>
            <p:spPr>
              <a:xfrm>
                <a:off x="6325200" y="1788481"/>
                <a:ext cx="308160" cy="51264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857" h="1425">
                    <a:moveTo>
                      <a:pt x="153" y="0"/>
                    </a:moveTo>
                    <a:lnTo>
                      <a:pt x="0" y="0"/>
                    </a:lnTo>
                    <a:lnTo>
                      <a:pt x="0" y="104"/>
                    </a:lnTo>
                    <a:lnTo>
                      <a:pt x="0" y="1425"/>
                    </a:lnTo>
                    <a:lnTo>
                      <a:pt x="153" y="1425"/>
                    </a:lnTo>
                    <a:lnTo>
                      <a:pt x="153" y="104"/>
                    </a:lnTo>
                    <a:lnTo>
                      <a:pt x="188" y="104"/>
                    </a:lnTo>
                    <a:lnTo>
                      <a:pt x="188" y="1181"/>
                    </a:lnTo>
                    <a:lnTo>
                      <a:pt x="214" y="1181"/>
                    </a:lnTo>
                    <a:lnTo>
                      <a:pt x="214" y="104"/>
                    </a:lnTo>
                    <a:lnTo>
                      <a:pt x="251" y="104"/>
                    </a:lnTo>
                    <a:lnTo>
                      <a:pt x="251" y="1181"/>
                    </a:lnTo>
                    <a:lnTo>
                      <a:pt x="278" y="1181"/>
                    </a:lnTo>
                    <a:lnTo>
                      <a:pt x="278" y="104"/>
                    </a:lnTo>
                    <a:lnTo>
                      <a:pt x="315" y="104"/>
                    </a:lnTo>
                    <a:lnTo>
                      <a:pt x="315" y="1181"/>
                    </a:lnTo>
                    <a:lnTo>
                      <a:pt x="341" y="1181"/>
                    </a:lnTo>
                    <a:lnTo>
                      <a:pt x="341" y="104"/>
                    </a:lnTo>
                    <a:lnTo>
                      <a:pt x="381" y="104"/>
                    </a:lnTo>
                    <a:lnTo>
                      <a:pt x="381" y="1181"/>
                    </a:lnTo>
                    <a:lnTo>
                      <a:pt x="407" y="1181"/>
                    </a:lnTo>
                    <a:lnTo>
                      <a:pt x="407" y="104"/>
                    </a:lnTo>
                    <a:lnTo>
                      <a:pt x="444" y="104"/>
                    </a:lnTo>
                    <a:lnTo>
                      <a:pt x="444" y="1181"/>
                    </a:lnTo>
                    <a:lnTo>
                      <a:pt x="471" y="1181"/>
                    </a:lnTo>
                    <a:lnTo>
                      <a:pt x="471" y="104"/>
                    </a:lnTo>
                    <a:lnTo>
                      <a:pt x="508" y="104"/>
                    </a:lnTo>
                    <a:lnTo>
                      <a:pt x="508" y="1181"/>
                    </a:lnTo>
                    <a:lnTo>
                      <a:pt x="534" y="1181"/>
                    </a:lnTo>
                    <a:lnTo>
                      <a:pt x="534" y="104"/>
                    </a:lnTo>
                    <a:lnTo>
                      <a:pt x="574" y="104"/>
                    </a:lnTo>
                    <a:lnTo>
                      <a:pt x="574" y="1181"/>
                    </a:lnTo>
                    <a:lnTo>
                      <a:pt x="601" y="1181"/>
                    </a:lnTo>
                    <a:lnTo>
                      <a:pt x="601" y="104"/>
                    </a:lnTo>
                    <a:lnTo>
                      <a:pt x="638" y="104"/>
                    </a:lnTo>
                    <a:lnTo>
                      <a:pt x="638" y="1181"/>
                    </a:lnTo>
                    <a:lnTo>
                      <a:pt x="664" y="1181"/>
                    </a:lnTo>
                    <a:lnTo>
                      <a:pt x="664" y="104"/>
                    </a:lnTo>
                    <a:lnTo>
                      <a:pt x="704" y="104"/>
                    </a:lnTo>
                    <a:lnTo>
                      <a:pt x="704" y="1181"/>
                    </a:lnTo>
                    <a:lnTo>
                      <a:pt x="728" y="1181"/>
                    </a:lnTo>
                    <a:lnTo>
                      <a:pt x="728" y="104"/>
                    </a:lnTo>
                    <a:lnTo>
                      <a:pt x="767" y="104"/>
                    </a:lnTo>
                    <a:lnTo>
                      <a:pt x="767" y="1181"/>
                    </a:lnTo>
                    <a:lnTo>
                      <a:pt x="794" y="1181"/>
                    </a:lnTo>
                    <a:lnTo>
                      <a:pt x="794" y="104"/>
                    </a:lnTo>
                    <a:lnTo>
                      <a:pt x="831" y="104"/>
                    </a:lnTo>
                    <a:lnTo>
                      <a:pt x="831" y="1181"/>
                    </a:lnTo>
                    <a:lnTo>
                      <a:pt x="857" y="1181"/>
                    </a:lnTo>
                    <a:lnTo>
                      <a:pt x="857" y="104"/>
                    </a:lnTo>
                    <a:lnTo>
                      <a:pt x="857" y="69"/>
                    </a:lnTo>
                    <a:lnTo>
                      <a:pt x="857" y="0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solidFill>
                    <a:schemeClr val="accent1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9" name="Freeform: Shape 30"/>
              <p:cNvSpPr/>
              <p:nvPr/>
            </p:nvSpPr>
            <p:spPr>
              <a:xfrm>
                <a:off x="6464159" y="1778041"/>
                <a:ext cx="895680" cy="452519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489" h="1258">
                    <a:moveTo>
                      <a:pt x="1247" y="0"/>
                    </a:moveTo>
                    <a:lnTo>
                      <a:pt x="0" y="1258"/>
                    </a:lnTo>
                    <a:lnTo>
                      <a:pt x="2489" y="1258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solidFill>
                    <a:schemeClr val="accent1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50" name="Freeform: Shape 31"/>
              <p:cNvSpPr/>
              <p:nvPr/>
            </p:nvSpPr>
            <p:spPr>
              <a:xfrm>
                <a:off x="7193519" y="1638001"/>
                <a:ext cx="381960" cy="59544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062" h="1655">
                    <a:moveTo>
                      <a:pt x="980" y="0"/>
                    </a:moveTo>
                    <a:lnTo>
                      <a:pt x="882" y="0"/>
                    </a:lnTo>
                    <a:lnTo>
                      <a:pt x="882" y="193"/>
                    </a:lnTo>
                    <a:lnTo>
                      <a:pt x="794" y="193"/>
                    </a:lnTo>
                    <a:lnTo>
                      <a:pt x="794" y="344"/>
                    </a:lnTo>
                    <a:lnTo>
                      <a:pt x="273" y="344"/>
                    </a:lnTo>
                    <a:lnTo>
                      <a:pt x="273" y="193"/>
                    </a:lnTo>
                    <a:lnTo>
                      <a:pt x="185" y="193"/>
                    </a:lnTo>
                    <a:lnTo>
                      <a:pt x="185" y="0"/>
                    </a:lnTo>
                    <a:lnTo>
                      <a:pt x="87" y="0"/>
                    </a:lnTo>
                    <a:lnTo>
                      <a:pt x="87" y="193"/>
                    </a:lnTo>
                    <a:lnTo>
                      <a:pt x="0" y="193"/>
                    </a:lnTo>
                    <a:lnTo>
                      <a:pt x="0" y="1655"/>
                    </a:lnTo>
                    <a:lnTo>
                      <a:pt x="270" y="1655"/>
                    </a:lnTo>
                    <a:lnTo>
                      <a:pt x="270" y="1475"/>
                    </a:lnTo>
                    <a:lnTo>
                      <a:pt x="792" y="1475"/>
                    </a:lnTo>
                    <a:lnTo>
                      <a:pt x="792" y="1655"/>
                    </a:lnTo>
                    <a:lnTo>
                      <a:pt x="1062" y="1655"/>
                    </a:lnTo>
                    <a:lnTo>
                      <a:pt x="1062" y="193"/>
                    </a:lnTo>
                    <a:lnTo>
                      <a:pt x="980" y="193"/>
                    </a:lnTo>
                    <a:close/>
                    <a:moveTo>
                      <a:pt x="797" y="421"/>
                    </a:moveTo>
                    <a:lnTo>
                      <a:pt x="797" y="450"/>
                    </a:lnTo>
                    <a:lnTo>
                      <a:pt x="275" y="450"/>
                    </a:lnTo>
                    <a:lnTo>
                      <a:pt x="275" y="421"/>
                    </a:lnTo>
                    <a:close/>
                    <a:moveTo>
                      <a:pt x="275" y="1189"/>
                    </a:moveTo>
                    <a:lnTo>
                      <a:pt x="275" y="1160"/>
                    </a:lnTo>
                    <a:lnTo>
                      <a:pt x="797" y="1160"/>
                    </a:lnTo>
                    <a:lnTo>
                      <a:pt x="797" y="1189"/>
                    </a:lnTo>
                    <a:close/>
                    <a:moveTo>
                      <a:pt x="797" y="1266"/>
                    </a:moveTo>
                    <a:lnTo>
                      <a:pt x="797" y="1295"/>
                    </a:lnTo>
                    <a:lnTo>
                      <a:pt x="275" y="1295"/>
                    </a:lnTo>
                    <a:lnTo>
                      <a:pt x="275" y="1266"/>
                    </a:lnTo>
                    <a:close/>
                    <a:moveTo>
                      <a:pt x="275" y="1083"/>
                    </a:moveTo>
                    <a:lnTo>
                      <a:pt x="275" y="1054"/>
                    </a:lnTo>
                    <a:lnTo>
                      <a:pt x="797" y="1054"/>
                    </a:lnTo>
                    <a:lnTo>
                      <a:pt x="797" y="1083"/>
                    </a:lnTo>
                    <a:close/>
                    <a:moveTo>
                      <a:pt x="275" y="977"/>
                    </a:moveTo>
                    <a:lnTo>
                      <a:pt x="275" y="948"/>
                    </a:lnTo>
                    <a:lnTo>
                      <a:pt x="797" y="948"/>
                    </a:lnTo>
                    <a:lnTo>
                      <a:pt x="797" y="977"/>
                    </a:lnTo>
                    <a:close/>
                    <a:moveTo>
                      <a:pt x="275" y="871"/>
                    </a:moveTo>
                    <a:lnTo>
                      <a:pt x="275" y="842"/>
                    </a:lnTo>
                    <a:lnTo>
                      <a:pt x="797" y="842"/>
                    </a:lnTo>
                    <a:lnTo>
                      <a:pt x="797" y="871"/>
                    </a:lnTo>
                    <a:close/>
                    <a:moveTo>
                      <a:pt x="275" y="768"/>
                    </a:moveTo>
                    <a:lnTo>
                      <a:pt x="275" y="739"/>
                    </a:lnTo>
                    <a:lnTo>
                      <a:pt x="797" y="739"/>
                    </a:lnTo>
                    <a:lnTo>
                      <a:pt x="797" y="768"/>
                    </a:lnTo>
                    <a:close/>
                    <a:moveTo>
                      <a:pt x="275" y="662"/>
                    </a:moveTo>
                    <a:lnTo>
                      <a:pt x="275" y="633"/>
                    </a:lnTo>
                    <a:lnTo>
                      <a:pt x="797" y="633"/>
                    </a:lnTo>
                    <a:lnTo>
                      <a:pt x="797" y="662"/>
                    </a:lnTo>
                    <a:close/>
                    <a:moveTo>
                      <a:pt x="275" y="556"/>
                    </a:moveTo>
                    <a:lnTo>
                      <a:pt x="275" y="527"/>
                    </a:lnTo>
                    <a:lnTo>
                      <a:pt x="797" y="527"/>
                    </a:lnTo>
                    <a:lnTo>
                      <a:pt x="797" y="556"/>
                    </a:lnTo>
                    <a:close/>
                    <a:moveTo>
                      <a:pt x="275" y="1401"/>
                    </a:moveTo>
                    <a:lnTo>
                      <a:pt x="275" y="1372"/>
                    </a:lnTo>
                    <a:lnTo>
                      <a:pt x="797" y="1372"/>
                    </a:lnTo>
                    <a:lnTo>
                      <a:pt x="797" y="1401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solidFill>
                    <a:schemeClr val="accent1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51" name="Freeform: Shape 32"/>
              <p:cNvSpPr/>
              <p:nvPr/>
            </p:nvSpPr>
            <p:spPr>
              <a:xfrm>
                <a:off x="7260120" y="2180521"/>
                <a:ext cx="255960" cy="270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712" h="76">
                    <a:moveTo>
                      <a:pt x="356" y="76"/>
                    </a:moveTo>
                    <a:lnTo>
                      <a:pt x="0" y="76"/>
                    </a:lnTo>
                    <a:lnTo>
                      <a:pt x="0" y="0"/>
                    </a:lnTo>
                    <a:lnTo>
                      <a:pt x="712" y="0"/>
                    </a:lnTo>
                    <a:lnTo>
                      <a:pt x="712" y="76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solidFill>
                    <a:schemeClr val="accent1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52" name="Freeform: Shape 33"/>
              <p:cNvSpPr/>
              <p:nvPr/>
            </p:nvSpPr>
            <p:spPr>
              <a:xfrm>
                <a:off x="7714079" y="2033640"/>
                <a:ext cx="285480" cy="2113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794" h="588">
                    <a:moveTo>
                      <a:pt x="638" y="138"/>
                    </a:moveTo>
                    <a:lnTo>
                      <a:pt x="638" y="371"/>
                    </a:lnTo>
                    <a:lnTo>
                      <a:pt x="434" y="371"/>
                    </a:lnTo>
                    <a:lnTo>
                      <a:pt x="434" y="0"/>
                    </a:lnTo>
                    <a:lnTo>
                      <a:pt x="153" y="0"/>
                    </a:lnTo>
                    <a:lnTo>
                      <a:pt x="153" y="371"/>
                    </a:lnTo>
                    <a:lnTo>
                      <a:pt x="0" y="371"/>
                    </a:lnTo>
                    <a:lnTo>
                      <a:pt x="0" y="524"/>
                    </a:lnTo>
                    <a:lnTo>
                      <a:pt x="153" y="524"/>
                    </a:lnTo>
                    <a:lnTo>
                      <a:pt x="153" y="580"/>
                    </a:lnTo>
                    <a:lnTo>
                      <a:pt x="434" y="580"/>
                    </a:lnTo>
                    <a:lnTo>
                      <a:pt x="434" y="524"/>
                    </a:lnTo>
                    <a:lnTo>
                      <a:pt x="638" y="524"/>
                    </a:lnTo>
                    <a:lnTo>
                      <a:pt x="638" y="588"/>
                    </a:lnTo>
                    <a:lnTo>
                      <a:pt x="794" y="588"/>
                    </a:lnTo>
                    <a:lnTo>
                      <a:pt x="794" y="138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solidFill>
                    <a:schemeClr val="accent1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53" name="Freeform: Shape 34"/>
              <p:cNvSpPr/>
              <p:nvPr/>
            </p:nvSpPr>
            <p:spPr>
              <a:xfrm>
                <a:off x="5578560" y="1624680"/>
                <a:ext cx="123480" cy="5868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44" h="1631">
                    <a:moveTo>
                      <a:pt x="344" y="1626"/>
                    </a:moveTo>
                    <a:cubicBezTo>
                      <a:pt x="344" y="1620"/>
                      <a:pt x="260" y="977"/>
                      <a:pt x="260" y="582"/>
                    </a:cubicBezTo>
                    <a:cubicBezTo>
                      <a:pt x="260" y="190"/>
                      <a:pt x="260" y="161"/>
                      <a:pt x="273" y="50"/>
                    </a:cubicBezTo>
                    <a:lnTo>
                      <a:pt x="289" y="50"/>
                    </a:lnTo>
                    <a:lnTo>
                      <a:pt x="289" y="0"/>
                    </a:lnTo>
                    <a:lnTo>
                      <a:pt x="58" y="0"/>
                    </a:lnTo>
                    <a:lnTo>
                      <a:pt x="58" y="50"/>
                    </a:lnTo>
                    <a:lnTo>
                      <a:pt x="72" y="50"/>
                    </a:lnTo>
                    <a:cubicBezTo>
                      <a:pt x="85" y="161"/>
                      <a:pt x="85" y="190"/>
                      <a:pt x="85" y="582"/>
                    </a:cubicBezTo>
                    <a:cubicBezTo>
                      <a:pt x="85" y="977"/>
                      <a:pt x="0" y="1620"/>
                      <a:pt x="0" y="1626"/>
                    </a:cubicBezTo>
                    <a:lnTo>
                      <a:pt x="32" y="1631"/>
                    </a:lnTo>
                    <a:cubicBezTo>
                      <a:pt x="32" y="1626"/>
                      <a:pt x="77" y="1292"/>
                      <a:pt x="101" y="958"/>
                    </a:cubicBezTo>
                    <a:lnTo>
                      <a:pt x="101" y="1247"/>
                    </a:lnTo>
                    <a:lnTo>
                      <a:pt x="154" y="1247"/>
                    </a:lnTo>
                    <a:lnTo>
                      <a:pt x="154" y="1631"/>
                    </a:lnTo>
                    <a:lnTo>
                      <a:pt x="186" y="1631"/>
                    </a:lnTo>
                    <a:lnTo>
                      <a:pt x="186" y="1247"/>
                    </a:lnTo>
                    <a:lnTo>
                      <a:pt x="238" y="1247"/>
                    </a:lnTo>
                    <a:lnTo>
                      <a:pt x="238" y="964"/>
                    </a:lnTo>
                    <a:cubicBezTo>
                      <a:pt x="262" y="1295"/>
                      <a:pt x="307" y="1623"/>
                      <a:pt x="307" y="1628"/>
                    </a:cubicBezTo>
                    <a:close/>
                    <a:moveTo>
                      <a:pt x="117" y="175"/>
                    </a:moveTo>
                    <a:cubicBezTo>
                      <a:pt x="114" y="127"/>
                      <a:pt x="111" y="95"/>
                      <a:pt x="106" y="50"/>
                    </a:cubicBezTo>
                    <a:lnTo>
                      <a:pt x="156" y="50"/>
                    </a:lnTo>
                    <a:lnTo>
                      <a:pt x="156" y="175"/>
                    </a:lnTo>
                    <a:close/>
                    <a:moveTo>
                      <a:pt x="191" y="50"/>
                    </a:moveTo>
                    <a:lnTo>
                      <a:pt x="241" y="50"/>
                    </a:lnTo>
                    <a:cubicBezTo>
                      <a:pt x="236" y="95"/>
                      <a:pt x="233" y="127"/>
                      <a:pt x="231" y="175"/>
                    </a:cubicBezTo>
                    <a:lnTo>
                      <a:pt x="191" y="175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solidFill>
                    <a:schemeClr val="accent1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54" name="Freeform: Shape 35"/>
              <p:cNvSpPr/>
              <p:nvPr/>
            </p:nvSpPr>
            <p:spPr>
              <a:xfrm>
                <a:off x="5569920" y="1391040"/>
                <a:ext cx="145440" cy="2257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405" h="628">
                    <a:moveTo>
                      <a:pt x="405" y="469"/>
                    </a:moveTo>
                    <a:lnTo>
                      <a:pt x="355" y="469"/>
                    </a:lnTo>
                    <a:lnTo>
                      <a:pt x="297" y="424"/>
                    </a:lnTo>
                    <a:lnTo>
                      <a:pt x="270" y="424"/>
                    </a:lnTo>
                    <a:lnTo>
                      <a:pt x="270" y="400"/>
                    </a:lnTo>
                    <a:lnTo>
                      <a:pt x="225" y="400"/>
                    </a:lnTo>
                    <a:lnTo>
                      <a:pt x="225" y="90"/>
                    </a:lnTo>
                    <a:lnTo>
                      <a:pt x="210" y="90"/>
                    </a:lnTo>
                    <a:lnTo>
                      <a:pt x="210" y="0"/>
                    </a:lnTo>
                    <a:lnTo>
                      <a:pt x="196" y="0"/>
                    </a:lnTo>
                    <a:lnTo>
                      <a:pt x="196" y="90"/>
                    </a:lnTo>
                    <a:lnTo>
                      <a:pt x="180" y="90"/>
                    </a:lnTo>
                    <a:lnTo>
                      <a:pt x="180" y="400"/>
                    </a:lnTo>
                    <a:lnTo>
                      <a:pt x="135" y="400"/>
                    </a:lnTo>
                    <a:lnTo>
                      <a:pt x="135" y="424"/>
                    </a:lnTo>
                    <a:lnTo>
                      <a:pt x="104" y="424"/>
                    </a:lnTo>
                    <a:lnTo>
                      <a:pt x="48" y="469"/>
                    </a:lnTo>
                    <a:lnTo>
                      <a:pt x="0" y="469"/>
                    </a:lnTo>
                    <a:lnTo>
                      <a:pt x="0" y="503"/>
                    </a:lnTo>
                    <a:lnTo>
                      <a:pt x="43" y="503"/>
                    </a:lnTo>
                    <a:lnTo>
                      <a:pt x="85" y="628"/>
                    </a:lnTo>
                    <a:lnTo>
                      <a:pt x="329" y="628"/>
                    </a:lnTo>
                    <a:lnTo>
                      <a:pt x="366" y="503"/>
                    </a:lnTo>
                    <a:lnTo>
                      <a:pt x="405" y="503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solidFill>
                    <a:schemeClr val="accent1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</p:grpSp>
        <p:sp>
          <p:nvSpPr>
            <p:cNvPr id="19" name="Rectangle 18"/>
            <p:cNvSpPr/>
            <p:nvPr/>
          </p:nvSpPr>
          <p:spPr bwMode="auto">
            <a:xfrm>
              <a:off x="0" y="4786058"/>
              <a:ext cx="9144000" cy="357442"/>
            </a:xfrm>
            <a:prstGeom prst="rect">
              <a:avLst/>
            </a:prstGeom>
            <a:grp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91440" tIns="45720" rIns="91440" bIns="45720" rtlCol="0" anchor="ctr"/>
            <a:lstStyle/>
            <a:p>
              <a:pPr algn="ctr" defTabSz="514350"/>
              <a:endParaRPr lang="en-US" sz="1400" dirty="0">
                <a:solidFill>
                  <a:schemeClr val="accent1"/>
                </a:solidFill>
                <a:ea typeface="Arial" pitchFamily="-107" charset="0"/>
                <a:cs typeface="Arial" pitchFamily="-107" charset="0"/>
                <a:sym typeface="Arial" pitchFamily="-107" charset="0"/>
              </a:endParaRPr>
            </a:p>
          </p:txBody>
        </p:sp>
      </p:grp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03276" y="1347788"/>
            <a:ext cx="4075155" cy="285560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Tx/>
              <a:buSzPct val="80000"/>
              <a:buFont typeface="Arial"/>
              <a:buChar char="•"/>
              <a:defRPr sz="20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Tx/>
              <a:buSzPct val="80000"/>
              <a:buFont typeface="Arial"/>
              <a:buChar char="•"/>
              <a:defRPr sz="1800" b="0" i="0">
                <a:solidFill>
                  <a:schemeClr val="bg1"/>
                </a:solidFill>
                <a:latin typeface="+mn-lt"/>
                <a:cs typeface="CiscoSans ExtraLight"/>
              </a:defRPr>
            </a:lvl2pPr>
            <a:lvl3pPr marL="747558" indent="-171415">
              <a:buClrTx/>
              <a:buSzPct val="80000"/>
              <a:buFont typeface="Arial"/>
              <a:buChar char="•"/>
              <a:defRPr sz="1600" b="0" i="0">
                <a:solidFill>
                  <a:schemeClr val="bg1"/>
                </a:solidFill>
                <a:latin typeface="+mn-lt"/>
                <a:cs typeface="CiscoSans ExtraLight"/>
              </a:defRPr>
            </a:lvl3pPr>
            <a:lvl4pPr marL="911035" indent="-171415">
              <a:buClrTx/>
              <a:buSzPct val="80000"/>
              <a:buFont typeface="Arial"/>
              <a:buChar char="•"/>
              <a:defRPr sz="1400" b="0" i="0">
                <a:solidFill>
                  <a:schemeClr val="bg1"/>
                </a:solidFill>
                <a:latin typeface="+mn-lt"/>
                <a:cs typeface="CiscoSans ExtraLight"/>
              </a:defRPr>
            </a:lvl4pPr>
            <a:lvl5pPr marL="1082450" indent="-168240">
              <a:buClrTx/>
              <a:buSzPct val="80000"/>
              <a:buFont typeface="Arial"/>
              <a:buChar char="•"/>
              <a:defRPr sz="1200" b="0" i="0">
                <a:solidFill>
                  <a:schemeClr val="bg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4108704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PSOIOT-1032</a:t>
            </a:r>
            <a:endParaRPr lang="en-US" dirty="0">
              <a:ea typeface="ＭＳ Ｐゴシック" charset="0"/>
            </a:endParaRPr>
          </a:p>
        </p:txBody>
      </p:sp>
      <p:grpSp>
        <p:nvGrpSpPr>
          <p:cNvPr id="55" name="Group 54"/>
          <p:cNvGrpSpPr/>
          <p:nvPr userDrawn="1"/>
        </p:nvGrpSpPr>
        <p:grpSpPr>
          <a:xfrm>
            <a:off x="454861" y="4785454"/>
            <a:ext cx="820227" cy="274319"/>
            <a:chOff x="1741456" y="4513412"/>
            <a:chExt cx="1027381" cy="343600"/>
          </a:xfrm>
          <a:solidFill>
            <a:schemeClr val="bg1"/>
          </a:solidFill>
        </p:grpSpPr>
        <p:sp>
          <p:nvSpPr>
            <p:cNvPr id="56" name="Freeform: Shape 1"/>
            <p:cNvSpPr/>
            <p:nvPr/>
          </p:nvSpPr>
          <p:spPr>
            <a:xfrm>
              <a:off x="2624973" y="4513412"/>
              <a:ext cx="143864" cy="34303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58" h="1806">
                  <a:moveTo>
                    <a:pt x="242" y="829"/>
                  </a:moveTo>
                  <a:cubicBezTo>
                    <a:pt x="215" y="896"/>
                    <a:pt x="204" y="941"/>
                    <a:pt x="204" y="964"/>
                  </a:cubicBezTo>
                  <a:cubicBezTo>
                    <a:pt x="183" y="999"/>
                    <a:pt x="175" y="1070"/>
                    <a:pt x="175" y="1097"/>
                  </a:cubicBezTo>
                  <a:lnTo>
                    <a:pt x="175" y="1129"/>
                  </a:lnTo>
                  <a:lnTo>
                    <a:pt x="223" y="1208"/>
                  </a:lnTo>
                  <a:cubicBezTo>
                    <a:pt x="250" y="1245"/>
                    <a:pt x="218" y="1258"/>
                    <a:pt x="292" y="1282"/>
                  </a:cubicBezTo>
                  <a:cubicBezTo>
                    <a:pt x="318" y="1282"/>
                    <a:pt x="340" y="1261"/>
                    <a:pt x="353" y="1221"/>
                  </a:cubicBezTo>
                  <a:lnTo>
                    <a:pt x="353" y="1208"/>
                  </a:lnTo>
                  <a:cubicBezTo>
                    <a:pt x="353" y="1113"/>
                    <a:pt x="387" y="978"/>
                    <a:pt x="419" y="888"/>
                  </a:cubicBezTo>
                  <a:cubicBezTo>
                    <a:pt x="419" y="845"/>
                    <a:pt x="456" y="718"/>
                    <a:pt x="588" y="406"/>
                  </a:cubicBezTo>
                  <a:cubicBezTo>
                    <a:pt x="588" y="371"/>
                    <a:pt x="618" y="308"/>
                    <a:pt x="678" y="210"/>
                  </a:cubicBezTo>
                  <a:cubicBezTo>
                    <a:pt x="729" y="125"/>
                    <a:pt x="742" y="138"/>
                    <a:pt x="758" y="128"/>
                  </a:cubicBezTo>
                  <a:lnTo>
                    <a:pt x="758" y="80"/>
                  </a:lnTo>
                  <a:lnTo>
                    <a:pt x="739" y="61"/>
                  </a:lnTo>
                  <a:cubicBezTo>
                    <a:pt x="739" y="61"/>
                    <a:pt x="721" y="43"/>
                    <a:pt x="671" y="22"/>
                  </a:cubicBezTo>
                  <a:cubicBezTo>
                    <a:pt x="671" y="22"/>
                    <a:pt x="620" y="0"/>
                    <a:pt x="604" y="0"/>
                  </a:cubicBezTo>
                  <a:cubicBezTo>
                    <a:pt x="588" y="0"/>
                    <a:pt x="557" y="32"/>
                    <a:pt x="530" y="93"/>
                  </a:cubicBezTo>
                  <a:close/>
                  <a:moveTo>
                    <a:pt x="14" y="1738"/>
                  </a:moveTo>
                  <a:cubicBezTo>
                    <a:pt x="14" y="1772"/>
                    <a:pt x="-18" y="1783"/>
                    <a:pt x="16" y="1806"/>
                  </a:cubicBezTo>
                  <a:lnTo>
                    <a:pt x="77" y="1806"/>
                  </a:lnTo>
                  <a:cubicBezTo>
                    <a:pt x="144" y="1775"/>
                    <a:pt x="167" y="1716"/>
                    <a:pt x="252" y="1528"/>
                  </a:cubicBezTo>
                  <a:lnTo>
                    <a:pt x="252" y="1486"/>
                  </a:lnTo>
                  <a:cubicBezTo>
                    <a:pt x="252" y="1460"/>
                    <a:pt x="273" y="1446"/>
                    <a:pt x="218" y="1412"/>
                  </a:cubicBezTo>
                  <a:lnTo>
                    <a:pt x="202" y="1412"/>
                  </a:lnTo>
                  <a:cubicBezTo>
                    <a:pt x="93" y="1409"/>
                    <a:pt x="67" y="1465"/>
                    <a:pt x="14" y="168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" name="Freeform: Shape 2"/>
            <p:cNvSpPr/>
            <p:nvPr/>
          </p:nvSpPr>
          <p:spPr>
            <a:xfrm>
              <a:off x="2244124" y="4551801"/>
              <a:ext cx="81339" cy="30426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9" h="1602">
                  <a:moveTo>
                    <a:pt x="244" y="1533"/>
                  </a:moveTo>
                  <a:cubicBezTo>
                    <a:pt x="209" y="1533"/>
                    <a:pt x="199" y="1483"/>
                    <a:pt x="183" y="1329"/>
                  </a:cubicBezTo>
                  <a:cubicBezTo>
                    <a:pt x="201" y="1064"/>
                    <a:pt x="223" y="884"/>
                    <a:pt x="241" y="789"/>
                  </a:cubicBezTo>
                  <a:cubicBezTo>
                    <a:pt x="323" y="384"/>
                    <a:pt x="307" y="458"/>
                    <a:pt x="366" y="320"/>
                  </a:cubicBezTo>
                  <a:cubicBezTo>
                    <a:pt x="424" y="180"/>
                    <a:pt x="429" y="161"/>
                    <a:pt x="429" y="119"/>
                  </a:cubicBezTo>
                  <a:cubicBezTo>
                    <a:pt x="429" y="71"/>
                    <a:pt x="376" y="32"/>
                    <a:pt x="268" y="0"/>
                  </a:cubicBezTo>
                  <a:lnTo>
                    <a:pt x="260" y="0"/>
                  </a:lnTo>
                  <a:lnTo>
                    <a:pt x="257" y="2"/>
                  </a:lnTo>
                  <a:cubicBezTo>
                    <a:pt x="257" y="2"/>
                    <a:pt x="254" y="5"/>
                    <a:pt x="241" y="63"/>
                  </a:cubicBezTo>
                  <a:lnTo>
                    <a:pt x="209" y="201"/>
                  </a:lnTo>
                  <a:cubicBezTo>
                    <a:pt x="130" y="535"/>
                    <a:pt x="127" y="564"/>
                    <a:pt x="109" y="614"/>
                  </a:cubicBezTo>
                  <a:cubicBezTo>
                    <a:pt x="-8" y="1138"/>
                    <a:pt x="0" y="1213"/>
                    <a:pt x="0" y="1340"/>
                  </a:cubicBezTo>
                  <a:cubicBezTo>
                    <a:pt x="5" y="1385"/>
                    <a:pt x="27" y="1432"/>
                    <a:pt x="66" y="1483"/>
                  </a:cubicBezTo>
                  <a:cubicBezTo>
                    <a:pt x="146" y="1562"/>
                    <a:pt x="212" y="1602"/>
                    <a:pt x="257" y="160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" name="Freeform: Shape 3"/>
            <p:cNvSpPr/>
            <p:nvPr/>
          </p:nvSpPr>
          <p:spPr>
            <a:xfrm>
              <a:off x="2307789" y="4611664"/>
              <a:ext cx="82479" cy="24458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35" h="1288">
                  <a:moveTo>
                    <a:pt x="270" y="204"/>
                  </a:moveTo>
                  <a:lnTo>
                    <a:pt x="294" y="212"/>
                  </a:lnTo>
                  <a:cubicBezTo>
                    <a:pt x="331" y="206"/>
                    <a:pt x="379" y="164"/>
                    <a:pt x="435" y="82"/>
                  </a:cubicBezTo>
                  <a:lnTo>
                    <a:pt x="432" y="71"/>
                  </a:lnTo>
                  <a:cubicBezTo>
                    <a:pt x="429" y="45"/>
                    <a:pt x="395" y="21"/>
                    <a:pt x="329" y="0"/>
                  </a:cubicBezTo>
                  <a:lnTo>
                    <a:pt x="321" y="0"/>
                  </a:lnTo>
                  <a:cubicBezTo>
                    <a:pt x="302" y="3"/>
                    <a:pt x="284" y="69"/>
                    <a:pt x="270" y="204"/>
                  </a:cubicBezTo>
                  <a:close/>
                  <a:moveTo>
                    <a:pt x="210" y="1218"/>
                  </a:moveTo>
                  <a:lnTo>
                    <a:pt x="199" y="1189"/>
                  </a:lnTo>
                  <a:cubicBezTo>
                    <a:pt x="194" y="1048"/>
                    <a:pt x="194" y="956"/>
                    <a:pt x="204" y="913"/>
                  </a:cubicBezTo>
                  <a:lnTo>
                    <a:pt x="194" y="884"/>
                  </a:lnTo>
                  <a:cubicBezTo>
                    <a:pt x="191" y="829"/>
                    <a:pt x="196" y="800"/>
                    <a:pt x="207" y="800"/>
                  </a:cubicBezTo>
                  <a:cubicBezTo>
                    <a:pt x="220" y="712"/>
                    <a:pt x="236" y="662"/>
                    <a:pt x="249" y="651"/>
                  </a:cubicBezTo>
                  <a:cubicBezTo>
                    <a:pt x="255" y="590"/>
                    <a:pt x="286" y="511"/>
                    <a:pt x="347" y="413"/>
                  </a:cubicBezTo>
                  <a:cubicBezTo>
                    <a:pt x="345" y="381"/>
                    <a:pt x="281" y="341"/>
                    <a:pt x="165" y="291"/>
                  </a:cubicBezTo>
                  <a:cubicBezTo>
                    <a:pt x="133" y="294"/>
                    <a:pt x="106" y="360"/>
                    <a:pt x="82" y="484"/>
                  </a:cubicBezTo>
                  <a:cubicBezTo>
                    <a:pt x="16" y="768"/>
                    <a:pt x="-10" y="969"/>
                    <a:pt x="3" y="1086"/>
                  </a:cubicBezTo>
                  <a:cubicBezTo>
                    <a:pt x="14" y="1168"/>
                    <a:pt x="24" y="1207"/>
                    <a:pt x="40" y="1207"/>
                  </a:cubicBezTo>
                  <a:cubicBezTo>
                    <a:pt x="96" y="1268"/>
                    <a:pt x="157" y="1295"/>
                    <a:pt x="225" y="128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9" name="Freeform: Shape 4"/>
            <p:cNvSpPr/>
            <p:nvPr/>
          </p:nvSpPr>
          <p:spPr>
            <a:xfrm>
              <a:off x="2387038" y="4639791"/>
              <a:ext cx="173891" cy="21627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16" h="1139">
                  <a:moveTo>
                    <a:pt x="871" y="172"/>
                  </a:moveTo>
                  <a:cubicBezTo>
                    <a:pt x="900" y="141"/>
                    <a:pt x="916" y="114"/>
                    <a:pt x="916" y="95"/>
                  </a:cubicBezTo>
                  <a:cubicBezTo>
                    <a:pt x="916" y="37"/>
                    <a:pt x="892" y="5"/>
                    <a:pt x="795" y="0"/>
                  </a:cubicBezTo>
                  <a:cubicBezTo>
                    <a:pt x="773" y="0"/>
                    <a:pt x="736" y="35"/>
                    <a:pt x="683" y="106"/>
                  </a:cubicBezTo>
                  <a:cubicBezTo>
                    <a:pt x="644" y="252"/>
                    <a:pt x="599" y="350"/>
                    <a:pt x="543" y="403"/>
                  </a:cubicBezTo>
                  <a:cubicBezTo>
                    <a:pt x="456" y="596"/>
                    <a:pt x="389" y="723"/>
                    <a:pt x="344" y="781"/>
                  </a:cubicBezTo>
                  <a:cubicBezTo>
                    <a:pt x="331" y="832"/>
                    <a:pt x="318" y="858"/>
                    <a:pt x="307" y="858"/>
                  </a:cubicBezTo>
                  <a:lnTo>
                    <a:pt x="305" y="858"/>
                  </a:lnTo>
                  <a:cubicBezTo>
                    <a:pt x="305" y="858"/>
                    <a:pt x="302" y="858"/>
                    <a:pt x="299" y="773"/>
                  </a:cubicBezTo>
                  <a:lnTo>
                    <a:pt x="294" y="569"/>
                  </a:lnTo>
                  <a:lnTo>
                    <a:pt x="302" y="498"/>
                  </a:lnTo>
                  <a:lnTo>
                    <a:pt x="286" y="416"/>
                  </a:lnTo>
                  <a:lnTo>
                    <a:pt x="294" y="397"/>
                  </a:lnTo>
                  <a:lnTo>
                    <a:pt x="278" y="363"/>
                  </a:lnTo>
                  <a:lnTo>
                    <a:pt x="286" y="339"/>
                  </a:lnTo>
                  <a:lnTo>
                    <a:pt x="286" y="334"/>
                  </a:lnTo>
                  <a:cubicBezTo>
                    <a:pt x="286" y="286"/>
                    <a:pt x="207" y="249"/>
                    <a:pt x="45" y="220"/>
                  </a:cubicBezTo>
                  <a:cubicBezTo>
                    <a:pt x="24" y="225"/>
                    <a:pt x="11" y="236"/>
                    <a:pt x="0" y="249"/>
                  </a:cubicBezTo>
                  <a:lnTo>
                    <a:pt x="0" y="260"/>
                  </a:lnTo>
                  <a:cubicBezTo>
                    <a:pt x="29" y="260"/>
                    <a:pt x="53" y="474"/>
                    <a:pt x="74" y="906"/>
                  </a:cubicBezTo>
                  <a:cubicBezTo>
                    <a:pt x="74" y="993"/>
                    <a:pt x="93" y="1049"/>
                    <a:pt x="133" y="1073"/>
                  </a:cubicBezTo>
                  <a:cubicBezTo>
                    <a:pt x="170" y="1115"/>
                    <a:pt x="215" y="1139"/>
                    <a:pt x="273" y="1139"/>
                  </a:cubicBezTo>
                  <a:lnTo>
                    <a:pt x="302" y="1139"/>
                  </a:lnTo>
                  <a:lnTo>
                    <a:pt x="305" y="1136"/>
                  </a:lnTo>
                  <a:cubicBezTo>
                    <a:pt x="305" y="1136"/>
                    <a:pt x="307" y="1134"/>
                    <a:pt x="342" y="1054"/>
                  </a:cubicBezTo>
                  <a:lnTo>
                    <a:pt x="432" y="848"/>
                  </a:lnTo>
                  <a:cubicBezTo>
                    <a:pt x="516" y="667"/>
                    <a:pt x="569" y="564"/>
                    <a:pt x="593" y="540"/>
                  </a:cubicBezTo>
                  <a:cubicBezTo>
                    <a:pt x="620" y="474"/>
                    <a:pt x="641" y="440"/>
                    <a:pt x="652" y="434"/>
                  </a:cubicBezTo>
                  <a:lnTo>
                    <a:pt x="654" y="434"/>
                  </a:lnTo>
                  <a:cubicBezTo>
                    <a:pt x="654" y="434"/>
                    <a:pt x="657" y="434"/>
                    <a:pt x="712" y="36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0" name="Freeform: Shape 5"/>
            <p:cNvSpPr/>
            <p:nvPr/>
          </p:nvSpPr>
          <p:spPr>
            <a:xfrm>
              <a:off x="2518358" y="4655945"/>
              <a:ext cx="124099" cy="20106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4" h="1059">
                  <a:moveTo>
                    <a:pt x="337" y="53"/>
                  </a:moveTo>
                  <a:cubicBezTo>
                    <a:pt x="276" y="108"/>
                    <a:pt x="233" y="167"/>
                    <a:pt x="204" y="230"/>
                  </a:cubicBezTo>
                  <a:lnTo>
                    <a:pt x="201" y="233"/>
                  </a:lnTo>
                  <a:cubicBezTo>
                    <a:pt x="201" y="233"/>
                    <a:pt x="199" y="236"/>
                    <a:pt x="183" y="262"/>
                  </a:cubicBezTo>
                  <a:lnTo>
                    <a:pt x="125" y="368"/>
                  </a:lnTo>
                  <a:cubicBezTo>
                    <a:pt x="43" y="564"/>
                    <a:pt x="0" y="710"/>
                    <a:pt x="0" y="808"/>
                  </a:cubicBezTo>
                  <a:lnTo>
                    <a:pt x="0" y="826"/>
                  </a:lnTo>
                  <a:cubicBezTo>
                    <a:pt x="0" y="861"/>
                    <a:pt x="21" y="900"/>
                    <a:pt x="66" y="945"/>
                  </a:cubicBezTo>
                  <a:cubicBezTo>
                    <a:pt x="109" y="1019"/>
                    <a:pt x="159" y="1059"/>
                    <a:pt x="220" y="1059"/>
                  </a:cubicBezTo>
                  <a:cubicBezTo>
                    <a:pt x="268" y="1049"/>
                    <a:pt x="294" y="1038"/>
                    <a:pt x="294" y="1030"/>
                  </a:cubicBezTo>
                  <a:cubicBezTo>
                    <a:pt x="339" y="998"/>
                    <a:pt x="360" y="977"/>
                    <a:pt x="360" y="964"/>
                  </a:cubicBezTo>
                  <a:cubicBezTo>
                    <a:pt x="432" y="874"/>
                    <a:pt x="477" y="800"/>
                    <a:pt x="501" y="739"/>
                  </a:cubicBezTo>
                  <a:lnTo>
                    <a:pt x="501" y="733"/>
                  </a:lnTo>
                  <a:lnTo>
                    <a:pt x="485" y="720"/>
                  </a:lnTo>
                  <a:lnTo>
                    <a:pt x="469" y="733"/>
                  </a:lnTo>
                  <a:cubicBezTo>
                    <a:pt x="392" y="845"/>
                    <a:pt x="310" y="924"/>
                    <a:pt x="220" y="972"/>
                  </a:cubicBezTo>
                  <a:cubicBezTo>
                    <a:pt x="204" y="972"/>
                    <a:pt x="191" y="961"/>
                    <a:pt x="183" y="943"/>
                  </a:cubicBezTo>
                  <a:cubicBezTo>
                    <a:pt x="183" y="813"/>
                    <a:pt x="233" y="641"/>
                    <a:pt x="331" y="421"/>
                  </a:cubicBezTo>
                  <a:lnTo>
                    <a:pt x="382" y="424"/>
                  </a:lnTo>
                  <a:cubicBezTo>
                    <a:pt x="382" y="424"/>
                    <a:pt x="411" y="426"/>
                    <a:pt x="440" y="416"/>
                  </a:cubicBezTo>
                  <a:lnTo>
                    <a:pt x="530" y="379"/>
                  </a:lnTo>
                  <a:cubicBezTo>
                    <a:pt x="588" y="349"/>
                    <a:pt x="628" y="299"/>
                    <a:pt x="654" y="230"/>
                  </a:cubicBezTo>
                  <a:lnTo>
                    <a:pt x="654" y="159"/>
                  </a:lnTo>
                  <a:cubicBezTo>
                    <a:pt x="646" y="111"/>
                    <a:pt x="577" y="58"/>
                    <a:pt x="448" y="0"/>
                  </a:cubicBezTo>
                  <a:lnTo>
                    <a:pt x="411" y="0"/>
                  </a:lnTo>
                  <a:close/>
                  <a:moveTo>
                    <a:pt x="374" y="349"/>
                  </a:moveTo>
                  <a:cubicBezTo>
                    <a:pt x="453" y="244"/>
                    <a:pt x="506" y="191"/>
                    <a:pt x="535" y="191"/>
                  </a:cubicBezTo>
                  <a:lnTo>
                    <a:pt x="543" y="191"/>
                  </a:lnTo>
                  <a:lnTo>
                    <a:pt x="551" y="196"/>
                  </a:lnTo>
                  <a:cubicBezTo>
                    <a:pt x="498" y="310"/>
                    <a:pt x="448" y="368"/>
                    <a:pt x="405" y="368"/>
                  </a:cubicBezTo>
                  <a:lnTo>
                    <a:pt x="376" y="355"/>
                  </a:lnTo>
                  <a:lnTo>
                    <a:pt x="376" y="349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1" name="Freeform: Shape 6"/>
            <p:cNvSpPr/>
            <p:nvPr/>
          </p:nvSpPr>
          <p:spPr>
            <a:xfrm>
              <a:off x="1741456" y="4718660"/>
              <a:ext cx="122009" cy="13721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3" h="723">
                  <a:moveTo>
                    <a:pt x="495" y="442"/>
                  </a:moveTo>
                  <a:cubicBezTo>
                    <a:pt x="490" y="495"/>
                    <a:pt x="455" y="598"/>
                    <a:pt x="339" y="598"/>
                  </a:cubicBezTo>
                  <a:cubicBezTo>
                    <a:pt x="233" y="598"/>
                    <a:pt x="151" y="522"/>
                    <a:pt x="151" y="363"/>
                  </a:cubicBezTo>
                  <a:cubicBezTo>
                    <a:pt x="151" y="220"/>
                    <a:pt x="222" y="127"/>
                    <a:pt x="339" y="127"/>
                  </a:cubicBezTo>
                  <a:cubicBezTo>
                    <a:pt x="434" y="127"/>
                    <a:pt x="482" y="199"/>
                    <a:pt x="490" y="249"/>
                  </a:cubicBezTo>
                  <a:lnTo>
                    <a:pt x="635" y="249"/>
                  </a:lnTo>
                  <a:cubicBezTo>
                    <a:pt x="627" y="161"/>
                    <a:pt x="559" y="0"/>
                    <a:pt x="339" y="0"/>
                  </a:cubicBezTo>
                  <a:cubicBezTo>
                    <a:pt x="130" y="0"/>
                    <a:pt x="0" y="156"/>
                    <a:pt x="0" y="360"/>
                  </a:cubicBezTo>
                  <a:cubicBezTo>
                    <a:pt x="0" y="577"/>
                    <a:pt x="140" y="723"/>
                    <a:pt x="339" y="723"/>
                  </a:cubicBezTo>
                  <a:cubicBezTo>
                    <a:pt x="566" y="723"/>
                    <a:pt x="638" y="537"/>
                    <a:pt x="643" y="43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2" name="Freeform: Shape 7"/>
            <p:cNvSpPr/>
            <p:nvPr/>
          </p:nvSpPr>
          <p:spPr>
            <a:xfrm>
              <a:off x="1876198" y="4721701"/>
              <a:ext cx="27556" cy="2337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124">
                  <a:moveTo>
                    <a:pt x="73" y="124"/>
                  </a:moveTo>
                  <a:lnTo>
                    <a:pt x="0" y="124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2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3" name="Freeform: Shape 8"/>
            <p:cNvSpPr/>
            <p:nvPr/>
          </p:nvSpPr>
          <p:spPr>
            <a:xfrm>
              <a:off x="1876198" y="4757809"/>
              <a:ext cx="27556" cy="9502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501">
                  <a:moveTo>
                    <a:pt x="73" y="501"/>
                  </a:moveTo>
                  <a:lnTo>
                    <a:pt x="0" y="501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501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4" name="Freeform: Shape 9"/>
            <p:cNvSpPr/>
            <p:nvPr/>
          </p:nvSpPr>
          <p:spPr>
            <a:xfrm>
              <a:off x="1914967" y="4755338"/>
              <a:ext cx="90461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7" h="530">
                  <a:moveTo>
                    <a:pt x="16" y="146"/>
                  </a:moveTo>
                  <a:cubicBezTo>
                    <a:pt x="16" y="252"/>
                    <a:pt x="109" y="284"/>
                    <a:pt x="162" y="297"/>
                  </a:cubicBezTo>
                  <a:cubicBezTo>
                    <a:pt x="175" y="299"/>
                    <a:pt x="212" y="310"/>
                    <a:pt x="225" y="313"/>
                  </a:cubicBezTo>
                  <a:cubicBezTo>
                    <a:pt x="278" y="326"/>
                    <a:pt x="326" y="337"/>
                    <a:pt x="326" y="379"/>
                  </a:cubicBezTo>
                  <a:cubicBezTo>
                    <a:pt x="326" y="408"/>
                    <a:pt x="294" y="432"/>
                    <a:pt x="236" y="432"/>
                  </a:cubicBezTo>
                  <a:cubicBezTo>
                    <a:pt x="178" y="432"/>
                    <a:pt x="143" y="403"/>
                    <a:pt x="138" y="352"/>
                  </a:cubicBezTo>
                  <a:lnTo>
                    <a:pt x="0" y="352"/>
                  </a:lnTo>
                  <a:cubicBezTo>
                    <a:pt x="6" y="405"/>
                    <a:pt x="35" y="530"/>
                    <a:pt x="236" y="530"/>
                  </a:cubicBezTo>
                  <a:cubicBezTo>
                    <a:pt x="424" y="530"/>
                    <a:pt x="477" y="427"/>
                    <a:pt x="477" y="368"/>
                  </a:cubicBezTo>
                  <a:cubicBezTo>
                    <a:pt x="477" y="302"/>
                    <a:pt x="435" y="246"/>
                    <a:pt x="310" y="215"/>
                  </a:cubicBezTo>
                  <a:cubicBezTo>
                    <a:pt x="302" y="212"/>
                    <a:pt x="262" y="204"/>
                    <a:pt x="247" y="199"/>
                  </a:cubicBezTo>
                  <a:cubicBezTo>
                    <a:pt x="183" y="183"/>
                    <a:pt x="165" y="172"/>
                    <a:pt x="165" y="141"/>
                  </a:cubicBezTo>
                  <a:cubicBezTo>
                    <a:pt x="165" y="111"/>
                    <a:pt x="196" y="98"/>
                    <a:pt x="231" y="98"/>
                  </a:cubicBezTo>
                  <a:cubicBezTo>
                    <a:pt x="310" y="98"/>
                    <a:pt x="326" y="138"/>
                    <a:pt x="326" y="162"/>
                  </a:cubicBezTo>
                  <a:lnTo>
                    <a:pt x="464" y="162"/>
                  </a:lnTo>
                  <a:cubicBezTo>
                    <a:pt x="464" y="109"/>
                    <a:pt x="427" y="0"/>
                    <a:pt x="231" y="0"/>
                  </a:cubicBezTo>
                  <a:cubicBezTo>
                    <a:pt x="74" y="0"/>
                    <a:pt x="16" y="80"/>
                    <a:pt x="16" y="14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5" name="Freeform: Shape 10"/>
            <p:cNvSpPr/>
            <p:nvPr/>
          </p:nvSpPr>
          <p:spPr>
            <a:xfrm>
              <a:off x="2012080" y="4755338"/>
              <a:ext cx="97493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4" h="530">
                  <a:moveTo>
                    <a:pt x="376" y="331"/>
                  </a:moveTo>
                  <a:cubicBezTo>
                    <a:pt x="366" y="379"/>
                    <a:pt x="334" y="424"/>
                    <a:pt x="270" y="424"/>
                  </a:cubicBezTo>
                  <a:cubicBezTo>
                    <a:pt x="191" y="424"/>
                    <a:pt x="151" y="355"/>
                    <a:pt x="151" y="265"/>
                  </a:cubicBezTo>
                  <a:cubicBezTo>
                    <a:pt x="151" y="196"/>
                    <a:pt x="178" y="103"/>
                    <a:pt x="270" y="103"/>
                  </a:cubicBezTo>
                  <a:cubicBezTo>
                    <a:pt x="329" y="103"/>
                    <a:pt x="363" y="143"/>
                    <a:pt x="371" y="188"/>
                  </a:cubicBezTo>
                  <a:lnTo>
                    <a:pt x="511" y="188"/>
                  </a:lnTo>
                  <a:cubicBezTo>
                    <a:pt x="503" y="109"/>
                    <a:pt x="445" y="0"/>
                    <a:pt x="268" y="0"/>
                  </a:cubicBezTo>
                  <a:cubicBezTo>
                    <a:pt x="112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53" y="530"/>
                    <a:pt x="506" y="413"/>
                    <a:pt x="514" y="334"/>
                  </a:cubicBezTo>
                  <a:lnTo>
                    <a:pt x="376" y="33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6" name="Freeform: Shape 11"/>
            <p:cNvSpPr/>
            <p:nvPr/>
          </p:nvSpPr>
          <p:spPr>
            <a:xfrm>
              <a:off x="2117744" y="4755338"/>
              <a:ext cx="101104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33" h="530">
                  <a:moveTo>
                    <a:pt x="268" y="0"/>
                  </a:moveTo>
                  <a:cubicBezTo>
                    <a:pt x="109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24" y="530"/>
                    <a:pt x="533" y="429"/>
                    <a:pt x="533" y="265"/>
                  </a:cubicBezTo>
                  <a:cubicBezTo>
                    <a:pt x="533" y="98"/>
                    <a:pt x="419" y="0"/>
                    <a:pt x="268" y="0"/>
                  </a:cubicBezTo>
                  <a:close/>
                  <a:moveTo>
                    <a:pt x="265" y="424"/>
                  </a:moveTo>
                  <a:cubicBezTo>
                    <a:pt x="188" y="424"/>
                    <a:pt x="146" y="355"/>
                    <a:pt x="146" y="265"/>
                  </a:cubicBezTo>
                  <a:cubicBezTo>
                    <a:pt x="149" y="196"/>
                    <a:pt x="175" y="103"/>
                    <a:pt x="265" y="103"/>
                  </a:cubicBezTo>
                  <a:cubicBezTo>
                    <a:pt x="347" y="103"/>
                    <a:pt x="382" y="183"/>
                    <a:pt x="382" y="265"/>
                  </a:cubicBezTo>
                  <a:cubicBezTo>
                    <a:pt x="382" y="347"/>
                    <a:pt x="347" y="424"/>
                    <a:pt x="265" y="424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5825737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925" y="218947"/>
            <a:ext cx="8513064" cy="765432"/>
          </a:xfrm>
        </p:spPr>
        <p:txBody>
          <a:bodyPr/>
          <a:lstStyle>
            <a:lvl1pPr>
              <a:defRPr baseline="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52925" y="1077913"/>
            <a:ext cx="8513064" cy="33988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PSOIOT-1032</a:t>
            </a: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862689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925" y="218947"/>
            <a:ext cx="8513064" cy="765432"/>
          </a:xfrm>
        </p:spPr>
        <p:txBody>
          <a:bodyPr/>
          <a:lstStyle>
            <a:lvl1pPr>
              <a:defRPr baseline="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52925" y="1077913"/>
            <a:ext cx="8513064" cy="33988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PSOIOT-1032</a:t>
            </a: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202628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925" y="218947"/>
            <a:ext cx="8513064" cy="765432"/>
          </a:xfrm>
        </p:spPr>
        <p:txBody>
          <a:bodyPr/>
          <a:lstStyle>
            <a:lvl1pPr>
              <a:defRPr baseline="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52925" y="1077913"/>
            <a:ext cx="8513064" cy="33988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PSOIOT-1032</a:t>
            </a: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378723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PSOIOT-1032</a:t>
            </a:r>
            <a:endParaRPr lang="en-US" dirty="0">
              <a:ea typeface="ＭＳ Ｐゴシック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384176"/>
            <a:ext cx="8513064" cy="434974"/>
          </a:xfrm>
        </p:spPr>
        <p:txBody>
          <a:bodyPr/>
          <a:lstStyle>
            <a:lvl1pPr>
              <a:defRPr baseline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1"/>
          </p:nvPr>
        </p:nvSpPr>
        <p:spPr>
          <a:xfrm>
            <a:off x="356616" y="1199409"/>
            <a:ext cx="8513064" cy="295212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56616" y="777134"/>
            <a:ext cx="8513064" cy="381000"/>
          </a:xfrm>
        </p:spPr>
        <p:txBody>
          <a:bodyPr/>
          <a:lstStyle>
            <a:lvl1pPr marL="1785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934283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PSOIOT-1032</a:t>
            </a:r>
            <a:endParaRPr lang="en-US" dirty="0">
              <a:ea typeface="ＭＳ Ｐゴシック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56616" y="217715"/>
            <a:ext cx="9644634" cy="7654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285137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PSOIOT-1032</a:t>
            </a:r>
            <a:endParaRPr lang="en-US" dirty="0">
              <a:ea typeface="ＭＳ Ｐゴシック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384048"/>
            <a:ext cx="8513064" cy="434974"/>
          </a:xfrm>
        </p:spPr>
        <p:txBody>
          <a:bodyPr/>
          <a:lstStyle>
            <a:lvl1pPr>
              <a:defRPr baseline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56616" y="777134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066457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PSOIOT-1032</a:t>
            </a:r>
            <a:endParaRPr lang="en-US" dirty="0">
              <a:ea typeface="ＭＳ Ｐゴシック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56616" y="218947"/>
            <a:ext cx="8513064" cy="765432"/>
          </a:xfrm>
        </p:spPr>
        <p:txBody>
          <a:bodyPr/>
          <a:lstStyle>
            <a:lvl1pPr>
              <a:defRPr baseline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sz="quarter" idx="11"/>
          </p:nvPr>
        </p:nvSpPr>
        <p:spPr>
          <a:xfrm>
            <a:off x="356616" y="1077912"/>
            <a:ext cx="4069080" cy="325798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12"/>
          </p:nvPr>
        </p:nvSpPr>
        <p:spPr>
          <a:xfrm>
            <a:off x="4800600" y="1077913"/>
            <a:ext cx="4069080" cy="325345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960310849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with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PSOIOT-1032</a:t>
            </a:r>
            <a:endParaRPr lang="en-US" dirty="0">
              <a:ea typeface="ＭＳ Ｐゴシック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384176"/>
            <a:ext cx="8513064" cy="434974"/>
          </a:xfrm>
        </p:spPr>
        <p:txBody>
          <a:bodyPr/>
          <a:lstStyle>
            <a:lvl1pPr>
              <a:defRPr baseline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Content Placeholder 4"/>
          <p:cNvSpPr>
            <a:spLocks noGrp="1"/>
          </p:cNvSpPr>
          <p:nvPr>
            <p:ph sz="quarter" idx="11"/>
          </p:nvPr>
        </p:nvSpPr>
        <p:spPr>
          <a:xfrm>
            <a:off x="356616" y="1199409"/>
            <a:ext cx="4069080" cy="30978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56616" y="777134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6"/>
          <p:cNvSpPr>
            <a:spLocks noGrp="1"/>
          </p:cNvSpPr>
          <p:nvPr>
            <p:ph sz="quarter" idx="13"/>
          </p:nvPr>
        </p:nvSpPr>
        <p:spPr>
          <a:xfrm>
            <a:off x="4800600" y="1199409"/>
            <a:ext cx="4069080" cy="310963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30764374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PSOIOT-1032</a:t>
            </a:r>
            <a:endParaRPr lang="en-US" dirty="0">
              <a:ea typeface="ＭＳ Ｐゴシック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56616" y="219456"/>
            <a:ext cx="8513064" cy="76543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lang="en-US" baseline="0" dirty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56616" y="1100308"/>
            <a:ext cx="2743200" cy="3262760"/>
          </a:xfrm>
        </p:spPr>
        <p:txBody>
          <a:bodyPr lIns="91440" tIns="45720" rIns="91440" bIns="45720"/>
          <a:lstStyle>
            <a:lvl1pPr>
              <a:spcBef>
                <a:spcPts val="1200"/>
              </a:spcBef>
              <a:buClrTx/>
              <a:defRPr sz="1600">
                <a:solidFill>
                  <a:schemeClr val="tx1"/>
                </a:solidFill>
              </a:defRPr>
            </a:lvl1pPr>
            <a:lvl2pPr>
              <a:spcBef>
                <a:spcPts val="4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200"/>
              </a:spcBef>
              <a:defRPr sz="1200">
                <a:solidFill>
                  <a:schemeClr val="tx1"/>
                </a:solidFill>
              </a:defRPr>
            </a:lvl3pPr>
            <a:lvl4pPr>
              <a:spcBef>
                <a:spcPts val="200"/>
              </a:spcBef>
              <a:defRPr sz="1050">
                <a:solidFill>
                  <a:schemeClr val="tx1"/>
                </a:solidFill>
              </a:defRPr>
            </a:lvl4pPr>
            <a:lvl5pPr>
              <a:spcBef>
                <a:spcPts val="675"/>
              </a:spcBef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126480" y="1100307"/>
            <a:ext cx="2743200" cy="3264861"/>
          </a:xfrm>
        </p:spPr>
        <p:txBody>
          <a:bodyPr lIns="91440" tIns="45720" rIns="91440" bIns="45720"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050"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241548" y="1100307"/>
            <a:ext cx="2743200" cy="3264408"/>
          </a:xfrm>
        </p:spPr>
        <p:txBody>
          <a:bodyPr lIns="91440" tIns="45720" rIns="91440" bIns="45720"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050"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09933071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bg1">
                    <a:lumMod val="75000"/>
                  </a:schemeClr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000" b="0" i="1" spc="0" baseline="0">
                <a:solidFill>
                  <a:schemeClr val="bg1">
                    <a:lumMod val="75000"/>
                  </a:schemeClr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998972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4 Heavy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PSOIOT-1032</a:t>
            </a:r>
            <a:endParaRPr lang="en-US" dirty="0">
              <a:ea typeface="ＭＳ Ｐゴシック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155576"/>
            <a:ext cx="9816084" cy="511174"/>
          </a:xfrm>
        </p:spPr>
        <p:txBody>
          <a:bodyPr/>
          <a:lstStyle>
            <a:lvl1pPr marL="6251" indent="-6251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800" b="0" kern="1200" baseline="0" dirty="0">
                <a:solidFill>
                  <a:schemeClr val="accent6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696658971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4 Heavy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PSOIOT-1032</a:t>
            </a:r>
            <a:endParaRPr lang="en-US" dirty="0">
              <a:ea typeface="ＭＳ Ｐゴシック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155576"/>
            <a:ext cx="8513064" cy="434974"/>
          </a:xfrm>
        </p:spPr>
        <p:txBody>
          <a:bodyPr/>
          <a:lstStyle>
            <a:lvl1pPr>
              <a:defRPr baseline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56616" y="548534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0441622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and Bullet 4 Heavy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PSOIOT-1032</a:t>
            </a:r>
            <a:endParaRPr lang="en-US" dirty="0">
              <a:ea typeface="ＭＳ Ｐゴシック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155576"/>
            <a:ext cx="8513064" cy="434974"/>
          </a:xfrm>
        </p:spPr>
        <p:txBody>
          <a:bodyPr/>
          <a:lstStyle>
            <a:lvl1pPr>
              <a:defRPr baseline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56616" y="548534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57188" y="929534"/>
            <a:ext cx="8512175" cy="375761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04151543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PSOIOT-1032</a:t>
            </a:r>
            <a:endParaRPr lang="en-US" dirty="0">
              <a:ea typeface="ＭＳ Ｐゴシック" charset="0"/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3562350"/>
            <a:ext cx="5551460" cy="609600"/>
          </a:xfrm>
        </p:spPr>
        <p:txBody>
          <a:bodyPr/>
          <a:lstStyle>
            <a:lvl1pPr marL="1785" indent="0" algn="l">
              <a:spcBef>
                <a:spcPts val="0"/>
              </a:spcBef>
              <a:buNone/>
              <a:defRPr lang="en-US" sz="14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lvl="0"/>
            <a:r>
              <a:rPr lang="en-US" dirty="0"/>
              <a:t>Click to edit Source Name</a:t>
            </a:r>
          </a:p>
          <a:p>
            <a:pPr lvl="0"/>
            <a:r>
              <a:rPr lang="en-US" dirty="0"/>
              <a:t>Company Name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56616" y="1600200"/>
            <a:ext cx="7795985" cy="1733550"/>
          </a:xfrm>
        </p:spPr>
        <p:txBody>
          <a:bodyPr/>
          <a:lstStyle>
            <a:lvl1pPr marL="173038" indent="-173038">
              <a:lnSpc>
                <a:spcPts val="3680"/>
              </a:lnSpc>
              <a:spcBef>
                <a:spcPts val="0"/>
              </a:spcBef>
              <a:buClr>
                <a:schemeClr val="accent1"/>
              </a:buClr>
              <a:buSzPct val="105000"/>
              <a:buFont typeface="Arial" panose="020B0604020202020204" pitchFamily="34" charset="0"/>
              <a:buNone/>
              <a:tabLst>
                <a:tab pos="173038" algn="l"/>
              </a:tabLst>
              <a:defRPr lang="en-US" sz="3200" b="0" i="1" kern="1200" dirty="0" smtClean="0">
                <a:solidFill>
                  <a:schemeClr val="accent6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pPr lvl="0"/>
            <a:r>
              <a:rPr lang="en-US" dirty="0"/>
              <a:t>“	Quote goes here.”</a:t>
            </a:r>
          </a:p>
        </p:txBody>
      </p:sp>
    </p:spTree>
    <p:extLst>
      <p:ext uri="{BB962C8B-B14F-4D97-AF65-F5344CB8AC3E}">
        <p14:creationId xmlns:p14="http://schemas.microsoft.com/office/powerpoint/2010/main" val="1917601809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PSOIOT-1032</a:t>
            </a: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438407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10100" y="609600"/>
            <a:ext cx="0" cy="3984625"/>
          </a:xfrm>
          <a:prstGeom prst="line">
            <a:avLst/>
          </a:prstGeom>
          <a:ln w="38100" cap="flat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3763" y="1439060"/>
            <a:ext cx="3820348" cy="2265389"/>
          </a:xfrm>
        </p:spPr>
        <p:txBody>
          <a:bodyPr lIns="61715" tIns="34288" rIns="61715" bIns="34288" rtlCol="0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922520" y="654518"/>
            <a:ext cx="3865880" cy="3840480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1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PSOIOT-1032</a:t>
            </a: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933163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9143918" cy="5143500"/>
          </a:xfrm>
          <a:prstGeom prst="rect">
            <a:avLst/>
          </a:prstGeom>
          <a:solidFill>
            <a:srgbClr val="00BCEB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50"/>
            <a:endParaRPr lang="en-US" sz="1400" dirty="0">
              <a:solidFill>
                <a:srgbClr val="00BCEB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878" y="0"/>
            <a:ext cx="3706122" cy="51435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2166220"/>
            <a:ext cx="5462629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Segue Slide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PSOIOT-1032</a:t>
            </a:r>
            <a:endParaRPr lang="en-US" dirty="0">
              <a:ea typeface="ＭＳ Ｐゴシック" charset="0"/>
            </a:endParaRP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454861" y="4785454"/>
            <a:ext cx="820227" cy="274319"/>
            <a:chOff x="1741456" y="4513412"/>
            <a:chExt cx="1027381" cy="343600"/>
          </a:xfrm>
          <a:solidFill>
            <a:schemeClr val="bg1"/>
          </a:solidFill>
        </p:grpSpPr>
        <p:sp>
          <p:nvSpPr>
            <p:cNvPr id="16" name="Freeform: Shape 1"/>
            <p:cNvSpPr/>
            <p:nvPr/>
          </p:nvSpPr>
          <p:spPr>
            <a:xfrm>
              <a:off x="2624973" y="4513412"/>
              <a:ext cx="143864" cy="34303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58" h="1806">
                  <a:moveTo>
                    <a:pt x="242" y="829"/>
                  </a:moveTo>
                  <a:cubicBezTo>
                    <a:pt x="215" y="896"/>
                    <a:pt x="204" y="941"/>
                    <a:pt x="204" y="964"/>
                  </a:cubicBezTo>
                  <a:cubicBezTo>
                    <a:pt x="183" y="999"/>
                    <a:pt x="175" y="1070"/>
                    <a:pt x="175" y="1097"/>
                  </a:cubicBezTo>
                  <a:lnTo>
                    <a:pt x="175" y="1129"/>
                  </a:lnTo>
                  <a:lnTo>
                    <a:pt x="223" y="1208"/>
                  </a:lnTo>
                  <a:cubicBezTo>
                    <a:pt x="250" y="1245"/>
                    <a:pt x="218" y="1258"/>
                    <a:pt x="292" y="1282"/>
                  </a:cubicBezTo>
                  <a:cubicBezTo>
                    <a:pt x="318" y="1282"/>
                    <a:pt x="340" y="1261"/>
                    <a:pt x="353" y="1221"/>
                  </a:cubicBezTo>
                  <a:lnTo>
                    <a:pt x="353" y="1208"/>
                  </a:lnTo>
                  <a:cubicBezTo>
                    <a:pt x="353" y="1113"/>
                    <a:pt x="387" y="978"/>
                    <a:pt x="419" y="888"/>
                  </a:cubicBezTo>
                  <a:cubicBezTo>
                    <a:pt x="419" y="845"/>
                    <a:pt x="456" y="718"/>
                    <a:pt x="588" y="406"/>
                  </a:cubicBezTo>
                  <a:cubicBezTo>
                    <a:pt x="588" y="371"/>
                    <a:pt x="618" y="308"/>
                    <a:pt x="678" y="210"/>
                  </a:cubicBezTo>
                  <a:cubicBezTo>
                    <a:pt x="729" y="125"/>
                    <a:pt x="742" y="138"/>
                    <a:pt x="758" y="128"/>
                  </a:cubicBezTo>
                  <a:lnTo>
                    <a:pt x="758" y="80"/>
                  </a:lnTo>
                  <a:lnTo>
                    <a:pt x="739" y="61"/>
                  </a:lnTo>
                  <a:cubicBezTo>
                    <a:pt x="739" y="61"/>
                    <a:pt x="721" y="43"/>
                    <a:pt x="671" y="22"/>
                  </a:cubicBezTo>
                  <a:cubicBezTo>
                    <a:pt x="671" y="22"/>
                    <a:pt x="620" y="0"/>
                    <a:pt x="604" y="0"/>
                  </a:cubicBezTo>
                  <a:cubicBezTo>
                    <a:pt x="588" y="0"/>
                    <a:pt x="557" y="32"/>
                    <a:pt x="530" y="93"/>
                  </a:cubicBezTo>
                  <a:close/>
                  <a:moveTo>
                    <a:pt x="14" y="1738"/>
                  </a:moveTo>
                  <a:cubicBezTo>
                    <a:pt x="14" y="1772"/>
                    <a:pt x="-18" y="1783"/>
                    <a:pt x="16" y="1806"/>
                  </a:cubicBezTo>
                  <a:lnTo>
                    <a:pt x="77" y="1806"/>
                  </a:lnTo>
                  <a:cubicBezTo>
                    <a:pt x="144" y="1775"/>
                    <a:pt x="167" y="1716"/>
                    <a:pt x="252" y="1528"/>
                  </a:cubicBezTo>
                  <a:lnTo>
                    <a:pt x="252" y="1486"/>
                  </a:lnTo>
                  <a:cubicBezTo>
                    <a:pt x="252" y="1460"/>
                    <a:pt x="273" y="1446"/>
                    <a:pt x="218" y="1412"/>
                  </a:cubicBezTo>
                  <a:lnTo>
                    <a:pt x="202" y="1412"/>
                  </a:lnTo>
                  <a:cubicBezTo>
                    <a:pt x="93" y="1409"/>
                    <a:pt x="67" y="1465"/>
                    <a:pt x="14" y="168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" name="Freeform: Shape 2"/>
            <p:cNvSpPr/>
            <p:nvPr/>
          </p:nvSpPr>
          <p:spPr>
            <a:xfrm>
              <a:off x="2244124" y="4551801"/>
              <a:ext cx="81339" cy="30426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9" h="1602">
                  <a:moveTo>
                    <a:pt x="244" y="1533"/>
                  </a:moveTo>
                  <a:cubicBezTo>
                    <a:pt x="209" y="1533"/>
                    <a:pt x="199" y="1483"/>
                    <a:pt x="183" y="1329"/>
                  </a:cubicBezTo>
                  <a:cubicBezTo>
                    <a:pt x="201" y="1064"/>
                    <a:pt x="223" y="884"/>
                    <a:pt x="241" y="789"/>
                  </a:cubicBezTo>
                  <a:cubicBezTo>
                    <a:pt x="323" y="384"/>
                    <a:pt x="307" y="458"/>
                    <a:pt x="366" y="320"/>
                  </a:cubicBezTo>
                  <a:cubicBezTo>
                    <a:pt x="424" y="180"/>
                    <a:pt x="429" y="161"/>
                    <a:pt x="429" y="119"/>
                  </a:cubicBezTo>
                  <a:cubicBezTo>
                    <a:pt x="429" y="71"/>
                    <a:pt x="376" y="32"/>
                    <a:pt x="268" y="0"/>
                  </a:cubicBezTo>
                  <a:lnTo>
                    <a:pt x="260" y="0"/>
                  </a:lnTo>
                  <a:lnTo>
                    <a:pt x="257" y="2"/>
                  </a:lnTo>
                  <a:cubicBezTo>
                    <a:pt x="257" y="2"/>
                    <a:pt x="254" y="5"/>
                    <a:pt x="241" y="63"/>
                  </a:cubicBezTo>
                  <a:lnTo>
                    <a:pt x="209" y="201"/>
                  </a:lnTo>
                  <a:cubicBezTo>
                    <a:pt x="130" y="535"/>
                    <a:pt x="127" y="564"/>
                    <a:pt x="109" y="614"/>
                  </a:cubicBezTo>
                  <a:cubicBezTo>
                    <a:pt x="-8" y="1138"/>
                    <a:pt x="0" y="1213"/>
                    <a:pt x="0" y="1340"/>
                  </a:cubicBezTo>
                  <a:cubicBezTo>
                    <a:pt x="5" y="1385"/>
                    <a:pt x="27" y="1432"/>
                    <a:pt x="66" y="1483"/>
                  </a:cubicBezTo>
                  <a:cubicBezTo>
                    <a:pt x="146" y="1562"/>
                    <a:pt x="212" y="1602"/>
                    <a:pt x="257" y="160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" name="Freeform: Shape 3"/>
            <p:cNvSpPr/>
            <p:nvPr/>
          </p:nvSpPr>
          <p:spPr>
            <a:xfrm>
              <a:off x="2307789" y="4611664"/>
              <a:ext cx="82479" cy="24458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35" h="1288">
                  <a:moveTo>
                    <a:pt x="270" y="204"/>
                  </a:moveTo>
                  <a:lnTo>
                    <a:pt x="294" y="212"/>
                  </a:lnTo>
                  <a:cubicBezTo>
                    <a:pt x="331" y="206"/>
                    <a:pt x="379" y="164"/>
                    <a:pt x="435" y="82"/>
                  </a:cubicBezTo>
                  <a:lnTo>
                    <a:pt x="432" y="71"/>
                  </a:lnTo>
                  <a:cubicBezTo>
                    <a:pt x="429" y="45"/>
                    <a:pt x="395" y="21"/>
                    <a:pt x="329" y="0"/>
                  </a:cubicBezTo>
                  <a:lnTo>
                    <a:pt x="321" y="0"/>
                  </a:lnTo>
                  <a:cubicBezTo>
                    <a:pt x="302" y="3"/>
                    <a:pt x="284" y="69"/>
                    <a:pt x="270" y="204"/>
                  </a:cubicBezTo>
                  <a:close/>
                  <a:moveTo>
                    <a:pt x="210" y="1218"/>
                  </a:moveTo>
                  <a:lnTo>
                    <a:pt x="199" y="1189"/>
                  </a:lnTo>
                  <a:cubicBezTo>
                    <a:pt x="194" y="1048"/>
                    <a:pt x="194" y="956"/>
                    <a:pt x="204" y="913"/>
                  </a:cubicBezTo>
                  <a:lnTo>
                    <a:pt x="194" y="884"/>
                  </a:lnTo>
                  <a:cubicBezTo>
                    <a:pt x="191" y="829"/>
                    <a:pt x="196" y="800"/>
                    <a:pt x="207" y="800"/>
                  </a:cubicBezTo>
                  <a:cubicBezTo>
                    <a:pt x="220" y="712"/>
                    <a:pt x="236" y="662"/>
                    <a:pt x="249" y="651"/>
                  </a:cubicBezTo>
                  <a:cubicBezTo>
                    <a:pt x="255" y="590"/>
                    <a:pt x="286" y="511"/>
                    <a:pt x="347" y="413"/>
                  </a:cubicBezTo>
                  <a:cubicBezTo>
                    <a:pt x="345" y="381"/>
                    <a:pt x="281" y="341"/>
                    <a:pt x="165" y="291"/>
                  </a:cubicBezTo>
                  <a:cubicBezTo>
                    <a:pt x="133" y="294"/>
                    <a:pt x="106" y="360"/>
                    <a:pt x="82" y="484"/>
                  </a:cubicBezTo>
                  <a:cubicBezTo>
                    <a:pt x="16" y="768"/>
                    <a:pt x="-10" y="969"/>
                    <a:pt x="3" y="1086"/>
                  </a:cubicBezTo>
                  <a:cubicBezTo>
                    <a:pt x="14" y="1168"/>
                    <a:pt x="24" y="1207"/>
                    <a:pt x="40" y="1207"/>
                  </a:cubicBezTo>
                  <a:cubicBezTo>
                    <a:pt x="96" y="1268"/>
                    <a:pt x="157" y="1295"/>
                    <a:pt x="225" y="128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" name="Freeform: Shape 4"/>
            <p:cNvSpPr/>
            <p:nvPr/>
          </p:nvSpPr>
          <p:spPr>
            <a:xfrm>
              <a:off x="2387038" y="4639791"/>
              <a:ext cx="173891" cy="21627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16" h="1139">
                  <a:moveTo>
                    <a:pt x="871" y="172"/>
                  </a:moveTo>
                  <a:cubicBezTo>
                    <a:pt x="900" y="141"/>
                    <a:pt x="916" y="114"/>
                    <a:pt x="916" y="95"/>
                  </a:cubicBezTo>
                  <a:cubicBezTo>
                    <a:pt x="916" y="37"/>
                    <a:pt x="892" y="5"/>
                    <a:pt x="795" y="0"/>
                  </a:cubicBezTo>
                  <a:cubicBezTo>
                    <a:pt x="773" y="0"/>
                    <a:pt x="736" y="35"/>
                    <a:pt x="683" y="106"/>
                  </a:cubicBezTo>
                  <a:cubicBezTo>
                    <a:pt x="644" y="252"/>
                    <a:pt x="599" y="350"/>
                    <a:pt x="543" y="403"/>
                  </a:cubicBezTo>
                  <a:cubicBezTo>
                    <a:pt x="456" y="596"/>
                    <a:pt x="389" y="723"/>
                    <a:pt x="344" y="781"/>
                  </a:cubicBezTo>
                  <a:cubicBezTo>
                    <a:pt x="331" y="832"/>
                    <a:pt x="318" y="858"/>
                    <a:pt x="307" y="858"/>
                  </a:cubicBezTo>
                  <a:lnTo>
                    <a:pt x="305" y="858"/>
                  </a:lnTo>
                  <a:cubicBezTo>
                    <a:pt x="305" y="858"/>
                    <a:pt x="302" y="858"/>
                    <a:pt x="299" y="773"/>
                  </a:cubicBezTo>
                  <a:lnTo>
                    <a:pt x="294" y="569"/>
                  </a:lnTo>
                  <a:lnTo>
                    <a:pt x="302" y="498"/>
                  </a:lnTo>
                  <a:lnTo>
                    <a:pt x="286" y="416"/>
                  </a:lnTo>
                  <a:lnTo>
                    <a:pt x="294" y="397"/>
                  </a:lnTo>
                  <a:lnTo>
                    <a:pt x="278" y="363"/>
                  </a:lnTo>
                  <a:lnTo>
                    <a:pt x="286" y="339"/>
                  </a:lnTo>
                  <a:lnTo>
                    <a:pt x="286" y="334"/>
                  </a:lnTo>
                  <a:cubicBezTo>
                    <a:pt x="286" y="286"/>
                    <a:pt x="207" y="249"/>
                    <a:pt x="45" y="220"/>
                  </a:cubicBezTo>
                  <a:cubicBezTo>
                    <a:pt x="24" y="225"/>
                    <a:pt x="11" y="236"/>
                    <a:pt x="0" y="249"/>
                  </a:cubicBezTo>
                  <a:lnTo>
                    <a:pt x="0" y="260"/>
                  </a:lnTo>
                  <a:cubicBezTo>
                    <a:pt x="29" y="260"/>
                    <a:pt x="53" y="474"/>
                    <a:pt x="74" y="906"/>
                  </a:cubicBezTo>
                  <a:cubicBezTo>
                    <a:pt x="74" y="993"/>
                    <a:pt x="93" y="1049"/>
                    <a:pt x="133" y="1073"/>
                  </a:cubicBezTo>
                  <a:cubicBezTo>
                    <a:pt x="170" y="1115"/>
                    <a:pt x="215" y="1139"/>
                    <a:pt x="273" y="1139"/>
                  </a:cubicBezTo>
                  <a:lnTo>
                    <a:pt x="302" y="1139"/>
                  </a:lnTo>
                  <a:lnTo>
                    <a:pt x="305" y="1136"/>
                  </a:lnTo>
                  <a:cubicBezTo>
                    <a:pt x="305" y="1136"/>
                    <a:pt x="307" y="1134"/>
                    <a:pt x="342" y="1054"/>
                  </a:cubicBezTo>
                  <a:lnTo>
                    <a:pt x="432" y="848"/>
                  </a:lnTo>
                  <a:cubicBezTo>
                    <a:pt x="516" y="667"/>
                    <a:pt x="569" y="564"/>
                    <a:pt x="593" y="540"/>
                  </a:cubicBezTo>
                  <a:cubicBezTo>
                    <a:pt x="620" y="474"/>
                    <a:pt x="641" y="440"/>
                    <a:pt x="652" y="434"/>
                  </a:cubicBezTo>
                  <a:lnTo>
                    <a:pt x="654" y="434"/>
                  </a:lnTo>
                  <a:cubicBezTo>
                    <a:pt x="654" y="434"/>
                    <a:pt x="657" y="434"/>
                    <a:pt x="712" y="36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" name="Freeform: Shape 5"/>
            <p:cNvSpPr/>
            <p:nvPr/>
          </p:nvSpPr>
          <p:spPr>
            <a:xfrm>
              <a:off x="2518358" y="4655945"/>
              <a:ext cx="124099" cy="20106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4" h="1059">
                  <a:moveTo>
                    <a:pt x="337" y="53"/>
                  </a:moveTo>
                  <a:cubicBezTo>
                    <a:pt x="276" y="108"/>
                    <a:pt x="233" y="167"/>
                    <a:pt x="204" y="230"/>
                  </a:cubicBezTo>
                  <a:lnTo>
                    <a:pt x="201" y="233"/>
                  </a:lnTo>
                  <a:cubicBezTo>
                    <a:pt x="201" y="233"/>
                    <a:pt x="199" y="236"/>
                    <a:pt x="183" y="262"/>
                  </a:cubicBezTo>
                  <a:lnTo>
                    <a:pt x="125" y="368"/>
                  </a:lnTo>
                  <a:cubicBezTo>
                    <a:pt x="43" y="564"/>
                    <a:pt x="0" y="710"/>
                    <a:pt x="0" y="808"/>
                  </a:cubicBezTo>
                  <a:lnTo>
                    <a:pt x="0" y="826"/>
                  </a:lnTo>
                  <a:cubicBezTo>
                    <a:pt x="0" y="861"/>
                    <a:pt x="21" y="900"/>
                    <a:pt x="66" y="945"/>
                  </a:cubicBezTo>
                  <a:cubicBezTo>
                    <a:pt x="109" y="1019"/>
                    <a:pt x="159" y="1059"/>
                    <a:pt x="220" y="1059"/>
                  </a:cubicBezTo>
                  <a:cubicBezTo>
                    <a:pt x="268" y="1049"/>
                    <a:pt x="294" y="1038"/>
                    <a:pt x="294" y="1030"/>
                  </a:cubicBezTo>
                  <a:cubicBezTo>
                    <a:pt x="339" y="998"/>
                    <a:pt x="360" y="977"/>
                    <a:pt x="360" y="964"/>
                  </a:cubicBezTo>
                  <a:cubicBezTo>
                    <a:pt x="432" y="874"/>
                    <a:pt x="477" y="800"/>
                    <a:pt x="501" y="739"/>
                  </a:cubicBezTo>
                  <a:lnTo>
                    <a:pt x="501" y="733"/>
                  </a:lnTo>
                  <a:lnTo>
                    <a:pt x="485" y="720"/>
                  </a:lnTo>
                  <a:lnTo>
                    <a:pt x="469" y="733"/>
                  </a:lnTo>
                  <a:cubicBezTo>
                    <a:pt x="392" y="845"/>
                    <a:pt x="310" y="924"/>
                    <a:pt x="220" y="972"/>
                  </a:cubicBezTo>
                  <a:cubicBezTo>
                    <a:pt x="204" y="972"/>
                    <a:pt x="191" y="961"/>
                    <a:pt x="183" y="943"/>
                  </a:cubicBezTo>
                  <a:cubicBezTo>
                    <a:pt x="183" y="813"/>
                    <a:pt x="233" y="641"/>
                    <a:pt x="331" y="421"/>
                  </a:cubicBezTo>
                  <a:lnTo>
                    <a:pt x="382" y="424"/>
                  </a:lnTo>
                  <a:cubicBezTo>
                    <a:pt x="382" y="424"/>
                    <a:pt x="411" y="426"/>
                    <a:pt x="440" y="416"/>
                  </a:cubicBezTo>
                  <a:lnTo>
                    <a:pt x="530" y="379"/>
                  </a:lnTo>
                  <a:cubicBezTo>
                    <a:pt x="588" y="349"/>
                    <a:pt x="628" y="299"/>
                    <a:pt x="654" y="230"/>
                  </a:cubicBezTo>
                  <a:lnTo>
                    <a:pt x="654" y="159"/>
                  </a:lnTo>
                  <a:cubicBezTo>
                    <a:pt x="646" y="111"/>
                    <a:pt x="577" y="58"/>
                    <a:pt x="448" y="0"/>
                  </a:cubicBezTo>
                  <a:lnTo>
                    <a:pt x="411" y="0"/>
                  </a:lnTo>
                  <a:close/>
                  <a:moveTo>
                    <a:pt x="374" y="349"/>
                  </a:moveTo>
                  <a:cubicBezTo>
                    <a:pt x="453" y="244"/>
                    <a:pt x="506" y="191"/>
                    <a:pt x="535" y="191"/>
                  </a:cubicBezTo>
                  <a:lnTo>
                    <a:pt x="543" y="191"/>
                  </a:lnTo>
                  <a:lnTo>
                    <a:pt x="551" y="196"/>
                  </a:lnTo>
                  <a:cubicBezTo>
                    <a:pt x="498" y="310"/>
                    <a:pt x="448" y="368"/>
                    <a:pt x="405" y="368"/>
                  </a:cubicBezTo>
                  <a:lnTo>
                    <a:pt x="376" y="355"/>
                  </a:lnTo>
                  <a:lnTo>
                    <a:pt x="376" y="349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" name="Freeform: Shape 6"/>
            <p:cNvSpPr/>
            <p:nvPr/>
          </p:nvSpPr>
          <p:spPr>
            <a:xfrm>
              <a:off x="1741456" y="4718660"/>
              <a:ext cx="122009" cy="13721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3" h="723">
                  <a:moveTo>
                    <a:pt x="495" y="442"/>
                  </a:moveTo>
                  <a:cubicBezTo>
                    <a:pt x="490" y="495"/>
                    <a:pt x="455" y="598"/>
                    <a:pt x="339" y="598"/>
                  </a:cubicBezTo>
                  <a:cubicBezTo>
                    <a:pt x="233" y="598"/>
                    <a:pt x="151" y="522"/>
                    <a:pt x="151" y="363"/>
                  </a:cubicBezTo>
                  <a:cubicBezTo>
                    <a:pt x="151" y="220"/>
                    <a:pt x="222" y="127"/>
                    <a:pt x="339" y="127"/>
                  </a:cubicBezTo>
                  <a:cubicBezTo>
                    <a:pt x="434" y="127"/>
                    <a:pt x="482" y="199"/>
                    <a:pt x="490" y="249"/>
                  </a:cubicBezTo>
                  <a:lnTo>
                    <a:pt x="635" y="249"/>
                  </a:lnTo>
                  <a:cubicBezTo>
                    <a:pt x="627" y="161"/>
                    <a:pt x="559" y="0"/>
                    <a:pt x="339" y="0"/>
                  </a:cubicBezTo>
                  <a:cubicBezTo>
                    <a:pt x="130" y="0"/>
                    <a:pt x="0" y="156"/>
                    <a:pt x="0" y="360"/>
                  </a:cubicBezTo>
                  <a:cubicBezTo>
                    <a:pt x="0" y="577"/>
                    <a:pt x="140" y="723"/>
                    <a:pt x="339" y="723"/>
                  </a:cubicBezTo>
                  <a:cubicBezTo>
                    <a:pt x="566" y="723"/>
                    <a:pt x="638" y="537"/>
                    <a:pt x="643" y="43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" name="Freeform: Shape 7"/>
            <p:cNvSpPr/>
            <p:nvPr/>
          </p:nvSpPr>
          <p:spPr>
            <a:xfrm>
              <a:off x="1876198" y="4721701"/>
              <a:ext cx="27556" cy="2337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124">
                  <a:moveTo>
                    <a:pt x="73" y="124"/>
                  </a:moveTo>
                  <a:lnTo>
                    <a:pt x="0" y="124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2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" name="Freeform: Shape 8"/>
            <p:cNvSpPr/>
            <p:nvPr/>
          </p:nvSpPr>
          <p:spPr>
            <a:xfrm>
              <a:off x="1876198" y="4757809"/>
              <a:ext cx="27556" cy="9502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501">
                  <a:moveTo>
                    <a:pt x="73" y="501"/>
                  </a:moveTo>
                  <a:lnTo>
                    <a:pt x="0" y="501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501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" name="Freeform: Shape 9"/>
            <p:cNvSpPr/>
            <p:nvPr/>
          </p:nvSpPr>
          <p:spPr>
            <a:xfrm>
              <a:off x="1914967" y="4755338"/>
              <a:ext cx="90461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7" h="530">
                  <a:moveTo>
                    <a:pt x="16" y="146"/>
                  </a:moveTo>
                  <a:cubicBezTo>
                    <a:pt x="16" y="252"/>
                    <a:pt x="109" y="284"/>
                    <a:pt x="162" y="297"/>
                  </a:cubicBezTo>
                  <a:cubicBezTo>
                    <a:pt x="175" y="299"/>
                    <a:pt x="212" y="310"/>
                    <a:pt x="225" y="313"/>
                  </a:cubicBezTo>
                  <a:cubicBezTo>
                    <a:pt x="278" y="326"/>
                    <a:pt x="326" y="337"/>
                    <a:pt x="326" y="379"/>
                  </a:cubicBezTo>
                  <a:cubicBezTo>
                    <a:pt x="326" y="408"/>
                    <a:pt x="294" y="432"/>
                    <a:pt x="236" y="432"/>
                  </a:cubicBezTo>
                  <a:cubicBezTo>
                    <a:pt x="178" y="432"/>
                    <a:pt x="143" y="403"/>
                    <a:pt x="138" y="352"/>
                  </a:cubicBezTo>
                  <a:lnTo>
                    <a:pt x="0" y="352"/>
                  </a:lnTo>
                  <a:cubicBezTo>
                    <a:pt x="6" y="405"/>
                    <a:pt x="35" y="530"/>
                    <a:pt x="236" y="530"/>
                  </a:cubicBezTo>
                  <a:cubicBezTo>
                    <a:pt x="424" y="530"/>
                    <a:pt x="477" y="427"/>
                    <a:pt x="477" y="368"/>
                  </a:cubicBezTo>
                  <a:cubicBezTo>
                    <a:pt x="477" y="302"/>
                    <a:pt x="435" y="246"/>
                    <a:pt x="310" y="215"/>
                  </a:cubicBezTo>
                  <a:cubicBezTo>
                    <a:pt x="302" y="212"/>
                    <a:pt x="262" y="204"/>
                    <a:pt x="247" y="199"/>
                  </a:cubicBezTo>
                  <a:cubicBezTo>
                    <a:pt x="183" y="183"/>
                    <a:pt x="165" y="172"/>
                    <a:pt x="165" y="141"/>
                  </a:cubicBezTo>
                  <a:cubicBezTo>
                    <a:pt x="165" y="111"/>
                    <a:pt x="196" y="98"/>
                    <a:pt x="231" y="98"/>
                  </a:cubicBezTo>
                  <a:cubicBezTo>
                    <a:pt x="310" y="98"/>
                    <a:pt x="326" y="138"/>
                    <a:pt x="326" y="162"/>
                  </a:cubicBezTo>
                  <a:lnTo>
                    <a:pt x="464" y="162"/>
                  </a:lnTo>
                  <a:cubicBezTo>
                    <a:pt x="464" y="109"/>
                    <a:pt x="427" y="0"/>
                    <a:pt x="231" y="0"/>
                  </a:cubicBezTo>
                  <a:cubicBezTo>
                    <a:pt x="74" y="0"/>
                    <a:pt x="16" y="80"/>
                    <a:pt x="16" y="14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" name="Freeform: Shape 10"/>
            <p:cNvSpPr/>
            <p:nvPr/>
          </p:nvSpPr>
          <p:spPr>
            <a:xfrm>
              <a:off x="2012080" y="4755338"/>
              <a:ext cx="97493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4" h="530">
                  <a:moveTo>
                    <a:pt x="376" y="331"/>
                  </a:moveTo>
                  <a:cubicBezTo>
                    <a:pt x="366" y="379"/>
                    <a:pt x="334" y="424"/>
                    <a:pt x="270" y="424"/>
                  </a:cubicBezTo>
                  <a:cubicBezTo>
                    <a:pt x="191" y="424"/>
                    <a:pt x="151" y="355"/>
                    <a:pt x="151" y="265"/>
                  </a:cubicBezTo>
                  <a:cubicBezTo>
                    <a:pt x="151" y="196"/>
                    <a:pt x="178" y="103"/>
                    <a:pt x="270" y="103"/>
                  </a:cubicBezTo>
                  <a:cubicBezTo>
                    <a:pt x="329" y="103"/>
                    <a:pt x="363" y="143"/>
                    <a:pt x="371" y="188"/>
                  </a:cubicBezTo>
                  <a:lnTo>
                    <a:pt x="511" y="188"/>
                  </a:lnTo>
                  <a:cubicBezTo>
                    <a:pt x="503" y="109"/>
                    <a:pt x="445" y="0"/>
                    <a:pt x="268" y="0"/>
                  </a:cubicBezTo>
                  <a:cubicBezTo>
                    <a:pt x="112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53" y="530"/>
                    <a:pt x="506" y="413"/>
                    <a:pt x="514" y="334"/>
                  </a:cubicBezTo>
                  <a:lnTo>
                    <a:pt x="376" y="33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" name="Freeform: Shape 11"/>
            <p:cNvSpPr/>
            <p:nvPr/>
          </p:nvSpPr>
          <p:spPr>
            <a:xfrm>
              <a:off x="2117744" y="4755338"/>
              <a:ext cx="101104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33" h="530">
                  <a:moveTo>
                    <a:pt x="268" y="0"/>
                  </a:moveTo>
                  <a:cubicBezTo>
                    <a:pt x="109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24" y="530"/>
                    <a:pt x="533" y="429"/>
                    <a:pt x="533" y="265"/>
                  </a:cubicBezTo>
                  <a:cubicBezTo>
                    <a:pt x="533" y="98"/>
                    <a:pt x="419" y="0"/>
                    <a:pt x="268" y="0"/>
                  </a:cubicBezTo>
                  <a:close/>
                  <a:moveTo>
                    <a:pt x="265" y="424"/>
                  </a:moveTo>
                  <a:cubicBezTo>
                    <a:pt x="188" y="424"/>
                    <a:pt x="146" y="355"/>
                    <a:pt x="146" y="265"/>
                  </a:cubicBezTo>
                  <a:cubicBezTo>
                    <a:pt x="149" y="196"/>
                    <a:pt x="175" y="103"/>
                    <a:pt x="265" y="103"/>
                  </a:cubicBezTo>
                  <a:cubicBezTo>
                    <a:pt x="347" y="103"/>
                    <a:pt x="382" y="183"/>
                    <a:pt x="382" y="265"/>
                  </a:cubicBezTo>
                  <a:cubicBezTo>
                    <a:pt x="382" y="347"/>
                    <a:pt x="347" y="424"/>
                    <a:pt x="265" y="424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3298449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 bwMode="auto">
          <a:xfrm>
            <a:off x="0" y="0"/>
            <a:ext cx="9143918" cy="5143500"/>
          </a:xfrm>
          <a:prstGeom prst="rect">
            <a:avLst/>
          </a:prstGeom>
          <a:solidFill>
            <a:srgbClr val="00BCEB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50"/>
            <a:endParaRPr lang="en-US" sz="1400" dirty="0">
              <a:solidFill>
                <a:srgbClr val="00BCEB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255" y="0"/>
            <a:ext cx="4823745" cy="51435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2166220"/>
            <a:ext cx="4212949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Segue Slide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PSOIOT-1032</a:t>
            </a:r>
            <a:endParaRPr lang="en-US" dirty="0">
              <a:ea typeface="ＭＳ Ｐゴシック" charset="0"/>
            </a:endParaRP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454861" y="4785454"/>
            <a:ext cx="820227" cy="274319"/>
            <a:chOff x="1741456" y="4513412"/>
            <a:chExt cx="1027381" cy="343600"/>
          </a:xfrm>
          <a:solidFill>
            <a:schemeClr val="bg1"/>
          </a:solidFill>
        </p:grpSpPr>
        <p:sp>
          <p:nvSpPr>
            <p:cNvPr id="16" name="Freeform: Shape 1"/>
            <p:cNvSpPr/>
            <p:nvPr/>
          </p:nvSpPr>
          <p:spPr>
            <a:xfrm>
              <a:off x="2624973" y="4513412"/>
              <a:ext cx="143864" cy="34303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58" h="1806">
                  <a:moveTo>
                    <a:pt x="242" y="829"/>
                  </a:moveTo>
                  <a:cubicBezTo>
                    <a:pt x="215" y="896"/>
                    <a:pt x="204" y="941"/>
                    <a:pt x="204" y="964"/>
                  </a:cubicBezTo>
                  <a:cubicBezTo>
                    <a:pt x="183" y="999"/>
                    <a:pt x="175" y="1070"/>
                    <a:pt x="175" y="1097"/>
                  </a:cubicBezTo>
                  <a:lnTo>
                    <a:pt x="175" y="1129"/>
                  </a:lnTo>
                  <a:lnTo>
                    <a:pt x="223" y="1208"/>
                  </a:lnTo>
                  <a:cubicBezTo>
                    <a:pt x="250" y="1245"/>
                    <a:pt x="218" y="1258"/>
                    <a:pt x="292" y="1282"/>
                  </a:cubicBezTo>
                  <a:cubicBezTo>
                    <a:pt x="318" y="1282"/>
                    <a:pt x="340" y="1261"/>
                    <a:pt x="353" y="1221"/>
                  </a:cubicBezTo>
                  <a:lnTo>
                    <a:pt x="353" y="1208"/>
                  </a:lnTo>
                  <a:cubicBezTo>
                    <a:pt x="353" y="1113"/>
                    <a:pt x="387" y="978"/>
                    <a:pt x="419" y="888"/>
                  </a:cubicBezTo>
                  <a:cubicBezTo>
                    <a:pt x="419" y="845"/>
                    <a:pt x="456" y="718"/>
                    <a:pt x="588" y="406"/>
                  </a:cubicBezTo>
                  <a:cubicBezTo>
                    <a:pt x="588" y="371"/>
                    <a:pt x="618" y="308"/>
                    <a:pt x="678" y="210"/>
                  </a:cubicBezTo>
                  <a:cubicBezTo>
                    <a:pt x="729" y="125"/>
                    <a:pt x="742" y="138"/>
                    <a:pt x="758" y="128"/>
                  </a:cubicBezTo>
                  <a:lnTo>
                    <a:pt x="758" y="80"/>
                  </a:lnTo>
                  <a:lnTo>
                    <a:pt x="739" y="61"/>
                  </a:lnTo>
                  <a:cubicBezTo>
                    <a:pt x="739" y="61"/>
                    <a:pt x="721" y="43"/>
                    <a:pt x="671" y="22"/>
                  </a:cubicBezTo>
                  <a:cubicBezTo>
                    <a:pt x="671" y="22"/>
                    <a:pt x="620" y="0"/>
                    <a:pt x="604" y="0"/>
                  </a:cubicBezTo>
                  <a:cubicBezTo>
                    <a:pt x="588" y="0"/>
                    <a:pt x="557" y="32"/>
                    <a:pt x="530" y="93"/>
                  </a:cubicBezTo>
                  <a:close/>
                  <a:moveTo>
                    <a:pt x="14" y="1738"/>
                  </a:moveTo>
                  <a:cubicBezTo>
                    <a:pt x="14" y="1772"/>
                    <a:pt x="-18" y="1783"/>
                    <a:pt x="16" y="1806"/>
                  </a:cubicBezTo>
                  <a:lnTo>
                    <a:pt x="77" y="1806"/>
                  </a:lnTo>
                  <a:cubicBezTo>
                    <a:pt x="144" y="1775"/>
                    <a:pt x="167" y="1716"/>
                    <a:pt x="252" y="1528"/>
                  </a:cubicBezTo>
                  <a:lnTo>
                    <a:pt x="252" y="1486"/>
                  </a:lnTo>
                  <a:cubicBezTo>
                    <a:pt x="252" y="1460"/>
                    <a:pt x="273" y="1446"/>
                    <a:pt x="218" y="1412"/>
                  </a:cubicBezTo>
                  <a:lnTo>
                    <a:pt x="202" y="1412"/>
                  </a:lnTo>
                  <a:cubicBezTo>
                    <a:pt x="93" y="1409"/>
                    <a:pt x="67" y="1465"/>
                    <a:pt x="14" y="168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" name="Freeform: Shape 2"/>
            <p:cNvSpPr/>
            <p:nvPr/>
          </p:nvSpPr>
          <p:spPr>
            <a:xfrm>
              <a:off x="2244124" y="4551801"/>
              <a:ext cx="81339" cy="30426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9" h="1602">
                  <a:moveTo>
                    <a:pt x="244" y="1533"/>
                  </a:moveTo>
                  <a:cubicBezTo>
                    <a:pt x="209" y="1533"/>
                    <a:pt x="199" y="1483"/>
                    <a:pt x="183" y="1329"/>
                  </a:cubicBezTo>
                  <a:cubicBezTo>
                    <a:pt x="201" y="1064"/>
                    <a:pt x="223" y="884"/>
                    <a:pt x="241" y="789"/>
                  </a:cubicBezTo>
                  <a:cubicBezTo>
                    <a:pt x="323" y="384"/>
                    <a:pt x="307" y="458"/>
                    <a:pt x="366" y="320"/>
                  </a:cubicBezTo>
                  <a:cubicBezTo>
                    <a:pt x="424" y="180"/>
                    <a:pt x="429" y="161"/>
                    <a:pt x="429" y="119"/>
                  </a:cubicBezTo>
                  <a:cubicBezTo>
                    <a:pt x="429" y="71"/>
                    <a:pt x="376" y="32"/>
                    <a:pt x="268" y="0"/>
                  </a:cubicBezTo>
                  <a:lnTo>
                    <a:pt x="260" y="0"/>
                  </a:lnTo>
                  <a:lnTo>
                    <a:pt x="257" y="2"/>
                  </a:lnTo>
                  <a:cubicBezTo>
                    <a:pt x="257" y="2"/>
                    <a:pt x="254" y="5"/>
                    <a:pt x="241" y="63"/>
                  </a:cubicBezTo>
                  <a:lnTo>
                    <a:pt x="209" y="201"/>
                  </a:lnTo>
                  <a:cubicBezTo>
                    <a:pt x="130" y="535"/>
                    <a:pt x="127" y="564"/>
                    <a:pt x="109" y="614"/>
                  </a:cubicBezTo>
                  <a:cubicBezTo>
                    <a:pt x="-8" y="1138"/>
                    <a:pt x="0" y="1213"/>
                    <a:pt x="0" y="1340"/>
                  </a:cubicBezTo>
                  <a:cubicBezTo>
                    <a:pt x="5" y="1385"/>
                    <a:pt x="27" y="1432"/>
                    <a:pt x="66" y="1483"/>
                  </a:cubicBezTo>
                  <a:cubicBezTo>
                    <a:pt x="146" y="1562"/>
                    <a:pt x="212" y="1602"/>
                    <a:pt x="257" y="160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" name="Freeform: Shape 3"/>
            <p:cNvSpPr/>
            <p:nvPr/>
          </p:nvSpPr>
          <p:spPr>
            <a:xfrm>
              <a:off x="2307789" y="4611664"/>
              <a:ext cx="82479" cy="24458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35" h="1288">
                  <a:moveTo>
                    <a:pt x="270" y="204"/>
                  </a:moveTo>
                  <a:lnTo>
                    <a:pt x="294" y="212"/>
                  </a:lnTo>
                  <a:cubicBezTo>
                    <a:pt x="331" y="206"/>
                    <a:pt x="379" y="164"/>
                    <a:pt x="435" y="82"/>
                  </a:cubicBezTo>
                  <a:lnTo>
                    <a:pt x="432" y="71"/>
                  </a:lnTo>
                  <a:cubicBezTo>
                    <a:pt x="429" y="45"/>
                    <a:pt x="395" y="21"/>
                    <a:pt x="329" y="0"/>
                  </a:cubicBezTo>
                  <a:lnTo>
                    <a:pt x="321" y="0"/>
                  </a:lnTo>
                  <a:cubicBezTo>
                    <a:pt x="302" y="3"/>
                    <a:pt x="284" y="69"/>
                    <a:pt x="270" y="204"/>
                  </a:cubicBezTo>
                  <a:close/>
                  <a:moveTo>
                    <a:pt x="210" y="1218"/>
                  </a:moveTo>
                  <a:lnTo>
                    <a:pt x="199" y="1189"/>
                  </a:lnTo>
                  <a:cubicBezTo>
                    <a:pt x="194" y="1048"/>
                    <a:pt x="194" y="956"/>
                    <a:pt x="204" y="913"/>
                  </a:cubicBezTo>
                  <a:lnTo>
                    <a:pt x="194" y="884"/>
                  </a:lnTo>
                  <a:cubicBezTo>
                    <a:pt x="191" y="829"/>
                    <a:pt x="196" y="800"/>
                    <a:pt x="207" y="800"/>
                  </a:cubicBezTo>
                  <a:cubicBezTo>
                    <a:pt x="220" y="712"/>
                    <a:pt x="236" y="662"/>
                    <a:pt x="249" y="651"/>
                  </a:cubicBezTo>
                  <a:cubicBezTo>
                    <a:pt x="255" y="590"/>
                    <a:pt x="286" y="511"/>
                    <a:pt x="347" y="413"/>
                  </a:cubicBezTo>
                  <a:cubicBezTo>
                    <a:pt x="345" y="381"/>
                    <a:pt x="281" y="341"/>
                    <a:pt x="165" y="291"/>
                  </a:cubicBezTo>
                  <a:cubicBezTo>
                    <a:pt x="133" y="294"/>
                    <a:pt x="106" y="360"/>
                    <a:pt x="82" y="484"/>
                  </a:cubicBezTo>
                  <a:cubicBezTo>
                    <a:pt x="16" y="768"/>
                    <a:pt x="-10" y="969"/>
                    <a:pt x="3" y="1086"/>
                  </a:cubicBezTo>
                  <a:cubicBezTo>
                    <a:pt x="14" y="1168"/>
                    <a:pt x="24" y="1207"/>
                    <a:pt x="40" y="1207"/>
                  </a:cubicBezTo>
                  <a:cubicBezTo>
                    <a:pt x="96" y="1268"/>
                    <a:pt x="157" y="1295"/>
                    <a:pt x="225" y="128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" name="Freeform: Shape 4"/>
            <p:cNvSpPr/>
            <p:nvPr/>
          </p:nvSpPr>
          <p:spPr>
            <a:xfrm>
              <a:off x="2387038" y="4639791"/>
              <a:ext cx="173891" cy="21627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16" h="1139">
                  <a:moveTo>
                    <a:pt x="871" y="172"/>
                  </a:moveTo>
                  <a:cubicBezTo>
                    <a:pt x="900" y="141"/>
                    <a:pt x="916" y="114"/>
                    <a:pt x="916" y="95"/>
                  </a:cubicBezTo>
                  <a:cubicBezTo>
                    <a:pt x="916" y="37"/>
                    <a:pt x="892" y="5"/>
                    <a:pt x="795" y="0"/>
                  </a:cubicBezTo>
                  <a:cubicBezTo>
                    <a:pt x="773" y="0"/>
                    <a:pt x="736" y="35"/>
                    <a:pt x="683" y="106"/>
                  </a:cubicBezTo>
                  <a:cubicBezTo>
                    <a:pt x="644" y="252"/>
                    <a:pt x="599" y="350"/>
                    <a:pt x="543" y="403"/>
                  </a:cubicBezTo>
                  <a:cubicBezTo>
                    <a:pt x="456" y="596"/>
                    <a:pt x="389" y="723"/>
                    <a:pt x="344" y="781"/>
                  </a:cubicBezTo>
                  <a:cubicBezTo>
                    <a:pt x="331" y="832"/>
                    <a:pt x="318" y="858"/>
                    <a:pt x="307" y="858"/>
                  </a:cubicBezTo>
                  <a:lnTo>
                    <a:pt x="305" y="858"/>
                  </a:lnTo>
                  <a:cubicBezTo>
                    <a:pt x="305" y="858"/>
                    <a:pt x="302" y="858"/>
                    <a:pt x="299" y="773"/>
                  </a:cubicBezTo>
                  <a:lnTo>
                    <a:pt x="294" y="569"/>
                  </a:lnTo>
                  <a:lnTo>
                    <a:pt x="302" y="498"/>
                  </a:lnTo>
                  <a:lnTo>
                    <a:pt x="286" y="416"/>
                  </a:lnTo>
                  <a:lnTo>
                    <a:pt x="294" y="397"/>
                  </a:lnTo>
                  <a:lnTo>
                    <a:pt x="278" y="363"/>
                  </a:lnTo>
                  <a:lnTo>
                    <a:pt x="286" y="339"/>
                  </a:lnTo>
                  <a:lnTo>
                    <a:pt x="286" y="334"/>
                  </a:lnTo>
                  <a:cubicBezTo>
                    <a:pt x="286" y="286"/>
                    <a:pt x="207" y="249"/>
                    <a:pt x="45" y="220"/>
                  </a:cubicBezTo>
                  <a:cubicBezTo>
                    <a:pt x="24" y="225"/>
                    <a:pt x="11" y="236"/>
                    <a:pt x="0" y="249"/>
                  </a:cubicBezTo>
                  <a:lnTo>
                    <a:pt x="0" y="260"/>
                  </a:lnTo>
                  <a:cubicBezTo>
                    <a:pt x="29" y="260"/>
                    <a:pt x="53" y="474"/>
                    <a:pt x="74" y="906"/>
                  </a:cubicBezTo>
                  <a:cubicBezTo>
                    <a:pt x="74" y="993"/>
                    <a:pt x="93" y="1049"/>
                    <a:pt x="133" y="1073"/>
                  </a:cubicBezTo>
                  <a:cubicBezTo>
                    <a:pt x="170" y="1115"/>
                    <a:pt x="215" y="1139"/>
                    <a:pt x="273" y="1139"/>
                  </a:cubicBezTo>
                  <a:lnTo>
                    <a:pt x="302" y="1139"/>
                  </a:lnTo>
                  <a:lnTo>
                    <a:pt x="305" y="1136"/>
                  </a:lnTo>
                  <a:cubicBezTo>
                    <a:pt x="305" y="1136"/>
                    <a:pt x="307" y="1134"/>
                    <a:pt x="342" y="1054"/>
                  </a:cubicBezTo>
                  <a:lnTo>
                    <a:pt x="432" y="848"/>
                  </a:lnTo>
                  <a:cubicBezTo>
                    <a:pt x="516" y="667"/>
                    <a:pt x="569" y="564"/>
                    <a:pt x="593" y="540"/>
                  </a:cubicBezTo>
                  <a:cubicBezTo>
                    <a:pt x="620" y="474"/>
                    <a:pt x="641" y="440"/>
                    <a:pt x="652" y="434"/>
                  </a:cubicBezTo>
                  <a:lnTo>
                    <a:pt x="654" y="434"/>
                  </a:lnTo>
                  <a:cubicBezTo>
                    <a:pt x="654" y="434"/>
                    <a:pt x="657" y="434"/>
                    <a:pt x="712" y="36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" name="Freeform: Shape 5"/>
            <p:cNvSpPr/>
            <p:nvPr/>
          </p:nvSpPr>
          <p:spPr>
            <a:xfrm>
              <a:off x="2518358" y="4655945"/>
              <a:ext cx="124099" cy="20106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4" h="1059">
                  <a:moveTo>
                    <a:pt x="337" y="53"/>
                  </a:moveTo>
                  <a:cubicBezTo>
                    <a:pt x="276" y="108"/>
                    <a:pt x="233" y="167"/>
                    <a:pt x="204" y="230"/>
                  </a:cubicBezTo>
                  <a:lnTo>
                    <a:pt x="201" y="233"/>
                  </a:lnTo>
                  <a:cubicBezTo>
                    <a:pt x="201" y="233"/>
                    <a:pt x="199" y="236"/>
                    <a:pt x="183" y="262"/>
                  </a:cubicBezTo>
                  <a:lnTo>
                    <a:pt x="125" y="368"/>
                  </a:lnTo>
                  <a:cubicBezTo>
                    <a:pt x="43" y="564"/>
                    <a:pt x="0" y="710"/>
                    <a:pt x="0" y="808"/>
                  </a:cubicBezTo>
                  <a:lnTo>
                    <a:pt x="0" y="826"/>
                  </a:lnTo>
                  <a:cubicBezTo>
                    <a:pt x="0" y="861"/>
                    <a:pt x="21" y="900"/>
                    <a:pt x="66" y="945"/>
                  </a:cubicBezTo>
                  <a:cubicBezTo>
                    <a:pt x="109" y="1019"/>
                    <a:pt x="159" y="1059"/>
                    <a:pt x="220" y="1059"/>
                  </a:cubicBezTo>
                  <a:cubicBezTo>
                    <a:pt x="268" y="1049"/>
                    <a:pt x="294" y="1038"/>
                    <a:pt x="294" y="1030"/>
                  </a:cubicBezTo>
                  <a:cubicBezTo>
                    <a:pt x="339" y="998"/>
                    <a:pt x="360" y="977"/>
                    <a:pt x="360" y="964"/>
                  </a:cubicBezTo>
                  <a:cubicBezTo>
                    <a:pt x="432" y="874"/>
                    <a:pt x="477" y="800"/>
                    <a:pt x="501" y="739"/>
                  </a:cubicBezTo>
                  <a:lnTo>
                    <a:pt x="501" y="733"/>
                  </a:lnTo>
                  <a:lnTo>
                    <a:pt x="485" y="720"/>
                  </a:lnTo>
                  <a:lnTo>
                    <a:pt x="469" y="733"/>
                  </a:lnTo>
                  <a:cubicBezTo>
                    <a:pt x="392" y="845"/>
                    <a:pt x="310" y="924"/>
                    <a:pt x="220" y="972"/>
                  </a:cubicBezTo>
                  <a:cubicBezTo>
                    <a:pt x="204" y="972"/>
                    <a:pt x="191" y="961"/>
                    <a:pt x="183" y="943"/>
                  </a:cubicBezTo>
                  <a:cubicBezTo>
                    <a:pt x="183" y="813"/>
                    <a:pt x="233" y="641"/>
                    <a:pt x="331" y="421"/>
                  </a:cubicBezTo>
                  <a:lnTo>
                    <a:pt x="382" y="424"/>
                  </a:lnTo>
                  <a:cubicBezTo>
                    <a:pt x="382" y="424"/>
                    <a:pt x="411" y="426"/>
                    <a:pt x="440" y="416"/>
                  </a:cubicBezTo>
                  <a:lnTo>
                    <a:pt x="530" y="379"/>
                  </a:lnTo>
                  <a:cubicBezTo>
                    <a:pt x="588" y="349"/>
                    <a:pt x="628" y="299"/>
                    <a:pt x="654" y="230"/>
                  </a:cubicBezTo>
                  <a:lnTo>
                    <a:pt x="654" y="159"/>
                  </a:lnTo>
                  <a:cubicBezTo>
                    <a:pt x="646" y="111"/>
                    <a:pt x="577" y="58"/>
                    <a:pt x="448" y="0"/>
                  </a:cubicBezTo>
                  <a:lnTo>
                    <a:pt x="411" y="0"/>
                  </a:lnTo>
                  <a:close/>
                  <a:moveTo>
                    <a:pt x="374" y="349"/>
                  </a:moveTo>
                  <a:cubicBezTo>
                    <a:pt x="453" y="244"/>
                    <a:pt x="506" y="191"/>
                    <a:pt x="535" y="191"/>
                  </a:cubicBezTo>
                  <a:lnTo>
                    <a:pt x="543" y="191"/>
                  </a:lnTo>
                  <a:lnTo>
                    <a:pt x="551" y="196"/>
                  </a:lnTo>
                  <a:cubicBezTo>
                    <a:pt x="498" y="310"/>
                    <a:pt x="448" y="368"/>
                    <a:pt x="405" y="368"/>
                  </a:cubicBezTo>
                  <a:lnTo>
                    <a:pt x="376" y="355"/>
                  </a:lnTo>
                  <a:lnTo>
                    <a:pt x="376" y="349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" name="Freeform: Shape 6"/>
            <p:cNvSpPr/>
            <p:nvPr/>
          </p:nvSpPr>
          <p:spPr>
            <a:xfrm>
              <a:off x="1741456" y="4718660"/>
              <a:ext cx="122009" cy="13721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3" h="723">
                  <a:moveTo>
                    <a:pt x="495" y="442"/>
                  </a:moveTo>
                  <a:cubicBezTo>
                    <a:pt x="490" y="495"/>
                    <a:pt x="455" y="598"/>
                    <a:pt x="339" y="598"/>
                  </a:cubicBezTo>
                  <a:cubicBezTo>
                    <a:pt x="233" y="598"/>
                    <a:pt x="151" y="522"/>
                    <a:pt x="151" y="363"/>
                  </a:cubicBezTo>
                  <a:cubicBezTo>
                    <a:pt x="151" y="220"/>
                    <a:pt x="222" y="127"/>
                    <a:pt x="339" y="127"/>
                  </a:cubicBezTo>
                  <a:cubicBezTo>
                    <a:pt x="434" y="127"/>
                    <a:pt x="482" y="199"/>
                    <a:pt x="490" y="249"/>
                  </a:cubicBezTo>
                  <a:lnTo>
                    <a:pt x="635" y="249"/>
                  </a:lnTo>
                  <a:cubicBezTo>
                    <a:pt x="627" y="161"/>
                    <a:pt x="559" y="0"/>
                    <a:pt x="339" y="0"/>
                  </a:cubicBezTo>
                  <a:cubicBezTo>
                    <a:pt x="130" y="0"/>
                    <a:pt x="0" y="156"/>
                    <a:pt x="0" y="360"/>
                  </a:cubicBezTo>
                  <a:cubicBezTo>
                    <a:pt x="0" y="577"/>
                    <a:pt x="140" y="723"/>
                    <a:pt x="339" y="723"/>
                  </a:cubicBezTo>
                  <a:cubicBezTo>
                    <a:pt x="566" y="723"/>
                    <a:pt x="638" y="537"/>
                    <a:pt x="643" y="43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" name="Freeform: Shape 7"/>
            <p:cNvSpPr/>
            <p:nvPr/>
          </p:nvSpPr>
          <p:spPr>
            <a:xfrm>
              <a:off x="1876198" y="4721701"/>
              <a:ext cx="27556" cy="2337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124">
                  <a:moveTo>
                    <a:pt x="73" y="124"/>
                  </a:moveTo>
                  <a:lnTo>
                    <a:pt x="0" y="124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2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" name="Freeform: Shape 8"/>
            <p:cNvSpPr/>
            <p:nvPr/>
          </p:nvSpPr>
          <p:spPr>
            <a:xfrm>
              <a:off x="1876198" y="4757809"/>
              <a:ext cx="27556" cy="9502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501">
                  <a:moveTo>
                    <a:pt x="73" y="501"/>
                  </a:moveTo>
                  <a:lnTo>
                    <a:pt x="0" y="501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501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" name="Freeform: Shape 9"/>
            <p:cNvSpPr/>
            <p:nvPr/>
          </p:nvSpPr>
          <p:spPr>
            <a:xfrm>
              <a:off x="1914967" y="4755338"/>
              <a:ext cx="90461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7" h="530">
                  <a:moveTo>
                    <a:pt x="16" y="146"/>
                  </a:moveTo>
                  <a:cubicBezTo>
                    <a:pt x="16" y="252"/>
                    <a:pt x="109" y="284"/>
                    <a:pt x="162" y="297"/>
                  </a:cubicBezTo>
                  <a:cubicBezTo>
                    <a:pt x="175" y="299"/>
                    <a:pt x="212" y="310"/>
                    <a:pt x="225" y="313"/>
                  </a:cubicBezTo>
                  <a:cubicBezTo>
                    <a:pt x="278" y="326"/>
                    <a:pt x="326" y="337"/>
                    <a:pt x="326" y="379"/>
                  </a:cubicBezTo>
                  <a:cubicBezTo>
                    <a:pt x="326" y="408"/>
                    <a:pt x="294" y="432"/>
                    <a:pt x="236" y="432"/>
                  </a:cubicBezTo>
                  <a:cubicBezTo>
                    <a:pt x="178" y="432"/>
                    <a:pt x="143" y="403"/>
                    <a:pt x="138" y="352"/>
                  </a:cubicBezTo>
                  <a:lnTo>
                    <a:pt x="0" y="352"/>
                  </a:lnTo>
                  <a:cubicBezTo>
                    <a:pt x="6" y="405"/>
                    <a:pt x="35" y="530"/>
                    <a:pt x="236" y="530"/>
                  </a:cubicBezTo>
                  <a:cubicBezTo>
                    <a:pt x="424" y="530"/>
                    <a:pt x="477" y="427"/>
                    <a:pt x="477" y="368"/>
                  </a:cubicBezTo>
                  <a:cubicBezTo>
                    <a:pt x="477" y="302"/>
                    <a:pt x="435" y="246"/>
                    <a:pt x="310" y="215"/>
                  </a:cubicBezTo>
                  <a:cubicBezTo>
                    <a:pt x="302" y="212"/>
                    <a:pt x="262" y="204"/>
                    <a:pt x="247" y="199"/>
                  </a:cubicBezTo>
                  <a:cubicBezTo>
                    <a:pt x="183" y="183"/>
                    <a:pt x="165" y="172"/>
                    <a:pt x="165" y="141"/>
                  </a:cubicBezTo>
                  <a:cubicBezTo>
                    <a:pt x="165" y="111"/>
                    <a:pt x="196" y="98"/>
                    <a:pt x="231" y="98"/>
                  </a:cubicBezTo>
                  <a:cubicBezTo>
                    <a:pt x="310" y="98"/>
                    <a:pt x="326" y="138"/>
                    <a:pt x="326" y="162"/>
                  </a:cubicBezTo>
                  <a:lnTo>
                    <a:pt x="464" y="162"/>
                  </a:lnTo>
                  <a:cubicBezTo>
                    <a:pt x="464" y="109"/>
                    <a:pt x="427" y="0"/>
                    <a:pt x="231" y="0"/>
                  </a:cubicBezTo>
                  <a:cubicBezTo>
                    <a:pt x="74" y="0"/>
                    <a:pt x="16" y="80"/>
                    <a:pt x="16" y="14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" name="Freeform: Shape 10"/>
            <p:cNvSpPr/>
            <p:nvPr/>
          </p:nvSpPr>
          <p:spPr>
            <a:xfrm>
              <a:off x="2012080" y="4755338"/>
              <a:ext cx="97493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4" h="530">
                  <a:moveTo>
                    <a:pt x="376" y="331"/>
                  </a:moveTo>
                  <a:cubicBezTo>
                    <a:pt x="366" y="379"/>
                    <a:pt x="334" y="424"/>
                    <a:pt x="270" y="424"/>
                  </a:cubicBezTo>
                  <a:cubicBezTo>
                    <a:pt x="191" y="424"/>
                    <a:pt x="151" y="355"/>
                    <a:pt x="151" y="265"/>
                  </a:cubicBezTo>
                  <a:cubicBezTo>
                    <a:pt x="151" y="196"/>
                    <a:pt x="178" y="103"/>
                    <a:pt x="270" y="103"/>
                  </a:cubicBezTo>
                  <a:cubicBezTo>
                    <a:pt x="329" y="103"/>
                    <a:pt x="363" y="143"/>
                    <a:pt x="371" y="188"/>
                  </a:cubicBezTo>
                  <a:lnTo>
                    <a:pt x="511" y="188"/>
                  </a:lnTo>
                  <a:cubicBezTo>
                    <a:pt x="503" y="109"/>
                    <a:pt x="445" y="0"/>
                    <a:pt x="268" y="0"/>
                  </a:cubicBezTo>
                  <a:cubicBezTo>
                    <a:pt x="112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53" y="530"/>
                    <a:pt x="506" y="413"/>
                    <a:pt x="514" y="334"/>
                  </a:cubicBezTo>
                  <a:lnTo>
                    <a:pt x="376" y="33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" name="Freeform: Shape 11"/>
            <p:cNvSpPr/>
            <p:nvPr/>
          </p:nvSpPr>
          <p:spPr>
            <a:xfrm>
              <a:off x="2117744" y="4755338"/>
              <a:ext cx="101104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33" h="530">
                  <a:moveTo>
                    <a:pt x="268" y="0"/>
                  </a:moveTo>
                  <a:cubicBezTo>
                    <a:pt x="109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24" y="530"/>
                    <a:pt x="533" y="429"/>
                    <a:pt x="533" y="265"/>
                  </a:cubicBezTo>
                  <a:cubicBezTo>
                    <a:pt x="533" y="98"/>
                    <a:pt x="419" y="0"/>
                    <a:pt x="268" y="0"/>
                  </a:cubicBezTo>
                  <a:close/>
                  <a:moveTo>
                    <a:pt x="265" y="424"/>
                  </a:moveTo>
                  <a:cubicBezTo>
                    <a:pt x="188" y="424"/>
                    <a:pt x="146" y="355"/>
                    <a:pt x="146" y="265"/>
                  </a:cubicBezTo>
                  <a:cubicBezTo>
                    <a:pt x="149" y="196"/>
                    <a:pt x="175" y="103"/>
                    <a:pt x="265" y="103"/>
                  </a:cubicBezTo>
                  <a:cubicBezTo>
                    <a:pt x="347" y="103"/>
                    <a:pt x="382" y="183"/>
                    <a:pt x="382" y="265"/>
                  </a:cubicBezTo>
                  <a:cubicBezTo>
                    <a:pt x="382" y="347"/>
                    <a:pt x="347" y="424"/>
                    <a:pt x="265" y="424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2219816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9143918" cy="5143500"/>
          </a:xfrm>
          <a:prstGeom prst="rect">
            <a:avLst/>
          </a:prstGeom>
          <a:solidFill>
            <a:srgbClr val="00BCEB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50"/>
            <a:endParaRPr lang="en-US" sz="1400" dirty="0">
              <a:solidFill>
                <a:srgbClr val="00BCEB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7032" y="0"/>
            <a:ext cx="6446886" cy="51435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2166220"/>
            <a:ext cx="3298549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Segue Slide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PSOIOT-1032</a:t>
            </a:r>
            <a:endParaRPr lang="en-US" dirty="0">
              <a:ea typeface="ＭＳ Ｐゴシック" charset="0"/>
            </a:endParaRP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454861" y="4785454"/>
            <a:ext cx="820227" cy="274319"/>
            <a:chOff x="1741456" y="4513412"/>
            <a:chExt cx="1027381" cy="343600"/>
          </a:xfrm>
          <a:solidFill>
            <a:schemeClr val="bg1"/>
          </a:solidFill>
        </p:grpSpPr>
        <p:sp>
          <p:nvSpPr>
            <p:cNvPr id="16" name="Freeform: Shape 1"/>
            <p:cNvSpPr/>
            <p:nvPr/>
          </p:nvSpPr>
          <p:spPr>
            <a:xfrm>
              <a:off x="2624973" y="4513412"/>
              <a:ext cx="143864" cy="34303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58" h="1806">
                  <a:moveTo>
                    <a:pt x="242" y="829"/>
                  </a:moveTo>
                  <a:cubicBezTo>
                    <a:pt x="215" y="896"/>
                    <a:pt x="204" y="941"/>
                    <a:pt x="204" y="964"/>
                  </a:cubicBezTo>
                  <a:cubicBezTo>
                    <a:pt x="183" y="999"/>
                    <a:pt x="175" y="1070"/>
                    <a:pt x="175" y="1097"/>
                  </a:cubicBezTo>
                  <a:lnTo>
                    <a:pt x="175" y="1129"/>
                  </a:lnTo>
                  <a:lnTo>
                    <a:pt x="223" y="1208"/>
                  </a:lnTo>
                  <a:cubicBezTo>
                    <a:pt x="250" y="1245"/>
                    <a:pt x="218" y="1258"/>
                    <a:pt x="292" y="1282"/>
                  </a:cubicBezTo>
                  <a:cubicBezTo>
                    <a:pt x="318" y="1282"/>
                    <a:pt x="340" y="1261"/>
                    <a:pt x="353" y="1221"/>
                  </a:cubicBezTo>
                  <a:lnTo>
                    <a:pt x="353" y="1208"/>
                  </a:lnTo>
                  <a:cubicBezTo>
                    <a:pt x="353" y="1113"/>
                    <a:pt x="387" y="978"/>
                    <a:pt x="419" y="888"/>
                  </a:cubicBezTo>
                  <a:cubicBezTo>
                    <a:pt x="419" y="845"/>
                    <a:pt x="456" y="718"/>
                    <a:pt x="588" y="406"/>
                  </a:cubicBezTo>
                  <a:cubicBezTo>
                    <a:pt x="588" y="371"/>
                    <a:pt x="618" y="308"/>
                    <a:pt x="678" y="210"/>
                  </a:cubicBezTo>
                  <a:cubicBezTo>
                    <a:pt x="729" y="125"/>
                    <a:pt x="742" y="138"/>
                    <a:pt x="758" y="128"/>
                  </a:cubicBezTo>
                  <a:lnTo>
                    <a:pt x="758" y="80"/>
                  </a:lnTo>
                  <a:lnTo>
                    <a:pt x="739" y="61"/>
                  </a:lnTo>
                  <a:cubicBezTo>
                    <a:pt x="739" y="61"/>
                    <a:pt x="721" y="43"/>
                    <a:pt x="671" y="22"/>
                  </a:cubicBezTo>
                  <a:cubicBezTo>
                    <a:pt x="671" y="22"/>
                    <a:pt x="620" y="0"/>
                    <a:pt x="604" y="0"/>
                  </a:cubicBezTo>
                  <a:cubicBezTo>
                    <a:pt x="588" y="0"/>
                    <a:pt x="557" y="32"/>
                    <a:pt x="530" y="93"/>
                  </a:cubicBezTo>
                  <a:close/>
                  <a:moveTo>
                    <a:pt x="14" y="1738"/>
                  </a:moveTo>
                  <a:cubicBezTo>
                    <a:pt x="14" y="1772"/>
                    <a:pt x="-18" y="1783"/>
                    <a:pt x="16" y="1806"/>
                  </a:cubicBezTo>
                  <a:lnTo>
                    <a:pt x="77" y="1806"/>
                  </a:lnTo>
                  <a:cubicBezTo>
                    <a:pt x="144" y="1775"/>
                    <a:pt x="167" y="1716"/>
                    <a:pt x="252" y="1528"/>
                  </a:cubicBezTo>
                  <a:lnTo>
                    <a:pt x="252" y="1486"/>
                  </a:lnTo>
                  <a:cubicBezTo>
                    <a:pt x="252" y="1460"/>
                    <a:pt x="273" y="1446"/>
                    <a:pt x="218" y="1412"/>
                  </a:cubicBezTo>
                  <a:lnTo>
                    <a:pt x="202" y="1412"/>
                  </a:lnTo>
                  <a:cubicBezTo>
                    <a:pt x="93" y="1409"/>
                    <a:pt x="67" y="1465"/>
                    <a:pt x="14" y="168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" name="Freeform: Shape 2"/>
            <p:cNvSpPr/>
            <p:nvPr/>
          </p:nvSpPr>
          <p:spPr>
            <a:xfrm>
              <a:off x="2244124" y="4551801"/>
              <a:ext cx="81339" cy="30426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9" h="1602">
                  <a:moveTo>
                    <a:pt x="244" y="1533"/>
                  </a:moveTo>
                  <a:cubicBezTo>
                    <a:pt x="209" y="1533"/>
                    <a:pt x="199" y="1483"/>
                    <a:pt x="183" y="1329"/>
                  </a:cubicBezTo>
                  <a:cubicBezTo>
                    <a:pt x="201" y="1064"/>
                    <a:pt x="223" y="884"/>
                    <a:pt x="241" y="789"/>
                  </a:cubicBezTo>
                  <a:cubicBezTo>
                    <a:pt x="323" y="384"/>
                    <a:pt x="307" y="458"/>
                    <a:pt x="366" y="320"/>
                  </a:cubicBezTo>
                  <a:cubicBezTo>
                    <a:pt x="424" y="180"/>
                    <a:pt x="429" y="161"/>
                    <a:pt x="429" y="119"/>
                  </a:cubicBezTo>
                  <a:cubicBezTo>
                    <a:pt x="429" y="71"/>
                    <a:pt x="376" y="32"/>
                    <a:pt x="268" y="0"/>
                  </a:cubicBezTo>
                  <a:lnTo>
                    <a:pt x="260" y="0"/>
                  </a:lnTo>
                  <a:lnTo>
                    <a:pt x="257" y="2"/>
                  </a:lnTo>
                  <a:cubicBezTo>
                    <a:pt x="257" y="2"/>
                    <a:pt x="254" y="5"/>
                    <a:pt x="241" y="63"/>
                  </a:cubicBezTo>
                  <a:lnTo>
                    <a:pt x="209" y="201"/>
                  </a:lnTo>
                  <a:cubicBezTo>
                    <a:pt x="130" y="535"/>
                    <a:pt x="127" y="564"/>
                    <a:pt x="109" y="614"/>
                  </a:cubicBezTo>
                  <a:cubicBezTo>
                    <a:pt x="-8" y="1138"/>
                    <a:pt x="0" y="1213"/>
                    <a:pt x="0" y="1340"/>
                  </a:cubicBezTo>
                  <a:cubicBezTo>
                    <a:pt x="5" y="1385"/>
                    <a:pt x="27" y="1432"/>
                    <a:pt x="66" y="1483"/>
                  </a:cubicBezTo>
                  <a:cubicBezTo>
                    <a:pt x="146" y="1562"/>
                    <a:pt x="212" y="1602"/>
                    <a:pt x="257" y="160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" name="Freeform: Shape 3"/>
            <p:cNvSpPr/>
            <p:nvPr/>
          </p:nvSpPr>
          <p:spPr>
            <a:xfrm>
              <a:off x="2307789" y="4611664"/>
              <a:ext cx="82479" cy="24458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35" h="1288">
                  <a:moveTo>
                    <a:pt x="270" y="204"/>
                  </a:moveTo>
                  <a:lnTo>
                    <a:pt x="294" y="212"/>
                  </a:lnTo>
                  <a:cubicBezTo>
                    <a:pt x="331" y="206"/>
                    <a:pt x="379" y="164"/>
                    <a:pt x="435" y="82"/>
                  </a:cubicBezTo>
                  <a:lnTo>
                    <a:pt x="432" y="71"/>
                  </a:lnTo>
                  <a:cubicBezTo>
                    <a:pt x="429" y="45"/>
                    <a:pt x="395" y="21"/>
                    <a:pt x="329" y="0"/>
                  </a:cubicBezTo>
                  <a:lnTo>
                    <a:pt x="321" y="0"/>
                  </a:lnTo>
                  <a:cubicBezTo>
                    <a:pt x="302" y="3"/>
                    <a:pt x="284" y="69"/>
                    <a:pt x="270" y="204"/>
                  </a:cubicBezTo>
                  <a:close/>
                  <a:moveTo>
                    <a:pt x="210" y="1218"/>
                  </a:moveTo>
                  <a:lnTo>
                    <a:pt x="199" y="1189"/>
                  </a:lnTo>
                  <a:cubicBezTo>
                    <a:pt x="194" y="1048"/>
                    <a:pt x="194" y="956"/>
                    <a:pt x="204" y="913"/>
                  </a:cubicBezTo>
                  <a:lnTo>
                    <a:pt x="194" y="884"/>
                  </a:lnTo>
                  <a:cubicBezTo>
                    <a:pt x="191" y="829"/>
                    <a:pt x="196" y="800"/>
                    <a:pt x="207" y="800"/>
                  </a:cubicBezTo>
                  <a:cubicBezTo>
                    <a:pt x="220" y="712"/>
                    <a:pt x="236" y="662"/>
                    <a:pt x="249" y="651"/>
                  </a:cubicBezTo>
                  <a:cubicBezTo>
                    <a:pt x="255" y="590"/>
                    <a:pt x="286" y="511"/>
                    <a:pt x="347" y="413"/>
                  </a:cubicBezTo>
                  <a:cubicBezTo>
                    <a:pt x="345" y="381"/>
                    <a:pt x="281" y="341"/>
                    <a:pt x="165" y="291"/>
                  </a:cubicBezTo>
                  <a:cubicBezTo>
                    <a:pt x="133" y="294"/>
                    <a:pt x="106" y="360"/>
                    <a:pt x="82" y="484"/>
                  </a:cubicBezTo>
                  <a:cubicBezTo>
                    <a:pt x="16" y="768"/>
                    <a:pt x="-10" y="969"/>
                    <a:pt x="3" y="1086"/>
                  </a:cubicBezTo>
                  <a:cubicBezTo>
                    <a:pt x="14" y="1168"/>
                    <a:pt x="24" y="1207"/>
                    <a:pt x="40" y="1207"/>
                  </a:cubicBezTo>
                  <a:cubicBezTo>
                    <a:pt x="96" y="1268"/>
                    <a:pt x="157" y="1295"/>
                    <a:pt x="225" y="128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" name="Freeform: Shape 4"/>
            <p:cNvSpPr/>
            <p:nvPr/>
          </p:nvSpPr>
          <p:spPr>
            <a:xfrm>
              <a:off x="2387038" y="4639791"/>
              <a:ext cx="173891" cy="21627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16" h="1139">
                  <a:moveTo>
                    <a:pt x="871" y="172"/>
                  </a:moveTo>
                  <a:cubicBezTo>
                    <a:pt x="900" y="141"/>
                    <a:pt x="916" y="114"/>
                    <a:pt x="916" y="95"/>
                  </a:cubicBezTo>
                  <a:cubicBezTo>
                    <a:pt x="916" y="37"/>
                    <a:pt x="892" y="5"/>
                    <a:pt x="795" y="0"/>
                  </a:cubicBezTo>
                  <a:cubicBezTo>
                    <a:pt x="773" y="0"/>
                    <a:pt x="736" y="35"/>
                    <a:pt x="683" y="106"/>
                  </a:cubicBezTo>
                  <a:cubicBezTo>
                    <a:pt x="644" y="252"/>
                    <a:pt x="599" y="350"/>
                    <a:pt x="543" y="403"/>
                  </a:cubicBezTo>
                  <a:cubicBezTo>
                    <a:pt x="456" y="596"/>
                    <a:pt x="389" y="723"/>
                    <a:pt x="344" y="781"/>
                  </a:cubicBezTo>
                  <a:cubicBezTo>
                    <a:pt x="331" y="832"/>
                    <a:pt x="318" y="858"/>
                    <a:pt x="307" y="858"/>
                  </a:cubicBezTo>
                  <a:lnTo>
                    <a:pt x="305" y="858"/>
                  </a:lnTo>
                  <a:cubicBezTo>
                    <a:pt x="305" y="858"/>
                    <a:pt x="302" y="858"/>
                    <a:pt x="299" y="773"/>
                  </a:cubicBezTo>
                  <a:lnTo>
                    <a:pt x="294" y="569"/>
                  </a:lnTo>
                  <a:lnTo>
                    <a:pt x="302" y="498"/>
                  </a:lnTo>
                  <a:lnTo>
                    <a:pt x="286" y="416"/>
                  </a:lnTo>
                  <a:lnTo>
                    <a:pt x="294" y="397"/>
                  </a:lnTo>
                  <a:lnTo>
                    <a:pt x="278" y="363"/>
                  </a:lnTo>
                  <a:lnTo>
                    <a:pt x="286" y="339"/>
                  </a:lnTo>
                  <a:lnTo>
                    <a:pt x="286" y="334"/>
                  </a:lnTo>
                  <a:cubicBezTo>
                    <a:pt x="286" y="286"/>
                    <a:pt x="207" y="249"/>
                    <a:pt x="45" y="220"/>
                  </a:cubicBezTo>
                  <a:cubicBezTo>
                    <a:pt x="24" y="225"/>
                    <a:pt x="11" y="236"/>
                    <a:pt x="0" y="249"/>
                  </a:cubicBezTo>
                  <a:lnTo>
                    <a:pt x="0" y="260"/>
                  </a:lnTo>
                  <a:cubicBezTo>
                    <a:pt x="29" y="260"/>
                    <a:pt x="53" y="474"/>
                    <a:pt x="74" y="906"/>
                  </a:cubicBezTo>
                  <a:cubicBezTo>
                    <a:pt x="74" y="993"/>
                    <a:pt x="93" y="1049"/>
                    <a:pt x="133" y="1073"/>
                  </a:cubicBezTo>
                  <a:cubicBezTo>
                    <a:pt x="170" y="1115"/>
                    <a:pt x="215" y="1139"/>
                    <a:pt x="273" y="1139"/>
                  </a:cubicBezTo>
                  <a:lnTo>
                    <a:pt x="302" y="1139"/>
                  </a:lnTo>
                  <a:lnTo>
                    <a:pt x="305" y="1136"/>
                  </a:lnTo>
                  <a:cubicBezTo>
                    <a:pt x="305" y="1136"/>
                    <a:pt x="307" y="1134"/>
                    <a:pt x="342" y="1054"/>
                  </a:cubicBezTo>
                  <a:lnTo>
                    <a:pt x="432" y="848"/>
                  </a:lnTo>
                  <a:cubicBezTo>
                    <a:pt x="516" y="667"/>
                    <a:pt x="569" y="564"/>
                    <a:pt x="593" y="540"/>
                  </a:cubicBezTo>
                  <a:cubicBezTo>
                    <a:pt x="620" y="474"/>
                    <a:pt x="641" y="440"/>
                    <a:pt x="652" y="434"/>
                  </a:cubicBezTo>
                  <a:lnTo>
                    <a:pt x="654" y="434"/>
                  </a:lnTo>
                  <a:cubicBezTo>
                    <a:pt x="654" y="434"/>
                    <a:pt x="657" y="434"/>
                    <a:pt x="712" y="36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" name="Freeform: Shape 5"/>
            <p:cNvSpPr/>
            <p:nvPr/>
          </p:nvSpPr>
          <p:spPr>
            <a:xfrm>
              <a:off x="2518358" y="4655945"/>
              <a:ext cx="124099" cy="20106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4" h="1059">
                  <a:moveTo>
                    <a:pt x="337" y="53"/>
                  </a:moveTo>
                  <a:cubicBezTo>
                    <a:pt x="276" y="108"/>
                    <a:pt x="233" y="167"/>
                    <a:pt x="204" y="230"/>
                  </a:cubicBezTo>
                  <a:lnTo>
                    <a:pt x="201" y="233"/>
                  </a:lnTo>
                  <a:cubicBezTo>
                    <a:pt x="201" y="233"/>
                    <a:pt x="199" y="236"/>
                    <a:pt x="183" y="262"/>
                  </a:cubicBezTo>
                  <a:lnTo>
                    <a:pt x="125" y="368"/>
                  </a:lnTo>
                  <a:cubicBezTo>
                    <a:pt x="43" y="564"/>
                    <a:pt x="0" y="710"/>
                    <a:pt x="0" y="808"/>
                  </a:cubicBezTo>
                  <a:lnTo>
                    <a:pt x="0" y="826"/>
                  </a:lnTo>
                  <a:cubicBezTo>
                    <a:pt x="0" y="861"/>
                    <a:pt x="21" y="900"/>
                    <a:pt x="66" y="945"/>
                  </a:cubicBezTo>
                  <a:cubicBezTo>
                    <a:pt x="109" y="1019"/>
                    <a:pt x="159" y="1059"/>
                    <a:pt x="220" y="1059"/>
                  </a:cubicBezTo>
                  <a:cubicBezTo>
                    <a:pt x="268" y="1049"/>
                    <a:pt x="294" y="1038"/>
                    <a:pt x="294" y="1030"/>
                  </a:cubicBezTo>
                  <a:cubicBezTo>
                    <a:pt x="339" y="998"/>
                    <a:pt x="360" y="977"/>
                    <a:pt x="360" y="964"/>
                  </a:cubicBezTo>
                  <a:cubicBezTo>
                    <a:pt x="432" y="874"/>
                    <a:pt x="477" y="800"/>
                    <a:pt x="501" y="739"/>
                  </a:cubicBezTo>
                  <a:lnTo>
                    <a:pt x="501" y="733"/>
                  </a:lnTo>
                  <a:lnTo>
                    <a:pt x="485" y="720"/>
                  </a:lnTo>
                  <a:lnTo>
                    <a:pt x="469" y="733"/>
                  </a:lnTo>
                  <a:cubicBezTo>
                    <a:pt x="392" y="845"/>
                    <a:pt x="310" y="924"/>
                    <a:pt x="220" y="972"/>
                  </a:cubicBezTo>
                  <a:cubicBezTo>
                    <a:pt x="204" y="972"/>
                    <a:pt x="191" y="961"/>
                    <a:pt x="183" y="943"/>
                  </a:cubicBezTo>
                  <a:cubicBezTo>
                    <a:pt x="183" y="813"/>
                    <a:pt x="233" y="641"/>
                    <a:pt x="331" y="421"/>
                  </a:cubicBezTo>
                  <a:lnTo>
                    <a:pt x="382" y="424"/>
                  </a:lnTo>
                  <a:cubicBezTo>
                    <a:pt x="382" y="424"/>
                    <a:pt x="411" y="426"/>
                    <a:pt x="440" y="416"/>
                  </a:cubicBezTo>
                  <a:lnTo>
                    <a:pt x="530" y="379"/>
                  </a:lnTo>
                  <a:cubicBezTo>
                    <a:pt x="588" y="349"/>
                    <a:pt x="628" y="299"/>
                    <a:pt x="654" y="230"/>
                  </a:cubicBezTo>
                  <a:lnTo>
                    <a:pt x="654" y="159"/>
                  </a:lnTo>
                  <a:cubicBezTo>
                    <a:pt x="646" y="111"/>
                    <a:pt x="577" y="58"/>
                    <a:pt x="448" y="0"/>
                  </a:cubicBezTo>
                  <a:lnTo>
                    <a:pt x="411" y="0"/>
                  </a:lnTo>
                  <a:close/>
                  <a:moveTo>
                    <a:pt x="374" y="349"/>
                  </a:moveTo>
                  <a:cubicBezTo>
                    <a:pt x="453" y="244"/>
                    <a:pt x="506" y="191"/>
                    <a:pt x="535" y="191"/>
                  </a:cubicBezTo>
                  <a:lnTo>
                    <a:pt x="543" y="191"/>
                  </a:lnTo>
                  <a:lnTo>
                    <a:pt x="551" y="196"/>
                  </a:lnTo>
                  <a:cubicBezTo>
                    <a:pt x="498" y="310"/>
                    <a:pt x="448" y="368"/>
                    <a:pt x="405" y="368"/>
                  </a:cubicBezTo>
                  <a:lnTo>
                    <a:pt x="376" y="355"/>
                  </a:lnTo>
                  <a:lnTo>
                    <a:pt x="376" y="349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" name="Freeform: Shape 6"/>
            <p:cNvSpPr/>
            <p:nvPr/>
          </p:nvSpPr>
          <p:spPr>
            <a:xfrm>
              <a:off x="1741456" y="4718660"/>
              <a:ext cx="122009" cy="13721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3" h="723">
                  <a:moveTo>
                    <a:pt x="495" y="442"/>
                  </a:moveTo>
                  <a:cubicBezTo>
                    <a:pt x="490" y="495"/>
                    <a:pt x="455" y="598"/>
                    <a:pt x="339" y="598"/>
                  </a:cubicBezTo>
                  <a:cubicBezTo>
                    <a:pt x="233" y="598"/>
                    <a:pt x="151" y="522"/>
                    <a:pt x="151" y="363"/>
                  </a:cubicBezTo>
                  <a:cubicBezTo>
                    <a:pt x="151" y="220"/>
                    <a:pt x="222" y="127"/>
                    <a:pt x="339" y="127"/>
                  </a:cubicBezTo>
                  <a:cubicBezTo>
                    <a:pt x="434" y="127"/>
                    <a:pt x="482" y="199"/>
                    <a:pt x="490" y="249"/>
                  </a:cubicBezTo>
                  <a:lnTo>
                    <a:pt x="635" y="249"/>
                  </a:lnTo>
                  <a:cubicBezTo>
                    <a:pt x="627" y="161"/>
                    <a:pt x="559" y="0"/>
                    <a:pt x="339" y="0"/>
                  </a:cubicBezTo>
                  <a:cubicBezTo>
                    <a:pt x="130" y="0"/>
                    <a:pt x="0" y="156"/>
                    <a:pt x="0" y="360"/>
                  </a:cubicBezTo>
                  <a:cubicBezTo>
                    <a:pt x="0" y="577"/>
                    <a:pt x="140" y="723"/>
                    <a:pt x="339" y="723"/>
                  </a:cubicBezTo>
                  <a:cubicBezTo>
                    <a:pt x="566" y="723"/>
                    <a:pt x="638" y="537"/>
                    <a:pt x="643" y="43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" name="Freeform: Shape 7"/>
            <p:cNvSpPr/>
            <p:nvPr/>
          </p:nvSpPr>
          <p:spPr>
            <a:xfrm>
              <a:off x="1876198" y="4721701"/>
              <a:ext cx="27556" cy="2337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124">
                  <a:moveTo>
                    <a:pt x="73" y="124"/>
                  </a:moveTo>
                  <a:lnTo>
                    <a:pt x="0" y="124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2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" name="Freeform: Shape 8"/>
            <p:cNvSpPr/>
            <p:nvPr/>
          </p:nvSpPr>
          <p:spPr>
            <a:xfrm>
              <a:off x="1876198" y="4757809"/>
              <a:ext cx="27556" cy="9502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501">
                  <a:moveTo>
                    <a:pt x="73" y="501"/>
                  </a:moveTo>
                  <a:lnTo>
                    <a:pt x="0" y="501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501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" name="Freeform: Shape 9"/>
            <p:cNvSpPr/>
            <p:nvPr/>
          </p:nvSpPr>
          <p:spPr>
            <a:xfrm>
              <a:off x="1914967" y="4755338"/>
              <a:ext cx="90461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7" h="530">
                  <a:moveTo>
                    <a:pt x="16" y="146"/>
                  </a:moveTo>
                  <a:cubicBezTo>
                    <a:pt x="16" y="252"/>
                    <a:pt x="109" y="284"/>
                    <a:pt x="162" y="297"/>
                  </a:cubicBezTo>
                  <a:cubicBezTo>
                    <a:pt x="175" y="299"/>
                    <a:pt x="212" y="310"/>
                    <a:pt x="225" y="313"/>
                  </a:cubicBezTo>
                  <a:cubicBezTo>
                    <a:pt x="278" y="326"/>
                    <a:pt x="326" y="337"/>
                    <a:pt x="326" y="379"/>
                  </a:cubicBezTo>
                  <a:cubicBezTo>
                    <a:pt x="326" y="408"/>
                    <a:pt x="294" y="432"/>
                    <a:pt x="236" y="432"/>
                  </a:cubicBezTo>
                  <a:cubicBezTo>
                    <a:pt x="178" y="432"/>
                    <a:pt x="143" y="403"/>
                    <a:pt x="138" y="352"/>
                  </a:cubicBezTo>
                  <a:lnTo>
                    <a:pt x="0" y="352"/>
                  </a:lnTo>
                  <a:cubicBezTo>
                    <a:pt x="6" y="405"/>
                    <a:pt x="35" y="530"/>
                    <a:pt x="236" y="530"/>
                  </a:cubicBezTo>
                  <a:cubicBezTo>
                    <a:pt x="424" y="530"/>
                    <a:pt x="477" y="427"/>
                    <a:pt x="477" y="368"/>
                  </a:cubicBezTo>
                  <a:cubicBezTo>
                    <a:pt x="477" y="302"/>
                    <a:pt x="435" y="246"/>
                    <a:pt x="310" y="215"/>
                  </a:cubicBezTo>
                  <a:cubicBezTo>
                    <a:pt x="302" y="212"/>
                    <a:pt x="262" y="204"/>
                    <a:pt x="247" y="199"/>
                  </a:cubicBezTo>
                  <a:cubicBezTo>
                    <a:pt x="183" y="183"/>
                    <a:pt x="165" y="172"/>
                    <a:pt x="165" y="141"/>
                  </a:cubicBezTo>
                  <a:cubicBezTo>
                    <a:pt x="165" y="111"/>
                    <a:pt x="196" y="98"/>
                    <a:pt x="231" y="98"/>
                  </a:cubicBezTo>
                  <a:cubicBezTo>
                    <a:pt x="310" y="98"/>
                    <a:pt x="326" y="138"/>
                    <a:pt x="326" y="162"/>
                  </a:cubicBezTo>
                  <a:lnTo>
                    <a:pt x="464" y="162"/>
                  </a:lnTo>
                  <a:cubicBezTo>
                    <a:pt x="464" y="109"/>
                    <a:pt x="427" y="0"/>
                    <a:pt x="231" y="0"/>
                  </a:cubicBezTo>
                  <a:cubicBezTo>
                    <a:pt x="74" y="0"/>
                    <a:pt x="16" y="80"/>
                    <a:pt x="16" y="14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" name="Freeform: Shape 10"/>
            <p:cNvSpPr/>
            <p:nvPr/>
          </p:nvSpPr>
          <p:spPr>
            <a:xfrm>
              <a:off x="2012080" y="4755338"/>
              <a:ext cx="97493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4" h="530">
                  <a:moveTo>
                    <a:pt x="376" y="331"/>
                  </a:moveTo>
                  <a:cubicBezTo>
                    <a:pt x="366" y="379"/>
                    <a:pt x="334" y="424"/>
                    <a:pt x="270" y="424"/>
                  </a:cubicBezTo>
                  <a:cubicBezTo>
                    <a:pt x="191" y="424"/>
                    <a:pt x="151" y="355"/>
                    <a:pt x="151" y="265"/>
                  </a:cubicBezTo>
                  <a:cubicBezTo>
                    <a:pt x="151" y="196"/>
                    <a:pt x="178" y="103"/>
                    <a:pt x="270" y="103"/>
                  </a:cubicBezTo>
                  <a:cubicBezTo>
                    <a:pt x="329" y="103"/>
                    <a:pt x="363" y="143"/>
                    <a:pt x="371" y="188"/>
                  </a:cubicBezTo>
                  <a:lnTo>
                    <a:pt x="511" y="188"/>
                  </a:lnTo>
                  <a:cubicBezTo>
                    <a:pt x="503" y="109"/>
                    <a:pt x="445" y="0"/>
                    <a:pt x="268" y="0"/>
                  </a:cubicBezTo>
                  <a:cubicBezTo>
                    <a:pt x="112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53" y="530"/>
                    <a:pt x="506" y="413"/>
                    <a:pt x="514" y="334"/>
                  </a:cubicBezTo>
                  <a:lnTo>
                    <a:pt x="376" y="33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" name="Freeform: Shape 11"/>
            <p:cNvSpPr/>
            <p:nvPr/>
          </p:nvSpPr>
          <p:spPr>
            <a:xfrm>
              <a:off x="2117744" y="4755338"/>
              <a:ext cx="101104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33" h="530">
                  <a:moveTo>
                    <a:pt x="268" y="0"/>
                  </a:moveTo>
                  <a:cubicBezTo>
                    <a:pt x="109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24" y="530"/>
                    <a:pt x="533" y="429"/>
                    <a:pt x="533" y="265"/>
                  </a:cubicBezTo>
                  <a:cubicBezTo>
                    <a:pt x="533" y="98"/>
                    <a:pt x="419" y="0"/>
                    <a:pt x="268" y="0"/>
                  </a:cubicBezTo>
                  <a:close/>
                  <a:moveTo>
                    <a:pt x="265" y="424"/>
                  </a:moveTo>
                  <a:cubicBezTo>
                    <a:pt x="188" y="424"/>
                    <a:pt x="146" y="355"/>
                    <a:pt x="146" y="265"/>
                  </a:cubicBezTo>
                  <a:cubicBezTo>
                    <a:pt x="149" y="196"/>
                    <a:pt x="175" y="103"/>
                    <a:pt x="265" y="103"/>
                  </a:cubicBezTo>
                  <a:cubicBezTo>
                    <a:pt x="347" y="103"/>
                    <a:pt x="382" y="183"/>
                    <a:pt x="382" y="265"/>
                  </a:cubicBezTo>
                  <a:cubicBezTo>
                    <a:pt x="382" y="347"/>
                    <a:pt x="347" y="424"/>
                    <a:pt x="265" y="424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9138733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9143918" cy="5143500"/>
          </a:xfrm>
          <a:prstGeom prst="rect">
            <a:avLst/>
          </a:prstGeom>
          <a:solidFill>
            <a:srgbClr val="005073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50"/>
            <a:endParaRPr lang="en-US" sz="1400" dirty="0">
              <a:solidFill>
                <a:srgbClr val="00BCEB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8354" y="0"/>
            <a:ext cx="5825646" cy="51435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2166220"/>
            <a:ext cx="3511909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Segue Slide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PSOIOT-1032</a:t>
            </a:r>
            <a:endParaRPr lang="en-US" dirty="0">
              <a:ea typeface="ＭＳ Ｐゴシック" charset="0"/>
            </a:endParaRP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454861" y="4785454"/>
            <a:ext cx="820227" cy="274319"/>
            <a:chOff x="1741456" y="4513412"/>
            <a:chExt cx="1027381" cy="343600"/>
          </a:xfrm>
          <a:solidFill>
            <a:schemeClr val="bg1"/>
          </a:solidFill>
        </p:grpSpPr>
        <p:sp>
          <p:nvSpPr>
            <p:cNvPr id="28" name="Freeform: Shape 1"/>
            <p:cNvSpPr/>
            <p:nvPr/>
          </p:nvSpPr>
          <p:spPr>
            <a:xfrm>
              <a:off x="2624973" y="4513412"/>
              <a:ext cx="143864" cy="34303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58" h="1806">
                  <a:moveTo>
                    <a:pt x="242" y="829"/>
                  </a:moveTo>
                  <a:cubicBezTo>
                    <a:pt x="215" y="896"/>
                    <a:pt x="204" y="941"/>
                    <a:pt x="204" y="964"/>
                  </a:cubicBezTo>
                  <a:cubicBezTo>
                    <a:pt x="183" y="999"/>
                    <a:pt x="175" y="1070"/>
                    <a:pt x="175" y="1097"/>
                  </a:cubicBezTo>
                  <a:lnTo>
                    <a:pt x="175" y="1129"/>
                  </a:lnTo>
                  <a:lnTo>
                    <a:pt x="223" y="1208"/>
                  </a:lnTo>
                  <a:cubicBezTo>
                    <a:pt x="250" y="1245"/>
                    <a:pt x="218" y="1258"/>
                    <a:pt x="292" y="1282"/>
                  </a:cubicBezTo>
                  <a:cubicBezTo>
                    <a:pt x="318" y="1282"/>
                    <a:pt x="340" y="1261"/>
                    <a:pt x="353" y="1221"/>
                  </a:cubicBezTo>
                  <a:lnTo>
                    <a:pt x="353" y="1208"/>
                  </a:lnTo>
                  <a:cubicBezTo>
                    <a:pt x="353" y="1113"/>
                    <a:pt x="387" y="978"/>
                    <a:pt x="419" y="888"/>
                  </a:cubicBezTo>
                  <a:cubicBezTo>
                    <a:pt x="419" y="845"/>
                    <a:pt x="456" y="718"/>
                    <a:pt x="588" y="406"/>
                  </a:cubicBezTo>
                  <a:cubicBezTo>
                    <a:pt x="588" y="371"/>
                    <a:pt x="618" y="308"/>
                    <a:pt x="678" y="210"/>
                  </a:cubicBezTo>
                  <a:cubicBezTo>
                    <a:pt x="729" y="125"/>
                    <a:pt x="742" y="138"/>
                    <a:pt x="758" y="128"/>
                  </a:cubicBezTo>
                  <a:lnTo>
                    <a:pt x="758" y="80"/>
                  </a:lnTo>
                  <a:lnTo>
                    <a:pt x="739" y="61"/>
                  </a:lnTo>
                  <a:cubicBezTo>
                    <a:pt x="739" y="61"/>
                    <a:pt x="721" y="43"/>
                    <a:pt x="671" y="22"/>
                  </a:cubicBezTo>
                  <a:cubicBezTo>
                    <a:pt x="671" y="22"/>
                    <a:pt x="620" y="0"/>
                    <a:pt x="604" y="0"/>
                  </a:cubicBezTo>
                  <a:cubicBezTo>
                    <a:pt x="588" y="0"/>
                    <a:pt x="557" y="32"/>
                    <a:pt x="530" y="93"/>
                  </a:cubicBezTo>
                  <a:close/>
                  <a:moveTo>
                    <a:pt x="14" y="1738"/>
                  </a:moveTo>
                  <a:cubicBezTo>
                    <a:pt x="14" y="1772"/>
                    <a:pt x="-18" y="1783"/>
                    <a:pt x="16" y="1806"/>
                  </a:cubicBezTo>
                  <a:lnTo>
                    <a:pt x="77" y="1806"/>
                  </a:lnTo>
                  <a:cubicBezTo>
                    <a:pt x="144" y="1775"/>
                    <a:pt x="167" y="1716"/>
                    <a:pt x="252" y="1528"/>
                  </a:cubicBezTo>
                  <a:lnTo>
                    <a:pt x="252" y="1486"/>
                  </a:lnTo>
                  <a:cubicBezTo>
                    <a:pt x="252" y="1460"/>
                    <a:pt x="273" y="1446"/>
                    <a:pt x="218" y="1412"/>
                  </a:cubicBezTo>
                  <a:lnTo>
                    <a:pt x="202" y="1412"/>
                  </a:lnTo>
                  <a:cubicBezTo>
                    <a:pt x="93" y="1409"/>
                    <a:pt x="67" y="1465"/>
                    <a:pt x="14" y="168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" name="Freeform: Shape 2"/>
            <p:cNvSpPr/>
            <p:nvPr/>
          </p:nvSpPr>
          <p:spPr>
            <a:xfrm>
              <a:off x="2244124" y="4551801"/>
              <a:ext cx="81339" cy="30426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9" h="1602">
                  <a:moveTo>
                    <a:pt x="244" y="1533"/>
                  </a:moveTo>
                  <a:cubicBezTo>
                    <a:pt x="209" y="1533"/>
                    <a:pt x="199" y="1483"/>
                    <a:pt x="183" y="1329"/>
                  </a:cubicBezTo>
                  <a:cubicBezTo>
                    <a:pt x="201" y="1064"/>
                    <a:pt x="223" y="884"/>
                    <a:pt x="241" y="789"/>
                  </a:cubicBezTo>
                  <a:cubicBezTo>
                    <a:pt x="323" y="384"/>
                    <a:pt x="307" y="458"/>
                    <a:pt x="366" y="320"/>
                  </a:cubicBezTo>
                  <a:cubicBezTo>
                    <a:pt x="424" y="180"/>
                    <a:pt x="429" y="161"/>
                    <a:pt x="429" y="119"/>
                  </a:cubicBezTo>
                  <a:cubicBezTo>
                    <a:pt x="429" y="71"/>
                    <a:pt x="376" y="32"/>
                    <a:pt x="268" y="0"/>
                  </a:cubicBezTo>
                  <a:lnTo>
                    <a:pt x="260" y="0"/>
                  </a:lnTo>
                  <a:lnTo>
                    <a:pt x="257" y="2"/>
                  </a:lnTo>
                  <a:cubicBezTo>
                    <a:pt x="257" y="2"/>
                    <a:pt x="254" y="5"/>
                    <a:pt x="241" y="63"/>
                  </a:cubicBezTo>
                  <a:lnTo>
                    <a:pt x="209" y="201"/>
                  </a:lnTo>
                  <a:cubicBezTo>
                    <a:pt x="130" y="535"/>
                    <a:pt x="127" y="564"/>
                    <a:pt x="109" y="614"/>
                  </a:cubicBezTo>
                  <a:cubicBezTo>
                    <a:pt x="-8" y="1138"/>
                    <a:pt x="0" y="1213"/>
                    <a:pt x="0" y="1340"/>
                  </a:cubicBezTo>
                  <a:cubicBezTo>
                    <a:pt x="5" y="1385"/>
                    <a:pt x="27" y="1432"/>
                    <a:pt x="66" y="1483"/>
                  </a:cubicBezTo>
                  <a:cubicBezTo>
                    <a:pt x="146" y="1562"/>
                    <a:pt x="212" y="1602"/>
                    <a:pt x="257" y="160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" name="Freeform: Shape 3"/>
            <p:cNvSpPr/>
            <p:nvPr/>
          </p:nvSpPr>
          <p:spPr>
            <a:xfrm>
              <a:off x="2307789" y="4611664"/>
              <a:ext cx="82479" cy="24458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35" h="1288">
                  <a:moveTo>
                    <a:pt x="270" y="204"/>
                  </a:moveTo>
                  <a:lnTo>
                    <a:pt x="294" y="212"/>
                  </a:lnTo>
                  <a:cubicBezTo>
                    <a:pt x="331" y="206"/>
                    <a:pt x="379" y="164"/>
                    <a:pt x="435" y="82"/>
                  </a:cubicBezTo>
                  <a:lnTo>
                    <a:pt x="432" y="71"/>
                  </a:lnTo>
                  <a:cubicBezTo>
                    <a:pt x="429" y="45"/>
                    <a:pt x="395" y="21"/>
                    <a:pt x="329" y="0"/>
                  </a:cubicBezTo>
                  <a:lnTo>
                    <a:pt x="321" y="0"/>
                  </a:lnTo>
                  <a:cubicBezTo>
                    <a:pt x="302" y="3"/>
                    <a:pt x="284" y="69"/>
                    <a:pt x="270" y="204"/>
                  </a:cubicBezTo>
                  <a:close/>
                  <a:moveTo>
                    <a:pt x="210" y="1218"/>
                  </a:moveTo>
                  <a:lnTo>
                    <a:pt x="199" y="1189"/>
                  </a:lnTo>
                  <a:cubicBezTo>
                    <a:pt x="194" y="1048"/>
                    <a:pt x="194" y="956"/>
                    <a:pt x="204" y="913"/>
                  </a:cubicBezTo>
                  <a:lnTo>
                    <a:pt x="194" y="884"/>
                  </a:lnTo>
                  <a:cubicBezTo>
                    <a:pt x="191" y="829"/>
                    <a:pt x="196" y="800"/>
                    <a:pt x="207" y="800"/>
                  </a:cubicBezTo>
                  <a:cubicBezTo>
                    <a:pt x="220" y="712"/>
                    <a:pt x="236" y="662"/>
                    <a:pt x="249" y="651"/>
                  </a:cubicBezTo>
                  <a:cubicBezTo>
                    <a:pt x="255" y="590"/>
                    <a:pt x="286" y="511"/>
                    <a:pt x="347" y="413"/>
                  </a:cubicBezTo>
                  <a:cubicBezTo>
                    <a:pt x="345" y="381"/>
                    <a:pt x="281" y="341"/>
                    <a:pt x="165" y="291"/>
                  </a:cubicBezTo>
                  <a:cubicBezTo>
                    <a:pt x="133" y="294"/>
                    <a:pt x="106" y="360"/>
                    <a:pt x="82" y="484"/>
                  </a:cubicBezTo>
                  <a:cubicBezTo>
                    <a:pt x="16" y="768"/>
                    <a:pt x="-10" y="969"/>
                    <a:pt x="3" y="1086"/>
                  </a:cubicBezTo>
                  <a:cubicBezTo>
                    <a:pt x="14" y="1168"/>
                    <a:pt x="24" y="1207"/>
                    <a:pt x="40" y="1207"/>
                  </a:cubicBezTo>
                  <a:cubicBezTo>
                    <a:pt x="96" y="1268"/>
                    <a:pt x="157" y="1295"/>
                    <a:pt x="225" y="128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" name="Freeform: Shape 4"/>
            <p:cNvSpPr/>
            <p:nvPr/>
          </p:nvSpPr>
          <p:spPr>
            <a:xfrm>
              <a:off x="2387038" y="4639791"/>
              <a:ext cx="173891" cy="21627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16" h="1139">
                  <a:moveTo>
                    <a:pt x="871" y="172"/>
                  </a:moveTo>
                  <a:cubicBezTo>
                    <a:pt x="900" y="141"/>
                    <a:pt x="916" y="114"/>
                    <a:pt x="916" y="95"/>
                  </a:cubicBezTo>
                  <a:cubicBezTo>
                    <a:pt x="916" y="37"/>
                    <a:pt x="892" y="5"/>
                    <a:pt x="795" y="0"/>
                  </a:cubicBezTo>
                  <a:cubicBezTo>
                    <a:pt x="773" y="0"/>
                    <a:pt x="736" y="35"/>
                    <a:pt x="683" y="106"/>
                  </a:cubicBezTo>
                  <a:cubicBezTo>
                    <a:pt x="644" y="252"/>
                    <a:pt x="599" y="350"/>
                    <a:pt x="543" y="403"/>
                  </a:cubicBezTo>
                  <a:cubicBezTo>
                    <a:pt x="456" y="596"/>
                    <a:pt x="389" y="723"/>
                    <a:pt x="344" y="781"/>
                  </a:cubicBezTo>
                  <a:cubicBezTo>
                    <a:pt x="331" y="832"/>
                    <a:pt x="318" y="858"/>
                    <a:pt x="307" y="858"/>
                  </a:cubicBezTo>
                  <a:lnTo>
                    <a:pt x="305" y="858"/>
                  </a:lnTo>
                  <a:cubicBezTo>
                    <a:pt x="305" y="858"/>
                    <a:pt x="302" y="858"/>
                    <a:pt x="299" y="773"/>
                  </a:cubicBezTo>
                  <a:lnTo>
                    <a:pt x="294" y="569"/>
                  </a:lnTo>
                  <a:lnTo>
                    <a:pt x="302" y="498"/>
                  </a:lnTo>
                  <a:lnTo>
                    <a:pt x="286" y="416"/>
                  </a:lnTo>
                  <a:lnTo>
                    <a:pt x="294" y="397"/>
                  </a:lnTo>
                  <a:lnTo>
                    <a:pt x="278" y="363"/>
                  </a:lnTo>
                  <a:lnTo>
                    <a:pt x="286" y="339"/>
                  </a:lnTo>
                  <a:lnTo>
                    <a:pt x="286" y="334"/>
                  </a:lnTo>
                  <a:cubicBezTo>
                    <a:pt x="286" y="286"/>
                    <a:pt x="207" y="249"/>
                    <a:pt x="45" y="220"/>
                  </a:cubicBezTo>
                  <a:cubicBezTo>
                    <a:pt x="24" y="225"/>
                    <a:pt x="11" y="236"/>
                    <a:pt x="0" y="249"/>
                  </a:cubicBezTo>
                  <a:lnTo>
                    <a:pt x="0" y="260"/>
                  </a:lnTo>
                  <a:cubicBezTo>
                    <a:pt x="29" y="260"/>
                    <a:pt x="53" y="474"/>
                    <a:pt x="74" y="906"/>
                  </a:cubicBezTo>
                  <a:cubicBezTo>
                    <a:pt x="74" y="993"/>
                    <a:pt x="93" y="1049"/>
                    <a:pt x="133" y="1073"/>
                  </a:cubicBezTo>
                  <a:cubicBezTo>
                    <a:pt x="170" y="1115"/>
                    <a:pt x="215" y="1139"/>
                    <a:pt x="273" y="1139"/>
                  </a:cubicBezTo>
                  <a:lnTo>
                    <a:pt x="302" y="1139"/>
                  </a:lnTo>
                  <a:lnTo>
                    <a:pt x="305" y="1136"/>
                  </a:lnTo>
                  <a:cubicBezTo>
                    <a:pt x="305" y="1136"/>
                    <a:pt x="307" y="1134"/>
                    <a:pt x="342" y="1054"/>
                  </a:cubicBezTo>
                  <a:lnTo>
                    <a:pt x="432" y="848"/>
                  </a:lnTo>
                  <a:cubicBezTo>
                    <a:pt x="516" y="667"/>
                    <a:pt x="569" y="564"/>
                    <a:pt x="593" y="540"/>
                  </a:cubicBezTo>
                  <a:cubicBezTo>
                    <a:pt x="620" y="474"/>
                    <a:pt x="641" y="440"/>
                    <a:pt x="652" y="434"/>
                  </a:cubicBezTo>
                  <a:lnTo>
                    <a:pt x="654" y="434"/>
                  </a:lnTo>
                  <a:cubicBezTo>
                    <a:pt x="654" y="434"/>
                    <a:pt x="657" y="434"/>
                    <a:pt x="712" y="36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" name="Freeform: Shape 5"/>
            <p:cNvSpPr/>
            <p:nvPr/>
          </p:nvSpPr>
          <p:spPr>
            <a:xfrm>
              <a:off x="2518358" y="4655945"/>
              <a:ext cx="124099" cy="20106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4" h="1059">
                  <a:moveTo>
                    <a:pt x="337" y="53"/>
                  </a:moveTo>
                  <a:cubicBezTo>
                    <a:pt x="276" y="108"/>
                    <a:pt x="233" y="167"/>
                    <a:pt x="204" y="230"/>
                  </a:cubicBezTo>
                  <a:lnTo>
                    <a:pt x="201" y="233"/>
                  </a:lnTo>
                  <a:cubicBezTo>
                    <a:pt x="201" y="233"/>
                    <a:pt x="199" y="236"/>
                    <a:pt x="183" y="262"/>
                  </a:cubicBezTo>
                  <a:lnTo>
                    <a:pt x="125" y="368"/>
                  </a:lnTo>
                  <a:cubicBezTo>
                    <a:pt x="43" y="564"/>
                    <a:pt x="0" y="710"/>
                    <a:pt x="0" y="808"/>
                  </a:cubicBezTo>
                  <a:lnTo>
                    <a:pt x="0" y="826"/>
                  </a:lnTo>
                  <a:cubicBezTo>
                    <a:pt x="0" y="861"/>
                    <a:pt x="21" y="900"/>
                    <a:pt x="66" y="945"/>
                  </a:cubicBezTo>
                  <a:cubicBezTo>
                    <a:pt x="109" y="1019"/>
                    <a:pt x="159" y="1059"/>
                    <a:pt x="220" y="1059"/>
                  </a:cubicBezTo>
                  <a:cubicBezTo>
                    <a:pt x="268" y="1049"/>
                    <a:pt x="294" y="1038"/>
                    <a:pt x="294" y="1030"/>
                  </a:cubicBezTo>
                  <a:cubicBezTo>
                    <a:pt x="339" y="998"/>
                    <a:pt x="360" y="977"/>
                    <a:pt x="360" y="964"/>
                  </a:cubicBezTo>
                  <a:cubicBezTo>
                    <a:pt x="432" y="874"/>
                    <a:pt x="477" y="800"/>
                    <a:pt x="501" y="739"/>
                  </a:cubicBezTo>
                  <a:lnTo>
                    <a:pt x="501" y="733"/>
                  </a:lnTo>
                  <a:lnTo>
                    <a:pt x="485" y="720"/>
                  </a:lnTo>
                  <a:lnTo>
                    <a:pt x="469" y="733"/>
                  </a:lnTo>
                  <a:cubicBezTo>
                    <a:pt x="392" y="845"/>
                    <a:pt x="310" y="924"/>
                    <a:pt x="220" y="972"/>
                  </a:cubicBezTo>
                  <a:cubicBezTo>
                    <a:pt x="204" y="972"/>
                    <a:pt x="191" y="961"/>
                    <a:pt x="183" y="943"/>
                  </a:cubicBezTo>
                  <a:cubicBezTo>
                    <a:pt x="183" y="813"/>
                    <a:pt x="233" y="641"/>
                    <a:pt x="331" y="421"/>
                  </a:cubicBezTo>
                  <a:lnTo>
                    <a:pt x="382" y="424"/>
                  </a:lnTo>
                  <a:cubicBezTo>
                    <a:pt x="382" y="424"/>
                    <a:pt x="411" y="426"/>
                    <a:pt x="440" y="416"/>
                  </a:cubicBezTo>
                  <a:lnTo>
                    <a:pt x="530" y="379"/>
                  </a:lnTo>
                  <a:cubicBezTo>
                    <a:pt x="588" y="349"/>
                    <a:pt x="628" y="299"/>
                    <a:pt x="654" y="230"/>
                  </a:cubicBezTo>
                  <a:lnTo>
                    <a:pt x="654" y="159"/>
                  </a:lnTo>
                  <a:cubicBezTo>
                    <a:pt x="646" y="111"/>
                    <a:pt x="577" y="58"/>
                    <a:pt x="448" y="0"/>
                  </a:cubicBezTo>
                  <a:lnTo>
                    <a:pt x="411" y="0"/>
                  </a:lnTo>
                  <a:close/>
                  <a:moveTo>
                    <a:pt x="374" y="349"/>
                  </a:moveTo>
                  <a:cubicBezTo>
                    <a:pt x="453" y="244"/>
                    <a:pt x="506" y="191"/>
                    <a:pt x="535" y="191"/>
                  </a:cubicBezTo>
                  <a:lnTo>
                    <a:pt x="543" y="191"/>
                  </a:lnTo>
                  <a:lnTo>
                    <a:pt x="551" y="196"/>
                  </a:lnTo>
                  <a:cubicBezTo>
                    <a:pt x="498" y="310"/>
                    <a:pt x="448" y="368"/>
                    <a:pt x="405" y="368"/>
                  </a:cubicBezTo>
                  <a:lnTo>
                    <a:pt x="376" y="355"/>
                  </a:lnTo>
                  <a:lnTo>
                    <a:pt x="376" y="349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" name="Freeform: Shape 6"/>
            <p:cNvSpPr/>
            <p:nvPr/>
          </p:nvSpPr>
          <p:spPr>
            <a:xfrm>
              <a:off x="1741456" y="4718660"/>
              <a:ext cx="122009" cy="13721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3" h="723">
                  <a:moveTo>
                    <a:pt x="495" y="442"/>
                  </a:moveTo>
                  <a:cubicBezTo>
                    <a:pt x="490" y="495"/>
                    <a:pt x="455" y="598"/>
                    <a:pt x="339" y="598"/>
                  </a:cubicBezTo>
                  <a:cubicBezTo>
                    <a:pt x="233" y="598"/>
                    <a:pt x="151" y="522"/>
                    <a:pt x="151" y="363"/>
                  </a:cubicBezTo>
                  <a:cubicBezTo>
                    <a:pt x="151" y="220"/>
                    <a:pt x="222" y="127"/>
                    <a:pt x="339" y="127"/>
                  </a:cubicBezTo>
                  <a:cubicBezTo>
                    <a:pt x="434" y="127"/>
                    <a:pt x="482" y="199"/>
                    <a:pt x="490" y="249"/>
                  </a:cubicBezTo>
                  <a:lnTo>
                    <a:pt x="635" y="249"/>
                  </a:lnTo>
                  <a:cubicBezTo>
                    <a:pt x="627" y="161"/>
                    <a:pt x="559" y="0"/>
                    <a:pt x="339" y="0"/>
                  </a:cubicBezTo>
                  <a:cubicBezTo>
                    <a:pt x="130" y="0"/>
                    <a:pt x="0" y="156"/>
                    <a:pt x="0" y="360"/>
                  </a:cubicBezTo>
                  <a:cubicBezTo>
                    <a:pt x="0" y="577"/>
                    <a:pt x="140" y="723"/>
                    <a:pt x="339" y="723"/>
                  </a:cubicBezTo>
                  <a:cubicBezTo>
                    <a:pt x="566" y="723"/>
                    <a:pt x="638" y="537"/>
                    <a:pt x="643" y="43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" name="Freeform: Shape 7"/>
            <p:cNvSpPr/>
            <p:nvPr/>
          </p:nvSpPr>
          <p:spPr>
            <a:xfrm>
              <a:off x="1876198" y="4721701"/>
              <a:ext cx="27556" cy="2337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124">
                  <a:moveTo>
                    <a:pt x="73" y="124"/>
                  </a:moveTo>
                  <a:lnTo>
                    <a:pt x="0" y="124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2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" name="Freeform: Shape 8"/>
            <p:cNvSpPr/>
            <p:nvPr/>
          </p:nvSpPr>
          <p:spPr>
            <a:xfrm>
              <a:off x="1876198" y="4757809"/>
              <a:ext cx="27556" cy="9502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501">
                  <a:moveTo>
                    <a:pt x="73" y="501"/>
                  </a:moveTo>
                  <a:lnTo>
                    <a:pt x="0" y="501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501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" name="Freeform: Shape 9"/>
            <p:cNvSpPr/>
            <p:nvPr/>
          </p:nvSpPr>
          <p:spPr>
            <a:xfrm>
              <a:off x="1914967" y="4755338"/>
              <a:ext cx="90461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7" h="530">
                  <a:moveTo>
                    <a:pt x="16" y="146"/>
                  </a:moveTo>
                  <a:cubicBezTo>
                    <a:pt x="16" y="252"/>
                    <a:pt x="109" y="284"/>
                    <a:pt x="162" y="297"/>
                  </a:cubicBezTo>
                  <a:cubicBezTo>
                    <a:pt x="175" y="299"/>
                    <a:pt x="212" y="310"/>
                    <a:pt x="225" y="313"/>
                  </a:cubicBezTo>
                  <a:cubicBezTo>
                    <a:pt x="278" y="326"/>
                    <a:pt x="326" y="337"/>
                    <a:pt x="326" y="379"/>
                  </a:cubicBezTo>
                  <a:cubicBezTo>
                    <a:pt x="326" y="408"/>
                    <a:pt x="294" y="432"/>
                    <a:pt x="236" y="432"/>
                  </a:cubicBezTo>
                  <a:cubicBezTo>
                    <a:pt x="178" y="432"/>
                    <a:pt x="143" y="403"/>
                    <a:pt x="138" y="352"/>
                  </a:cubicBezTo>
                  <a:lnTo>
                    <a:pt x="0" y="352"/>
                  </a:lnTo>
                  <a:cubicBezTo>
                    <a:pt x="6" y="405"/>
                    <a:pt x="35" y="530"/>
                    <a:pt x="236" y="530"/>
                  </a:cubicBezTo>
                  <a:cubicBezTo>
                    <a:pt x="424" y="530"/>
                    <a:pt x="477" y="427"/>
                    <a:pt x="477" y="368"/>
                  </a:cubicBezTo>
                  <a:cubicBezTo>
                    <a:pt x="477" y="302"/>
                    <a:pt x="435" y="246"/>
                    <a:pt x="310" y="215"/>
                  </a:cubicBezTo>
                  <a:cubicBezTo>
                    <a:pt x="302" y="212"/>
                    <a:pt x="262" y="204"/>
                    <a:pt x="247" y="199"/>
                  </a:cubicBezTo>
                  <a:cubicBezTo>
                    <a:pt x="183" y="183"/>
                    <a:pt x="165" y="172"/>
                    <a:pt x="165" y="141"/>
                  </a:cubicBezTo>
                  <a:cubicBezTo>
                    <a:pt x="165" y="111"/>
                    <a:pt x="196" y="98"/>
                    <a:pt x="231" y="98"/>
                  </a:cubicBezTo>
                  <a:cubicBezTo>
                    <a:pt x="310" y="98"/>
                    <a:pt x="326" y="138"/>
                    <a:pt x="326" y="162"/>
                  </a:cubicBezTo>
                  <a:lnTo>
                    <a:pt x="464" y="162"/>
                  </a:lnTo>
                  <a:cubicBezTo>
                    <a:pt x="464" y="109"/>
                    <a:pt x="427" y="0"/>
                    <a:pt x="231" y="0"/>
                  </a:cubicBezTo>
                  <a:cubicBezTo>
                    <a:pt x="74" y="0"/>
                    <a:pt x="16" y="80"/>
                    <a:pt x="16" y="14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" name="Freeform: Shape 10"/>
            <p:cNvSpPr/>
            <p:nvPr/>
          </p:nvSpPr>
          <p:spPr>
            <a:xfrm>
              <a:off x="2012080" y="4755338"/>
              <a:ext cx="97493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4" h="530">
                  <a:moveTo>
                    <a:pt x="376" y="331"/>
                  </a:moveTo>
                  <a:cubicBezTo>
                    <a:pt x="366" y="379"/>
                    <a:pt x="334" y="424"/>
                    <a:pt x="270" y="424"/>
                  </a:cubicBezTo>
                  <a:cubicBezTo>
                    <a:pt x="191" y="424"/>
                    <a:pt x="151" y="355"/>
                    <a:pt x="151" y="265"/>
                  </a:cubicBezTo>
                  <a:cubicBezTo>
                    <a:pt x="151" y="196"/>
                    <a:pt x="178" y="103"/>
                    <a:pt x="270" y="103"/>
                  </a:cubicBezTo>
                  <a:cubicBezTo>
                    <a:pt x="329" y="103"/>
                    <a:pt x="363" y="143"/>
                    <a:pt x="371" y="188"/>
                  </a:cubicBezTo>
                  <a:lnTo>
                    <a:pt x="511" y="188"/>
                  </a:lnTo>
                  <a:cubicBezTo>
                    <a:pt x="503" y="109"/>
                    <a:pt x="445" y="0"/>
                    <a:pt x="268" y="0"/>
                  </a:cubicBezTo>
                  <a:cubicBezTo>
                    <a:pt x="112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53" y="530"/>
                    <a:pt x="506" y="413"/>
                    <a:pt x="514" y="334"/>
                  </a:cubicBezTo>
                  <a:lnTo>
                    <a:pt x="376" y="33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" name="Freeform: Shape 11"/>
            <p:cNvSpPr/>
            <p:nvPr/>
          </p:nvSpPr>
          <p:spPr>
            <a:xfrm>
              <a:off x="2117744" y="4755338"/>
              <a:ext cx="101104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33" h="530">
                  <a:moveTo>
                    <a:pt x="268" y="0"/>
                  </a:moveTo>
                  <a:cubicBezTo>
                    <a:pt x="109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24" y="530"/>
                    <a:pt x="533" y="429"/>
                    <a:pt x="533" y="265"/>
                  </a:cubicBezTo>
                  <a:cubicBezTo>
                    <a:pt x="533" y="98"/>
                    <a:pt x="419" y="0"/>
                    <a:pt x="268" y="0"/>
                  </a:cubicBezTo>
                  <a:close/>
                  <a:moveTo>
                    <a:pt x="265" y="424"/>
                  </a:moveTo>
                  <a:cubicBezTo>
                    <a:pt x="188" y="424"/>
                    <a:pt x="146" y="355"/>
                    <a:pt x="146" y="265"/>
                  </a:cubicBezTo>
                  <a:cubicBezTo>
                    <a:pt x="149" y="196"/>
                    <a:pt x="175" y="103"/>
                    <a:pt x="265" y="103"/>
                  </a:cubicBezTo>
                  <a:cubicBezTo>
                    <a:pt x="347" y="103"/>
                    <a:pt x="382" y="183"/>
                    <a:pt x="382" y="265"/>
                  </a:cubicBezTo>
                  <a:cubicBezTo>
                    <a:pt x="382" y="347"/>
                    <a:pt x="347" y="424"/>
                    <a:pt x="265" y="424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502398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000" b="0" i="1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94845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 bwMode="auto">
          <a:xfrm>
            <a:off x="0" y="0"/>
            <a:ext cx="9143918" cy="5143500"/>
          </a:xfrm>
          <a:prstGeom prst="rect">
            <a:avLst/>
          </a:prstGeom>
          <a:solidFill>
            <a:srgbClr val="005073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50"/>
            <a:endParaRPr lang="en-US" sz="1400" dirty="0">
              <a:solidFill>
                <a:srgbClr val="00BCEB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7693" y="0"/>
            <a:ext cx="6206307" cy="51435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2166220"/>
            <a:ext cx="4624429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Segue Slide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PSOIOT-1032</a:t>
            </a:r>
            <a:endParaRPr lang="en-US" dirty="0">
              <a:ea typeface="ＭＳ Ｐゴシック" charset="0"/>
            </a:endParaRP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454861" y="4785454"/>
            <a:ext cx="820227" cy="274319"/>
            <a:chOff x="1741456" y="4513412"/>
            <a:chExt cx="1027381" cy="343600"/>
          </a:xfrm>
          <a:solidFill>
            <a:schemeClr val="bg1"/>
          </a:solidFill>
        </p:grpSpPr>
        <p:sp>
          <p:nvSpPr>
            <p:cNvPr id="14" name="Freeform: Shape 1"/>
            <p:cNvSpPr/>
            <p:nvPr/>
          </p:nvSpPr>
          <p:spPr>
            <a:xfrm>
              <a:off x="2624973" y="4513412"/>
              <a:ext cx="143864" cy="34303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58" h="1806">
                  <a:moveTo>
                    <a:pt x="242" y="829"/>
                  </a:moveTo>
                  <a:cubicBezTo>
                    <a:pt x="215" y="896"/>
                    <a:pt x="204" y="941"/>
                    <a:pt x="204" y="964"/>
                  </a:cubicBezTo>
                  <a:cubicBezTo>
                    <a:pt x="183" y="999"/>
                    <a:pt x="175" y="1070"/>
                    <a:pt x="175" y="1097"/>
                  </a:cubicBezTo>
                  <a:lnTo>
                    <a:pt x="175" y="1129"/>
                  </a:lnTo>
                  <a:lnTo>
                    <a:pt x="223" y="1208"/>
                  </a:lnTo>
                  <a:cubicBezTo>
                    <a:pt x="250" y="1245"/>
                    <a:pt x="218" y="1258"/>
                    <a:pt x="292" y="1282"/>
                  </a:cubicBezTo>
                  <a:cubicBezTo>
                    <a:pt x="318" y="1282"/>
                    <a:pt x="340" y="1261"/>
                    <a:pt x="353" y="1221"/>
                  </a:cubicBezTo>
                  <a:lnTo>
                    <a:pt x="353" y="1208"/>
                  </a:lnTo>
                  <a:cubicBezTo>
                    <a:pt x="353" y="1113"/>
                    <a:pt x="387" y="978"/>
                    <a:pt x="419" y="888"/>
                  </a:cubicBezTo>
                  <a:cubicBezTo>
                    <a:pt x="419" y="845"/>
                    <a:pt x="456" y="718"/>
                    <a:pt x="588" y="406"/>
                  </a:cubicBezTo>
                  <a:cubicBezTo>
                    <a:pt x="588" y="371"/>
                    <a:pt x="618" y="308"/>
                    <a:pt x="678" y="210"/>
                  </a:cubicBezTo>
                  <a:cubicBezTo>
                    <a:pt x="729" y="125"/>
                    <a:pt x="742" y="138"/>
                    <a:pt x="758" y="128"/>
                  </a:cubicBezTo>
                  <a:lnTo>
                    <a:pt x="758" y="80"/>
                  </a:lnTo>
                  <a:lnTo>
                    <a:pt x="739" y="61"/>
                  </a:lnTo>
                  <a:cubicBezTo>
                    <a:pt x="739" y="61"/>
                    <a:pt x="721" y="43"/>
                    <a:pt x="671" y="22"/>
                  </a:cubicBezTo>
                  <a:cubicBezTo>
                    <a:pt x="671" y="22"/>
                    <a:pt x="620" y="0"/>
                    <a:pt x="604" y="0"/>
                  </a:cubicBezTo>
                  <a:cubicBezTo>
                    <a:pt x="588" y="0"/>
                    <a:pt x="557" y="32"/>
                    <a:pt x="530" y="93"/>
                  </a:cubicBezTo>
                  <a:close/>
                  <a:moveTo>
                    <a:pt x="14" y="1738"/>
                  </a:moveTo>
                  <a:cubicBezTo>
                    <a:pt x="14" y="1772"/>
                    <a:pt x="-18" y="1783"/>
                    <a:pt x="16" y="1806"/>
                  </a:cubicBezTo>
                  <a:lnTo>
                    <a:pt x="77" y="1806"/>
                  </a:lnTo>
                  <a:cubicBezTo>
                    <a:pt x="144" y="1775"/>
                    <a:pt x="167" y="1716"/>
                    <a:pt x="252" y="1528"/>
                  </a:cubicBezTo>
                  <a:lnTo>
                    <a:pt x="252" y="1486"/>
                  </a:lnTo>
                  <a:cubicBezTo>
                    <a:pt x="252" y="1460"/>
                    <a:pt x="273" y="1446"/>
                    <a:pt x="218" y="1412"/>
                  </a:cubicBezTo>
                  <a:lnTo>
                    <a:pt x="202" y="1412"/>
                  </a:lnTo>
                  <a:cubicBezTo>
                    <a:pt x="93" y="1409"/>
                    <a:pt x="67" y="1465"/>
                    <a:pt x="14" y="168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" name="Freeform: Shape 2"/>
            <p:cNvSpPr/>
            <p:nvPr/>
          </p:nvSpPr>
          <p:spPr>
            <a:xfrm>
              <a:off x="2244124" y="4551801"/>
              <a:ext cx="81339" cy="30426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9" h="1602">
                  <a:moveTo>
                    <a:pt x="244" y="1533"/>
                  </a:moveTo>
                  <a:cubicBezTo>
                    <a:pt x="209" y="1533"/>
                    <a:pt x="199" y="1483"/>
                    <a:pt x="183" y="1329"/>
                  </a:cubicBezTo>
                  <a:cubicBezTo>
                    <a:pt x="201" y="1064"/>
                    <a:pt x="223" y="884"/>
                    <a:pt x="241" y="789"/>
                  </a:cubicBezTo>
                  <a:cubicBezTo>
                    <a:pt x="323" y="384"/>
                    <a:pt x="307" y="458"/>
                    <a:pt x="366" y="320"/>
                  </a:cubicBezTo>
                  <a:cubicBezTo>
                    <a:pt x="424" y="180"/>
                    <a:pt x="429" y="161"/>
                    <a:pt x="429" y="119"/>
                  </a:cubicBezTo>
                  <a:cubicBezTo>
                    <a:pt x="429" y="71"/>
                    <a:pt x="376" y="32"/>
                    <a:pt x="268" y="0"/>
                  </a:cubicBezTo>
                  <a:lnTo>
                    <a:pt x="260" y="0"/>
                  </a:lnTo>
                  <a:lnTo>
                    <a:pt x="257" y="2"/>
                  </a:lnTo>
                  <a:cubicBezTo>
                    <a:pt x="257" y="2"/>
                    <a:pt x="254" y="5"/>
                    <a:pt x="241" y="63"/>
                  </a:cubicBezTo>
                  <a:lnTo>
                    <a:pt x="209" y="201"/>
                  </a:lnTo>
                  <a:cubicBezTo>
                    <a:pt x="130" y="535"/>
                    <a:pt x="127" y="564"/>
                    <a:pt x="109" y="614"/>
                  </a:cubicBezTo>
                  <a:cubicBezTo>
                    <a:pt x="-8" y="1138"/>
                    <a:pt x="0" y="1213"/>
                    <a:pt x="0" y="1340"/>
                  </a:cubicBezTo>
                  <a:cubicBezTo>
                    <a:pt x="5" y="1385"/>
                    <a:pt x="27" y="1432"/>
                    <a:pt x="66" y="1483"/>
                  </a:cubicBezTo>
                  <a:cubicBezTo>
                    <a:pt x="146" y="1562"/>
                    <a:pt x="212" y="1602"/>
                    <a:pt x="257" y="160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" name="Freeform: Shape 3"/>
            <p:cNvSpPr/>
            <p:nvPr/>
          </p:nvSpPr>
          <p:spPr>
            <a:xfrm>
              <a:off x="2307789" y="4611664"/>
              <a:ext cx="82479" cy="24458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35" h="1288">
                  <a:moveTo>
                    <a:pt x="270" y="204"/>
                  </a:moveTo>
                  <a:lnTo>
                    <a:pt x="294" y="212"/>
                  </a:lnTo>
                  <a:cubicBezTo>
                    <a:pt x="331" y="206"/>
                    <a:pt x="379" y="164"/>
                    <a:pt x="435" y="82"/>
                  </a:cubicBezTo>
                  <a:lnTo>
                    <a:pt x="432" y="71"/>
                  </a:lnTo>
                  <a:cubicBezTo>
                    <a:pt x="429" y="45"/>
                    <a:pt x="395" y="21"/>
                    <a:pt x="329" y="0"/>
                  </a:cubicBezTo>
                  <a:lnTo>
                    <a:pt x="321" y="0"/>
                  </a:lnTo>
                  <a:cubicBezTo>
                    <a:pt x="302" y="3"/>
                    <a:pt x="284" y="69"/>
                    <a:pt x="270" y="204"/>
                  </a:cubicBezTo>
                  <a:close/>
                  <a:moveTo>
                    <a:pt x="210" y="1218"/>
                  </a:moveTo>
                  <a:lnTo>
                    <a:pt x="199" y="1189"/>
                  </a:lnTo>
                  <a:cubicBezTo>
                    <a:pt x="194" y="1048"/>
                    <a:pt x="194" y="956"/>
                    <a:pt x="204" y="913"/>
                  </a:cubicBezTo>
                  <a:lnTo>
                    <a:pt x="194" y="884"/>
                  </a:lnTo>
                  <a:cubicBezTo>
                    <a:pt x="191" y="829"/>
                    <a:pt x="196" y="800"/>
                    <a:pt x="207" y="800"/>
                  </a:cubicBezTo>
                  <a:cubicBezTo>
                    <a:pt x="220" y="712"/>
                    <a:pt x="236" y="662"/>
                    <a:pt x="249" y="651"/>
                  </a:cubicBezTo>
                  <a:cubicBezTo>
                    <a:pt x="255" y="590"/>
                    <a:pt x="286" y="511"/>
                    <a:pt x="347" y="413"/>
                  </a:cubicBezTo>
                  <a:cubicBezTo>
                    <a:pt x="345" y="381"/>
                    <a:pt x="281" y="341"/>
                    <a:pt x="165" y="291"/>
                  </a:cubicBezTo>
                  <a:cubicBezTo>
                    <a:pt x="133" y="294"/>
                    <a:pt x="106" y="360"/>
                    <a:pt x="82" y="484"/>
                  </a:cubicBezTo>
                  <a:cubicBezTo>
                    <a:pt x="16" y="768"/>
                    <a:pt x="-10" y="969"/>
                    <a:pt x="3" y="1086"/>
                  </a:cubicBezTo>
                  <a:cubicBezTo>
                    <a:pt x="14" y="1168"/>
                    <a:pt x="24" y="1207"/>
                    <a:pt x="40" y="1207"/>
                  </a:cubicBezTo>
                  <a:cubicBezTo>
                    <a:pt x="96" y="1268"/>
                    <a:pt x="157" y="1295"/>
                    <a:pt x="225" y="128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" name="Freeform: Shape 4"/>
            <p:cNvSpPr/>
            <p:nvPr/>
          </p:nvSpPr>
          <p:spPr>
            <a:xfrm>
              <a:off x="2387038" y="4639791"/>
              <a:ext cx="173891" cy="21627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16" h="1139">
                  <a:moveTo>
                    <a:pt x="871" y="172"/>
                  </a:moveTo>
                  <a:cubicBezTo>
                    <a:pt x="900" y="141"/>
                    <a:pt x="916" y="114"/>
                    <a:pt x="916" y="95"/>
                  </a:cubicBezTo>
                  <a:cubicBezTo>
                    <a:pt x="916" y="37"/>
                    <a:pt x="892" y="5"/>
                    <a:pt x="795" y="0"/>
                  </a:cubicBezTo>
                  <a:cubicBezTo>
                    <a:pt x="773" y="0"/>
                    <a:pt x="736" y="35"/>
                    <a:pt x="683" y="106"/>
                  </a:cubicBezTo>
                  <a:cubicBezTo>
                    <a:pt x="644" y="252"/>
                    <a:pt x="599" y="350"/>
                    <a:pt x="543" y="403"/>
                  </a:cubicBezTo>
                  <a:cubicBezTo>
                    <a:pt x="456" y="596"/>
                    <a:pt x="389" y="723"/>
                    <a:pt x="344" y="781"/>
                  </a:cubicBezTo>
                  <a:cubicBezTo>
                    <a:pt x="331" y="832"/>
                    <a:pt x="318" y="858"/>
                    <a:pt x="307" y="858"/>
                  </a:cubicBezTo>
                  <a:lnTo>
                    <a:pt x="305" y="858"/>
                  </a:lnTo>
                  <a:cubicBezTo>
                    <a:pt x="305" y="858"/>
                    <a:pt x="302" y="858"/>
                    <a:pt x="299" y="773"/>
                  </a:cubicBezTo>
                  <a:lnTo>
                    <a:pt x="294" y="569"/>
                  </a:lnTo>
                  <a:lnTo>
                    <a:pt x="302" y="498"/>
                  </a:lnTo>
                  <a:lnTo>
                    <a:pt x="286" y="416"/>
                  </a:lnTo>
                  <a:lnTo>
                    <a:pt x="294" y="397"/>
                  </a:lnTo>
                  <a:lnTo>
                    <a:pt x="278" y="363"/>
                  </a:lnTo>
                  <a:lnTo>
                    <a:pt x="286" y="339"/>
                  </a:lnTo>
                  <a:lnTo>
                    <a:pt x="286" y="334"/>
                  </a:lnTo>
                  <a:cubicBezTo>
                    <a:pt x="286" y="286"/>
                    <a:pt x="207" y="249"/>
                    <a:pt x="45" y="220"/>
                  </a:cubicBezTo>
                  <a:cubicBezTo>
                    <a:pt x="24" y="225"/>
                    <a:pt x="11" y="236"/>
                    <a:pt x="0" y="249"/>
                  </a:cubicBezTo>
                  <a:lnTo>
                    <a:pt x="0" y="260"/>
                  </a:lnTo>
                  <a:cubicBezTo>
                    <a:pt x="29" y="260"/>
                    <a:pt x="53" y="474"/>
                    <a:pt x="74" y="906"/>
                  </a:cubicBezTo>
                  <a:cubicBezTo>
                    <a:pt x="74" y="993"/>
                    <a:pt x="93" y="1049"/>
                    <a:pt x="133" y="1073"/>
                  </a:cubicBezTo>
                  <a:cubicBezTo>
                    <a:pt x="170" y="1115"/>
                    <a:pt x="215" y="1139"/>
                    <a:pt x="273" y="1139"/>
                  </a:cubicBezTo>
                  <a:lnTo>
                    <a:pt x="302" y="1139"/>
                  </a:lnTo>
                  <a:lnTo>
                    <a:pt x="305" y="1136"/>
                  </a:lnTo>
                  <a:cubicBezTo>
                    <a:pt x="305" y="1136"/>
                    <a:pt x="307" y="1134"/>
                    <a:pt x="342" y="1054"/>
                  </a:cubicBezTo>
                  <a:lnTo>
                    <a:pt x="432" y="848"/>
                  </a:lnTo>
                  <a:cubicBezTo>
                    <a:pt x="516" y="667"/>
                    <a:pt x="569" y="564"/>
                    <a:pt x="593" y="540"/>
                  </a:cubicBezTo>
                  <a:cubicBezTo>
                    <a:pt x="620" y="474"/>
                    <a:pt x="641" y="440"/>
                    <a:pt x="652" y="434"/>
                  </a:cubicBezTo>
                  <a:lnTo>
                    <a:pt x="654" y="434"/>
                  </a:lnTo>
                  <a:cubicBezTo>
                    <a:pt x="654" y="434"/>
                    <a:pt x="657" y="434"/>
                    <a:pt x="712" y="36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" name="Freeform: Shape 5"/>
            <p:cNvSpPr/>
            <p:nvPr/>
          </p:nvSpPr>
          <p:spPr>
            <a:xfrm>
              <a:off x="2518358" y="4655945"/>
              <a:ext cx="124099" cy="20106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4" h="1059">
                  <a:moveTo>
                    <a:pt x="337" y="53"/>
                  </a:moveTo>
                  <a:cubicBezTo>
                    <a:pt x="276" y="108"/>
                    <a:pt x="233" y="167"/>
                    <a:pt x="204" y="230"/>
                  </a:cubicBezTo>
                  <a:lnTo>
                    <a:pt x="201" y="233"/>
                  </a:lnTo>
                  <a:cubicBezTo>
                    <a:pt x="201" y="233"/>
                    <a:pt x="199" y="236"/>
                    <a:pt x="183" y="262"/>
                  </a:cubicBezTo>
                  <a:lnTo>
                    <a:pt x="125" y="368"/>
                  </a:lnTo>
                  <a:cubicBezTo>
                    <a:pt x="43" y="564"/>
                    <a:pt x="0" y="710"/>
                    <a:pt x="0" y="808"/>
                  </a:cubicBezTo>
                  <a:lnTo>
                    <a:pt x="0" y="826"/>
                  </a:lnTo>
                  <a:cubicBezTo>
                    <a:pt x="0" y="861"/>
                    <a:pt x="21" y="900"/>
                    <a:pt x="66" y="945"/>
                  </a:cubicBezTo>
                  <a:cubicBezTo>
                    <a:pt x="109" y="1019"/>
                    <a:pt x="159" y="1059"/>
                    <a:pt x="220" y="1059"/>
                  </a:cubicBezTo>
                  <a:cubicBezTo>
                    <a:pt x="268" y="1049"/>
                    <a:pt x="294" y="1038"/>
                    <a:pt x="294" y="1030"/>
                  </a:cubicBezTo>
                  <a:cubicBezTo>
                    <a:pt x="339" y="998"/>
                    <a:pt x="360" y="977"/>
                    <a:pt x="360" y="964"/>
                  </a:cubicBezTo>
                  <a:cubicBezTo>
                    <a:pt x="432" y="874"/>
                    <a:pt x="477" y="800"/>
                    <a:pt x="501" y="739"/>
                  </a:cubicBezTo>
                  <a:lnTo>
                    <a:pt x="501" y="733"/>
                  </a:lnTo>
                  <a:lnTo>
                    <a:pt x="485" y="720"/>
                  </a:lnTo>
                  <a:lnTo>
                    <a:pt x="469" y="733"/>
                  </a:lnTo>
                  <a:cubicBezTo>
                    <a:pt x="392" y="845"/>
                    <a:pt x="310" y="924"/>
                    <a:pt x="220" y="972"/>
                  </a:cubicBezTo>
                  <a:cubicBezTo>
                    <a:pt x="204" y="972"/>
                    <a:pt x="191" y="961"/>
                    <a:pt x="183" y="943"/>
                  </a:cubicBezTo>
                  <a:cubicBezTo>
                    <a:pt x="183" y="813"/>
                    <a:pt x="233" y="641"/>
                    <a:pt x="331" y="421"/>
                  </a:cubicBezTo>
                  <a:lnTo>
                    <a:pt x="382" y="424"/>
                  </a:lnTo>
                  <a:cubicBezTo>
                    <a:pt x="382" y="424"/>
                    <a:pt x="411" y="426"/>
                    <a:pt x="440" y="416"/>
                  </a:cubicBezTo>
                  <a:lnTo>
                    <a:pt x="530" y="379"/>
                  </a:lnTo>
                  <a:cubicBezTo>
                    <a:pt x="588" y="349"/>
                    <a:pt x="628" y="299"/>
                    <a:pt x="654" y="230"/>
                  </a:cubicBezTo>
                  <a:lnTo>
                    <a:pt x="654" y="159"/>
                  </a:lnTo>
                  <a:cubicBezTo>
                    <a:pt x="646" y="111"/>
                    <a:pt x="577" y="58"/>
                    <a:pt x="448" y="0"/>
                  </a:cubicBezTo>
                  <a:lnTo>
                    <a:pt x="411" y="0"/>
                  </a:lnTo>
                  <a:close/>
                  <a:moveTo>
                    <a:pt x="374" y="349"/>
                  </a:moveTo>
                  <a:cubicBezTo>
                    <a:pt x="453" y="244"/>
                    <a:pt x="506" y="191"/>
                    <a:pt x="535" y="191"/>
                  </a:cubicBezTo>
                  <a:lnTo>
                    <a:pt x="543" y="191"/>
                  </a:lnTo>
                  <a:lnTo>
                    <a:pt x="551" y="196"/>
                  </a:lnTo>
                  <a:cubicBezTo>
                    <a:pt x="498" y="310"/>
                    <a:pt x="448" y="368"/>
                    <a:pt x="405" y="368"/>
                  </a:cubicBezTo>
                  <a:lnTo>
                    <a:pt x="376" y="355"/>
                  </a:lnTo>
                  <a:lnTo>
                    <a:pt x="376" y="349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" name="Freeform: Shape 6"/>
            <p:cNvSpPr/>
            <p:nvPr/>
          </p:nvSpPr>
          <p:spPr>
            <a:xfrm>
              <a:off x="1741456" y="4718660"/>
              <a:ext cx="122009" cy="13721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3" h="723">
                  <a:moveTo>
                    <a:pt x="495" y="442"/>
                  </a:moveTo>
                  <a:cubicBezTo>
                    <a:pt x="490" y="495"/>
                    <a:pt x="455" y="598"/>
                    <a:pt x="339" y="598"/>
                  </a:cubicBezTo>
                  <a:cubicBezTo>
                    <a:pt x="233" y="598"/>
                    <a:pt x="151" y="522"/>
                    <a:pt x="151" y="363"/>
                  </a:cubicBezTo>
                  <a:cubicBezTo>
                    <a:pt x="151" y="220"/>
                    <a:pt x="222" y="127"/>
                    <a:pt x="339" y="127"/>
                  </a:cubicBezTo>
                  <a:cubicBezTo>
                    <a:pt x="434" y="127"/>
                    <a:pt x="482" y="199"/>
                    <a:pt x="490" y="249"/>
                  </a:cubicBezTo>
                  <a:lnTo>
                    <a:pt x="635" y="249"/>
                  </a:lnTo>
                  <a:cubicBezTo>
                    <a:pt x="627" y="161"/>
                    <a:pt x="559" y="0"/>
                    <a:pt x="339" y="0"/>
                  </a:cubicBezTo>
                  <a:cubicBezTo>
                    <a:pt x="130" y="0"/>
                    <a:pt x="0" y="156"/>
                    <a:pt x="0" y="360"/>
                  </a:cubicBezTo>
                  <a:cubicBezTo>
                    <a:pt x="0" y="577"/>
                    <a:pt x="140" y="723"/>
                    <a:pt x="339" y="723"/>
                  </a:cubicBezTo>
                  <a:cubicBezTo>
                    <a:pt x="566" y="723"/>
                    <a:pt x="638" y="537"/>
                    <a:pt x="643" y="43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" name="Freeform: Shape 7"/>
            <p:cNvSpPr/>
            <p:nvPr/>
          </p:nvSpPr>
          <p:spPr>
            <a:xfrm>
              <a:off x="1876198" y="4721701"/>
              <a:ext cx="27556" cy="2337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124">
                  <a:moveTo>
                    <a:pt x="73" y="124"/>
                  </a:moveTo>
                  <a:lnTo>
                    <a:pt x="0" y="124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2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" name="Freeform: Shape 8"/>
            <p:cNvSpPr/>
            <p:nvPr/>
          </p:nvSpPr>
          <p:spPr>
            <a:xfrm>
              <a:off x="1876198" y="4757809"/>
              <a:ext cx="27556" cy="9502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501">
                  <a:moveTo>
                    <a:pt x="73" y="501"/>
                  </a:moveTo>
                  <a:lnTo>
                    <a:pt x="0" y="501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501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" name="Freeform: Shape 9"/>
            <p:cNvSpPr/>
            <p:nvPr/>
          </p:nvSpPr>
          <p:spPr>
            <a:xfrm>
              <a:off x="1914967" y="4755338"/>
              <a:ext cx="90461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7" h="530">
                  <a:moveTo>
                    <a:pt x="16" y="146"/>
                  </a:moveTo>
                  <a:cubicBezTo>
                    <a:pt x="16" y="252"/>
                    <a:pt x="109" y="284"/>
                    <a:pt x="162" y="297"/>
                  </a:cubicBezTo>
                  <a:cubicBezTo>
                    <a:pt x="175" y="299"/>
                    <a:pt x="212" y="310"/>
                    <a:pt x="225" y="313"/>
                  </a:cubicBezTo>
                  <a:cubicBezTo>
                    <a:pt x="278" y="326"/>
                    <a:pt x="326" y="337"/>
                    <a:pt x="326" y="379"/>
                  </a:cubicBezTo>
                  <a:cubicBezTo>
                    <a:pt x="326" y="408"/>
                    <a:pt x="294" y="432"/>
                    <a:pt x="236" y="432"/>
                  </a:cubicBezTo>
                  <a:cubicBezTo>
                    <a:pt x="178" y="432"/>
                    <a:pt x="143" y="403"/>
                    <a:pt x="138" y="352"/>
                  </a:cubicBezTo>
                  <a:lnTo>
                    <a:pt x="0" y="352"/>
                  </a:lnTo>
                  <a:cubicBezTo>
                    <a:pt x="6" y="405"/>
                    <a:pt x="35" y="530"/>
                    <a:pt x="236" y="530"/>
                  </a:cubicBezTo>
                  <a:cubicBezTo>
                    <a:pt x="424" y="530"/>
                    <a:pt x="477" y="427"/>
                    <a:pt x="477" y="368"/>
                  </a:cubicBezTo>
                  <a:cubicBezTo>
                    <a:pt x="477" y="302"/>
                    <a:pt x="435" y="246"/>
                    <a:pt x="310" y="215"/>
                  </a:cubicBezTo>
                  <a:cubicBezTo>
                    <a:pt x="302" y="212"/>
                    <a:pt x="262" y="204"/>
                    <a:pt x="247" y="199"/>
                  </a:cubicBezTo>
                  <a:cubicBezTo>
                    <a:pt x="183" y="183"/>
                    <a:pt x="165" y="172"/>
                    <a:pt x="165" y="141"/>
                  </a:cubicBezTo>
                  <a:cubicBezTo>
                    <a:pt x="165" y="111"/>
                    <a:pt x="196" y="98"/>
                    <a:pt x="231" y="98"/>
                  </a:cubicBezTo>
                  <a:cubicBezTo>
                    <a:pt x="310" y="98"/>
                    <a:pt x="326" y="138"/>
                    <a:pt x="326" y="162"/>
                  </a:cubicBezTo>
                  <a:lnTo>
                    <a:pt x="464" y="162"/>
                  </a:lnTo>
                  <a:cubicBezTo>
                    <a:pt x="464" y="109"/>
                    <a:pt x="427" y="0"/>
                    <a:pt x="231" y="0"/>
                  </a:cubicBezTo>
                  <a:cubicBezTo>
                    <a:pt x="74" y="0"/>
                    <a:pt x="16" y="80"/>
                    <a:pt x="16" y="14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" name="Freeform: Shape 10"/>
            <p:cNvSpPr/>
            <p:nvPr/>
          </p:nvSpPr>
          <p:spPr>
            <a:xfrm>
              <a:off x="2012080" y="4755338"/>
              <a:ext cx="97493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4" h="530">
                  <a:moveTo>
                    <a:pt x="376" y="331"/>
                  </a:moveTo>
                  <a:cubicBezTo>
                    <a:pt x="366" y="379"/>
                    <a:pt x="334" y="424"/>
                    <a:pt x="270" y="424"/>
                  </a:cubicBezTo>
                  <a:cubicBezTo>
                    <a:pt x="191" y="424"/>
                    <a:pt x="151" y="355"/>
                    <a:pt x="151" y="265"/>
                  </a:cubicBezTo>
                  <a:cubicBezTo>
                    <a:pt x="151" y="196"/>
                    <a:pt x="178" y="103"/>
                    <a:pt x="270" y="103"/>
                  </a:cubicBezTo>
                  <a:cubicBezTo>
                    <a:pt x="329" y="103"/>
                    <a:pt x="363" y="143"/>
                    <a:pt x="371" y="188"/>
                  </a:cubicBezTo>
                  <a:lnTo>
                    <a:pt x="511" y="188"/>
                  </a:lnTo>
                  <a:cubicBezTo>
                    <a:pt x="503" y="109"/>
                    <a:pt x="445" y="0"/>
                    <a:pt x="268" y="0"/>
                  </a:cubicBezTo>
                  <a:cubicBezTo>
                    <a:pt x="112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53" y="530"/>
                    <a:pt x="506" y="413"/>
                    <a:pt x="514" y="334"/>
                  </a:cubicBezTo>
                  <a:lnTo>
                    <a:pt x="376" y="33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" name="Freeform: Shape 11"/>
            <p:cNvSpPr/>
            <p:nvPr/>
          </p:nvSpPr>
          <p:spPr>
            <a:xfrm>
              <a:off x="2117744" y="4755338"/>
              <a:ext cx="101104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33" h="530">
                  <a:moveTo>
                    <a:pt x="268" y="0"/>
                  </a:moveTo>
                  <a:cubicBezTo>
                    <a:pt x="109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24" y="530"/>
                    <a:pt x="533" y="429"/>
                    <a:pt x="533" y="265"/>
                  </a:cubicBezTo>
                  <a:cubicBezTo>
                    <a:pt x="533" y="98"/>
                    <a:pt x="419" y="0"/>
                    <a:pt x="268" y="0"/>
                  </a:cubicBezTo>
                  <a:close/>
                  <a:moveTo>
                    <a:pt x="265" y="424"/>
                  </a:moveTo>
                  <a:cubicBezTo>
                    <a:pt x="188" y="424"/>
                    <a:pt x="146" y="355"/>
                    <a:pt x="146" y="265"/>
                  </a:cubicBezTo>
                  <a:cubicBezTo>
                    <a:pt x="149" y="196"/>
                    <a:pt x="175" y="103"/>
                    <a:pt x="265" y="103"/>
                  </a:cubicBezTo>
                  <a:cubicBezTo>
                    <a:pt x="347" y="103"/>
                    <a:pt x="382" y="183"/>
                    <a:pt x="382" y="265"/>
                  </a:cubicBezTo>
                  <a:cubicBezTo>
                    <a:pt x="382" y="347"/>
                    <a:pt x="347" y="424"/>
                    <a:pt x="265" y="424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2391587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3271266" y="-729235"/>
            <a:ext cx="2601468" cy="91440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459340"/>
            <a:ext cx="8394466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baseline="0" dirty="0">
                <a:solidFill>
                  <a:schemeClr val="accent6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Video Slide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PSOIOT-1032</a:t>
            </a:r>
            <a:endParaRPr lang="en-US" dirty="0">
              <a:ea typeface="ＭＳ Ｐゴシック" charset="0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454861" y="4785454"/>
            <a:ext cx="820227" cy="274319"/>
            <a:chOff x="1741456" y="4513412"/>
            <a:chExt cx="1027381" cy="343600"/>
          </a:xfrm>
          <a:solidFill>
            <a:schemeClr val="bg1"/>
          </a:solidFill>
        </p:grpSpPr>
        <p:sp>
          <p:nvSpPr>
            <p:cNvPr id="15" name="Freeform: Shape 1"/>
            <p:cNvSpPr/>
            <p:nvPr/>
          </p:nvSpPr>
          <p:spPr>
            <a:xfrm>
              <a:off x="2624973" y="4513412"/>
              <a:ext cx="143864" cy="34303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58" h="1806">
                  <a:moveTo>
                    <a:pt x="242" y="829"/>
                  </a:moveTo>
                  <a:cubicBezTo>
                    <a:pt x="215" y="896"/>
                    <a:pt x="204" y="941"/>
                    <a:pt x="204" y="964"/>
                  </a:cubicBezTo>
                  <a:cubicBezTo>
                    <a:pt x="183" y="999"/>
                    <a:pt x="175" y="1070"/>
                    <a:pt x="175" y="1097"/>
                  </a:cubicBezTo>
                  <a:lnTo>
                    <a:pt x="175" y="1129"/>
                  </a:lnTo>
                  <a:lnTo>
                    <a:pt x="223" y="1208"/>
                  </a:lnTo>
                  <a:cubicBezTo>
                    <a:pt x="250" y="1245"/>
                    <a:pt x="218" y="1258"/>
                    <a:pt x="292" y="1282"/>
                  </a:cubicBezTo>
                  <a:cubicBezTo>
                    <a:pt x="318" y="1282"/>
                    <a:pt x="340" y="1261"/>
                    <a:pt x="353" y="1221"/>
                  </a:cubicBezTo>
                  <a:lnTo>
                    <a:pt x="353" y="1208"/>
                  </a:lnTo>
                  <a:cubicBezTo>
                    <a:pt x="353" y="1113"/>
                    <a:pt x="387" y="978"/>
                    <a:pt x="419" y="888"/>
                  </a:cubicBezTo>
                  <a:cubicBezTo>
                    <a:pt x="419" y="845"/>
                    <a:pt x="456" y="718"/>
                    <a:pt x="588" y="406"/>
                  </a:cubicBezTo>
                  <a:cubicBezTo>
                    <a:pt x="588" y="371"/>
                    <a:pt x="618" y="308"/>
                    <a:pt x="678" y="210"/>
                  </a:cubicBezTo>
                  <a:cubicBezTo>
                    <a:pt x="729" y="125"/>
                    <a:pt x="742" y="138"/>
                    <a:pt x="758" y="128"/>
                  </a:cubicBezTo>
                  <a:lnTo>
                    <a:pt x="758" y="80"/>
                  </a:lnTo>
                  <a:lnTo>
                    <a:pt x="739" y="61"/>
                  </a:lnTo>
                  <a:cubicBezTo>
                    <a:pt x="739" y="61"/>
                    <a:pt x="721" y="43"/>
                    <a:pt x="671" y="22"/>
                  </a:cubicBezTo>
                  <a:cubicBezTo>
                    <a:pt x="671" y="22"/>
                    <a:pt x="620" y="0"/>
                    <a:pt x="604" y="0"/>
                  </a:cubicBezTo>
                  <a:cubicBezTo>
                    <a:pt x="588" y="0"/>
                    <a:pt x="557" y="32"/>
                    <a:pt x="530" y="93"/>
                  </a:cubicBezTo>
                  <a:close/>
                  <a:moveTo>
                    <a:pt x="14" y="1738"/>
                  </a:moveTo>
                  <a:cubicBezTo>
                    <a:pt x="14" y="1772"/>
                    <a:pt x="-18" y="1783"/>
                    <a:pt x="16" y="1806"/>
                  </a:cubicBezTo>
                  <a:lnTo>
                    <a:pt x="77" y="1806"/>
                  </a:lnTo>
                  <a:cubicBezTo>
                    <a:pt x="144" y="1775"/>
                    <a:pt x="167" y="1716"/>
                    <a:pt x="252" y="1528"/>
                  </a:cubicBezTo>
                  <a:lnTo>
                    <a:pt x="252" y="1486"/>
                  </a:lnTo>
                  <a:cubicBezTo>
                    <a:pt x="252" y="1460"/>
                    <a:pt x="273" y="1446"/>
                    <a:pt x="218" y="1412"/>
                  </a:cubicBezTo>
                  <a:lnTo>
                    <a:pt x="202" y="1412"/>
                  </a:lnTo>
                  <a:cubicBezTo>
                    <a:pt x="93" y="1409"/>
                    <a:pt x="67" y="1465"/>
                    <a:pt x="14" y="168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" name="Freeform: Shape 2"/>
            <p:cNvSpPr/>
            <p:nvPr/>
          </p:nvSpPr>
          <p:spPr>
            <a:xfrm>
              <a:off x="2244124" y="4551801"/>
              <a:ext cx="81339" cy="30426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9" h="1602">
                  <a:moveTo>
                    <a:pt x="244" y="1533"/>
                  </a:moveTo>
                  <a:cubicBezTo>
                    <a:pt x="209" y="1533"/>
                    <a:pt x="199" y="1483"/>
                    <a:pt x="183" y="1329"/>
                  </a:cubicBezTo>
                  <a:cubicBezTo>
                    <a:pt x="201" y="1064"/>
                    <a:pt x="223" y="884"/>
                    <a:pt x="241" y="789"/>
                  </a:cubicBezTo>
                  <a:cubicBezTo>
                    <a:pt x="323" y="384"/>
                    <a:pt x="307" y="458"/>
                    <a:pt x="366" y="320"/>
                  </a:cubicBezTo>
                  <a:cubicBezTo>
                    <a:pt x="424" y="180"/>
                    <a:pt x="429" y="161"/>
                    <a:pt x="429" y="119"/>
                  </a:cubicBezTo>
                  <a:cubicBezTo>
                    <a:pt x="429" y="71"/>
                    <a:pt x="376" y="32"/>
                    <a:pt x="268" y="0"/>
                  </a:cubicBezTo>
                  <a:lnTo>
                    <a:pt x="260" y="0"/>
                  </a:lnTo>
                  <a:lnTo>
                    <a:pt x="257" y="2"/>
                  </a:lnTo>
                  <a:cubicBezTo>
                    <a:pt x="257" y="2"/>
                    <a:pt x="254" y="5"/>
                    <a:pt x="241" y="63"/>
                  </a:cubicBezTo>
                  <a:lnTo>
                    <a:pt x="209" y="201"/>
                  </a:lnTo>
                  <a:cubicBezTo>
                    <a:pt x="130" y="535"/>
                    <a:pt x="127" y="564"/>
                    <a:pt x="109" y="614"/>
                  </a:cubicBezTo>
                  <a:cubicBezTo>
                    <a:pt x="-8" y="1138"/>
                    <a:pt x="0" y="1213"/>
                    <a:pt x="0" y="1340"/>
                  </a:cubicBezTo>
                  <a:cubicBezTo>
                    <a:pt x="5" y="1385"/>
                    <a:pt x="27" y="1432"/>
                    <a:pt x="66" y="1483"/>
                  </a:cubicBezTo>
                  <a:cubicBezTo>
                    <a:pt x="146" y="1562"/>
                    <a:pt x="212" y="1602"/>
                    <a:pt x="257" y="160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" name="Freeform: Shape 3"/>
            <p:cNvSpPr/>
            <p:nvPr/>
          </p:nvSpPr>
          <p:spPr>
            <a:xfrm>
              <a:off x="2307789" y="4611664"/>
              <a:ext cx="82479" cy="24458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35" h="1288">
                  <a:moveTo>
                    <a:pt x="270" y="204"/>
                  </a:moveTo>
                  <a:lnTo>
                    <a:pt x="294" y="212"/>
                  </a:lnTo>
                  <a:cubicBezTo>
                    <a:pt x="331" y="206"/>
                    <a:pt x="379" y="164"/>
                    <a:pt x="435" y="82"/>
                  </a:cubicBezTo>
                  <a:lnTo>
                    <a:pt x="432" y="71"/>
                  </a:lnTo>
                  <a:cubicBezTo>
                    <a:pt x="429" y="45"/>
                    <a:pt x="395" y="21"/>
                    <a:pt x="329" y="0"/>
                  </a:cubicBezTo>
                  <a:lnTo>
                    <a:pt x="321" y="0"/>
                  </a:lnTo>
                  <a:cubicBezTo>
                    <a:pt x="302" y="3"/>
                    <a:pt x="284" y="69"/>
                    <a:pt x="270" y="204"/>
                  </a:cubicBezTo>
                  <a:close/>
                  <a:moveTo>
                    <a:pt x="210" y="1218"/>
                  </a:moveTo>
                  <a:lnTo>
                    <a:pt x="199" y="1189"/>
                  </a:lnTo>
                  <a:cubicBezTo>
                    <a:pt x="194" y="1048"/>
                    <a:pt x="194" y="956"/>
                    <a:pt x="204" y="913"/>
                  </a:cubicBezTo>
                  <a:lnTo>
                    <a:pt x="194" y="884"/>
                  </a:lnTo>
                  <a:cubicBezTo>
                    <a:pt x="191" y="829"/>
                    <a:pt x="196" y="800"/>
                    <a:pt x="207" y="800"/>
                  </a:cubicBezTo>
                  <a:cubicBezTo>
                    <a:pt x="220" y="712"/>
                    <a:pt x="236" y="662"/>
                    <a:pt x="249" y="651"/>
                  </a:cubicBezTo>
                  <a:cubicBezTo>
                    <a:pt x="255" y="590"/>
                    <a:pt x="286" y="511"/>
                    <a:pt x="347" y="413"/>
                  </a:cubicBezTo>
                  <a:cubicBezTo>
                    <a:pt x="345" y="381"/>
                    <a:pt x="281" y="341"/>
                    <a:pt x="165" y="291"/>
                  </a:cubicBezTo>
                  <a:cubicBezTo>
                    <a:pt x="133" y="294"/>
                    <a:pt x="106" y="360"/>
                    <a:pt x="82" y="484"/>
                  </a:cubicBezTo>
                  <a:cubicBezTo>
                    <a:pt x="16" y="768"/>
                    <a:pt x="-10" y="969"/>
                    <a:pt x="3" y="1086"/>
                  </a:cubicBezTo>
                  <a:cubicBezTo>
                    <a:pt x="14" y="1168"/>
                    <a:pt x="24" y="1207"/>
                    <a:pt x="40" y="1207"/>
                  </a:cubicBezTo>
                  <a:cubicBezTo>
                    <a:pt x="96" y="1268"/>
                    <a:pt x="157" y="1295"/>
                    <a:pt x="225" y="128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" name="Freeform: Shape 4"/>
            <p:cNvSpPr/>
            <p:nvPr/>
          </p:nvSpPr>
          <p:spPr>
            <a:xfrm>
              <a:off x="2387038" y="4639791"/>
              <a:ext cx="173891" cy="21627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16" h="1139">
                  <a:moveTo>
                    <a:pt x="871" y="172"/>
                  </a:moveTo>
                  <a:cubicBezTo>
                    <a:pt x="900" y="141"/>
                    <a:pt x="916" y="114"/>
                    <a:pt x="916" y="95"/>
                  </a:cubicBezTo>
                  <a:cubicBezTo>
                    <a:pt x="916" y="37"/>
                    <a:pt x="892" y="5"/>
                    <a:pt x="795" y="0"/>
                  </a:cubicBezTo>
                  <a:cubicBezTo>
                    <a:pt x="773" y="0"/>
                    <a:pt x="736" y="35"/>
                    <a:pt x="683" y="106"/>
                  </a:cubicBezTo>
                  <a:cubicBezTo>
                    <a:pt x="644" y="252"/>
                    <a:pt x="599" y="350"/>
                    <a:pt x="543" y="403"/>
                  </a:cubicBezTo>
                  <a:cubicBezTo>
                    <a:pt x="456" y="596"/>
                    <a:pt x="389" y="723"/>
                    <a:pt x="344" y="781"/>
                  </a:cubicBezTo>
                  <a:cubicBezTo>
                    <a:pt x="331" y="832"/>
                    <a:pt x="318" y="858"/>
                    <a:pt x="307" y="858"/>
                  </a:cubicBezTo>
                  <a:lnTo>
                    <a:pt x="305" y="858"/>
                  </a:lnTo>
                  <a:cubicBezTo>
                    <a:pt x="305" y="858"/>
                    <a:pt x="302" y="858"/>
                    <a:pt x="299" y="773"/>
                  </a:cubicBezTo>
                  <a:lnTo>
                    <a:pt x="294" y="569"/>
                  </a:lnTo>
                  <a:lnTo>
                    <a:pt x="302" y="498"/>
                  </a:lnTo>
                  <a:lnTo>
                    <a:pt x="286" y="416"/>
                  </a:lnTo>
                  <a:lnTo>
                    <a:pt x="294" y="397"/>
                  </a:lnTo>
                  <a:lnTo>
                    <a:pt x="278" y="363"/>
                  </a:lnTo>
                  <a:lnTo>
                    <a:pt x="286" y="339"/>
                  </a:lnTo>
                  <a:lnTo>
                    <a:pt x="286" y="334"/>
                  </a:lnTo>
                  <a:cubicBezTo>
                    <a:pt x="286" y="286"/>
                    <a:pt x="207" y="249"/>
                    <a:pt x="45" y="220"/>
                  </a:cubicBezTo>
                  <a:cubicBezTo>
                    <a:pt x="24" y="225"/>
                    <a:pt x="11" y="236"/>
                    <a:pt x="0" y="249"/>
                  </a:cubicBezTo>
                  <a:lnTo>
                    <a:pt x="0" y="260"/>
                  </a:lnTo>
                  <a:cubicBezTo>
                    <a:pt x="29" y="260"/>
                    <a:pt x="53" y="474"/>
                    <a:pt x="74" y="906"/>
                  </a:cubicBezTo>
                  <a:cubicBezTo>
                    <a:pt x="74" y="993"/>
                    <a:pt x="93" y="1049"/>
                    <a:pt x="133" y="1073"/>
                  </a:cubicBezTo>
                  <a:cubicBezTo>
                    <a:pt x="170" y="1115"/>
                    <a:pt x="215" y="1139"/>
                    <a:pt x="273" y="1139"/>
                  </a:cubicBezTo>
                  <a:lnTo>
                    <a:pt x="302" y="1139"/>
                  </a:lnTo>
                  <a:lnTo>
                    <a:pt x="305" y="1136"/>
                  </a:lnTo>
                  <a:cubicBezTo>
                    <a:pt x="305" y="1136"/>
                    <a:pt x="307" y="1134"/>
                    <a:pt x="342" y="1054"/>
                  </a:cubicBezTo>
                  <a:lnTo>
                    <a:pt x="432" y="848"/>
                  </a:lnTo>
                  <a:cubicBezTo>
                    <a:pt x="516" y="667"/>
                    <a:pt x="569" y="564"/>
                    <a:pt x="593" y="540"/>
                  </a:cubicBezTo>
                  <a:cubicBezTo>
                    <a:pt x="620" y="474"/>
                    <a:pt x="641" y="440"/>
                    <a:pt x="652" y="434"/>
                  </a:cubicBezTo>
                  <a:lnTo>
                    <a:pt x="654" y="434"/>
                  </a:lnTo>
                  <a:cubicBezTo>
                    <a:pt x="654" y="434"/>
                    <a:pt x="657" y="434"/>
                    <a:pt x="712" y="36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" name="Freeform: Shape 5"/>
            <p:cNvSpPr/>
            <p:nvPr/>
          </p:nvSpPr>
          <p:spPr>
            <a:xfrm>
              <a:off x="2518358" y="4655945"/>
              <a:ext cx="124099" cy="20106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4" h="1059">
                  <a:moveTo>
                    <a:pt x="337" y="53"/>
                  </a:moveTo>
                  <a:cubicBezTo>
                    <a:pt x="276" y="108"/>
                    <a:pt x="233" y="167"/>
                    <a:pt x="204" y="230"/>
                  </a:cubicBezTo>
                  <a:lnTo>
                    <a:pt x="201" y="233"/>
                  </a:lnTo>
                  <a:cubicBezTo>
                    <a:pt x="201" y="233"/>
                    <a:pt x="199" y="236"/>
                    <a:pt x="183" y="262"/>
                  </a:cubicBezTo>
                  <a:lnTo>
                    <a:pt x="125" y="368"/>
                  </a:lnTo>
                  <a:cubicBezTo>
                    <a:pt x="43" y="564"/>
                    <a:pt x="0" y="710"/>
                    <a:pt x="0" y="808"/>
                  </a:cubicBezTo>
                  <a:lnTo>
                    <a:pt x="0" y="826"/>
                  </a:lnTo>
                  <a:cubicBezTo>
                    <a:pt x="0" y="861"/>
                    <a:pt x="21" y="900"/>
                    <a:pt x="66" y="945"/>
                  </a:cubicBezTo>
                  <a:cubicBezTo>
                    <a:pt x="109" y="1019"/>
                    <a:pt x="159" y="1059"/>
                    <a:pt x="220" y="1059"/>
                  </a:cubicBezTo>
                  <a:cubicBezTo>
                    <a:pt x="268" y="1049"/>
                    <a:pt x="294" y="1038"/>
                    <a:pt x="294" y="1030"/>
                  </a:cubicBezTo>
                  <a:cubicBezTo>
                    <a:pt x="339" y="998"/>
                    <a:pt x="360" y="977"/>
                    <a:pt x="360" y="964"/>
                  </a:cubicBezTo>
                  <a:cubicBezTo>
                    <a:pt x="432" y="874"/>
                    <a:pt x="477" y="800"/>
                    <a:pt x="501" y="739"/>
                  </a:cubicBezTo>
                  <a:lnTo>
                    <a:pt x="501" y="733"/>
                  </a:lnTo>
                  <a:lnTo>
                    <a:pt x="485" y="720"/>
                  </a:lnTo>
                  <a:lnTo>
                    <a:pt x="469" y="733"/>
                  </a:lnTo>
                  <a:cubicBezTo>
                    <a:pt x="392" y="845"/>
                    <a:pt x="310" y="924"/>
                    <a:pt x="220" y="972"/>
                  </a:cubicBezTo>
                  <a:cubicBezTo>
                    <a:pt x="204" y="972"/>
                    <a:pt x="191" y="961"/>
                    <a:pt x="183" y="943"/>
                  </a:cubicBezTo>
                  <a:cubicBezTo>
                    <a:pt x="183" y="813"/>
                    <a:pt x="233" y="641"/>
                    <a:pt x="331" y="421"/>
                  </a:cubicBezTo>
                  <a:lnTo>
                    <a:pt x="382" y="424"/>
                  </a:lnTo>
                  <a:cubicBezTo>
                    <a:pt x="382" y="424"/>
                    <a:pt x="411" y="426"/>
                    <a:pt x="440" y="416"/>
                  </a:cubicBezTo>
                  <a:lnTo>
                    <a:pt x="530" y="379"/>
                  </a:lnTo>
                  <a:cubicBezTo>
                    <a:pt x="588" y="349"/>
                    <a:pt x="628" y="299"/>
                    <a:pt x="654" y="230"/>
                  </a:cubicBezTo>
                  <a:lnTo>
                    <a:pt x="654" y="159"/>
                  </a:lnTo>
                  <a:cubicBezTo>
                    <a:pt x="646" y="111"/>
                    <a:pt x="577" y="58"/>
                    <a:pt x="448" y="0"/>
                  </a:cubicBezTo>
                  <a:lnTo>
                    <a:pt x="411" y="0"/>
                  </a:lnTo>
                  <a:close/>
                  <a:moveTo>
                    <a:pt x="374" y="349"/>
                  </a:moveTo>
                  <a:cubicBezTo>
                    <a:pt x="453" y="244"/>
                    <a:pt x="506" y="191"/>
                    <a:pt x="535" y="191"/>
                  </a:cubicBezTo>
                  <a:lnTo>
                    <a:pt x="543" y="191"/>
                  </a:lnTo>
                  <a:lnTo>
                    <a:pt x="551" y="196"/>
                  </a:lnTo>
                  <a:cubicBezTo>
                    <a:pt x="498" y="310"/>
                    <a:pt x="448" y="368"/>
                    <a:pt x="405" y="368"/>
                  </a:cubicBezTo>
                  <a:lnTo>
                    <a:pt x="376" y="355"/>
                  </a:lnTo>
                  <a:lnTo>
                    <a:pt x="376" y="349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" name="Freeform: Shape 6"/>
            <p:cNvSpPr/>
            <p:nvPr/>
          </p:nvSpPr>
          <p:spPr>
            <a:xfrm>
              <a:off x="1741456" y="4718660"/>
              <a:ext cx="122009" cy="13721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3" h="723">
                  <a:moveTo>
                    <a:pt x="495" y="442"/>
                  </a:moveTo>
                  <a:cubicBezTo>
                    <a:pt x="490" y="495"/>
                    <a:pt x="455" y="598"/>
                    <a:pt x="339" y="598"/>
                  </a:cubicBezTo>
                  <a:cubicBezTo>
                    <a:pt x="233" y="598"/>
                    <a:pt x="151" y="522"/>
                    <a:pt x="151" y="363"/>
                  </a:cubicBezTo>
                  <a:cubicBezTo>
                    <a:pt x="151" y="220"/>
                    <a:pt x="222" y="127"/>
                    <a:pt x="339" y="127"/>
                  </a:cubicBezTo>
                  <a:cubicBezTo>
                    <a:pt x="434" y="127"/>
                    <a:pt x="482" y="199"/>
                    <a:pt x="490" y="249"/>
                  </a:cubicBezTo>
                  <a:lnTo>
                    <a:pt x="635" y="249"/>
                  </a:lnTo>
                  <a:cubicBezTo>
                    <a:pt x="627" y="161"/>
                    <a:pt x="559" y="0"/>
                    <a:pt x="339" y="0"/>
                  </a:cubicBezTo>
                  <a:cubicBezTo>
                    <a:pt x="130" y="0"/>
                    <a:pt x="0" y="156"/>
                    <a:pt x="0" y="360"/>
                  </a:cubicBezTo>
                  <a:cubicBezTo>
                    <a:pt x="0" y="577"/>
                    <a:pt x="140" y="723"/>
                    <a:pt x="339" y="723"/>
                  </a:cubicBezTo>
                  <a:cubicBezTo>
                    <a:pt x="566" y="723"/>
                    <a:pt x="638" y="537"/>
                    <a:pt x="643" y="43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" name="Freeform: Shape 7"/>
            <p:cNvSpPr/>
            <p:nvPr/>
          </p:nvSpPr>
          <p:spPr>
            <a:xfrm>
              <a:off x="1876198" y="4721701"/>
              <a:ext cx="27556" cy="2337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124">
                  <a:moveTo>
                    <a:pt x="73" y="124"/>
                  </a:moveTo>
                  <a:lnTo>
                    <a:pt x="0" y="124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2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" name="Freeform: Shape 8"/>
            <p:cNvSpPr/>
            <p:nvPr/>
          </p:nvSpPr>
          <p:spPr>
            <a:xfrm>
              <a:off x="1876198" y="4757809"/>
              <a:ext cx="27556" cy="9502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501">
                  <a:moveTo>
                    <a:pt x="73" y="501"/>
                  </a:moveTo>
                  <a:lnTo>
                    <a:pt x="0" y="501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501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" name="Freeform: Shape 9"/>
            <p:cNvSpPr/>
            <p:nvPr/>
          </p:nvSpPr>
          <p:spPr>
            <a:xfrm>
              <a:off x="1914967" y="4755338"/>
              <a:ext cx="90461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7" h="530">
                  <a:moveTo>
                    <a:pt x="16" y="146"/>
                  </a:moveTo>
                  <a:cubicBezTo>
                    <a:pt x="16" y="252"/>
                    <a:pt x="109" y="284"/>
                    <a:pt x="162" y="297"/>
                  </a:cubicBezTo>
                  <a:cubicBezTo>
                    <a:pt x="175" y="299"/>
                    <a:pt x="212" y="310"/>
                    <a:pt x="225" y="313"/>
                  </a:cubicBezTo>
                  <a:cubicBezTo>
                    <a:pt x="278" y="326"/>
                    <a:pt x="326" y="337"/>
                    <a:pt x="326" y="379"/>
                  </a:cubicBezTo>
                  <a:cubicBezTo>
                    <a:pt x="326" y="408"/>
                    <a:pt x="294" y="432"/>
                    <a:pt x="236" y="432"/>
                  </a:cubicBezTo>
                  <a:cubicBezTo>
                    <a:pt x="178" y="432"/>
                    <a:pt x="143" y="403"/>
                    <a:pt x="138" y="352"/>
                  </a:cubicBezTo>
                  <a:lnTo>
                    <a:pt x="0" y="352"/>
                  </a:lnTo>
                  <a:cubicBezTo>
                    <a:pt x="6" y="405"/>
                    <a:pt x="35" y="530"/>
                    <a:pt x="236" y="530"/>
                  </a:cubicBezTo>
                  <a:cubicBezTo>
                    <a:pt x="424" y="530"/>
                    <a:pt x="477" y="427"/>
                    <a:pt x="477" y="368"/>
                  </a:cubicBezTo>
                  <a:cubicBezTo>
                    <a:pt x="477" y="302"/>
                    <a:pt x="435" y="246"/>
                    <a:pt x="310" y="215"/>
                  </a:cubicBezTo>
                  <a:cubicBezTo>
                    <a:pt x="302" y="212"/>
                    <a:pt x="262" y="204"/>
                    <a:pt x="247" y="199"/>
                  </a:cubicBezTo>
                  <a:cubicBezTo>
                    <a:pt x="183" y="183"/>
                    <a:pt x="165" y="172"/>
                    <a:pt x="165" y="141"/>
                  </a:cubicBezTo>
                  <a:cubicBezTo>
                    <a:pt x="165" y="111"/>
                    <a:pt x="196" y="98"/>
                    <a:pt x="231" y="98"/>
                  </a:cubicBezTo>
                  <a:cubicBezTo>
                    <a:pt x="310" y="98"/>
                    <a:pt x="326" y="138"/>
                    <a:pt x="326" y="162"/>
                  </a:cubicBezTo>
                  <a:lnTo>
                    <a:pt x="464" y="162"/>
                  </a:lnTo>
                  <a:cubicBezTo>
                    <a:pt x="464" y="109"/>
                    <a:pt x="427" y="0"/>
                    <a:pt x="231" y="0"/>
                  </a:cubicBezTo>
                  <a:cubicBezTo>
                    <a:pt x="74" y="0"/>
                    <a:pt x="16" y="80"/>
                    <a:pt x="16" y="14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" name="Freeform: Shape 10"/>
            <p:cNvSpPr/>
            <p:nvPr/>
          </p:nvSpPr>
          <p:spPr>
            <a:xfrm>
              <a:off x="2012080" y="4755338"/>
              <a:ext cx="97493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4" h="530">
                  <a:moveTo>
                    <a:pt x="376" y="331"/>
                  </a:moveTo>
                  <a:cubicBezTo>
                    <a:pt x="366" y="379"/>
                    <a:pt x="334" y="424"/>
                    <a:pt x="270" y="424"/>
                  </a:cubicBezTo>
                  <a:cubicBezTo>
                    <a:pt x="191" y="424"/>
                    <a:pt x="151" y="355"/>
                    <a:pt x="151" y="265"/>
                  </a:cubicBezTo>
                  <a:cubicBezTo>
                    <a:pt x="151" y="196"/>
                    <a:pt x="178" y="103"/>
                    <a:pt x="270" y="103"/>
                  </a:cubicBezTo>
                  <a:cubicBezTo>
                    <a:pt x="329" y="103"/>
                    <a:pt x="363" y="143"/>
                    <a:pt x="371" y="188"/>
                  </a:cubicBezTo>
                  <a:lnTo>
                    <a:pt x="511" y="188"/>
                  </a:lnTo>
                  <a:cubicBezTo>
                    <a:pt x="503" y="109"/>
                    <a:pt x="445" y="0"/>
                    <a:pt x="268" y="0"/>
                  </a:cubicBezTo>
                  <a:cubicBezTo>
                    <a:pt x="112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53" y="530"/>
                    <a:pt x="506" y="413"/>
                    <a:pt x="514" y="334"/>
                  </a:cubicBezTo>
                  <a:lnTo>
                    <a:pt x="376" y="33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" name="Freeform: Shape 11"/>
            <p:cNvSpPr/>
            <p:nvPr/>
          </p:nvSpPr>
          <p:spPr>
            <a:xfrm>
              <a:off x="2117744" y="4755338"/>
              <a:ext cx="101104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33" h="530">
                  <a:moveTo>
                    <a:pt x="268" y="0"/>
                  </a:moveTo>
                  <a:cubicBezTo>
                    <a:pt x="109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24" y="530"/>
                    <a:pt x="533" y="429"/>
                    <a:pt x="533" y="265"/>
                  </a:cubicBezTo>
                  <a:cubicBezTo>
                    <a:pt x="533" y="98"/>
                    <a:pt x="419" y="0"/>
                    <a:pt x="268" y="0"/>
                  </a:cubicBezTo>
                  <a:close/>
                  <a:moveTo>
                    <a:pt x="265" y="424"/>
                  </a:moveTo>
                  <a:cubicBezTo>
                    <a:pt x="188" y="424"/>
                    <a:pt x="146" y="355"/>
                    <a:pt x="146" y="265"/>
                  </a:cubicBezTo>
                  <a:cubicBezTo>
                    <a:pt x="149" y="196"/>
                    <a:pt x="175" y="103"/>
                    <a:pt x="265" y="103"/>
                  </a:cubicBezTo>
                  <a:cubicBezTo>
                    <a:pt x="347" y="103"/>
                    <a:pt x="382" y="183"/>
                    <a:pt x="382" y="265"/>
                  </a:cubicBezTo>
                  <a:cubicBezTo>
                    <a:pt x="382" y="347"/>
                    <a:pt x="347" y="424"/>
                    <a:pt x="265" y="424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8847447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9144000" cy="5160536"/>
          </a:xfrm>
          <a:prstGeom prst="rect">
            <a:avLst/>
          </a:prstGeom>
          <a:solidFill>
            <a:srgbClr val="00BCEB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50"/>
            <a:endParaRPr lang="en-US" sz="1400" dirty="0">
              <a:solidFill>
                <a:schemeClr val="bg1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0" y="3341679"/>
            <a:ext cx="9144000" cy="1818857"/>
            <a:chOff x="0" y="3324643"/>
            <a:chExt cx="9144000" cy="1818857"/>
          </a:xfrm>
          <a:solidFill>
            <a:srgbClr val="005073"/>
          </a:solidFill>
        </p:grpSpPr>
        <p:grpSp>
          <p:nvGrpSpPr>
            <p:cNvPr id="14" name="Group 13"/>
            <p:cNvGrpSpPr/>
            <p:nvPr/>
          </p:nvGrpSpPr>
          <p:grpSpPr>
            <a:xfrm>
              <a:off x="0" y="3324643"/>
              <a:ext cx="9144000" cy="1709204"/>
              <a:chOff x="2676240" y="1391040"/>
              <a:chExt cx="5323319" cy="995039"/>
            </a:xfrm>
            <a:grpFill/>
          </p:grpSpPr>
          <p:sp>
            <p:nvSpPr>
              <p:cNvPr id="16" name="Freeform: Shape 1"/>
              <p:cNvSpPr/>
              <p:nvPr/>
            </p:nvSpPr>
            <p:spPr>
              <a:xfrm>
                <a:off x="2676240" y="2204279"/>
                <a:ext cx="5323319" cy="1818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4804" h="506">
                    <a:moveTo>
                      <a:pt x="7403" y="506"/>
                    </a:moveTo>
                    <a:lnTo>
                      <a:pt x="0" y="506"/>
                    </a:lnTo>
                    <a:lnTo>
                      <a:pt x="0" y="0"/>
                    </a:lnTo>
                    <a:lnTo>
                      <a:pt x="14804" y="0"/>
                    </a:lnTo>
                    <a:lnTo>
                      <a:pt x="14804" y="506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7" name="Freeform: Shape 2"/>
              <p:cNvSpPr/>
              <p:nvPr/>
            </p:nvSpPr>
            <p:spPr>
              <a:xfrm>
                <a:off x="4409279" y="2031839"/>
                <a:ext cx="105480" cy="3265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94" h="908">
                    <a:moveTo>
                      <a:pt x="147" y="908"/>
                    </a:moveTo>
                    <a:lnTo>
                      <a:pt x="0" y="908"/>
                    </a:lnTo>
                    <a:lnTo>
                      <a:pt x="0" y="0"/>
                    </a:lnTo>
                    <a:lnTo>
                      <a:pt x="294" y="0"/>
                    </a:lnTo>
                    <a:lnTo>
                      <a:pt x="294" y="908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8" name="Freeform: Shape 3"/>
              <p:cNvSpPr/>
              <p:nvPr/>
            </p:nvSpPr>
            <p:spPr>
              <a:xfrm>
                <a:off x="4554360" y="2088719"/>
                <a:ext cx="32760" cy="2638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92" h="734">
                    <a:moveTo>
                      <a:pt x="46" y="734"/>
                    </a:moveTo>
                    <a:lnTo>
                      <a:pt x="0" y="734"/>
                    </a:lnTo>
                    <a:lnTo>
                      <a:pt x="0" y="0"/>
                    </a:lnTo>
                    <a:lnTo>
                      <a:pt x="92" y="0"/>
                    </a:lnTo>
                    <a:lnTo>
                      <a:pt x="92" y="734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9" name="Freeform: Shape 4"/>
              <p:cNvSpPr/>
              <p:nvPr/>
            </p:nvSpPr>
            <p:spPr>
              <a:xfrm>
                <a:off x="4733279" y="1795320"/>
                <a:ext cx="68400" cy="5259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91" h="1462">
                    <a:moveTo>
                      <a:pt x="96" y="1462"/>
                    </a:moveTo>
                    <a:lnTo>
                      <a:pt x="0" y="1462"/>
                    </a:lnTo>
                    <a:lnTo>
                      <a:pt x="0" y="0"/>
                    </a:lnTo>
                    <a:lnTo>
                      <a:pt x="191" y="0"/>
                    </a:lnTo>
                    <a:lnTo>
                      <a:pt x="191" y="1462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20" name="Freeform: Shape 5"/>
              <p:cNvSpPr/>
              <p:nvPr/>
            </p:nvSpPr>
            <p:spPr>
              <a:xfrm>
                <a:off x="4659120" y="2103120"/>
                <a:ext cx="114840" cy="2113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20" h="588">
                    <a:moveTo>
                      <a:pt x="160" y="588"/>
                    </a:moveTo>
                    <a:lnTo>
                      <a:pt x="0" y="588"/>
                    </a:lnTo>
                    <a:lnTo>
                      <a:pt x="0" y="0"/>
                    </a:lnTo>
                    <a:lnTo>
                      <a:pt x="320" y="0"/>
                    </a:lnTo>
                    <a:lnTo>
                      <a:pt x="320" y="588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21" name="Freeform: Shape 6"/>
              <p:cNvSpPr/>
              <p:nvPr/>
            </p:nvSpPr>
            <p:spPr>
              <a:xfrm>
                <a:off x="4938479" y="2107800"/>
                <a:ext cx="571680" cy="1483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589" h="413">
                    <a:moveTo>
                      <a:pt x="794" y="413"/>
                    </a:moveTo>
                    <a:lnTo>
                      <a:pt x="0" y="413"/>
                    </a:lnTo>
                    <a:lnTo>
                      <a:pt x="0" y="0"/>
                    </a:lnTo>
                    <a:lnTo>
                      <a:pt x="1589" y="0"/>
                    </a:lnTo>
                    <a:lnTo>
                      <a:pt x="1589" y="413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23" name="Freeform: Shape 7"/>
              <p:cNvSpPr/>
              <p:nvPr/>
            </p:nvSpPr>
            <p:spPr>
              <a:xfrm>
                <a:off x="4640040" y="2163240"/>
                <a:ext cx="783359" cy="766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177" h="214">
                    <a:moveTo>
                      <a:pt x="1088" y="214"/>
                    </a:moveTo>
                    <a:lnTo>
                      <a:pt x="0" y="214"/>
                    </a:lnTo>
                    <a:lnTo>
                      <a:pt x="0" y="0"/>
                    </a:lnTo>
                    <a:lnTo>
                      <a:pt x="2177" y="0"/>
                    </a:lnTo>
                    <a:lnTo>
                      <a:pt x="2177" y="214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24" name="Freeform: Shape 8"/>
              <p:cNvSpPr/>
              <p:nvPr/>
            </p:nvSpPr>
            <p:spPr>
              <a:xfrm>
                <a:off x="3107159" y="2031839"/>
                <a:ext cx="105480" cy="3265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94" h="908">
                    <a:moveTo>
                      <a:pt x="147" y="908"/>
                    </a:moveTo>
                    <a:lnTo>
                      <a:pt x="0" y="908"/>
                    </a:lnTo>
                    <a:lnTo>
                      <a:pt x="0" y="0"/>
                    </a:lnTo>
                    <a:lnTo>
                      <a:pt x="294" y="0"/>
                    </a:lnTo>
                    <a:lnTo>
                      <a:pt x="294" y="908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25" name="Freeform: Shape 9"/>
              <p:cNvSpPr/>
              <p:nvPr/>
            </p:nvSpPr>
            <p:spPr>
              <a:xfrm>
                <a:off x="7894079" y="2031839"/>
                <a:ext cx="105480" cy="3265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94" h="908">
                    <a:moveTo>
                      <a:pt x="147" y="908"/>
                    </a:moveTo>
                    <a:lnTo>
                      <a:pt x="0" y="908"/>
                    </a:lnTo>
                    <a:lnTo>
                      <a:pt x="0" y="0"/>
                    </a:lnTo>
                    <a:lnTo>
                      <a:pt x="294" y="0"/>
                    </a:lnTo>
                    <a:lnTo>
                      <a:pt x="294" y="908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26" name="Freeform: Shape 10"/>
              <p:cNvSpPr/>
              <p:nvPr/>
            </p:nvSpPr>
            <p:spPr>
              <a:xfrm>
                <a:off x="3252239" y="2088719"/>
                <a:ext cx="32760" cy="2638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92" h="734">
                    <a:moveTo>
                      <a:pt x="46" y="734"/>
                    </a:moveTo>
                    <a:lnTo>
                      <a:pt x="0" y="734"/>
                    </a:lnTo>
                    <a:lnTo>
                      <a:pt x="0" y="0"/>
                    </a:lnTo>
                    <a:lnTo>
                      <a:pt x="92" y="0"/>
                    </a:lnTo>
                    <a:lnTo>
                      <a:pt x="92" y="734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27" name="Freeform: Shape 11"/>
              <p:cNvSpPr/>
              <p:nvPr/>
            </p:nvSpPr>
            <p:spPr>
              <a:xfrm>
                <a:off x="3432239" y="1795320"/>
                <a:ext cx="68400" cy="5259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91" h="1462">
                    <a:moveTo>
                      <a:pt x="95" y="1462"/>
                    </a:moveTo>
                    <a:lnTo>
                      <a:pt x="0" y="1462"/>
                    </a:lnTo>
                    <a:lnTo>
                      <a:pt x="0" y="0"/>
                    </a:lnTo>
                    <a:lnTo>
                      <a:pt x="191" y="0"/>
                    </a:lnTo>
                    <a:lnTo>
                      <a:pt x="191" y="1462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28" name="Freeform: Shape 12"/>
              <p:cNvSpPr/>
              <p:nvPr/>
            </p:nvSpPr>
            <p:spPr>
              <a:xfrm>
                <a:off x="3524759" y="1795320"/>
                <a:ext cx="68040" cy="5259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90" h="1462">
                    <a:moveTo>
                      <a:pt x="95" y="1462"/>
                    </a:moveTo>
                    <a:lnTo>
                      <a:pt x="0" y="1462"/>
                    </a:lnTo>
                    <a:lnTo>
                      <a:pt x="0" y="0"/>
                    </a:lnTo>
                    <a:lnTo>
                      <a:pt x="190" y="0"/>
                    </a:lnTo>
                    <a:lnTo>
                      <a:pt x="190" y="1462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29" name="Freeform: Shape 13"/>
              <p:cNvSpPr/>
              <p:nvPr/>
            </p:nvSpPr>
            <p:spPr>
              <a:xfrm>
                <a:off x="3617279" y="1795320"/>
                <a:ext cx="68040" cy="5259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90" h="1462">
                    <a:moveTo>
                      <a:pt x="95" y="1462"/>
                    </a:moveTo>
                    <a:lnTo>
                      <a:pt x="0" y="1462"/>
                    </a:lnTo>
                    <a:lnTo>
                      <a:pt x="0" y="0"/>
                    </a:lnTo>
                    <a:lnTo>
                      <a:pt x="190" y="0"/>
                    </a:lnTo>
                    <a:lnTo>
                      <a:pt x="190" y="1462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0" name="Freeform: Shape 14"/>
              <p:cNvSpPr/>
              <p:nvPr/>
            </p:nvSpPr>
            <p:spPr>
              <a:xfrm>
                <a:off x="3357720" y="2103120"/>
                <a:ext cx="115200" cy="2113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21" h="588">
                    <a:moveTo>
                      <a:pt x="161" y="588"/>
                    </a:moveTo>
                    <a:lnTo>
                      <a:pt x="0" y="588"/>
                    </a:lnTo>
                    <a:lnTo>
                      <a:pt x="0" y="0"/>
                    </a:lnTo>
                    <a:lnTo>
                      <a:pt x="321" y="0"/>
                    </a:lnTo>
                    <a:lnTo>
                      <a:pt x="321" y="588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1" name="Freeform: Shape 15"/>
              <p:cNvSpPr/>
              <p:nvPr/>
            </p:nvSpPr>
            <p:spPr>
              <a:xfrm>
                <a:off x="3337920" y="2163240"/>
                <a:ext cx="782999" cy="766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176" h="214">
                    <a:moveTo>
                      <a:pt x="1088" y="214"/>
                    </a:moveTo>
                    <a:lnTo>
                      <a:pt x="0" y="214"/>
                    </a:lnTo>
                    <a:lnTo>
                      <a:pt x="0" y="0"/>
                    </a:lnTo>
                    <a:lnTo>
                      <a:pt x="2176" y="0"/>
                    </a:lnTo>
                    <a:lnTo>
                      <a:pt x="2176" y="214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2" name="Freeform: Shape 16"/>
              <p:cNvSpPr/>
              <p:nvPr/>
            </p:nvSpPr>
            <p:spPr>
              <a:xfrm>
                <a:off x="4827960" y="1766520"/>
                <a:ext cx="67320" cy="4276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88" h="1189">
                    <a:moveTo>
                      <a:pt x="94" y="1189"/>
                    </a:moveTo>
                    <a:lnTo>
                      <a:pt x="0" y="1189"/>
                    </a:lnTo>
                    <a:lnTo>
                      <a:pt x="0" y="0"/>
                    </a:lnTo>
                    <a:lnTo>
                      <a:pt x="188" y="0"/>
                    </a:lnTo>
                    <a:lnTo>
                      <a:pt x="188" y="1189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3" name="Freeform: Shape 17"/>
              <p:cNvSpPr/>
              <p:nvPr/>
            </p:nvSpPr>
            <p:spPr>
              <a:xfrm>
                <a:off x="4920120" y="1765800"/>
                <a:ext cx="67320" cy="5248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88" h="1459">
                    <a:moveTo>
                      <a:pt x="0" y="1459"/>
                    </a:moveTo>
                    <a:lnTo>
                      <a:pt x="188" y="1459"/>
                    </a:lnTo>
                    <a:lnTo>
                      <a:pt x="188" y="34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4" name="Freeform: Shape 18"/>
              <p:cNvSpPr/>
              <p:nvPr/>
            </p:nvSpPr>
            <p:spPr>
              <a:xfrm>
                <a:off x="5095800" y="1842840"/>
                <a:ext cx="149040" cy="741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415" h="207">
                    <a:moveTo>
                      <a:pt x="208" y="207"/>
                    </a:moveTo>
                    <a:lnTo>
                      <a:pt x="0" y="207"/>
                    </a:lnTo>
                    <a:lnTo>
                      <a:pt x="0" y="0"/>
                    </a:lnTo>
                    <a:lnTo>
                      <a:pt x="415" y="0"/>
                    </a:lnTo>
                    <a:lnTo>
                      <a:pt x="415" y="207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5" name="Freeform: Shape 19"/>
              <p:cNvSpPr/>
              <p:nvPr/>
            </p:nvSpPr>
            <p:spPr>
              <a:xfrm>
                <a:off x="5043240" y="1868760"/>
                <a:ext cx="420840" cy="30744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170" h="855">
                    <a:moveTo>
                      <a:pt x="286" y="217"/>
                    </a:moveTo>
                    <a:lnTo>
                      <a:pt x="286" y="174"/>
                    </a:lnTo>
                    <a:lnTo>
                      <a:pt x="1170" y="174"/>
                    </a:lnTo>
                    <a:lnTo>
                      <a:pt x="1170" y="0"/>
                    </a:lnTo>
                    <a:lnTo>
                      <a:pt x="0" y="0"/>
                    </a:lnTo>
                    <a:lnTo>
                      <a:pt x="0" y="855"/>
                    </a:lnTo>
                    <a:lnTo>
                      <a:pt x="1170" y="855"/>
                    </a:lnTo>
                    <a:lnTo>
                      <a:pt x="1170" y="664"/>
                    </a:lnTo>
                    <a:lnTo>
                      <a:pt x="286" y="664"/>
                    </a:lnTo>
                    <a:lnTo>
                      <a:pt x="286" y="622"/>
                    </a:lnTo>
                    <a:lnTo>
                      <a:pt x="1170" y="622"/>
                    </a:lnTo>
                    <a:lnTo>
                      <a:pt x="1170" y="574"/>
                    </a:lnTo>
                    <a:lnTo>
                      <a:pt x="286" y="574"/>
                    </a:lnTo>
                    <a:lnTo>
                      <a:pt x="286" y="535"/>
                    </a:lnTo>
                    <a:lnTo>
                      <a:pt x="1170" y="535"/>
                    </a:lnTo>
                    <a:lnTo>
                      <a:pt x="1170" y="484"/>
                    </a:lnTo>
                    <a:lnTo>
                      <a:pt x="286" y="484"/>
                    </a:lnTo>
                    <a:lnTo>
                      <a:pt x="286" y="445"/>
                    </a:lnTo>
                    <a:lnTo>
                      <a:pt x="1170" y="445"/>
                    </a:lnTo>
                    <a:lnTo>
                      <a:pt x="1170" y="397"/>
                    </a:lnTo>
                    <a:lnTo>
                      <a:pt x="286" y="397"/>
                    </a:lnTo>
                    <a:lnTo>
                      <a:pt x="286" y="355"/>
                    </a:lnTo>
                    <a:lnTo>
                      <a:pt x="1170" y="355"/>
                    </a:lnTo>
                    <a:lnTo>
                      <a:pt x="1170" y="307"/>
                    </a:lnTo>
                    <a:lnTo>
                      <a:pt x="286" y="307"/>
                    </a:lnTo>
                    <a:lnTo>
                      <a:pt x="286" y="265"/>
                    </a:lnTo>
                    <a:lnTo>
                      <a:pt x="1170" y="265"/>
                    </a:lnTo>
                    <a:lnTo>
                      <a:pt x="1170" y="217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6" name="Freeform: Shape 20"/>
              <p:cNvSpPr/>
              <p:nvPr/>
            </p:nvSpPr>
            <p:spPr>
              <a:xfrm>
                <a:off x="5657760" y="1989719"/>
                <a:ext cx="356040" cy="3153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990" h="877">
                    <a:moveTo>
                      <a:pt x="678" y="0"/>
                    </a:moveTo>
                    <a:lnTo>
                      <a:pt x="678" y="410"/>
                    </a:lnTo>
                    <a:lnTo>
                      <a:pt x="410" y="410"/>
                    </a:lnTo>
                    <a:lnTo>
                      <a:pt x="410" y="479"/>
                    </a:lnTo>
                    <a:lnTo>
                      <a:pt x="0" y="479"/>
                    </a:lnTo>
                    <a:lnTo>
                      <a:pt x="0" y="723"/>
                    </a:lnTo>
                    <a:lnTo>
                      <a:pt x="678" y="723"/>
                    </a:lnTo>
                    <a:lnTo>
                      <a:pt x="678" y="877"/>
                    </a:lnTo>
                    <a:lnTo>
                      <a:pt x="990" y="877"/>
                    </a:lnTo>
                    <a:lnTo>
                      <a:pt x="990" y="0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7" name="Freeform: Shape 21"/>
              <p:cNvSpPr/>
              <p:nvPr/>
            </p:nvSpPr>
            <p:spPr>
              <a:xfrm>
                <a:off x="6043679" y="1942919"/>
                <a:ext cx="175320" cy="3859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488" h="1073">
                    <a:moveTo>
                      <a:pt x="244" y="1073"/>
                    </a:moveTo>
                    <a:lnTo>
                      <a:pt x="0" y="1073"/>
                    </a:lnTo>
                    <a:lnTo>
                      <a:pt x="0" y="0"/>
                    </a:lnTo>
                    <a:lnTo>
                      <a:pt x="488" y="0"/>
                    </a:lnTo>
                    <a:lnTo>
                      <a:pt x="488" y="1073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8" name="Freeform: Shape 22"/>
              <p:cNvSpPr/>
              <p:nvPr/>
            </p:nvSpPr>
            <p:spPr>
              <a:xfrm>
                <a:off x="6156360" y="2048040"/>
                <a:ext cx="109080" cy="2271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4" h="632">
                    <a:moveTo>
                      <a:pt x="152" y="632"/>
                    </a:moveTo>
                    <a:lnTo>
                      <a:pt x="0" y="632"/>
                    </a:lnTo>
                    <a:lnTo>
                      <a:pt x="0" y="0"/>
                    </a:lnTo>
                    <a:lnTo>
                      <a:pt x="304" y="0"/>
                    </a:lnTo>
                    <a:lnTo>
                      <a:pt x="304" y="632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9" name="Freeform: Shape 23"/>
              <p:cNvSpPr/>
              <p:nvPr/>
            </p:nvSpPr>
            <p:spPr>
              <a:xfrm>
                <a:off x="6084719" y="1850400"/>
                <a:ext cx="112320" cy="2847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13" h="792">
                    <a:moveTo>
                      <a:pt x="156" y="792"/>
                    </a:moveTo>
                    <a:lnTo>
                      <a:pt x="0" y="792"/>
                    </a:lnTo>
                    <a:lnTo>
                      <a:pt x="0" y="0"/>
                    </a:lnTo>
                    <a:lnTo>
                      <a:pt x="313" y="0"/>
                    </a:lnTo>
                    <a:lnTo>
                      <a:pt x="313" y="792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0" name="Freeform: Shape 24"/>
              <p:cNvSpPr/>
              <p:nvPr/>
            </p:nvSpPr>
            <p:spPr>
              <a:xfrm>
                <a:off x="4007879" y="1970640"/>
                <a:ext cx="356400" cy="3153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991" h="877">
                    <a:moveTo>
                      <a:pt x="313" y="0"/>
                    </a:moveTo>
                    <a:lnTo>
                      <a:pt x="313" y="411"/>
                    </a:lnTo>
                    <a:lnTo>
                      <a:pt x="580" y="411"/>
                    </a:lnTo>
                    <a:lnTo>
                      <a:pt x="580" y="479"/>
                    </a:lnTo>
                    <a:lnTo>
                      <a:pt x="991" y="479"/>
                    </a:lnTo>
                    <a:lnTo>
                      <a:pt x="991" y="723"/>
                    </a:lnTo>
                    <a:lnTo>
                      <a:pt x="313" y="723"/>
                    </a:lnTo>
                    <a:lnTo>
                      <a:pt x="313" y="877"/>
                    </a:lnTo>
                    <a:lnTo>
                      <a:pt x="0" y="87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1" name="Freeform: Shape 25"/>
              <p:cNvSpPr/>
              <p:nvPr/>
            </p:nvSpPr>
            <p:spPr>
              <a:xfrm>
                <a:off x="3802320" y="1924919"/>
                <a:ext cx="174960" cy="3855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487" h="1072">
                    <a:moveTo>
                      <a:pt x="243" y="0"/>
                    </a:moveTo>
                    <a:lnTo>
                      <a:pt x="487" y="0"/>
                    </a:lnTo>
                    <a:lnTo>
                      <a:pt x="487" y="1072"/>
                    </a:lnTo>
                    <a:lnTo>
                      <a:pt x="0" y="107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2" name="Freeform: Shape 26"/>
              <p:cNvSpPr/>
              <p:nvPr/>
            </p:nvSpPr>
            <p:spPr>
              <a:xfrm>
                <a:off x="3755880" y="2027519"/>
                <a:ext cx="109080" cy="2275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4" h="633">
                    <a:moveTo>
                      <a:pt x="152" y="0"/>
                    </a:moveTo>
                    <a:lnTo>
                      <a:pt x="304" y="0"/>
                    </a:lnTo>
                    <a:lnTo>
                      <a:pt x="304" y="633"/>
                    </a:lnTo>
                    <a:lnTo>
                      <a:pt x="0" y="63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3" name="Freeform: Shape 27"/>
              <p:cNvSpPr/>
              <p:nvPr/>
            </p:nvSpPr>
            <p:spPr>
              <a:xfrm>
                <a:off x="3823920" y="1830600"/>
                <a:ext cx="112320" cy="2847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13" h="792">
                    <a:moveTo>
                      <a:pt x="156" y="0"/>
                    </a:moveTo>
                    <a:lnTo>
                      <a:pt x="313" y="0"/>
                    </a:lnTo>
                    <a:lnTo>
                      <a:pt x="313" y="792"/>
                    </a:lnTo>
                    <a:lnTo>
                      <a:pt x="0" y="79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4" name="Freeform: Shape 28"/>
              <p:cNvSpPr/>
              <p:nvPr/>
            </p:nvSpPr>
            <p:spPr>
              <a:xfrm>
                <a:off x="2777400" y="1970640"/>
                <a:ext cx="356040" cy="3153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990" h="877">
                    <a:moveTo>
                      <a:pt x="312" y="0"/>
                    </a:moveTo>
                    <a:lnTo>
                      <a:pt x="312" y="411"/>
                    </a:lnTo>
                    <a:lnTo>
                      <a:pt x="580" y="411"/>
                    </a:lnTo>
                    <a:lnTo>
                      <a:pt x="580" y="479"/>
                    </a:lnTo>
                    <a:lnTo>
                      <a:pt x="990" y="479"/>
                    </a:lnTo>
                    <a:lnTo>
                      <a:pt x="990" y="723"/>
                    </a:lnTo>
                    <a:lnTo>
                      <a:pt x="312" y="723"/>
                    </a:lnTo>
                    <a:lnTo>
                      <a:pt x="312" y="877"/>
                    </a:lnTo>
                    <a:lnTo>
                      <a:pt x="0" y="87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5" name="Freeform: Shape 29"/>
              <p:cNvSpPr/>
              <p:nvPr/>
            </p:nvSpPr>
            <p:spPr>
              <a:xfrm>
                <a:off x="6325200" y="1788480"/>
                <a:ext cx="308160" cy="51264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857" h="1425">
                    <a:moveTo>
                      <a:pt x="153" y="0"/>
                    </a:moveTo>
                    <a:lnTo>
                      <a:pt x="0" y="0"/>
                    </a:lnTo>
                    <a:lnTo>
                      <a:pt x="0" y="104"/>
                    </a:lnTo>
                    <a:lnTo>
                      <a:pt x="0" y="1425"/>
                    </a:lnTo>
                    <a:lnTo>
                      <a:pt x="153" y="1425"/>
                    </a:lnTo>
                    <a:lnTo>
                      <a:pt x="153" y="104"/>
                    </a:lnTo>
                    <a:lnTo>
                      <a:pt x="188" y="104"/>
                    </a:lnTo>
                    <a:lnTo>
                      <a:pt x="188" y="1181"/>
                    </a:lnTo>
                    <a:lnTo>
                      <a:pt x="214" y="1181"/>
                    </a:lnTo>
                    <a:lnTo>
                      <a:pt x="214" y="104"/>
                    </a:lnTo>
                    <a:lnTo>
                      <a:pt x="251" y="104"/>
                    </a:lnTo>
                    <a:lnTo>
                      <a:pt x="251" y="1181"/>
                    </a:lnTo>
                    <a:lnTo>
                      <a:pt x="278" y="1181"/>
                    </a:lnTo>
                    <a:lnTo>
                      <a:pt x="278" y="104"/>
                    </a:lnTo>
                    <a:lnTo>
                      <a:pt x="315" y="104"/>
                    </a:lnTo>
                    <a:lnTo>
                      <a:pt x="315" y="1181"/>
                    </a:lnTo>
                    <a:lnTo>
                      <a:pt x="341" y="1181"/>
                    </a:lnTo>
                    <a:lnTo>
                      <a:pt x="341" y="104"/>
                    </a:lnTo>
                    <a:lnTo>
                      <a:pt x="381" y="104"/>
                    </a:lnTo>
                    <a:lnTo>
                      <a:pt x="381" y="1181"/>
                    </a:lnTo>
                    <a:lnTo>
                      <a:pt x="407" y="1181"/>
                    </a:lnTo>
                    <a:lnTo>
                      <a:pt x="407" y="104"/>
                    </a:lnTo>
                    <a:lnTo>
                      <a:pt x="444" y="104"/>
                    </a:lnTo>
                    <a:lnTo>
                      <a:pt x="444" y="1181"/>
                    </a:lnTo>
                    <a:lnTo>
                      <a:pt x="471" y="1181"/>
                    </a:lnTo>
                    <a:lnTo>
                      <a:pt x="471" y="104"/>
                    </a:lnTo>
                    <a:lnTo>
                      <a:pt x="508" y="104"/>
                    </a:lnTo>
                    <a:lnTo>
                      <a:pt x="508" y="1181"/>
                    </a:lnTo>
                    <a:lnTo>
                      <a:pt x="534" y="1181"/>
                    </a:lnTo>
                    <a:lnTo>
                      <a:pt x="534" y="104"/>
                    </a:lnTo>
                    <a:lnTo>
                      <a:pt x="574" y="104"/>
                    </a:lnTo>
                    <a:lnTo>
                      <a:pt x="574" y="1181"/>
                    </a:lnTo>
                    <a:lnTo>
                      <a:pt x="601" y="1181"/>
                    </a:lnTo>
                    <a:lnTo>
                      <a:pt x="601" y="104"/>
                    </a:lnTo>
                    <a:lnTo>
                      <a:pt x="638" y="104"/>
                    </a:lnTo>
                    <a:lnTo>
                      <a:pt x="638" y="1181"/>
                    </a:lnTo>
                    <a:lnTo>
                      <a:pt x="664" y="1181"/>
                    </a:lnTo>
                    <a:lnTo>
                      <a:pt x="664" y="104"/>
                    </a:lnTo>
                    <a:lnTo>
                      <a:pt x="704" y="104"/>
                    </a:lnTo>
                    <a:lnTo>
                      <a:pt x="704" y="1181"/>
                    </a:lnTo>
                    <a:lnTo>
                      <a:pt x="728" y="1181"/>
                    </a:lnTo>
                    <a:lnTo>
                      <a:pt x="728" y="104"/>
                    </a:lnTo>
                    <a:lnTo>
                      <a:pt x="767" y="104"/>
                    </a:lnTo>
                    <a:lnTo>
                      <a:pt x="767" y="1181"/>
                    </a:lnTo>
                    <a:lnTo>
                      <a:pt x="794" y="1181"/>
                    </a:lnTo>
                    <a:lnTo>
                      <a:pt x="794" y="104"/>
                    </a:lnTo>
                    <a:lnTo>
                      <a:pt x="831" y="104"/>
                    </a:lnTo>
                    <a:lnTo>
                      <a:pt x="831" y="1181"/>
                    </a:lnTo>
                    <a:lnTo>
                      <a:pt x="857" y="1181"/>
                    </a:lnTo>
                    <a:lnTo>
                      <a:pt x="857" y="104"/>
                    </a:lnTo>
                    <a:lnTo>
                      <a:pt x="857" y="69"/>
                    </a:lnTo>
                    <a:lnTo>
                      <a:pt x="857" y="0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6" name="Freeform: Shape 30"/>
              <p:cNvSpPr/>
              <p:nvPr/>
            </p:nvSpPr>
            <p:spPr>
              <a:xfrm>
                <a:off x="6464160" y="1778040"/>
                <a:ext cx="895680" cy="452519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489" h="1258">
                    <a:moveTo>
                      <a:pt x="1247" y="0"/>
                    </a:moveTo>
                    <a:lnTo>
                      <a:pt x="0" y="1258"/>
                    </a:lnTo>
                    <a:lnTo>
                      <a:pt x="2489" y="1258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7" name="Freeform: Shape 31"/>
              <p:cNvSpPr/>
              <p:nvPr/>
            </p:nvSpPr>
            <p:spPr>
              <a:xfrm>
                <a:off x="7193519" y="1638000"/>
                <a:ext cx="381960" cy="59544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062" h="1655">
                    <a:moveTo>
                      <a:pt x="980" y="0"/>
                    </a:moveTo>
                    <a:lnTo>
                      <a:pt x="882" y="0"/>
                    </a:lnTo>
                    <a:lnTo>
                      <a:pt x="882" y="193"/>
                    </a:lnTo>
                    <a:lnTo>
                      <a:pt x="794" y="193"/>
                    </a:lnTo>
                    <a:lnTo>
                      <a:pt x="794" y="344"/>
                    </a:lnTo>
                    <a:lnTo>
                      <a:pt x="273" y="344"/>
                    </a:lnTo>
                    <a:lnTo>
                      <a:pt x="273" y="193"/>
                    </a:lnTo>
                    <a:lnTo>
                      <a:pt x="185" y="193"/>
                    </a:lnTo>
                    <a:lnTo>
                      <a:pt x="185" y="0"/>
                    </a:lnTo>
                    <a:lnTo>
                      <a:pt x="87" y="0"/>
                    </a:lnTo>
                    <a:lnTo>
                      <a:pt x="87" y="193"/>
                    </a:lnTo>
                    <a:lnTo>
                      <a:pt x="0" y="193"/>
                    </a:lnTo>
                    <a:lnTo>
                      <a:pt x="0" y="1655"/>
                    </a:lnTo>
                    <a:lnTo>
                      <a:pt x="270" y="1655"/>
                    </a:lnTo>
                    <a:lnTo>
                      <a:pt x="270" y="1475"/>
                    </a:lnTo>
                    <a:lnTo>
                      <a:pt x="792" y="1475"/>
                    </a:lnTo>
                    <a:lnTo>
                      <a:pt x="792" y="1655"/>
                    </a:lnTo>
                    <a:lnTo>
                      <a:pt x="1062" y="1655"/>
                    </a:lnTo>
                    <a:lnTo>
                      <a:pt x="1062" y="193"/>
                    </a:lnTo>
                    <a:lnTo>
                      <a:pt x="980" y="193"/>
                    </a:lnTo>
                    <a:close/>
                    <a:moveTo>
                      <a:pt x="797" y="421"/>
                    </a:moveTo>
                    <a:lnTo>
                      <a:pt x="797" y="450"/>
                    </a:lnTo>
                    <a:lnTo>
                      <a:pt x="275" y="450"/>
                    </a:lnTo>
                    <a:lnTo>
                      <a:pt x="275" y="421"/>
                    </a:lnTo>
                    <a:close/>
                    <a:moveTo>
                      <a:pt x="275" y="1189"/>
                    </a:moveTo>
                    <a:lnTo>
                      <a:pt x="275" y="1160"/>
                    </a:lnTo>
                    <a:lnTo>
                      <a:pt x="797" y="1160"/>
                    </a:lnTo>
                    <a:lnTo>
                      <a:pt x="797" y="1189"/>
                    </a:lnTo>
                    <a:close/>
                    <a:moveTo>
                      <a:pt x="797" y="1266"/>
                    </a:moveTo>
                    <a:lnTo>
                      <a:pt x="797" y="1295"/>
                    </a:lnTo>
                    <a:lnTo>
                      <a:pt x="275" y="1295"/>
                    </a:lnTo>
                    <a:lnTo>
                      <a:pt x="275" y="1266"/>
                    </a:lnTo>
                    <a:close/>
                    <a:moveTo>
                      <a:pt x="275" y="1083"/>
                    </a:moveTo>
                    <a:lnTo>
                      <a:pt x="275" y="1054"/>
                    </a:lnTo>
                    <a:lnTo>
                      <a:pt x="797" y="1054"/>
                    </a:lnTo>
                    <a:lnTo>
                      <a:pt x="797" y="1083"/>
                    </a:lnTo>
                    <a:close/>
                    <a:moveTo>
                      <a:pt x="275" y="977"/>
                    </a:moveTo>
                    <a:lnTo>
                      <a:pt x="275" y="948"/>
                    </a:lnTo>
                    <a:lnTo>
                      <a:pt x="797" y="948"/>
                    </a:lnTo>
                    <a:lnTo>
                      <a:pt x="797" y="977"/>
                    </a:lnTo>
                    <a:close/>
                    <a:moveTo>
                      <a:pt x="275" y="871"/>
                    </a:moveTo>
                    <a:lnTo>
                      <a:pt x="275" y="842"/>
                    </a:lnTo>
                    <a:lnTo>
                      <a:pt x="797" y="842"/>
                    </a:lnTo>
                    <a:lnTo>
                      <a:pt x="797" y="871"/>
                    </a:lnTo>
                    <a:close/>
                    <a:moveTo>
                      <a:pt x="275" y="768"/>
                    </a:moveTo>
                    <a:lnTo>
                      <a:pt x="275" y="739"/>
                    </a:lnTo>
                    <a:lnTo>
                      <a:pt x="797" y="739"/>
                    </a:lnTo>
                    <a:lnTo>
                      <a:pt x="797" y="768"/>
                    </a:lnTo>
                    <a:close/>
                    <a:moveTo>
                      <a:pt x="275" y="662"/>
                    </a:moveTo>
                    <a:lnTo>
                      <a:pt x="275" y="633"/>
                    </a:lnTo>
                    <a:lnTo>
                      <a:pt x="797" y="633"/>
                    </a:lnTo>
                    <a:lnTo>
                      <a:pt x="797" y="662"/>
                    </a:lnTo>
                    <a:close/>
                    <a:moveTo>
                      <a:pt x="275" y="556"/>
                    </a:moveTo>
                    <a:lnTo>
                      <a:pt x="275" y="527"/>
                    </a:lnTo>
                    <a:lnTo>
                      <a:pt x="797" y="527"/>
                    </a:lnTo>
                    <a:lnTo>
                      <a:pt x="797" y="556"/>
                    </a:lnTo>
                    <a:close/>
                    <a:moveTo>
                      <a:pt x="275" y="1401"/>
                    </a:moveTo>
                    <a:lnTo>
                      <a:pt x="275" y="1372"/>
                    </a:lnTo>
                    <a:lnTo>
                      <a:pt x="797" y="1372"/>
                    </a:lnTo>
                    <a:lnTo>
                      <a:pt x="797" y="1401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8" name="Freeform: Shape 32"/>
              <p:cNvSpPr/>
              <p:nvPr/>
            </p:nvSpPr>
            <p:spPr>
              <a:xfrm>
                <a:off x="7260120" y="2180520"/>
                <a:ext cx="255960" cy="270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712" h="76">
                    <a:moveTo>
                      <a:pt x="356" y="76"/>
                    </a:moveTo>
                    <a:lnTo>
                      <a:pt x="0" y="76"/>
                    </a:lnTo>
                    <a:lnTo>
                      <a:pt x="0" y="0"/>
                    </a:lnTo>
                    <a:lnTo>
                      <a:pt x="712" y="0"/>
                    </a:lnTo>
                    <a:lnTo>
                      <a:pt x="712" y="76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9" name="Freeform: Shape 33"/>
              <p:cNvSpPr/>
              <p:nvPr/>
            </p:nvSpPr>
            <p:spPr>
              <a:xfrm>
                <a:off x="7714079" y="2033640"/>
                <a:ext cx="285480" cy="2113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794" h="588">
                    <a:moveTo>
                      <a:pt x="638" y="138"/>
                    </a:moveTo>
                    <a:lnTo>
                      <a:pt x="638" y="371"/>
                    </a:lnTo>
                    <a:lnTo>
                      <a:pt x="434" y="371"/>
                    </a:lnTo>
                    <a:lnTo>
                      <a:pt x="434" y="0"/>
                    </a:lnTo>
                    <a:lnTo>
                      <a:pt x="153" y="0"/>
                    </a:lnTo>
                    <a:lnTo>
                      <a:pt x="153" y="371"/>
                    </a:lnTo>
                    <a:lnTo>
                      <a:pt x="0" y="371"/>
                    </a:lnTo>
                    <a:lnTo>
                      <a:pt x="0" y="524"/>
                    </a:lnTo>
                    <a:lnTo>
                      <a:pt x="153" y="524"/>
                    </a:lnTo>
                    <a:lnTo>
                      <a:pt x="153" y="580"/>
                    </a:lnTo>
                    <a:lnTo>
                      <a:pt x="434" y="580"/>
                    </a:lnTo>
                    <a:lnTo>
                      <a:pt x="434" y="524"/>
                    </a:lnTo>
                    <a:lnTo>
                      <a:pt x="638" y="524"/>
                    </a:lnTo>
                    <a:lnTo>
                      <a:pt x="638" y="588"/>
                    </a:lnTo>
                    <a:lnTo>
                      <a:pt x="794" y="588"/>
                    </a:lnTo>
                    <a:lnTo>
                      <a:pt x="794" y="138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50" name="Freeform: Shape 34"/>
              <p:cNvSpPr/>
              <p:nvPr/>
            </p:nvSpPr>
            <p:spPr>
              <a:xfrm>
                <a:off x="5578560" y="1624680"/>
                <a:ext cx="123480" cy="5868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44" h="1631">
                    <a:moveTo>
                      <a:pt x="344" y="1626"/>
                    </a:moveTo>
                    <a:cubicBezTo>
                      <a:pt x="344" y="1620"/>
                      <a:pt x="260" y="977"/>
                      <a:pt x="260" y="582"/>
                    </a:cubicBezTo>
                    <a:cubicBezTo>
                      <a:pt x="260" y="190"/>
                      <a:pt x="260" y="161"/>
                      <a:pt x="273" y="50"/>
                    </a:cubicBezTo>
                    <a:lnTo>
                      <a:pt x="289" y="50"/>
                    </a:lnTo>
                    <a:lnTo>
                      <a:pt x="289" y="0"/>
                    </a:lnTo>
                    <a:lnTo>
                      <a:pt x="58" y="0"/>
                    </a:lnTo>
                    <a:lnTo>
                      <a:pt x="58" y="50"/>
                    </a:lnTo>
                    <a:lnTo>
                      <a:pt x="72" y="50"/>
                    </a:lnTo>
                    <a:cubicBezTo>
                      <a:pt x="85" y="161"/>
                      <a:pt x="85" y="190"/>
                      <a:pt x="85" y="582"/>
                    </a:cubicBezTo>
                    <a:cubicBezTo>
                      <a:pt x="85" y="977"/>
                      <a:pt x="0" y="1620"/>
                      <a:pt x="0" y="1626"/>
                    </a:cubicBezTo>
                    <a:lnTo>
                      <a:pt x="32" y="1631"/>
                    </a:lnTo>
                    <a:cubicBezTo>
                      <a:pt x="32" y="1626"/>
                      <a:pt x="77" y="1292"/>
                      <a:pt x="101" y="958"/>
                    </a:cubicBezTo>
                    <a:lnTo>
                      <a:pt x="101" y="1247"/>
                    </a:lnTo>
                    <a:lnTo>
                      <a:pt x="154" y="1247"/>
                    </a:lnTo>
                    <a:lnTo>
                      <a:pt x="154" y="1631"/>
                    </a:lnTo>
                    <a:lnTo>
                      <a:pt x="186" y="1631"/>
                    </a:lnTo>
                    <a:lnTo>
                      <a:pt x="186" y="1247"/>
                    </a:lnTo>
                    <a:lnTo>
                      <a:pt x="238" y="1247"/>
                    </a:lnTo>
                    <a:lnTo>
                      <a:pt x="238" y="964"/>
                    </a:lnTo>
                    <a:cubicBezTo>
                      <a:pt x="262" y="1295"/>
                      <a:pt x="307" y="1623"/>
                      <a:pt x="307" y="1628"/>
                    </a:cubicBezTo>
                    <a:close/>
                    <a:moveTo>
                      <a:pt x="117" y="175"/>
                    </a:moveTo>
                    <a:cubicBezTo>
                      <a:pt x="114" y="127"/>
                      <a:pt x="111" y="95"/>
                      <a:pt x="106" y="50"/>
                    </a:cubicBezTo>
                    <a:lnTo>
                      <a:pt x="156" y="50"/>
                    </a:lnTo>
                    <a:lnTo>
                      <a:pt x="156" y="175"/>
                    </a:lnTo>
                    <a:close/>
                    <a:moveTo>
                      <a:pt x="191" y="50"/>
                    </a:moveTo>
                    <a:lnTo>
                      <a:pt x="241" y="50"/>
                    </a:lnTo>
                    <a:cubicBezTo>
                      <a:pt x="236" y="95"/>
                      <a:pt x="233" y="127"/>
                      <a:pt x="231" y="175"/>
                    </a:cubicBezTo>
                    <a:lnTo>
                      <a:pt x="191" y="175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51" name="Freeform: Shape 35"/>
              <p:cNvSpPr/>
              <p:nvPr/>
            </p:nvSpPr>
            <p:spPr>
              <a:xfrm>
                <a:off x="5569920" y="1391040"/>
                <a:ext cx="145440" cy="2257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405" h="628">
                    <a:moveTo>
                      <a:pt x="405" y="469"/>
                    </a:moveTo>
                    <a:lnTo>
                      <a:pt x="355" y="469"/>
                    </a:lnTo>
                    <a:lnTo>
                      <a:pt x="297" y="424"/>
                    </a:lnTo>
                    <a:lnTo>
                      <a:pt x="270" y="424"/>
                    </a:lnTo>
                    <a:lnTo>
                      <a:pt x="270" y="400"/>
                    </a:lnTo>
                    <a:lnTo>
                      <a:pt x="225" y="400"/>
                    </a:lnTo>
                    <a:lnTo>
                      <a:pt x="225" y="90"/>
                    </a:lnTo>
                    <a:lnTo>
                      <a:pt x="210" y="90"/>
                    </a:lnTo>
                    <a:lnTo>
                      <a:pt x="210" y="0"/>
                    </a:lnTo>
                    <a:lnTo>
                      <a:pt x="196" y="0"/>
                    </a:lnTo>
                    <a:lnTo>
                      <a:pt x="196" y="90"/>
                    </a:lnTo>
                    <a:lnTo>
                      <a:pt x="180" y="90"/>
                    </a:lnTo>
                    <a:lnTo>
                      <a:pt x="180" y="400"/>
                    </a:lnTo>
                    <a:lnTo>
                      <a:pt x="135" y="400"/>
                    </a:lnTo>
                    <a:lnTo>
                      <a:pt x="135" y="424"/>
                    </a:lnTo>
                    <a:lnTo>
                      <a:pt x="104" y="424"/>
                    </a:lnTo>
                    <a:lnTo>
                      <a:pt x="48" y="469"/>
                    </a:lnTo>
                    <a:lnTo>
                      <a:pt x="0" y="469"/>
                    </a:lnTo>
                    <a:lnTo>
                      <a:pt x="0" y="503"/>
                    </a:lnTo>
                    <a:lnTo>
                      <a:pt x="43" y="503"/>
                    </a:lnTo>
                    <a:lnTo>
                      <a:pt x="85" y="628"/>
                    </a:lnTo>
                    <a:lnTo>
                      <a:pt x="329" y="628"/>
                    </a:lnTo>
                    <a:lnTo>
                      <a:pt x="366" y="503"/>
                    </a:lnTo>
                    <a:lnTo>
                      <a:pt x="405" y="503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dirty="0">
                  <a:ln>
                    <a:noFill/>
                  </a:ln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 bwMode="auto">
            <a:xfrm>
              <a:off x="0" y="4786058"/>
              <a:ext cx="9144000" cy="357442"/>
            </a:xfrm>
            <a:prstGeom prst="rect">
              <a:avLst/>
            </a:prstGeom>
            <a:grp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91440" tIns="45720" rIns="91440" bIns="45720" rtlCol="0" anchor="ctr"/>
            <a:lstStyle/>
            <a:p>
              <a:pPr algn="ctr" defTabSz="514350"/>
              <a:endParaRPr lang="en-US" sz="1400" dirty="0">
                <a:solidFill>
                  <a:schemeClr val="bg1"/>
                </a:solidFill>
                <a:ea typeface="Arial" pitchFamily="-107" charset="0"/>
                <a:cs typeface="Arial" pitchFamily="-107" charset="0"/>
                <a:sym typeface="Arial" pitchFamily="-107" charset="0"/>
              </a:endParaRPr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413620"/>
            <a:ext cx="8394466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Demo Slide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2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PSOIOT-1032</a:t>
            </a:r>
            <a:endParaRPr lang="en-US" dirty="0">
              <a:ea typeface="ＭＳ Ｐゴシック" charset="0"/>
            </a:endParaRPr>
          </a:p>
        </p:txBody>
      </p:sp>
      <p:grpSp>
        <p:nvGrpSpPr>
          <p:cNvPr id="52" name="Group 51"/>
          <p:cNvGrpSpPr/>
          <p:nvPr userDrawn="1"/>
        </p:nvGrpSpPr>
        <p:grpSpPr>
          <a:xfrm>
            <a:off x="454861" y="4785454"/>
            <a:ext cx="820227" cy="274319"/>
            <a:chOff x="1741456" y="4513412"/>
            <a:chExt cx="1027381" cy="343600"/>
          </a:xfrm>
          <a:solidFill>
            <a:schemeClr val="bg1"/>
          </a:solidFill>
        </p:grpSpPr>
        <p:sp>
          <p:nvSpPr>
            <p:cNvPr id="53" name="Freeform: Shape 1"/>
            <p:cNvSpPr/>
            <p:nvPr/>
          </p:nvSpPr>
          <p:spPr>
            <a:xfrm>
              <a:off x="2624973" y="4513412"/>
              <a:ext cx="143864" cy="34303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58" h="1806">
                  <a:moveTo>
                    <a:pt x="242" y="829"/>
                  </a:moveTo>
                  <a:cubicBezTo>
                    <a:pt x="215" y="896"/>
                    <a:pt x="204" y="941"/>
                    <a:pt x="204" y="964"/>
                  </a:cubicBezTo>
                  <a:cubicBezTo>
                    <a:pt x="183" y="999"/>
                    <a:pt x="175" y="1070"/>
                    <a:pt x="175" y="1097"/>
                  </a:cubicBezTo>
                  <a:lnTo>
                    <a:pt x="175" y="1129"/>
                  </a:lnTo>
                  <a:lnTo>
                    <a:pt x="223" y="1208"/>
                  </a:lnTo>
                  <a:cubicBezTo>
                    <a:pt x="250" y="1245"/>
                    <a:pt x="218" y="1258"/>
                    <a:pt x="292" y="1282"/>
                  </a:cubicBezTo>
                  <a:cubicBezTo>
                    <a:pt x="318" y="1282"/>
                    <a:pt x="340" y="1261"/>
                    <a:pt x="353" y="1221"/>
                  </a:cubicBezTo>
                  <a:lnTo>
                    <a:pt x="353" y="1208"/>
                  </a:lnTo>
                  <a:cubicBezTo>
                    <a:pt x="353" y="1113"/>
                    <a:pt x="387" y="978"/>
                    <a:pt x="419" y="888"/>
                  </a:cubicBezTo>
                  <a:cubicBezTo>
                    <a:pt x="419" y="845"/>
                    <a:pt x="456" y="718"/>
                    <a:pt x="588" y="406"/>
                  </a:cubicBezTo>
                  <a:cubicBezTo>
                    <a:pt x="588" y="371"/>
                    <a:pt x="618" y="308"/>
                    <a:pt x="678" y="210"/>
                  </a:cubicBezTo>
                  <a:cubicBezTo>
                    <a:pt x="729" y="125"/>
                    <a:pt x="742" y="138"/>
                    <a:pt x="758" y="128"/>
                  </a:cubicBezTo>
                  <a:lnTo>
                    <a:pt x="758" y="80"/>
                  </a:lnTo>
                  <a:lnTo>
                    <a:pt x="739" y="61"/>
                  </a:lnTo>
                  <a:cubicBezTo>
                    <a:pt x="739" y="61"/>
                    <a:pt x="721" y="43"/>
                    <a:pt x="671" y="22"/>
                  </a:cubicBezTo>
                  <a:cubicBezTo>
                    <a:pt x="671" y="22"/>
                    <a:pt x="620" y="0"/>
                    <a:pt x="604" y="0"/>
                  </a:cubicBezTo>
                  <a:cubicBezTo>
                    <a:pt x="588" y="0"/>
                    <a:pt x="557" y="32"/>
                    <a:pt x="530" y="93"/>
                  </a:cubicBezTo>
                  <a:close/>
                  <a:moveTo>
                    <a:pt x="14" y="1738"/>
                  </a:moveTo>
                  <a:cubicBezTo>
                    <a:pt x="14" y="1772"/>
                    <a:pt x="-18" y="1783"/>
                    <a:pt x="16" y="1806"/>
                  </a:cubicBezTo>
                  <a:lnTo>
                    <a:pt x="77" y="1806"/>
                  </a:lnTo>
                  <a:cubicBezTo>
                    <a:pt x="144" y="1775"/>
                    <a:pt x="167" y="1716"/>
                    <a:pt x="252" y="1528"/>
                  </a:cubicBezTo>
                  <a:lnTo>
                    <a:pt x="252" y="1486"/>
                  </a:lnTo>
                  <a:cubicBezTo>
                    <a:pt x="252" y="1460"/>
                    <a:pt x="273" y="1446"/>
                    <a:pt x="218" y="1412"/>
                  </a:cubicBezTo>
                  <a:lnTo>
                    <a:pt x="202" y="1412"/>
                  </a:lnTo>
                  <a:cubicBezTo>
                    <a:pt x="93" y="1409"/>
                    <a:pt x="67" y="1465"/>
                    <a:pt x="14" y="168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" name="Freeform: Shape 2"/>
            <p:cNvSpPr/>
            <p:nvPr/>
          </p:nvSpPr>
          <p:spPr>
            <a:xfrm>
              <a:off x="2244124" y="4551801"/>
              <a:ext cx="81339" cy="30426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9" h="1602">
                  <a:moveTo>
                    <a:pt x="244" y="1533"/>
                  </a:moveTo>
                  <a:cubicBezTo>
                    <a:pt x="209" y="1533"/>
                    <a:pt x="199" y="1483"/>
                    <a:pt x="183" y="1329"/>
                  </a:cubicBezTo>
                  <a:cubicBezTo>
                    <a:pt x="201" y="1064"/>
                    <a:pt x="223" y="884"/>
                    <a:pt x="241" y="789"/>
                  </a:cubicBezTo>
                  <a:cubicBezTo>
                    <a:pt x="323" y="384"/>
                    <a:pt x="307" y="458"/>
                    <a:pt x="366" y="320"/>
                  </a:cubicBezTo>
                  <a:cubicBezTo>
                    <a:pt x="424" y="180"/>
                    <a:pt x="429" y="161"/>
                    <a:pt x="429" y="119"/>
                  </a:cubicBezTo>
                  <a:cubicBezTo>
                    <a:pt x="429" y="71"/>
                    <a:pt x="376" y="32"/>
                    <a:pt x="268" y="0"/>
                  </a:cubicBezTo>
                  <a:lnTo>
                    <a:pt x="260" y="0"/>
                  </a:lnTo>
                  <a:lnTo>
                    <a:pt x="257" y="2"/>
                  </a:lnTo>
                  <a:cubicBezTo>
                    <a:pt x="257" y="2"/>
                    <a:pt x="254" y="5"/>
                    <a:pt x="241" y="63"/>
                  </a:cubicBezTo>
                  <a:lnTo>
                    <a:pt x="209" y="201"/>
                  </a:lnTo>
                  <a:cubicBezTo>
                    <a:pt x="130" y="535"/>
                    <a:pt x="127" y="564"/>
                    <a:pt x="109" y="614"/>
                  </a:cubicBezTo>
                  <a:cubicBezTo>
                    <a:pt x="-8" y="1138"/>
                    <a:pt x="0" y="1213"/>
                    <a:pt x="0" y="1340"/>
                  </a:cubicBezTo>
                  <a:cubicBezTo>
                    <a:pt x="5" y="1385"/>
                    <a:pt x="27" y="1432"/>
                    <a:pt x="66" y="1483"/>
                  </a:cubicBezTo>
                  <a:cubicBezTo>
                    <a:pt x="146" y="1562"/>
                    <a:pt x="212" y="1602"/>
                    <a:pt x="257" y="160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" name="Freeform: Shape 3"/>
            <p:cNvSpPr/>
            <p:nvPr/>
          </p:nvSpPr>
          <p:spPr>
            <a:xfrm>
              <a:off x="2307789" y="4611664"/>
              <a:ext cx="82479" cy="24458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35" h="1288">
                  <a:moveTo>
                    <a:pt x="270" y="204"/>
                  </a:moveTo>
                  <a:lnTo>
                    <a:pt x="294" y="212"/>
                  </a:lnTo>
                  <a:cubicBezTo>
                    <a:pt x="331" y="206"/>
                    <a:pt x="379" y="164"/>
                    <a:pt x="435" y="82"/>
                  </a:cubicBezTo>
                  <a:lnTo>
                    <a:pt x="432" y="71"/>
                  </a:lnTo>
                  <a:cubicBezTo>
                    <a:pt x="429" y="45"/>
                    <a:pt x="395" y="21"/>
                    <a:pt x="329" y="0"/>
                  </a:cubicBezTo>
                  <a:lnTo>
                    <a:pt x="321" y="0"/>
                  </a:lnTo>
                  <a:cubicBezTo>
                    <a:pt x="302" y="3"/>
                    <a:pt x="284" y="69"/>
                    <a:pt x="270" y="204"/>
                  </a:cubicBezTo>
                  <a:close/>
                  <a:moveTo>
                    <a:pt x="210" y="1218"/>
                  </a:moveTo>
                  <a:lnTo>
                    <a:pt x="199" y="1189"/>
                  </a:lnTo>
                  <a:cubicBezTo>
                    <a:pt x="194" y="1048"/>
                    <a:pt x="194" y="956"/>
                    <a:pt x="204" y="913"/>
                  </a:cubicBezTo>
                  <a:lnTo>
                    <a:pt x="194" y="884"/>
                  </a:lnTo>
                  <a:cubicBezTo>
                    <a:pt x="191" y="829"/>
                    <a:pt x="196" y="800"/>
                    <a:pt x="207" y="800"/>
                  </a:cubicBezTo>
                  <a:cubicBezTo>
                    <a:pt x="220" y="712"/>
                    <a:pt x="236" y="662"/>
                    <a:pt x="249" y="651"/>
                  </a:cubicBezTo>
                  <a:cubicBezTo>
                    <a:pt x="255" y="590"/>
                    <a:pt x="286" y="511"/>
                    <a:pt x="347" y="413"/>
                  </a:cubicBezTo>
                  <a:cubicBezTo>
                    <a:pt x="345" y="381"/>
                    <a:pt x="281" y="341"/>
                    <a:pt x="165" y="291"/>
                  </a:cubicBezTo>
                  <a:cubicBezTo>
                    <a:pt x="133" y="294"/>
                    <a:pt x="106" y="360"/>
                    <a:pt x="82" y="484"/>
                  </a:cubicBezTo>
                  <a:cubicBezTo>
                    <a:pt x="16" y="768"/>
                    <a:pt x="-10" y="969"/>
                    <a:pt x="3" y="1086"/>
                  </a:cubicBezTo>
                  <a:cubicBezTo>
                    <a:pt x="14" y="1168"/>
                    <a:pt x="24" y="1207"/>
                    <a:pt x="40" y="1207"/>
                  </a:cubicBezTo>
                  <a:cubicBezTo>
                    <a:pt x="96" y="1268"/>
                    <a:pt x="157" y="1295"/>
                    <a:pt x="225" y="128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" name="Freeform: Shape 4"/>
            <p:cNvSpPr/>
            <p:nvPr/>
          </p:nvSpPr>
          <p:spPr>
            <a:xfrm>
              <a:off x="2387038" y="4639791"/>
              <a:ext cx="173891" cy="21627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16" h="1139">
                  <a:moveTo>
                    <a:pt x="871" y="172"/>
                  </a:moveTo>
                  <a:cubicBezTo>
                    <a:pt x="900" y="141"/>
                    <a:pt x="916" y="114"/>
                    <a:pt x="916" y="95"/>
                  </a:cubicBezTo>
                  <a:cubicBezTo>
                    <a:pt x="916" y="37"/>
                    <a:pt x="892" y="5"/>
                    <a:pt x="795" y="0"/>
                  </a:cubicBezTo>
                  <a:cubicBezTo>
                    <a:pt x="773" y="0"/>
                    <a:pt x="736" y="35"/>
                    <a:pt x="683" y="106"/>
                  </a:cubicBezTo>
                  <a:cubicBezTo>
                    <a:pt x="644" y="252"/>
                    <a:pt x="599" y="350"/>
                    <a:pt x="543" y="403"/>
                  </a:cubicBezTo>
                  <a:cubicBezTo>
                    <a:pt x="456" y="596"/>
                    <a:pt x="389" y="723"/>
                    <a:pt x="344" y="781"/>
                  </a:cubicBezTo>
                  <a:cubicBezTo>
                    <a:pt x="331" y="832"/>
                    <a:pt x="318" y="858"/>
                    <a:pt x="307" y="858"/>
                  </a:cubicBezTo>
                  <a:lnTo>
                    <a:pt x="305" y="858"/>
                  </a:lnTo>
                  <a:cubicBezTo>
                    <a:pt x="305" y="858"/>
                    <a:pt x="302" y="858"/>
                    <a:pt x="299" y="773"/>
                  </a:cubicBezTo>
                  <a:lnTo>
                    <a:pt x="294" y="569"/>
                  </a:lnTo>
                  <a:lnTo>
                    <a:pt x="302" y="498"/>
                  </a:lnTo>
                  <a:lnTo>
                    <a:pt x="286" y="416"/>
                  </a:lnTo>
                  <a:lnTo>
                    <a:pt x="294" y="397"/>
                  </a:lnTo>
                  <a:lnTo>
                    <a:pt x="278" y="363"/>
                  </a:lnTo>
                  <a:lnTo>
                    <a:pt x="286" y="339"/>
                  </a:lnTo>
                  <a:lnTo>
                    <a:pt x="286" y="334"/>
                  </a:lnTo>
                  <a:cubicBezTo>
                    <a:pt x="286" y="286"/>
                    <a:pt x="207" y="249"/>
                    <a:pt x="45" y="220"/>
                  </a:cubicBezTo>
                  <a:cubicBezTo>
                    <a:pt x="24" y="225"/>
                    <a:pt x="11" y="236"/>
                    <a:pt x="0" y="249"/>
                  </a:cubicBezTo>
                  <a:lnTo>
                    <a:pt x="0" y="260"/>
                  </a:lnTo>
                  <a:cubicBezTo>
                    <a:pt x="29" y="260"/>
                    <a:pt x="53" y="474"/>
                    <a:pt x="74" y="906"/>
                  </a:cubicBezTo>
                  <a:cubicBezTo>
                    <a:pt x="74" y="993"/>
                    <a:pt x="93" y="1049"/>
                    <a:pt x="133" y="1073"/>
                  </a:cubicBezTo>
                  <a:cubicBezTo>
                    <a:pt x="170" y="1115"/>
                    <a:pt x="215" y="1139"/>
                    <a:pt x="273" y="1139"/>
                  </a:cubicBezTo>
                  <a:lnTo>
                    <a:pt x="302" y="1139"/>
                  </a:lnTo>
                  <a:lnTo>
                    <a:pt x="305" y="1136"/>
                  </a:lnTo>
                  <a:cubicBezTo>
                    <a:pt x="305" y="1136"/>
                    <a:pt x="307" y="1134"/>
                    <a:pt x="342" y="1054"/>
                  </a:cubicBezTo>
                  <a:lnTo>
                    <a:pt x="432" y="848"/>
                  </a:lnTo>
                  <a:cubicBezTo>
                    <a:pt x="516" y="667"/>
                    <a:pt x="569" y="564"/>
                    <a:pt x="593" y="540"/>
                  </a:cubicBezTo>
                  <a:cubicBezTo>
                    <a:pt x="620" y="474"/>
                    <a:pt x="641" y="440"/>
                    <a:pt x="652" y="434"/>
                  </a:cubicBezTo>
                  <a:lnTo>
                    <a:pt x="654" y="434"/>
                  </a:lnTo>
                  <a:cubicBezTo>
                    <a:pt x="654" y="434"/>
                    <a:pt x="657" y="434"/>
                    <a:pt x="712" y="36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" name="Freeform: Shape 5"/>
            <p:cNvSpPr/>
            <p:nvPr/>
          </p:nvSpPr>
          <p:spPr>
            <a:xfrm>
              <a:off x="2518358" y="4655945"/>
              <a:ext cx="124099" cy="20106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4" h="1059">
                  <a:moveTo>
                    <a:pt x="337" y="53"/>
                  </a:moveTo>
                  <a:cubicBezTo>
                    <a:pt x="276" y="108"/>
                    <a:pt x="233" y="167"/>
                    <a:pt x="204" y="230"/>
                  </a:cubicBezTo>
                  <a:lnTo>
                    <a:pt x="201" y="233"/>
                  </a:lnTo>
                  <a:cubicBezTo>
                    <a:pt x="201" y="233"/>
                    <a:pt x="199" y="236"/>
                    <a:pt x="183" y="262"/>
                  </a:cubicBezTo>
                  <a:lnTo>
                    <a:pt x="125" y="368"/>
                  </a:lnTo>
                  <a:cubicBezTo>
                    <a:pt x="43" y="564"/>
                    <a:pt x="0" y="710"/>
                    <a:pt x="0" y="808"/>
                  </a:cubicBezTo>
                  <a:lnTo>
                    <a:pt x="0" y="826"/>
                  </a:lnTo>
                  <a:cubicBezTo>
                    <a:pt x="0" y="861"/>
                    <a:pt x="21" y="900"/>
                    <a:pt x="66" y="945"/>
                  </a:cubicBezTo>
                  <a:cubicBezTo>
                    <a:pt x="109" y="1019"/>
                    <a:pt x="159" y="1059"/>
                    <a:pt x="220" y="1059"/>
                  </a:cubicBezTo>
                  <a:cubicBezTo>
                    <a:pt x="268" y="1049"/>
                    <a:pt x="294" y="1038"/>
                    <a:pt x="294" y="1030"/>
                  </a:cubicBezTo>
                  <a:cubicBezTo>
                    <a:pt x="339" y="998"/>
                    <a:pt x="360" y="977"/>
                    <a:pt x="360" y="964"/>
                  </a:cubicBezTo>
                  <a:cubicBezTo>
                    <a:pt x="432" y="874"/>
                    <a:pt x="477" y="800"/>
                    <a:pt x="501" y="739"/>
                  </a:cubicBezTo>
                  <a:lnTo>
                    <a:pt x="501" y="733"/>
                  </a:lnTo>
                  <a:lnTo>
                    <a:pt x="485" y="720"/>
                  </a:lnTo>
                  <a:lnTo>
                    <a:pt x="469" y="733"/>
                  </a:lnTo>
                  <a:cubicBezTo>
                    <a:pt x="392" y="845"/>
                    <a:pt x="310" y="924"/>
                    <a:pt x="220" y="972"/>
                  </a:cubicBezTo>
                  <a:cubicBezTo>
                    <a:pt x="204" y="972"/>
                    <a:pt x="191" y="961"/>
                    <a:pt x="183" y="943"/>
                  </a:cubicBezTo>
                  <a:cubicBezTo>
                    <a:pt x="183" y="813"/>
                    <a:pt x="233" y="641"/>
                    <a:pt x="331" y="421"/>
                  </a:cubicBezTo>
                  <a:lnTo>
                    <a:pt x="382" y="424"/>
                  </a:lnTo>
                  <a:cubicBezTo>
                    <a:pt x="382" y="424"/>
                    <a:pt x="411" y="426"/>
                    <a:pt x="440" y="416"/>
                  </a:cubicBezTo>
                  <a:lnTo>
                    <a:pt x="530" y="379"/>
                  </a:lnTo>
                  <a:cubicBezTo>
                    <a:pt x="588" y="349"/>
                    <a:pt x="628" y="299"/>
                    <a:pt x="654" y="230"/>
                  </a:cubicBezTo>
                  <a:lnTo>
                    <a:pt x="654" y="159"/>
                  </a:lnTo>
                  <a:cubicBezTo>
                    <a:pt x="646" y="111"/>
                    <a:pt x="577" y="58"/>
                    <a:pt x="448" y="0"/>
                  </a:cubicBezTo>
                  <a:lnTo>
                    <a:pt x="411" y="0"/>
                  </a:lnTo>
                  <a:close/>
                  <a:moveTo>
                    <a:pt x="374" y="349"/>
                  </a:moveTo>
                  <a:cubicBezTo>
                    <a:pt x="453" y="244"/>
                    <a:pt x="506" y="191"/>
                    <a:pt x="535" y="191"/>
                  </a:cubicBezTo>
                  <a:lnTo>
                    <a:pt x="543" y="191"/>
                  </a:lnTo>
                  <a:lnTo>
                    <a:pt x="551" y="196"/>
                  </a:lnTo>
                  <a:cubicBezTo>
                    <a:pt x="498" y="310"/>
                    <a:pt x="448" y="368"/>
                    <a:pt x="405" y="368"/>
                  </a:cubicBezTo>
                  <a:lnTo>
                    <a:pt x="376" y="355"/>
                  </a:lnTo>
                  <a:lnTo>
                    <a:pt x="376" y="349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" name="Freeform: Shape 6"/>
            <p:cNvSpPr/>
            <p:nvPr/>
          </p:nvSpPr>
          <p:spPr>
            <a:xfrm>
              <a:off x="1741456" y="4718660"/>
              <a:ext cx="122009" cy="13721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3" h="723">
                  <a:moveTo>
                    <a:pt x="495" y="442"/>
                  </a:moveTo>
                  <a:cubicBezTo>
                    <a:pt x="490" y="495"/>
                    <a:pt x="455" y="598"/>
                    <a:pt x="339" y="598"/>
                  </a:cubicBezTo>
                  <a:cubicBezTo>
                    <a:pt x="233" y="598"/>
                    <a:pt x="151" y="522"/>
                    <a:pt x="151" y="363"/>
                  </a:cubicBezTo>
                  <a:cubicBezTo>
                    <a:pt x="151" y="220"/>
                    <a:pt x="222" y="127"/>
                    <a:pt x="339" y="127"/>
                  </a:cubicBezTo>
                  <a:cubicBezTo>
                    <a:pt x="434" y="127"/>
                    <a:pt x="482" y="199"/>
                    <a:pt x="490" y="249"/>
                  </a:cubicBezTo>
                  <a:lnTo>
                    <a:pt x="635" y="249"/>
                  </a:lnTo>
                  <a:cubicBezTo>
                    <a:pt x="627" y="161"/>
                    <a:pt x="559" y="0"/>
                    <a:pt x="339" y="0"/>
                  </a:cubicBezTo>
                  <a:cubicBezTo>
                    <a:pt x="130" y="0"/>
                    <a:pt x="0" y="156"/>
                    <a:pt x="0" y="360"/>
                  </a:cubicBezTo>
                  <a:cubicBezTo>
                    <a:pt x="0" y="577"/>
                    <a:pt x="140" y="723"/>
                    <a:pt x="339" y="723"/>
                  </a:cubicBezTo>
                  <a:cubicBezTo>
                    <a:pt x="566" y="723"/>
                    <a:pt x="638" y="537"/>
                    <a:pt x="643" y="43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9" name="Freeform: Shape 7"/>
            <p:cNvSpPr/>
            <p:nvPr/>
          </p:nvSpPr>
          <p:spPr>
            <a:xfrm>
              <a:off x="1876198" y="4721701"/>
              <a:ext cx="27556" cy="2337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124">
                  <a:moveTo>
                    <a:pt x="73" y="124"/>
                  </a:moveTo>
                  <a:lnTo>
                    <a:pt x="0" y="124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2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0" name="Freeform: Shape 8"/>
            <p:cNvSpPr/>
            <p:nvPr/>
          </p:nvSpPr>
          <p:spPr>
            <a:xfrm>
              <a:off x="1876198" y="4757809"/>
              <a:ext cx="27556" cy="9502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501">
                  <a:moveTo>
                    <a:pt x="73" y="501"/>
                  </a:moveTo>
                  <a:lnTo>
                    <a:pt x="0" y="501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501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1" name="Freeform: Shape 9"/>
            <p:cNvSpPr/>
            <p:nvPr/>
          </p:nvSpPr>
          <p:spPr>
            <a:xfrm>
              <a:off x="1914967" y="4755338"/>
              <a:ext cx="90461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7" h="530">
                  <a:moveTo>
                    <a:pt x="16" y="146"/>
                  </a:moveTo>
                  <a:cubicBezTo>
                    <a:pt x="16" y="252"/>
                    <a:pt x="109" y="284"/>
                    <a:pt x="162" y="297"/>
                  </a:cubicBezTo>
                  <a:cubicBezTo>
                    <a:pt x="175" y="299"/>
                    <a:pt x="212" y="310"/>
                    <a:pt x="225" y="313"/>
                  </a:cubicBezTo>
                  <a:cubicBezTo>
                    <a:pt x="278" y="326"/>
                    <a:pt x="326" y="337"/>
                    <a:pt x="326" y="379"/>
                  </a:cubicBezTo>
                  <a:cubicBezTo>
                    <a:pt x="326" y="408"/>
                    <a:pt x="294" y="432"/>
                    <a:pt x="236" y="432"/>
                  </a:cubicBezTo>
                  <a:cubicBezTo>
                    <a:pt x="178" y="432"/>
                    <a:pt x="143" y="403"/>
                    <a:pt x="138" y="352"/>
                  </a:cubicBezTo>
                  <a:lnTo>
                    <a:pt x="0" y="352"/>
                  </a:lnTo>
                  <a:cubicBezTo>
                    <a:pt x="6" y="405"/>
                    <a:pt x="35" y="530"/>
                    <a:pt x="236" y="530"/>
                  </a:cubicBezTo>
                  <a:cubicBezTo>
                    <a:pt x="424" y="530"/>
                    <a:pt x="477" y="427"/>
                    <a:pt x="477" y="368"/>
                  </a:cubicBezTo>
                  <a:cubicBezTo>
                    <a:pt x="477" y="302"/>
                    <a:pt x="435" y="246"/>
                    <a:pt x="310" y="215"/>
                  </a:cubicBezTo>
                  <a:cubicBezTo>
                    <a:pt x="302" y="212"/>
                    <a:pt x="262" y="204"/>
                    <a:pt x="247" y="199"/>
                  </a:cubicBezTo>
                  <a:cubicBezTo>
                    <a:pt x="183" y="183"/>
                    <a:pt x="165" y="172"/>
                    <a:pt x="165" y="141"/>
                  </a:cubicBezTo>
                  <a:cubicBezTo>
                    <a:pt x="165" y="111"/>
                    <a:pt x="196" y="98"/>
                    <a:pt x="231" y="98"/>
                  </a:cubicBezTo>
                  <a:cubicBezTo>
                    <a:pt x="310" y="98"/>
                    <a:pt x="326" y="138"/>
                    <a:pt x="326" y="162"/>
                  </a:cubicBezTo>
                  <a:lnTo>
                    <a:pt x="464" y="162"/>
                  </a:lnTo>
                  <a:cubicBezTo>
                    <a:pt x="464" y="109"/>
                    <a:pt x="427" y="0"/>
                    <a:pt x="231" y="0"/>
                  </a:cubicBezTo>
                  <a:cubicBezTo>
                    <a:pt x="74" y="0"/>
                    <a:pt x="16" y="80"/>
                    <a:pt x="16" y="14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2" name="Freeform: Shape 10"/>
            <p:cNvSpPr/>
            <p:nvPr/>
          </p:nvSpPr>
          <p:spPr>
            <a:xfrm>
              <a:off x="2012080" y="4755338"/>
              <a:ext cx="97493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4" h="530">
                  <a:moveTo>
                    <a:pt x="376" y="331"/>
                  </a:moveTo>
                  <a:cubicBezTo>
                    <a:pt x="366" y="379"/>
                    <a:pt x="334" y="424"/>
                    <a:pt x="270" y="424"/>
                  </a:cubicBezTo>
                  <a:cubicBezTo>
                    <a:pt x="191" y="424"/>
                    <a:pt x="151" y="355"/>
                    <a:pt x="151" y="265"/>
                  </a:cubicBezTo>
                  <a:cubicBezTo>
                    <a:pt x="151" y="196"/>
                    <a:pt x="178" y="103"/>
                    <a:pt x="270" y="103"/>
                  </a:cubicBezTo>
                  <a:cubicBezTo>
                    <a:pt x="329" y="103"/>
                    <a:pt x="363" y="143"/>
                    <a:pt x="371" y="188"/>
                  </a:cubicBezTo>
                  <a:lnTo>
                    <a:pt x="511" y="188"/>
                  </a:lnTo>
                  <a:cubicBezTo>
                    <a:pt x="503" y="109"/>
                    <a:pt x="445" y="0"/>
                    <a:pt x="268" y="0"/>
                  </a:cubicBezTo>
                  <a:cubicBezTo>
                    <a:pt x="112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53" y="530"/>
                    <a:pt x="506" y="413"/>
                    <a:pt x="514" y="334"/>
                  </a:cubicBezTo>
                  <a:lnTo>
                    <a:pt x="376" y="33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3" name="Freeform: Shape 11"/>
            <p:cNvSpPr/>
            <p:nvPr/>
          </p:nvSpPr>
          <p:spPr>
            <a:xfrm>
              <a:off x="2117744" y="4755338"/>
              <a:ext cx="101104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33" h="530">
                  <a:moveTo>
                    <a:pt x="268" y="0"/>
                  </a:moveTo>
                  <a:cubicBezTo>
                    <a:pt x="109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24" y="530"/>
                    <a:pt x="533" y="429"/>
                    <a:pt x="533" y="265"/>
                  </a:cubicBezTo>
                  <a:cubicBezTo>
                    <a:pt x="533" y="98"/>
                    <a:pt x="419" y="0"/>
                    <a:pt x="268" y="0"/>
                  </a:cubicBezTo>
                  <a:close/>
                  <a:moveTo>
                    <a:pt x="265" y="424"/>
                  </a:moveTo>
                  <a:cubicBezTo>
                    <a:pt x="188" y="424"/>
                    <a:pt x="146" y="355"/>
                    <a:pt x="146" y="265"/>
                  </a:cubicBezTo>
                  <a:cubicBezTo>
                    <a:pt x="149" y="196"/>
                    <a:pt x="175" y="103"/>
                    <a:pt x="265" y="103"/>
                  </a:cubicBezTo>
                  <a:cubicBezTo>
                    <a:pt x="347" y="103"/>
                    <a:pt x="382" y="183"/>
                    <a:pt x="382" y="265"/>
                  </a:cubicBezTo>
                  <a:cubicBezTo>
                    <a:pt x="382" y="347"/>
                    <a:pt x="347" y="424"/>
                    <a:pt x="265" y="424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290429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29716446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3952921"/>
          </a:xfrm>
          <a:prstGeom prst="rect">
            <a:avLst/>
          </a:prstGeom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PSOIOT-1032</a:t>
            </a: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970485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0" y="596900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200">
              <a:defRPr/>
            </a:pP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0" y="3595688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200">
              <a:defRPr/>
            </a:pP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8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065871" y="3655079"/>
            <a:ext cx="5074070" cy="628650"/>
          </a:xfrm>
        </p:spPr>
        <p:txBody>
          <a:bodyPr anchor="ctr"/>
          <a:lstStyle>
            <a:lvl1pPr>
              <a:defRPr sz="20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PSOIOT-1032</a:t>
            </a: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661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38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dirty="0"/>
              <a:t>Click icon to add media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PSOIOT-1032</a:t>
            </a: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4836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dirty="0"/>
              <a:t>Click icon to add media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PSOIOT-1032</a:t>
            </a: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948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alua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356616" y="504248"/>
            <a:ext cx="6842579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6251" indent="-6251" defTabSz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chemeClr val="accent6"/>
                </a:solidFill>
                <a:ea typeface="+mj-ea"/>
                <a:cs typeface="+mj-cs"/>
                <a:sym typeface="Arial" pitchFamily="34" charset="0"/>
              </a:rPr>
              <a:t>Complete Your Online Session Evaluation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4724400" y="3790950"/>
            <a:ext cx="4191000" cy="677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sz="1400" dirty="0">
                <a:solidFill>
                  <a:schemeClr val="tx1"/>
                </a:solidFill>
              </a:rPr>
              <a:t>Don’t forget: Cisco Live sessions will be available for viewing on-demand after the event at </a:t>
            </a:r>
            <a:r>
              <a:rPr lang="en-US" sz="1400" u="sng" dirty="0">
                <a:solidFill>
                  <a:schemeClr val="tx1"/>
                </a:solidFill>
                <a:hlinkClick r:id="rId2" action="ppaction://hlinkfile"/>
              </a:rPr>
              <a:t>CiscoLive.com/Online</a:t>
            </a:r>
            <a:endParaRPr lang="en-US" sz="1600" dirty="0">
              <a:solidFill>
                <a:schemeClr val="tx1"/>
              </a:solidFill>
              <a:ea typeface="ＭＳ Ｐゴシック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 userDrawn="1"/>
        </p:nvSpPr>
        <p:spPr>
          <a:xfrm>
            <a:off x="353787" y="1077913"/>
            <a:ext cx="4119061" cy="246221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87523" indent="-185738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386656" indent="-193775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2pPr>
            <a:lvl3pPr marL="546497" indent="-159842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3pPr>
            <a:lvl4pPr marL="706339" indent="-159842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itchFamily="34" charset="0"/>
              <a:buChar char="–"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4pPr>
            <a:lvl5pPr marL="773311" indent="-66973" algn="l" rtl="0" eaLnBrk="0" fontAlgn="base" hangingPunct="0">
              <a:lnSpc>
                <a:spcPct val="95000"/>
              </a:lnSpc>
              <a:spcBef>
                <a:spcPts val="67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buChar char="»"/>
              <a:defRPr>
                <a:solidFill>
                  <a:schemeClr val="tx2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5pPr>
            <a:lvl6pPr marL="1416248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6pPr>
            <a:lvl7pPr marL="1673423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7pPr>
            <a:lvl8pPr marL="1930598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8pPr>
            <a:lvl9pPr marL="2187773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9pPr>
          </a:lstStyle>
          <a:p>
            <a:pPr marL="187523" indent="-185738" algn="l" defTabSz="4572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676767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rPr>
              <a:t>Give us your feedback to be entered into a Daily Survey Drawing. A daily winner will receive a $750 Amazon gift card.</a:t>
            </a:r>
          </a:p>
          <a:p>
            <a:pPr marL="187523" indent="-185738" algn="l" defTabSz="4572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676767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rPr>
              <a:t>Complete your session surveys through the Cisco Live mobile app or from the Session Catalog on</a:t>
            </a:r>
            <a:r>
              <a:rPr lang="en-US" sz="2000" kern="1200" dirty="0">
                <a:solidFill>
                  <a:srgbClr val="049BD3"/>
                </a:solidFill>
                <a:latin typeface="+mn-lt"/>
                <a:ea typeface="+mn-ea"/>
                <a:cs typeface="+mn-cs"/>
                <a:sym typeface="Arial" pitchFamily="34" charset="0"/>
              </a:rPr>
              <a:t> </a:t>
            </a:r>
            <a:r>
              <a:rPr lang="en-US" sz="2000" u="sng" kern="1200" dirty="0">
                <a:solidFill>
                  <a:srgbClr val="049BD3"/>
                </a:solidFill>
                <a:latin typeface="+mn-lt"/>
                <a:ea typeface="+mn-ea"/>
                <a:cs typeface="+mn-cs"/>
                <a:sym typeface="Arial" pitchFamily="34" charset="0"/>
              </a:rPr>
              <a:t>CiscoLive.com/us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rPr>
              <a:t>.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PSOIOT-1032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9167" y="1128177"/>
            <a:ext cx="3950208" cy="2633472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 bwMode="auto">
          <a:xfrm>
            <a:off x="4738254" y="4205808"/>
            <a:ext cx="1898073" cy="22055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50"/>
            <a:endParaRPr lang="en-US" sz="1400" dirty="0">
              <a:solidFill>
                <a:schemeClr val="bg1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9" name="Rectangle 8">
            <a:hlinkClick r:id="rId5"/>
          </p:cNvPr>
          <p:cNvSpPr/>
          <p:nvPr userDrawn="1"/>
        </p:nvSpPr>
        <p:spPr bwMode="auto">
          <a:xfrm>
            <a:off x="938876" y="3183452"/>
            <a:ext cx="2223655" cy="29773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50"/>
            <a:endParaRPr lang="en-US" sz="1400" dirty="0">
              <a:solidFill>
                <a:schemeClr val="bg1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981491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998980" y="-2000251"/>
            <a:ext cx="5146037" cy="9144001"/>
          </a:xfrm>
          <a:prstGeom prst="rect">
            <a:avLst/>
          </a:prstGeom>
        </p:spPr>
      </p:pic>
      <p:grpSp>
        <p:nvGrpSpPr>
          <p:cNvPr id="12" name="Group 11"/>
          <p:cNvGrpSpPr/>
          <p:nvPr userDrawn="1"/>
        </p:nvGrpSpPr>
        <p:grpSpPr>
          <a:xfrm>
            <a:off x="410080" y="399299"/>
            <a:ext cx="792595" cy="419316"/>
            <a:chOff x="3133800" y="2372040"/>
            <a:chExt cx="514440" cy="272160"/>
          </a:xfrm>
          <a:solidFill>
            <a:schemeClr val="bg1"/>
          </a:solidFill>
        </p:grpSpPr>
        <p:sp>
          <p:nvSpPr>
            <p:cNvPr id="13" name="Freeform: Shape 38"/>
            <p:cNvSpPr/>
            <p:nvPr/>
          </p:nvSpPr>
          <p:spPr>
            <a:xfrm>
              <a:off x="3279600" y="2552040"/>
              <a:ext cx="22680" cy="89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" h="249">
                  <a:moveTo>
                    <a:pt x="32" y="249"/>
                  </a:moveTo>
                  <a:lnTo>
                    <a:pt x="0" y="249"/>
                  </a:lnTo>
                  <a:lnTo>
                    <a:pt x="0" y="0"/>
                  </a:lnTo>
                  <a:lnTo>
                    <a:pt x="64" y="0"/>
                  </a:lnTo>
                  <a:lnTo>
                    <a:pt x="64" y="249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" name="Freeform: Shape 39"/>
            <p:cNvSpPr/>
            <p:nvPr/>
          </p:nvSpPr>
          <p:spPr>
            <a:xfrm>
              <a:off x="3416040" y="2550960"/>
              <a:ext cx="68400" cy="93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91" h="260">
                  <a:moveTo>
                    <a:pt x="191" y="8"/>
                  </a:moveTo>
                  <a:cubicBezTo>
                    <a:pt x="185" y="6"/>
                    <a:pt x="164" y="0"/>
                    <a:pt x="132" y="0"/>
                  </a:cubicBezTo>
                  <a:cubicBezTo>
                    <a:pt x="56" y="0"/>
                    <a:pt x="0" y="56"/>
                    <a:pt x="0" y="130"/>
                  </a:cubicBezTo>
                  <a:cubicBezTo>
                    <a:pt x="0" y="210"/>
                    <a:pt x="61" y="260"/>
                    <a:pt x="132" y="260"/>
                  </a:cubicBezTo>
                  <a:cubicBezTo>
                    <a:pt x="161" y="260"/>
                    <a:pt x="183" y="252"/>
                    <a:pt x="191" y="252"/>
                  </a:cubicBezTo>
                  <a:lnTo>
                    <a:pt x="191" y="186"/>
                  </a:lnTo>
                  <a:cubicBezTo>
                    <a:pt x="188" y="188"/>
                    <a:pt x="167" y="199"/>
                    <a:pt x="138" y="199"/>
                  </a:cubicBezTo>
                  <a:cubicBezTo>
                    <a:pt x="95" y="199"/>
                    <a:pt x="69" y="170"/>
                    <a:pt x="69" y="133"/>
                  </a:cubicBezTo>
                  <a:cubicBezTo>
                    <a:pt x="69" y="96"/>
                    <a:pt x="98" y="67"/>
                    <a:pt x="138" y="67"/>
                  </a:cubicBezTo>
                  <a:cubicBezTo>
                    <a:pt x="167" y="67"/>
                    <a:pt x="188" y="80"/>
                    <a:pt x="191" y="8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" name="Freeform: Shape 40"/>
            <p:cNvSpPr/>
            <p:nvPr/>
          </p:nvSpPr>
          <p:spPr>
            <a:xfrm>
              <a:off x="3180600" y="2550960"/>
              <a:ext cx="68400" cy="93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91" h="260">
                  <a:moveTo>
                    <a:pt x="191" y="8"/>
                  </a:moveTo>
                  <a:cubicBezTo>
                    <a:pt x="185" y="6"/>
                    <a:pt x="164" y="0"/>
                    <a:pt x="132" y="0"/>
                  </a:cubicBezTo>
                  <a:cubicBezTo>
                    <a:pt x="55" y="0"/>
                    <a:pt x="0" y="56"/>
                    <a:pt x="0" y="130"/>
                  </a:cubicBezTo>
                  <a:cubicBezTo>
                    <a:pt x="0" y="210"/>
                    <a:pt x="61" y="260"/>
                    <a:pt x="132" y="260"/>
                  </a:cubicBezTo>
                  <a:cubicBezTo>
                    <a:pt x="161" y="260"/>
                    <a:pt x="183" y="252"/>
                    <a:pt x="191" y="252"/>
                  </a:cubicBezTo>
                  <a:lnTo>
                    <a:pt x="191" y="186"/>
                  </a:lnTo>
                  <a:cubicBezTo>
                    <a:pt x="188" y="188"/>
                    <a:pt x="167" y="199"/>
                    <a:pt x="138" y="199"/>
                  </a:cubicBezTo>
                  <a:cubicBezTo>
                    <a:pt x="95" y="199"/>
                    <a:pt x="69" y="170"/>
                    <a:pt x="69" y="133"/>
                  </a:cubicBezTo>
                  <a:cubicBezTo>
                    <a:pt x="69" y="96"/>
                    <a:pt x="98" y="67"/>
                    <a:pt x="138" y="67"/>
                  </a:cubicBezTo>
                  <a:cubicBezTo>
                    <a:pt x="167" y="67"/>
                    <a:pt x="188" y="80"/>
                    <a:pt x="191" y="8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" name="Freeform: Shape 41"/>
            <p:cNvSpPr/>
            <p:nvPr/>
          </p:nvSpPr>
          <p:spPr>
            <a:xfrm>
              <a:off x="3507479" y="2550240"/>
              <a:ext cx="95040" cy="92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5" h="259">
                  <a:moveTo>
                    <a:pt x="133" y="0"/>
                  </a:moveTo>
                  <a:cubicBezTo>
                    <a:pt x="56" y="0"/>
                    <a:pt x="0" y="57"/>
                    <a:pt x="0" y="129"/>
                  </a:cubicBezTo>
                  <a:cubicBezTo>
                    <a:pt x="0" y="200"/>
                    <a:pt x="56" y="259"/>
                    <a:pt x="133" y="259"/>
                  </a:cubicBezTo>
                  <a:cubicBezTo>
                    <a:pt x="209" y="259"/>
                    <a:pt x="265" y="200"/>
                    <a:pt x="265" y="129"/>
                  </a:cubicBezTo>
                  <a:cubicBezTo>
                    <a:pt x="265" y="57"/>
                    <a:pt x="209" y="0"/>
                    <a:pt x="133" y="0"/>
                  </a:cubicBezTo>
                  <a:close/>
                  <a:moveTo>
                    <a:pt x="133" y="198"/>
                  </a:moveTo>
                  <a:cubicBezTo>
                    <a:pt x="95" y="198"/>
                    <a:pt x="69" y="169"/>
                    <a:pt x="69" y="132"/>
                  </a:cubicBezTo>
                  <a:cubicBezTo>
                    <a:pt x="69" y="95"/>
                    <a:pt x="95" y="66"/>
                    <a:pt x="133" y="66"/>
                  </a:cubicBezTo>
                  <a:cubicBezTo>
                    <a:pt x="170" y="66"/>
                    <a:pt x="196" y="95"/>
                    <a:pt x="196" y="132"/>
                  </a:cubicBezTo>
                  <a:cubicBezTo>
                    <a:pt x="196" y="169"/>
                    <a:pt x="170" y="198"/>
                    <a:pt x="133" y="19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" name="Freeform: Shape 42"/>
            <p:cNvSpPr/>
            <p:nvPr/>
          </p:nvSpPr>
          <p:spPr>
            <a:xfrm>
              <a:off x="3333240" y="2550960"/>
              <a:ext cx="62280" cy="93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4" h="260">
                  <a:moveTo>
                    <a:pt x="92" y="0"/>
                  </a:moveTo>
                  <a:cubicBezTo>
                    <a:pt x="34" y="0"/>
                    <a:pt x="0" y="32"/>
                    <a:pt x="0" y="77"/>
                  </a:cubicBezTo>
                  <a:cubicBezTo>
                    <a:pt x="0" y="120"/>
                    <a:pt x="29" y="138"/>
                    <a:pt x="63" y="149"/>
                  </a:cubicBezTo>
                  <a:cubicBezTo>
                    <a:pt x="66" y="149"/>
                    <a:pt x="74" y="151"/>
                    <a:pt x="76" y="154"/>
                  </a:cubicBezTo>
                  <a:cubicBezTo>
                    <a:pt x="92" y="159"/>
                    <a:pt x="105" y="167"/>
                    <a:pt x="105" y="178"/>
                  </a:cubicBezTo>
                  <a:cubicBezTo>
                    <a:pt x="105" y="191"/>
                    <a:pt x="92" y="202"/>
                    <a:pt x="60" y="202"/>
                  </a:cubicBezTo>
                  <a:cubicBezTo>
                    <a:pt x="34" y="202"/>
                    <a:pt x="8" y="194"/>
                    <a:pt x="2" y="194"/>
                  </a:cubicBezTo>
                  <a:lnTo>
                    <a:pt x="2" y="252"/>
                  </a:lnTo>
                  <a:cubicBezTo>
                    <a:pt x="5" y="252"/>
                    <a:pt x="37" y="260"/>
                    <a:pt x="71" y="260"/>
                  </a:cubicBezTo>
                  <a:cubicBezTo>
                    <a:pt x="119" y="260"/>
                    <a:pt x="174" y="239"/>
                    <a:pt x="174" y="178"/>
                  </a:cubicBezTo>
                  <a:cubicBezTo>
                    <a:pt x="174" y="149"/>
                    <a:pt x="156" y="120"/>
                    <a:pt x="116" y="106"/>
                  </a:cubicBezTo>
                  <a:lnTo>
                    <a:pt x="98" y="101"/>
                  </a:lnTo>
                  <a:cubicBezTo>
                    <a:pt x="87" y="98"/>
                    <a:pt x="68" y="93"/>
                    <a:pt x="68" y="77"/>
                  </a:cubicBezTo>
                  <a:cubicBezTo>
                    <a:pt x="68" y="64"/>
                    <a:pt x="82" y="56"/>
                    <a:pt x="108" y="56"/>
                  </a:cubicBezTo>
                  <a:cubicBezTo>
                    <a:pt x="129" y="56"/>
                    <a:pt x="156" y="64"/>
                    <a:pt x="158" y="64"/>
                  </a:cubicBezTo>
                  <a:lnTo>
                    <a:pt x="158" y="8"/>
                  </a:lnTo>
                  <a:lnTo>
                    <a:pt x="153" y="8"/>
                  </a:lnTo>
                  <a:cubicBezTo>
                    <a:pt x="150" y="8"/>
                    <a:pt x="121" y="0"/>
                    <a:pt x="92" y="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" name="Freeform: Shape 43"/>
            <p:cNvSpPr/>
            <p:nvPr/>
          </p:nvSpPr>
          <p:spPr>
            <a:xfrm>
              <a:off x="3133800" y="2445120"/>
              <a:ext cx="22680" cy="46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" h="130">
                  <a:moveTo>
                    <a:pt x="64" y="32"/>
                  </a:moveTo>
                  <a:cubicBezTo>
                    <a:pt x="64" y="16"/>
                    <a:pt x="50" y="0"/>
                    <a:pt x="32" y="0"/>
                  </a:cubicBezTo>
                  <a:cubicBezTo>
                    <a:pt x="16" y="0"/>
                    <a:pt x="0" y="14"/>
                    <a:pt x="0" y="32"/>
                  </a:cubicBezTo>
                  <a:lnTo>
                    <a:pt x="0" y="98"/>
                  </a:lnTo>
                  <a:cubicBezTo>
                    <a:pt x="0" y="117"/>
                    <a:pt x="13" y="130"/>
                    <a:pt x="32" y="130"/>
                  </a:cubicBezTo>
                  <a:cubicBezTo>
                    <a:pt x="48" y="130"/>
                    <a:pt x="64" y="117"/>
                    <a:pt x="64" y="9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" name="Freeform: Shape 44"/>
            <p:cNvSpPr/>
            <p:nvPr/>
          </p:nvSpPr>
          <p:spPr>
            <a:xfrm>
              <a:off x="3195720" y="2413800"/>
              <a:ext cx="22680" cy="77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" h="215">
                  <a:moveTo>
                    <a:pt x="64" y="32"/>
                  </a:moveTo>
                  <a:cubicBezTo>
                    <a:pt x="64" y="16"/>
                    <a:pt x="51" y="0"/>
                    <a:pt x="32" y="0"/>
                  </a:cubicBezTo>
                  <a:cubicBezTo>
                    <a:pt x="16" y="0"/>
                    <a:pt x="0" y="13"/>
                    <a:pt x="0" y="32"/>
                  </a:cubicBezTo>
                  <a:lnTo>
                    <a:pt x="0" y="183"/>
                  </a:lnTo>
                  <a:cubicBezTo>
                    <a:pt x="0" y="201"/>
                    <a:pt x="13" y="215"/>
                    <a:pt x="32" y="215"/>
                  </a:cubicBezTo>
                  <a:cubicBezTo>
                    <a:pt x="48" y="215"/>
                    <a:pt x="64" y="201"/>
                    <a:pt x="64" y="18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" name="Freeform: Shape 45"/>
            <p:cNvSpPr/>
            <p:nvPr/>
          </p:nvSpPr>
          <p:spPr>
            <a:xfrm>
              <a:off x="3256919" y="2372040"/>
              <a:ext cx="22320" cy="141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3" h="394">
                  <a:moveTo>
                    <a:pt x="63" y="31"/>
                  </a:moveTo>
                  <a:cubicBezTo>
                    <a:pt x="63" y="15"/>
                    <a:pt x="50" y="0"/>
                    <a:pt x="31" y="0"/>
                  </a:cubicBezTo>
                  <a:cubicBezTo>
                    <a:pt x="16" y="0"/>
                    <a:pt x="0" y="13"/>
                    <a:pt x="0" y="31"/>
                  </a:cubicBezTo>
                  <a:lnTo>
                    <a:pt x="0" y="362"/>
                  </a:lnTo>
                  <a:cubicBezTo>
                    <a:pt x="0" y="381"/>
                    <a:pt x="13" y="394"/>
                    <a:pt x="31" y="394"/>
                  </a:cubicBezTo>
                  <a:cubicBezTo>
                    <a:pt x="47" y="394"/>
                    <a:pt x="63" y="381"/>
                    <a:pt x="63" y="36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" name="Freeform: Shape 46"/>
            <p:cNvSpPr/>
            <p:nvPr/>
          </p:nvSpPr>
          <p:spPr>
            <a:xfrm>
              <a:off x="3318840" y="2413800"/>
              <a:ext cx="22320" cy="77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3" h="215">
                  <a:moveTo>
                    <a:pt x="63" y="32"/>
                  </a:moveTo>
                  <a:cubicBezTo>
                    <a:pt x="63" y="16"/>
                    <a:pt x="50" y="0"/>
                    <a:pt x="32" y="0"/>
                  </a:cubicBezTo>
                  <a:cubicBezTo>
                    <a:pt x="16" y="0"/>
                    <a:pt x="0" y="13"/>
                    <a:pt x="0" y="32"/>
                  </a:cubicBezTo>
                  <a:lnTo>
                    <a:pt x="0" y="183"/>
                  </a:lnTo>
                  <a:cubicBezTo>
                    <a:pt x="0" y="201"/>
                    <a:pt x="13" y="215"/>
                    <a:pt x="32" y="215"/>
                  </a:cubicBezTo>
                  <a:cubicBezTo>
                    <a:pt x="48" y="215"/>
                    <a:pt x="63" y="201"/>
                    <a:pt x="63" y="18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" name="Freeform: Shape 47"/>
            <p:cNvSpPr/>
            <p:nvPr/>
          </p:nvSpPr>
          <p:spPr>
            <a:xfrm>
              <a:off x="3379680" y="2445120"/>
              <a:ext cx="22680" cy="46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" h="130">
                  <a:moveTo>
                    <a:pt x="64" y="32"/>
                  </a:moveTo>
                  <a:cubicBezTo>
                    <a:pt x="64" y="16"/>
                    <a:pt x="51" y="0"/>
                    <a:pt x="32" y="0"/>
                  </a:cubicBezTo>
                  <a:cubicBezTo>
                    <a:pt x="16" y="0"/>
                    <a:pt x="0" y="14"/>
                    <a:pt x="0" y="32"/>
                  </a:cubicBezTo>
                  <a:lnTo>
                    <a:pt x="0" y="98"/>
                  </a:lnTo>
                  <a:cubicBezTo>
                    <a:pt x="0" y="117"/>
                    <a:pt x="14" y="130"/>
                    <a:pt x="32" y="130"/>
                  </a:cubicBezTo>
                  <a:cubicBezTo>
                    <a:pt x="48" y="130"/>
                    <a:pt x="64" y="117"/>
                    <a:pt x="64" y="9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" name="Freeform: Shape 48"/>
            <p:cNvSpPr/>
            <p:nvPr/>
          </p:nvSpPr>
          <p:spPr>
            <a:xfrm>
              <a:off x="3441600" y="2413800"/>
              <a:ext cx="22680" cy="77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" h="215">
                  <a:moveTo>
                    <a:pt x="64" y="32"/>
                  </a:moveTo>
                  <a:cubicBezTo>
                    <a:pt x="64" y="16"/>
                    <a:pt x="51" y="0"/>
                    <a:pt x="32" y="0"/>
                  </a:cubicBezTo>
                  <a:cubicBezTo>
                    <a:pt x="16" y="0"/>
                    <a:pt x="0" y="13"/>
                    <a:pt x="0" y="32"/>
                  </a:cubicBezTo>
                  <a:lnTo>
                    <a:pt x="0" y="183"/>
                  </a:lnTo>
                  <a:cubicBezTo>
                    <a:pt x="0" y="201"/>
                    <a:pt x="14" y="215"/>
                    <a:pt x="32" y="215"/>
                  </a:cubicBezTo>
                  <a:cubicBezTo>
                    <a:pt x="48" y="215"/>
                    <a:pt x="64" y="201"/>
                    <a:pt x="64" y="18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" name="Freeform: Shape 49"/>
            <p:cNvSpPr/>
            <p:nvPr/>
          </p:nvSpPr>
          <p:spPr>
            <a:xfrm>
              <a:off x="3502799" y="2372040"/>
              <a:ext cx="22320" cy="141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3" h="394">
                  <a:moveTo>
                    <a:pt x="63" y="31"/>
                  </a:moveTo>
                  <a:cubicBezTo>
                    <a:pt x="63" y="15"/>
                    <a:pt x="50" y="0"/>
                    <a:pt x="32" y="0"/>
                  </a:cubicBezTo>
                  <a:cubicBezTo>
                    <a:pt x="13" y="0"/>
                    <a:pt x="0" y="13"/>
                    <a:pt x="0" y="31"/>
                  </a:cubicBezTo>
                  <a:lnTo>
                    <a:pt x="0" y="362"/>
                  </a:lnTo>
                  <a:cubicBezTo>
                    <a:pt x="0" y="381"/>
                    <a:pt x="13" y="394"/>
                    <a:pt x="32" y="394"/>
                  </a:cubicBezTo>
                  <a:cubicBezTo>
                    <a:pt x="50" y="394"/>
                    <a:pt x="63" y="381"/>
                    <a:pt x="63" y="36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" name="Freeform: Shape 50"/>
            <p:cNvSpPr/>
            <p:nvPr/>
          </p:nvSpPr>
          <p:spPr>
            <a:xfrm>
              <a:off x="3564720" y="2413800"/>
              <a:ext cx="22680" cy="77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" h="215">
                  <a:moveTo>
                    <a:pt x="64" y="32"/>
                  </a:moveTo>
                  <a:cubicBezTo>
                    <a:pt x="64" y="16"/>
                    <a:pt x="50" y="0"/>
                    <a:pt x="32" y="0"/>
                  </a:cubicBezTo>
                  <a:cubicBezTo>
                    <a:pt x="16" y="0"/>
                    <a:pt x="0" y="13"/>
                    <a:pt x="0" y="32"/>
                  </a:cubicBezTo>
                  <a:lnTo>
                    <a:pt x="0" y="183"/>
                  </a:lnTo>
                  <a:cubicBezTo>
                    <a:pt x="0" y="201"/>
                    <a:pt x="13" y="215"/>
                    <a:pt x="32" y="215"/>
                  </a:cubicBezTo>
                  <a:cubicBezTo>
                    <a:pt x="50" y="215"/>
                    <a:pt x="64" y="201"/>
                    <a:pt x="64" y="18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" name="Freeform: Shape 51"/>
            <p:cNvSpPr/>
            <p:nvPr/>
          </p:nvSpPr>
          <p:spPr>
            <a:xfrm>
              <a:off x="3625560" y="2445120"/>
              <a:ext cx="22680" cy="46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" h="130">
                  <a:moveTo>
                    <a:pt x="64" y="32"/>
                  </a:moveTo>
                  <a:cubicBezTo>
                    <a:pt x="64" y="16"/>
                    <a:pt x="51" y="0"/>
                    <a:pt x="32" y="0"/>
                  </a:cubicBezTo>
                  <a:cubicBezTo>
                    <a:pt x="16" y="0"/>
                    <a:pt x="0" y="14"/>
                    <a:pt x="0" y="32"/>
                  </a:cubicBezTo>
                  <a:lnTo>
                    <a:pt x="0" y="98"/>
                  </a:lnTo>
                  <a:cubicBezTo>
                    <a:pt x="0" y="117"/>
                    <a:pt x="14" y="130"/>
                    <a:pt x="32" y="130"/>
                  </a:cubicBezTo>
                  <a:cubicBezTo>
                    <a:pt x="48" y="130"/>
                    <a:pt x="64" y="117"/>
                    <a:pt x="64" y="9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sp>
        <p:nvSpPr>
          <p:cNvPr id="27" name="Title 1"/>
          <p:cNvSpPr txBox="1">
            <a:spLocks/>
          </p:cNvSpPr>
          <p:nvPr userDrawn="1"/>
        </p:nvSpPr>
        <p:spPr>
          <a:xfrm>
            <a:off x="5474241" y="2786875"/>
            <a:ext cx="2935468" cy="1000213"/>
          </a:xfrm>
          <a:prstGeom prst="rect">
            <a:avLst/>
          </a:prstGeom>
        </p:spPr>
        <p:txBody>
          <a:bodyPr anchor="ctr"/>
          <a:lstStyle>
            <a:lvl1pPr marL="6251" indent="-625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8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algn="ctr"/>
            <a:r>
              <a:rPr lang="en-US" sz="4000" dirty="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PSOIOT-1032</a:t>
            </a:r>
            <a:endParaRPr lang="en-US" dirty="0">
              <a:ea typeface="ＭＳ Ｐゴシック" charset="0"/>
            </a:endParaRPr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454861" y="4785454"/>
            <a:ext cx="820227" cy="274319"/>
            <a:chOff x="1741456" y="4513412"/>
            <a:chExt cx="1027381" cy="343600"/>
          </a:xfrm>
          <a:solidFill>
            <a:schemeClr val="bg1"/>
          </a:solidFill>
        </p:grpSpPr>
        <p:sp>
          <p:nvSpPr>
            <p:cNvPr id="29" name="Freeform: Shape 1"/>
            <p:cNvSpPr/>
            <p:nvPr/>
          </p:nvSpPr>
          <p:spPr>
            <a:xfrm>
              <a:off x="2624973" y="4513412"/>
              <a:ext cx="143864" cy="34303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58" h="1806">
                  <a:moveTo>
                    <a:pt x="242" y="829"/>
                  </a:moveTo>
                  <a:cubicBezTo>
                    <a:pt x="215" y="896"/>
                    <a:pt x="204" y="941"/>
                    <a:pt x="204" y="964"/>
                  </a:cubicBezTo>
                  <a:cubicBezTo>
                    <a:pt x="183" y="999"/>
                    <a:pt x="175" y="1070"/>
                    <a:pt x="175" y="1097"/>
                  </a:cubicBezTo>
                  <a:lnTo>
                    <a:pt x="175" y="1129"/>
                  </a:lnTo>
                  <a:lnTo>
                    <a:pt x="223" y="1208"/>
                  </a:lnTo>
                  <a:cubicBezTo>
                    <a:pt x="250" y="1245"/>
                    <a:pt x="218" y="1258"/>
                    <a:pt x="292" y="1282"/>
                  </a:cubicBezTo>
                  <a:cubicBezTo>
                    <a:pt x="318" y="1282"/>
                    <a:pt x="340" y="1261"/>
                    <a:pt x="353" y="1221"/>
                  </a:cubicBezTo>
                  <a:lnTo>
                    <a:pt x="353" y="1208"/>
                  </a:lnTo>
                  <a:cubicBezTo>
                    <a:pt x="353" y="1113"/>
                    <a:pt x="387" y="978"/>
                    <a:pt x="419" y="888"/>
                  </a:cubicBezTo>
                  <a:cubicBezTo>
                    <a:pt x="419" y="845"/>
                    <a:pt x="456" y="718"/>
                    <a:pt x="588" y="406"/>
                  </a:cubicBezTo>
                  <a:cubicBezTo>
                    <a:pt x="588" y="371"/>
                    <a:pt x="618" y="308"/>
                    <a:pt x="678" y="210"/>
                  </a:cubicBezTo>
                  <a:cubicBezTo>
                    <a:pt x="729" y="125"/>
                    <a:pt x="742" y="138"/>
                    <a:pt x="758" y="128"/>
                  </a:cubicBezTo>
                  <a:lnTo>
                    <a:pt x="758" y="80"/>
                  </a:lnTo>
                  <a:lnTo>
                    <a:pt x="739" y="61"/>
                  </a:lnTo>
                  <a:cubicBezTo>
                    <a:pt x="739" y="61"/>
                    <a:pt x="721" y="43"/>
                    <a:pt x="671" y="22"/>
                  </a:cubicBezTo>
                  <a:cubicBezTo>
                    <a:pt x="671" y="22"/>
                    <a:pt x="620" y="0"/>
                    <a:pt x="604" y="0"/>
                  </a:cubicBezTo>
                  <a:cubicBezTo>
                    <a:pt x="588" y="0"/>
                    <a:pt x="557" y="32"/>
                    <a:pt x="530" y="93"/>
                  </a:cubicBezTo>
                  <a:close/>
                  <a:moveTo>
                    <a:pt x="14" y="1738"/>
                  </a:moveTo>
                  <a:cubicBezTo>
                    <a:pt x="14" y="1772"/>
                    <a:pt x="-18" y="1783"/>
                    <a:pt x="16" y="1806"/>
                  </a:cubicBezTo>
                  <a:lnTo>
                    <a:pt x="77" y="1806"/>
                  </a:lnTo>
                  <a:cubicBezTo>
                    <a:pt x="144" y="1775"/>
                    <a:pt x="167" y="1716"/>
                    <a:pt x="252" y="1528"/>
                  </a:cubicBezTo>
                  <a:lnTo>
                    <a:pt x="252" y="1486"/>
                  </a:lnTo>
                  <a:cubicBezTo>
                    <a:pt x="252" y="1460"/>
                    <a:pt x="273" y="1446"/>
                    <a:pt x="218" y="1412"/>
                  </a:cubicBezTo>
                  <a:lnTo>
                    <a:pt x="202" y="1412"/>
                  </a:lnTo>
                  <a:cubicBezTo>
                    <a:pt x="93" y="1409"/>
                    <a:pt x="67" y="1465"/>
                    <a:pt x="14" y="168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" name="Freeform: Shape 2"/>
            <p:cNvSpPr/>
            <p:nvPr/>
          </p:nvSpPr>
          <p:spPr>
            <a:xfrm>
              <a:off x="2244124" y="4551801"/>
              <a:ext cx="81339" cy="30426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9" h="1602">
                  <a:moveTo>
                    <a:pt x="244" y="1533"/>
                  </a:moveTo>
                  <a:cubicBezTo>
                    <a:pt x="209" y="1533"/>
                    <a:pt x="199" y="1483"/>
                    <a:pt x="183" y="1329"/>
                  </a:cubicBezTo>
                  <a:cubicBezTo>
                    <a:pt x="201" y="1064"/>
                    <a:pt x="223" y="884"/>
                    <a:pt x="241" y="789"/>
                  </a:cubicBezTo>
                  <a:cubicBezTo>
                    <a:pt x="323" y="384"/>
                    <a:pt x="307" y="458"/>
                    <a:pt x="366" y="320"/>
                  </a:cubicBezTo>
                  <a:cubicBezTo>
                    <a:pt x="424" y="180"/>
                    <a:pt x="429" y="161"/>
                    <a:pt x="429" y="119"/>
                  </a:cubicBezTo>
                  <a:cubicBezTo>
                    <a:pt x="429" y="71"/>
                    <a:pt x="376" y="32"/>
                    <a:pt x="268" y="0"/>
                  </a:cubicBezTo>
                  <a:lnTo>
                    <a:pt x="260" y="0"/>
                  </a:lnTo>
                  <a:lnTo>
                    <a:pt x="257" y="2"/>
                  </a:lnTo>
                  <a:cubicBezTo>
                    <a:pt x="257" y="2"/>
                    <a:pt x="254" y="5"/>
                    <a:pt x="241" y="63"/>
                  </a:cubicBezTo>
                  <a:lnTo>
                    <a:pt x="209" y="201"/>
                  </a:lnTo>
                  <a:cubicBezTo>
                    <a:pt x="130" y="535"/>
                    <a:pt x="127" y="564"/>
                    <a:pt x="109" y="614"/>
                  </a:cubicBezTo>
                  <a:cubicBezTo>
                    <a:pt x="-8" y="1138"/>
                    <a:pt x="0" y="1213"/>
                    <a:pt x="0" y="1340"/>
                  </a:cubicBezTo>
                  <a:cubicBezTo>
                    <a:pt x="5" y="1385"/>
                    <a:pt x="27" y="1432"/>
                    <a:pt x="66" y="1483"/>
                  </a:cubicBezTo>
                  <a:cubicBezTo>
                    <a:pt x="146" y="1562"/>
                    <a:pt x="212" y="1602"/>
                    <a:pt x="257" y="160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" name="Freeform: Shape 3"/>
            <p:cNvSpPr/>
            <p:nvPr/>
          </p:nvSpPr>
          <p:spPr>
            <a:xfrm>
              <a:off x="2307789" y="4611664"/>
              <a:ext cx="82479" cy="24458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35" h="1288">
                  <a:moveTo>
                    <a:pt x="270" y="204"/>
                  </a:moveTo>
                  <a:lnTo>
                    <a:pt x="294" y="212"/>
                  </a:lnTo>
                  <a:cubicBezTo>
                    <a:pt x="331" y="206"/>
                    <a:pt x="379" y="164"/>
                    <a:pt x="435" y="82"/>
                  </a:cubicBezTo>
                  <a:lnTo>
                    <a:pt x="432" y="71"/>
                  </a:lnTo>
                  <a:cubicBezTo>
                    <a:pt x="429" y="45"/>
                    <a:pt x="395" y="21"/>
                    <a:pt x="329" y="0"/>
                  </a:cubicBezTo>
                  <a:lnTo>
                    <a:pt x="321" y="0"/>
                  </a:lnTo>
                  <a:cubicBezTo>
                    <a:pt x="302" y="3"/>
                    <a:pt x="284" y="69"/>
                    <a:pt x="270" y="204"/>
                  </a:cubicBezTo>
                  <a:close/>
                  <a:moveTo>
                    <a:pt x="210" y="1218"/>
                  </a:moveTo>
                  <a:lnTo>
                    <a:pt x="199" y="1189"/>
                  </a:lnTo>
                  <a:cubicBezTo>
                    <a:pt x="194" y="1048"/>
                    <a:pt x="194" y="956"/>
                    <a:pt x="204" y="913"/>
                  </a:cubicBezTo>
                  <a:lnTo>
                    <a:pt x="194" y="884"/>
                  </a:lnTo>
                  <a:cubicBezTo>
                    <a:pt x="191" y="829"/>
                    <a:pt x="196" y="800"/>
                    <a:pt x="207" y="800"/>
                  </a:cubicBezTo>
                  <a:cubicBezTo>
                    <a:pt x="220" y="712"/>
                    <a:pt x="236" y="662"/>
                    <a:pt x="249" y="651"/>
                  </a:cubicBezTo>
                  <a:cubicBezTo>
                    <a:pt x="255" y="590"/>
                    <a:pt x="286" y="511"/>
                    <a:pt x="347" y="413"/>
                  </a:cubicBezTo>
                  <a:cubicBezTo>
                    <a:pt x="345" y="381"/>
                    <a:pt x="281" y="341"/>
                    <a:pt x="165" y="291"/>
                  </a:cubicBezTo>
                  <a:cubicBezTo>
                    <a:pt x="133" y="294"/>
                    <a:pt x="106" y="360"/>
                    <a:pt x="82" y="484"/>
                  </a:cubicBezTo>
                  <a:cubicBezTo>
                    <a:pt x="16" y="768"/>
                    <a:pt x="-10" y="969"/>
                    <a:pt x="3" y="1086"/>
                  </a:cubicBezTo>
                  <a:cubicBezTo>
                    <a:pt x="14" y="1168"/>
                    <a:pt x="24" y="1207"/>
                    <a:pt x="40" y="1207"/>
                  </a:cubicBezTo>
                  <a:cubicBezTo>
                    <a:pt x="96" y="1268"/>
                    <a:pt x="157" y="1295"/>
                    <a:pt x="225" y="128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" name="Freeform: Shape 4"/>
            <p:cNvSpPr/>
            <p:nvPr/>
          </p:nvSpPr>
          <p:spPr>
            <a:xfrm>
              <a:off x="2387038" y="4639791"/>
              <a:ext cx="173891" cy="21627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16" h="1139">
                  <a:moveTo>
                    <a:pt x="871" y="172"/>
                  </a:moveTo>
                  <a:cubicBezTo>
                    <a:pt x="900" y="141"/>
                    <a:pt x="916" y="114"/>
                    <a:pt x="916" y="95"/>
                  </a:cubicBezTo>
                  <a:cubicBezTo>
                    <a:pt x="916" y="37"/>
                    <a:pt x="892" y="5"/>
                    <a:pt x="795" y="0"/>
                  </a:cubicBezTo>
                  <a:cubicBezTo>
                    <a:pt x="773" y="0"/>
                    <a:pt x="736" y="35"/>
                    <a:pt x="683" y="106"/>
                  </a:cubicBezTo>
                  <a:cubicBezTo>
                    <a:pt x="644" y="252"/>
                    <a:pt x="599" y="350"/>
                    <a:pt x="543" y="403"/>
                  </a:cubicBezTo>
                  <a:cubicBezTo>
                    <a:pt x="456" y="596"/>
                    <a:pt x="389" y="723"/>
                    <a:pt x="344" y="781"/>
                  </a:cubicBezTo>
                  <a:cubicBezTo>
                    <a:pt x="331" y="832"/>
                    <a:pt x="318" y="858"/>
                    <a:pt x="307" y="858"/>
                  </a:cubicBezTo>
                  <a:lnTo>
                    <a:pt x="305" y="858"/>
                  </a:lnTo>
                  <a:cubicBezTo>
                    <a:pt x="305" y="858"/>
                    <a:pt x="302" y="858"/>
                    <a:pt x="299" y="773"/>
                  </a:cubicBezTo>
                  <a:lnTo>
                    <a:pt x="294" y="569"/>
                  </a:lnTo>
                  <a:lnTo>
                    <a:pt x="302" y="498"/>
                  </a:lnTo>
                  <a:lnTo>
                    <a:pt x="286" y="416"/>
                  </a:lnTo>
                  <a:lnTo>
                    <a:pt x="294" y="397"/>
                  </a:lnTo>
                  <a:lnTo>
                    <a:pt x="278" y="363"/>
                  </a:lnTo>
                  <a:lnTo>
                    <a:pt x="286" y="339"/>
                  </a:lnTo>
                  <a:lnTo>
                    <a:pt x="286" y="334"/>
                  </a:lnTo>
                  <a:cubicBezTo>
                    <a:pt x="286" y="286"/>
                    <a:pt x="207" y="249"/>
                    <a:pt x="45" y="220"/>
                  </a:cubicBezTo>
                  <a:cubicBezTo>
                    <a:pt x="24" y="225"/>
                    <a:pt x="11" y="236"/>
                    <a:pt x="0" y="249"/>
                  </a:cubicBezTo>
                  <a:lnTo>
                    <a:pt x="0" y="260"/>
                  </a:lnTo>
                  <a:cubicBezTo>
                    <a:pt x="29" y="260"/>
                    <a:pt x="53" y="474"/>
                    <a:pt x="74" y="906"/>
                  </a:cubicBezTo>
                  <a:cubicBezTo>
                    <a:pt x="74" y="993"/>
                    <a:pt x="93" y="1049"/>
                    <a:pt x="133" y="1073"/>
                  </a:cubicBezTo>
                  <a:cubicBezTo>
                    <a:pt x="170" y="1115"/>
                    <a:pt x="215" y="1139"/>
                    <a:pt x="273" y="1139"/>
                  </a:cubicBezTo>
                  <a:lnTo>
                    <a:pt x="302" y="1139"/>
                  </a:lnTo>
                  <a:lnTo>
                    <a:pt x="305" y="1136"/>
                  </a:lnTo>
                  <a:cubicBezTo>
                    <a:pt x="305" y="1136"/>
                    <a:pt x="307" y="1134"/>
                    <a:pt x="342" y="1054"/>
                  </a:cubicBezTo>
                  <a:lnTo>
                    <a:pt x="432" y="848"/>
                  </a:lnTo>
                  <a:cubicBezTo>
                    <a:pt x="516" y="667"/>
                    <a:pt x="569" y="564"/>
                    <a:pt x="593" y="540"/>
                  </a:cubicBezTo>
                  <a:cubicBezTo>
                    <a:pt x="620" y="474"/>
                    <a:pt x="641" y="440"/>
                    <a:pt x="652" y="434"/>
                  </a:cubicBezTo>
                  <a:lnTo>
                    <a:pt x="654" y="434"/>
                  </a:lnTo>
                  <a:cubicBezTo>
                    <a:pt x="654" y="434"/>
                    <a:pt x="657" y="434"/>
                    <a:pt x="712" y="36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" name="Freeform: Shape 5"/>
            <p:cNvSpPr/>
            <p:nvPr/>
          </p:nvSpPr>
          <p:spPr>
            <a:xfrm>
              <a:off x="2518358" y="4655945"/>
              <a:ext cx="124099" cy="20106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4" h="1059">
                  <a:moveTo>
                    <a:pt x="337" y="53"/>
                  </a:moveTo>
                  <a:cubicBezTo>
                    <a:pt x="276" y="108"/>
                    <a:pt x="233" y="167"/>
                    <a:pt x="204" y="230"/>
                  </a:cubicBezTo>
                  <a:lnTo>
                    <a:pt x="201" y="233"/>
                  </a:lnTo>
                  <a:cubicBezTo>
                    <a:pt x="201" y="233"/>
                    <a:pt x="199" y="236"/>
                    <a:pt x="183" y="262"/>
                  </a:cubicBezTo>
                  <a:lnTo>
                    <a:pt x="125" y="368"/>
                  </a:lnTo>
                  <a:cubicBezTo>
                    <a:pt x="43" y="564"/>
                    <a:pt x="0" y="710"/>
                    <a:pt x="0" y="808"/>
                  </a:cubicBezTo>
                  <a:lnTo>
                    <a:pt x="0" y="826"/>
                  </a:lnTo>
                  <a:cubicBezTo>
                    <a:pt x="0" y="861"/>
                    <a:pt x="21" y="900"/>
                    <a:pt x="66" y="945"/>
                  </a:cubicBezTo>
                  <a:cubicBezTo>
                    <a:pt x="109" y="1019"/>
                    <a:pt x="159" y="1059"/>
                    <a:pt x="220" y="1059"/>
                  </a:cubicBezTo>
                  <a:cubicBezTo>
                    <a:pt x="268" y="1049"/>
                    <a:pt x="294" y="1038"/>
                    <a:pt x="294" y="1030"/>
                  </a:cubicBezTo>
                  <a:cubicBezTo>
                    <a:pt x="339" y="998"/>
                    <a:pt x="360" y="977"/>
                    <a:pt x="360" y="964"/>
                  </a:cubicBezTo>
                  <a:cubicBezTo>
                    <a:pt x="432" y="874"/>
                    <a:pt x="477" y="800"/>
                    <a:pt x="501" y="739"/>
                  </a:cubicBezTo>
                  <a:lnTo>
                    <a:pt x="501" y="733"/>
                  </a:lnTo>
                  <a:lnTo>
                    <a:pt x="485" y="720"/>
                  </a:lnTo>
                  <a:lnTo>
                    <a:pt x="469" y="733"/>
                  </a:lnTo>
                  <a:cubicBezTo>
                    <a:pt x="392" y="845"/>
                    <a:pt x="310" y="924"/>
                    <a:pt x="220" y="972"/>
                  </a:cubicBezTo>
                  <a:cubicBezTo>
                    <a:pt x="204" y="972"/>
                    <a:pt x="191" y="961"/>
                    <a:pt x="183" y="943"/>
                  </a:cubicBezTo>
                  <a:cubicBezTo>
                    <a:pt x="183" y="813"/>
                    <a:pt x="233" y="641"/>
                    <a:pt x="331" y="421"/>
                  </a:cubicBezTo>
                  <a:lnTo>
                    <a:pt x="382" y="424"/>
                  </a:lnTo>
                  <a:cubicBezTo>
                    <a:pt x="382" y="424"/>
                    <a:pt x="411" y="426"/>
                    <a:pt x="440" y="416"/>
                  </a:cubicBezTo>
                  <a:lnTo>
                    <a:pt x="530" y="379"/>
                  </a:lnTo>
                  <a:cubicBezTo>
                    <a:pt x="588" y="349"/>
                    <a:pt x="628" y="299"/>
                    <a:pt x="654" y="230"/>
                  </a:cubicBezTo>
                  <a:lnTo>
                    <a:pt x="654" y="159"/>
                  </a:lnTo>
                  <a:cubicBezTo>
                    <a:pt x="646" y="111"/>
                    <a:pt x="577" y="58"/>
                    <a:pt x="448" y="0"/>
                  </a:cubicBezTo>
                  <a:lnTo>
                    <a:pt x="411" y="0"/>
                  </a:lnTo>
                  <a:close/>
                  <a:moveTo>
                    <a:pt x="374" y="349"/>
                  </a:moveTo>
                  <a:cubicBezTo>
                    <a:pt x="453" y="244"/>
                    <a:pt x="506" y="191"/>
                    <a:pt x="535" y="191"/>
                  </a:cubicBezTo>
                  <a:lnTo>
                    <a:pt x="543" y="191"/>
                  </a:lnTo>
                  <a:lnTo>
                    <a:pt x="551" y="196"/>
                  </a:lnTo>
                  <a:cubicBezTo>
                    <a:pt x="498" y="310"/>
                    <a:pt x="448" y="368"/>
                    <a:pt x="405" y="368"/>
                  </a:cubicBezTo>
                  <a:lnTo>
                    <a:pt x="376" y="355"/>
                  </a:lnTo>
                  <a:lnTo>
                    <a:pt x="376" y="349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" name="Freeform: Shape 6"/>
            <p:cNvSpPr/>
            <p:nvPr/>
          </p:nvSpPr>
          <p:spPr>
            <a:xfrm>
              <a:off x="1741456" y="4718660"/>
              <a:ext cx="122009" cy="13721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3" h="723">
                  <a:moveTo>
                    <a:pt x="495" y="442"/>
                  </a:moveTo>
                  <a:cubicBezTo>
                    <a:pt x="490" y="495"/>
                    <a:pt x="455" y="598"/>
                    <a:pt x="339" y="598"/>
                  </a:cubicBezTo>
                  <a:cubicBezTo>
                    <a:pt x="233" y="598"/>
                    <a:pt x="151" y="522"/>
                    <a:pt x="151" y="363"/>
                  </a:cubicBezTo>
                  <a:cubicBezTo>
                    <a:pt x="151" y="220"/>
                    <a:pt x="222" y="127"/>
                    <a:pt x="339" y="127"/>
                  </a:cubicBezTo>
                  <a:cubicBezTo>
                    <a:pt x="434" y="127"/>
                    <a:pt x="482" y="199"/>
                    <a:pt x="490" y="249"/>
                  </a:cubicBezTo>
                  <a:lnTo>
                    <a:pt x="635" y="249"/>
                  </a:lnTo>
                  <a:cubicBezTo>
                    <a:pt x="627" y="161"/>
                    <a:pt x="559" y="0"/>
                    <a:pt x="339" y="0"/>
                  </a:cubicBezTo>
                  <a:cubicBezTo>
                    <a:pt x="130" y="0"/>
                    <a:pt x="0" y="156"/>
                    <a:pt x="0" y="360"/>
                  </a:cubicBezTo>
                  <a:cubicBezTo>
                    <a:pt x="0" y="577"/>
                    <a:pt x="140" y="723"/>
                    <a:pt x="339" y="723"/>
                  </a:cubicBezTo>
                  <a:cubicBezTo>
                    <a:pt x="566" y="723"/>
                    <a:pt x="638" y="537"/>
                    <a:pt x="643" y="43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" name="Freeform: Shape 7"/>
            <p:cNvSpPr/>
            <p:nvPr/>
          </p:nvSpPr>
          <p:spPr>
            <a:xfrm>
              <a:off x="1876198" y="4721701"/>
              <a:ext cx="27556" cy="2337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124">
                  <a:moveTo>
                    <a:pt x="73" y="124"/>
                  </a:moveTo>
                  <a:lnTo>
                    <a:pt x="0" y="124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2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" name="Freeform: Shape 8"/>
            <p:cNvSpPr/>
            <p:nvPr/>
          </p:nvSpPr>
          <p:spPr>
            <a:xfrm>
              <a:off x="1876198" y="4757809"/>
              <a:ext cx="27556" cy="9502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501">
                  <a:moveTo>
                    <a:pt x="73" y="501"/>
                  </a:moveTo>
                  <a:lnTo>
                    <a:pt x="0" y="501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501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" name="Freeform: Shape 9"/>
            <p:cNvSpPr/>
            <p:nvPr/>
          </p:nvSpPr>
          <p:spPr>
            <a:xfrm>
              <a:off x="1914967" y="4755338"/>
              <a:ext cx="90461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7" h="530">
                  <a:moveTo>
                    <a:pt x="16" y="146"/>
                  </a:moveTo>
                  <a:cubicBezTo>
                    <a:pt x="16" y="252"/>
                    <a:pt x="109" y="284"/>
                    <a:pt x="162" y="297"/>
                  </a:cubicBezTo>
                  <a:cubicBezTo>
                    <a:pt x="175" y="299"/>
                    <a:pt x="212" y="310"/>
                    <a:pt x="225" y="313"/>
                  </a:cubicBezTo>
                  <a:cubicBezTo>
                    <a:pt x="278" y="326"/>
                    <a:pt x="326" y="337"/>
                    <a:pt x="326" y="379"/>
                  </a:cubicBezTo>
                  <a:cubicBezTo>
                    <a:pt x="326" y="408"/>
                    <a:pt x="294" y="432"/>
                    <a:pt x="236" y="432"/>
                  </a:cubicBezTo>
                  <a:cubicBezTo>
                    <a:pt x="178" y="432"/>
                    <a:pt x="143" y="403"/>
                    <a:pt x="138" y="352"/>
                  </a:cubicBezTo>
                  <a:lnTo>
                    <a:pt x="0" y="352"/>
                  </a:lnTo>
                  <a:cubicBezTo>
                    <a:pt x="6" y="405"/>
                    <a:pt x="35" y="530"/>
                    <a:pt x="236" y="530"/>
                  </a:cubicBezTo>
                  <a:cubicBezTo>
                    <a:pt x="424" y="530"/>
                    <a:pt x="477" y="427"/>
                    <a:pt x="477" y="368"/>
                  </a:cubicBezTo>
                  <a:cubicBezTo>
                    <a:pt x="477" y="302"/>
                    <a:pt x="435" y="246"/>
                    <a:pt x="310" y="215"/>
                  </a:cubicBezTo>
                  <a:cubicBezTo>
                    <a:pt x="302" y="212"/>
                    <a:pt x="262" y="204"/>
                    <a:pt x="247" y="199"/>
                  </a:cubicBezTo>
                  <a:cubicBezTo>
                    <a:pt x="183" y="183"/>
                    <a:pt x="165" y="172"/>
                    <a:pt x="165" y="141"/>
                  </a:cubicBezTo>
                  <a:cubicBezTo>
                    <a:pt x="165" y="111"/>
                    <a:pt x="196" y="98"/>
                    <a:pt x="231" y="98"/>
                  </a:cubicBezTo>
                  <a:cubicBezTo>
                    <a:pt x="310" y="98"/>
                    <a:pt x="326" y="138"/>
                    <a:pt x="326" y="162"/>
                  </a:cubicBezTo>
                  <a:lnTo>
                    <a:pt x="464" y="162"/>
                  </a:lnTo>
                  <a:cubicBezTo>
                    <a:pt x="464" y="109"/>
                    <a:pt x="427" y="0"/>
                    <a:pt x="231" y="0"/>
                  </a:cubicBezTo>
                  <a:cubicBezTo>
                    <a:pt x="74" y="0"/>
                    <a:pt x="16" y="80"/>
                    <a:pt x="16" y="14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" name="Freeform: Shape 10"/>
            <p:cNvSpPr/>
            <p:nvPr/>
          </p:nvSpPr>
          <p:spPr>
            <a:xfrm>
              <a:off x="2012080" y="4755338"/>
              <a:ext cx="97493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4" h="530">
                  <a:moveTo>
                    <a:pt x="376" y="331"/>
                  </a:moveTo>
                  <a:cubicBezTo>
                    <a:pt x="366" y="379"/>
                    <a:pt x="334" y="424"/>
                    <a:pt x="270" y="424"/>
                  </a:cubicBezTo>
                  <a:cubicBezTo>
                    <a:pt x="191" y="424"/>
                    <a:pt x="151" y="355"/>
                    <a:pt x="151" y="265"/>
                  </a:cubicBezTo>
                  <a:cubicBezTo>
                    <a:pt x="151" y="196"/>
                    <a:pt x="178" y="103"/>
                    <a:pt x="270" y="103"/>
                  </a:cubicBezTo>
                  <a:cubicBezTo>
                    <a:pt x="329" y="103"/>
                    <a:pt x="363" y="143"/>
                    <a:pt x="371" y="188"/>
                  </a:cubicBezTo>
                  <a:lnTo>
                    <a:pt x="511" y="188"/>
                  </a:lnTo>
                  <a:cubicBezTo>
                    <a:pt x="503" y="109"/>
                    <a:pt x="445" y="0"/>
                    <a:pt x="268" y="0"/>
                  </a:cubicBezTo>
                  <a:cubicBezTo>
                    <a:pt x="112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53" y="530"/>
                    <a:pt x="506" y="413"/>
                    <a:pt x="514" y="334"/>
                  </a:cubicBezTo>
                  <a:lnTo>
                    <a:pt x="376" y="33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" name="Freeform: Shape 11"/>
            <p:cNvSpPr/>
            <p:nvPr/>
          </p:nvSpPr>
          <p:spPr>
            <a:xfrm>
              <a:off x="2117744" y="4755338"/>
              <a:ext cx="101104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33" h="530">
                  <a:moveTo>
                    <a:pt x="268" y="0"/>
                  </a:moveTo>
                  <a:cubicBezTo>
                    <a:pt x="109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24" y="530"/>
                    <a:pt x="533" y="429"/>
                    <a:pt x="533" y="265"/>
                  </a:cubicBezTo>
                  <a:cubicBezTo>
                    <a:pt x="533" y="98"/>
                    <a:pt x="419" y="0"/>
                    <a:pt x="268" y="0"/>
                  </a:cubicBezTo>
                  <a:close/>
                  <a:moveTo>
                    <a:pt x="265" y="424"/>
                  </a:moveTo>
                  <a:cubicBezTo>
                    <a:pt x="188" y="424"/>
                    <a:pt x="146" y="355"/>
                    <a:pt x="146" y="265"/>
                  </a:cubicBezTo>
                  <a:cubicBezTo>
                    <a:pt x="149" y="196"/>
                    <a:pt x="175" y="103"/>
                    <a:pt x="265" y="103"/>
                  </a:cubicBezTo>
                  <a:cubicBezTo>
                    <a:pt x="347" y="103"/>
                    <a:pt x="382" y="183"/>
                    <a:pt x="382" y="265"/>
                  </a:cubicBezTo>
                  <a:cubicBezTo>
                    <a:pt x="382" y="347"/>
                    <a:pt x="347" y="424"/>
                    <a:pt x="265" y="424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454263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500063" y="3895662"/>
            <a:ext cx="8139112" cy="556563"/>
          </a:xfrm>
          <a:prstGeom prst="rect">
            <a:avLst/>
          </a:prstGeom>
          <a:noFill/>
          <a:extLst/>
        </p:spPr>
        <p:txBody>
          <a:bodyPr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>
            <a:lvl1pPr marL="0" indent="0" algn="ctr">
              <a:lnSpc>
                <a:spcPts val="2900"/>
              </a:lnSpc>
              <a:spcBef>
                <a:spcPts val="0"/>
              </a:spcBef>
              <a:buNone/>
              <a:defRPr sz="24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05647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998980" y="-2000251"/>
            <a:ext cx="5146037" cy="9144001"/>
          </a:xfrm>
          <a:prstGeom prst="rect">
            <a:avLst/>
          </a:prstGeom>
        </p:spPr>
      </p:pic>
      <p:grpSp>
        <p:nvGrpSpPr>
          <p:cNvPr id="6" name="Group 5"/>
          <p:cNvGrpSpPr/>
          <p:nvPr userDrawn="1"/>
        </p:nvGrpSpPr>
        <p:grpSpPr>
          <a:xfrm>
            <a:off x="410080" y="399299"/>
            <a:ext cx="792595" cy="419316"/>
            <a:chOff x="3133800" y="2372040"/>
            <a:chExt cx="514440" cy="272160"/>
          </a:xfrm>
          <a:solidFill>
            <a:schemeClr val="bg1"/>
          </a:solidFill>
        </p:grpSpPr>
        <p:sp>
          <p:nvSpPr>
            <p:cNvPr id="7" name="Freeform: Shape 38"/>
            <p:cNvSpPr/>
            <p:nvPr/>
          </p:nvSpPr>
          <p:spPr>
            <a:xfrm>
              <a:off x="3279600" y="2552040"/>
              <a:ext cx="22680" cy="89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" h="249">
                  <a:moveTo>
                    <a:pt x="32" y="249"/>
                  </a:moveTo>
                  <a:lnTo>
                    <a:pt x="0" y="249"/>
                  </a:lnTo>
                  <a:lnTo>
                    <a:pt x="0" y="0"/>
                  </a:lnTo>
                  <a:lnTo>
                    <a:pt x="64" y="0"/>
                  </a:lnTo>
                  <a:lnTo>
                    <a:pt x="64" y="249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" name="Freeform: Shape 39"/>
            <p:cNvSpPr/>
            <p:nvPr/>
          </p:nvSpPr>
          <p:spPr>
            <a:xfrm>
              <a:off x="3416040" y="2550960"/>
              <a:ext cx="68400" cy="93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91" h="260">
                  <a:moveTo>
                    <a:pt x="191" y="8"/>
                  </a:moveTo>
                  <a:cubicBezTo>
                    <a:pt x="185" y="6"/>
                    <a:pt x="164" y="0"/>
                    <a:pt x="132" y="0"/>
                  </a:cubicBezTo>
                  <a:cubicBezTo>
                    <a:pt x="56" y="0"/>
                    <a:pt x="0" y="56"/>
                    <a:pt x="0" y="130"/>
                  </a:cubicBezTo>
                  <a:cubicBezTo>
                    <a:pt x="0" y="210"/>
                    <a:pt x="61" y="260"/>
                    <a:pt x="132" y="260"/>
                  </a:cubicBezTo>
                  <a:cubicBezTo>
                    <a:pt x="161" y="260"/>
                    <a:pt x="183" y="252"/>
                    <a:pt x="191" y="252"/>
                  </a:cubicBezTo>
                  <a:lnTo>
                    <a:pt x="191" y="186"/>
                  </a:lnTo>
                  <a:cubicBezTo>
                    <a:pt x="188" y="188"/>
                    <a:pt x="167" y="199"/>
                    <a:pt x="138" y="199"/>
                  </a:cubicBezTo>
                  <a:cubicBezTo>
                    <a:pt x="95" y="199"/>
                    <a:pt x="69" y="170"/>
                    <a:pt x="69" y="133"/>
                  </a:cubicBezTo>
                  <a:cubicBezTo>
                    <a:pt x="69" y="96"/>
                    <a:pt x="98" y="67"/>
                    <a:pt x="138" y="67"/>
                  </a:cubicBezTo>
                  <a:cubicBezTo>
                    <a:pt x="167" y="67"/>
                    <a:pt x="188" y="80"/>
                    <a:pt x="191" y="8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" name="Freeform: Shape 40"/>
            <p:cNvSpPr/>
            <p:nvPr/>
          </p:nvSpPr>
          <p:spPr>
            <a:xfrm>
              <a:off x="3180600" y="2550960"/>
              <a:ext cx="68400" cy="93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91" h="260">
                  <a:moveTo>
                    <a:pt x="191" y="8"/>
                  </a:moveTo>
                  <a:cubicBezTo>
                    <a:pt x="185" y="6"/>
                    <a:pt x="164" y="0"/>
                    <a:pt x="132" y="0"/>
                  </a:cubicBezTo>
                  <a:cubicBezTo>
                    <a:pt x="55" y="0"/>
                    <a:pt x="0" y="56"/>
                    <a:pt x="0" y="130"/>
                  </a:cubicBezTo>
                  <a:cubicBezTo>
                    <a:pt x="0" y="210"/>
                    <a:pt x="61" y="260"/>
                    <a:pt x="132" y="260"/>
                  </a:cubicBezTo>
                  <a:cubicBezTo>
                    <a:pt x="161" y="260"/>
                    <a:pt x="183" y="252"/>
                    <a:pt x="191" y="252"/>
                  </a:cubicBezTo>
                  <a:lnTo>
                    <a:pt x="191" y="186"/>
                  </a:lnTo>
                  <a:cubicBezTo>
                    <a:pt x="188" y="188"/>
                    <a:pt x="167" y="199"/>
                    <a:pt x="138" y="199"/>
                  </a:cubicBezTo>
                  <a:cubicBezTo>
                    <a:pt x="95" y="199"/>
                    <a:pt x="69" y="170"/>
                    <a:pt x="69" y="133"/>
                  </a:cubicBezTo>
                  <a:cubicBezTo>
                    <a:pt x="69" y="96"/>
                    <a:pt x="98" y="67"/>
                    <a:pt x="138" y="67"/>
                  </a:cubicBezTo>
                  <a:cubicBezTo>
                    <a:pt x="167" y="67"/>
                    <a:pt x="188" y="80"/>
                    <a:pt x="191" y="8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" name="Freeform: Shape 41"/>
            <p:cNvSpPr/>
            <p:nvPr/>
          </p:nvSpPr>
          <p:spPr>
            <a:xfrm>
              <a:off x="3507479" y="2550240"/>
              <a:ext cx="95040" cy="92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5" h="259">
                  <a:moveTo>
                    <a:pt x="133" y="0"/>
                  </a:moveTo>
                  <a:cubicBezTo>
                    <a:pt x="56" y="0"/>
                    <a:pt x="0" y="57"/>
                    <a:pt x="0" y="129"/>
                  </a:cubicBezTo>
                  <a:cubicBezTo>
                    <a:pt x="0" y="200"/>
                    <a:pt x="56" y="259"/>
                    <a:pt x="133" y="259"/>
                  </a:cubicBezTo>
                  <a:cubicBezTo>
                    <a:pt x="209" y="259"/>
                    <a:pt x="265" y="200"/>
                    <a:pt x="265" y="129"/>
                  </a:cubicBezTo>
                  <a:cubicBezTo>
                    <a:pt x="265" y="57"/>
                    <a:pt x="209" y="0"/>
                    <a:pt x="133" y="0"/>
                  </a:cubicBezTo>
                  <a:close/>
                  <a:moveTo>
                    <a:pt x="133" y="198"/>
                  </a:moveTo>
                  <a:cubicBezTo>
                    <a:pt x="95" y="198"/>
                    <a:pt x="69" y="169"/>
                    <a:pt x="69" y="132"/>
                  </a:cubicBezTo>
                  <a:cubicBezTo>
                    <a:pt x="69" y="95"/>
                    <a:pt x="95" y="66"/>
                    <a:pt x="133" y="66"/>
                  </a:cubicBezTo>
                  <a:cubicBezTo>
                    <a:pt x="170" y="66"/>
                    <a:pt x="196" y="95"/>
                    <a:pt x="196" y="132"/>
                  </a:cubicBezTo>
                  <a:cubicBezTo>
                    <a:pt x="196" y="169"/>
                    <a:pt x="170" y="198"/>
                    <a:pt x="133" y="19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" name="Freeform: Shape 42"/>
            <p:cNvSpPr/>
            <p:nvPr/>
          </p:nvSpPr>
          <p:spPr>
            <a:xfrm>
              <a:off x="3333240" y="2550960"/>
              <a:ext cx="62280" cy="93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4" h="260">
                  <a:moveTo>
                    <a:pt x="92" y="0"/>
                  </a:moveTo>
                  <a:cubicBezTo>
                    <a:pt x="34" y="0"/>
                    <a:pt x="0" y="32"/>
                    <a:pt x="0" y="77"/>
                  </a:cubicBezTo>
                  <a:cubicBezTo>
                    <a:pt x="0" y="120"/>
                    <a:pt x="29" y="138"/>
                    <a:pt x="63" y="149"/>
                  </a:cubicBezTo>
                  <a:cubicBezTo>
                    <a:pt x="66" y="149"/>
                    <a:pt x="74" y="151"/>
                    <a:pt x="76" y="154"/>
                  </a:cubicBezTo>
                  <a:cubicBezTo>
                    <a:pt x="92" y="159"/>
                    <a:pt x="105" y="167"/>
                    <a:pt x="105" y="178"/>
                  </a:cubicBezTo>
                  <a:cubicBezTo>
                    <a:pt x="105" y="191"/>
                    <a:pt x="92" y="202"/>
                    <a:pt x="60" y="202"/>
                  </a:cubicBezTo>
                  <a:cubicBezTo>
                    <a:pt x="34" y="202"/>
                    <a:pt x="8" y="194"/>
                    <a:pt x="2" y="194"/>
                  </a:cubicBezTo>
                  <a:lnTo>
                    <a:pt x="2" y="252"/>
                  </a:lnTo>
                  <a:cubicBezTo>
                    <a:pt x="5" y="252"/>
                    <a:pt x="37" y="260"/>
                    <a:pt x="71" y="260"/>
                  </a:cubicBezTo>
                  <a:cubicBezTo>
                    <a:pt x="119" y="260"/>
                    <a:pt x="174" y="239"/>
                    <a:pt x="174" y="178"/>
                  </a:cubicBezTo>
                  <a:cubicBezTo>
                    <a:pt x="174" y="149"/>
                    <a:pt x="156" y="120"/>
                    <a:pt x="116" y="106"/>
                  </a:cubicBezTo>
                  <a:lnTo>
                    <a:pt x="98" y="101"/>
                  </a:lnTo>
                  <a:cubicBezTo>
                    <a:pt x="87" y="98"/>
                    <a:pt x="68" y="93"/>
                    <a:pt x="68" y="77"/>
                  </a:cubicBezTo>
                  <a:cubicBezTo>
                    <a:pt x="68" y="64"/>
                    <a:pt x="82" y="56"/>
                    <a:pt x="108" y="56"/>
                  </a:cubicBezTo>
                  <a:cubicBezTo>
                    <a:pt x="129" y="56"/>
                    <a:pt x="156" y="64"/>
                    <a:pt x="158" y="64"/>
                  </a:cubicBezTo>
                  <a:lnTo>
                    <a:pt x="158" y="8"/>
                  </a:lnTo>
                  <a:lnTo>
                    <a:pt x="153" y="8"/>
                  </a:lnTo>
                  <a:cubicBezTo>
                    <a:pt x="150" y="8"/>
                    <a:pt x="121" y="0"/>
                    <a:pt x="92" y="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" name="Freeform: Shape 43"/>
            <p:cNvSpPr/>
            <p:nvPr/>
          </p:nvSpPr>
          <p:spPr>
            <a:xfrm>
              <a:off x="3133800" y="2445120"/>
              <a:ext cx="22680" cy="46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" h="130">
                  <a:moveTo>
                    <a:pt x="64" y="32"/>
                  </a:moveTo>
                  <a:cubicBezTo>
                    <a:pt x="64" y="16"/>
                    <a:pt x="50" y="0"/>
                    <a:pt x="32" y="0"/>
                  </a:cubicBezTo>
                  <a:cubicBezTo>
                    <a:pt x="16" y="0"/>
                    <a:pt x="0" y="14"/>
                    <a:pt x="0" y="32"/>
                  </a:cubicBezTo>
                  <a:lnTo>
                    <a:pt x="0" y="98"/>
                  </a:lnTo>
                  <a:cubicBezTo>
                    <a:pt x="0" y="117"/>
                    <a:pt x="13" y="130"/>
                    <a:pt x="32" y="130"/>
                  </a:cubicBezTo>
                  <a:cubicBezTo>
                    <a:pt x="48" y="130"/>
                    <a:pt x="64" y="117"/>
                    <a:pt x="64" y="9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" name="Freeform: Shape 44"/>
            <p:cNvSpPr/>
            <p:nvPr/>
          </p:nvSpPr>
          <p:spPr>
            <a:xfrm>
              <a:off x="3195720" y="2413800"/>
              <a:ext cx="22680" cy="77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" h="215">
                  <a:moveTo>
                    <a:pt x="64" y="32"/>
                  </a:moveTo>
                  <a:cubicBezTo>
                    <a:pt x="64" y="16"/>
                    <a:pt x="51" y="0"/>
                    <a:pt x="32" y="0"/>
                  </a:cubicBezTo>
                  <a:cubicBezTo>
                    <a:pt x="16" y="0"/>
                    <a:pt x="0" y="13"/>
                    <a:pt x="0" y="32"/>
                  </a:cubicBezTo>
                  <a:lnTo>
                    <a:pt x="0" y="183"/>
                  </a:lnTo>
                  <a:cubicBezTo>
                    <a:pt x="0" y="201"/>
                    <a:pt x="13" y="215"/>
                    <a:pt x="32" y="215"/>
                  </a:cubicBezTo>
                  <a:cubicBezTo>
                    <a:pt x="48" y="215"/>
                    <a:pt x="64" y="201"/>
                    <a:pt x="64" y="18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" name="Freeform: Shape 45"/>
            <p:cNvSpPr/>
            <p:nvPr/>
          </p:nvSpPr>
          <p:spPr>
            <a:xfrm>
              <a:off x="3256919" y="2372040"/>
              <a:ext cx="22320" cy="141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3" h="394">
                  <a:moveTo>
                    <a:pt x="63" y="31"/>
                  </a:moveTo>
                  <a:cubicBezTo>
                    <a:pt x="63" y="15"/>
                    <a:pt x="50" y="0"/>
                    <a:pt x="31" y="0"/>
                  </a:cubicBezTo>
                  <a:cubicBezTo>
                    <a:pt x="16" y="0"/>
                    <a:pt x="0" y="13"/>
                    <a:pt x="0" y="31"/>
                  </a:cubicBezTo>
                  <a:lnTo>
                    <a:pt x="0" y="362"/>
                  </a:lnTo>
                  <a:cubicBezTo>
                    <a:pt x="0" y="381"/>
                    <a:pt x="13" y="394"/>
                    <a:pt x="31" y="394"/>
                  </a:cubicBezTo>
                  <a:cubicBezTo>
                    <a:pt x="47" y="394"/>
                    <a:pt x="63" y="381"/>
                    <a:pt x="63" y="36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" name="Freeform: Shape 46"/>
            <p:cNvSpPr/>
            <p:nvPr/>
          </p:nvSpPr>
          <p:spPr>
            <a:xfrm>
              <a:off x="3318840" y="2413800"/>
              <a:ext cx="22320" cy="77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3" h="215">
                  <a:moveTo>
                    <a:pt x="63" y="32"/>
                  </a:moveTo>
                  <a:cubicBezTo>
                    <a:pt x="63" y="16"/>
                    <a:pt x="50" y="0"/>
                    <a:pt x="32" y="0"/>
                  </a:cubicBezTo>
                  <a:cubicBezTo>
                    <a:pt x="16" y="0"/>
                    <a:pt x="0" y="13"/>
                    <a:pt x="0" y="32"/>
                  </a:cubicBezTo>
                  <a:lnTo>
                    <a:pt x="0" y="183"/>
                  </a:lnTo>
                  <a:cubicBezTo>
                    <a:pt x="0" y="201"/>
                    <a:pt x="13" y="215"/>
                    <a:pt x="32" y="215"/>
                  </a:cubicBezTo>
                  <a:cubicBezTo>
                    <a:pt x="48" y="215"/>
                    <a:pt x="63" y="201"/>
                    <a:pt x="63" y="18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" name="Freeform: Shape 47"/>
            <p:cNvSpPr/>
            <p:nvPr/>
          </p:nvSpPr>
          <p:spPr>
            <a:xfrm>
              <a:off x="3379680" y="2445120"/>
              <a:ext cx="22680" cy="46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" h="130">
                  <a:moveTo>
                    <a:pt x="64" y="32"/>
                  </a:moveTo>
                  <a:cubicBezTo>
                    <a:pt x="64" y="16"/>
                    <a:pt x="51" y="0"/>
                    <a:pt x="32" y="0"/>
                  </a:cubicBezTo>
                  <a:cubicBezTo>
                    <a:pt x="16" y="0"/>
                    <a:pt x="0" y="14"/>
                    <a:pt x="0" y="32"/>
                  </a:cubicBezTo>
                  <a:lnTo>
                    <a:pt x="0" y="98"/>
                  </a:lnTo>
                  <a:cubicBezTo>
                    <a:pt x="0" y="117"/>
                    <a:pt x="14" y="130"/>
                    <a:pt x="32" y="130"/>
                  </a:cubicBezTo>
                  <a:cubicBezTo>
                    <a:pt x="48" y="130"/>
                    <a:pt x="64" y="117"/>
                    <a:pt x="64" y="9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" name="Freeform: Shape 48"/>
            <p:cNvSpPr/>
            <p:nvPr/>
          </p:nvSpPr>
          <p:spPr>
            <a:xfrm>
              <a:off x="3441600" y="2413800"/>
              <a:ext cx="22680" cy="77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" h="215">
                  <a:moveTo>
                    <a:pt x="64" y="32"/>
                  </a:moveTo>
                  <a:cubicBezTo>
                    <a:pt x="64" y="16"/>
                    <a:pt x="51" y="0"/>
                    <a:pt x="32" y="0"/>
                  </a:cubicBezTo>
                  <a:cubicBezTo>
                    <a:pt x="16" y="0"/>
                    <a:pt x="0" y="13"/>
                    <a:pt x="0" y="32"/>
                  </a:cubicBezTo>
                  <a:lnTo>
                    <a:pt x="0" y="183"/>
                  </a:lnTo>
                  <a:cubicBezTo>
                    <a:pt x="0" y="201"/>
                    <a:pt x="14" y="215"/>
                    <a:pt x="32" y="215"/>
                  </a:cubicBezTo>
                  <a:cubicBezTo>
                    <a:pt x="48" y="215"/>
                    <a:pt x="64" y="201"/>
                    <a:pt x="64" y="18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" name="Freeform: Shape 49"/>
            <p:cNvSpPr/>
            <p:nvPr/>
          </p:nvSpPr>
          <p:spPr>
            <a:xfrm>
              <a:off x="3502799" y="2372040"/>
              <a:ext cx="22320" cy="141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3" h="394">
                  <a:moveTo>
                    <a:pt x="63" y="31"/>
                  </a:moveTo>
                  <a:cubicBezTo>
                    <a:pt x="63" y="15"/>
                    <a:pt x="50" y="0"/>
                    <a:pt x="32" y="0"/>
                  </a:cubicBezTo>
                  <a:cubicBezTo>
                    <a:pt x="13" y="0"/>
                    <a:pt x="0" y="13"/>
                    <a:pt x="0" y="31"/>
                  </a:cubicBezTo>
                  <a:lnTo>
                    <a:pt x="0" y="362"/>
                  </a:lnTo>
                  <a:cubicBezTo>
                    <a:pt x="0" y="381"/>
                    <a:pt x="13" y="394"/>
                    <a:pt x="32" y="394"/>
                  </a:cubicBezTo>
                  <a:cubicBezTo>
                    <a:pt x="50" y="394"/>
                    <a:pt x="63" y="381"/>
                    <a:pt x="63" y="36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" name="Freeform: Shape 50"/>
            <p:cNvSpPr/>
            <p:nvPr/>
          </p:nvSpPr>
          <p:spPr>
            <a:xfrm>
              <a:off x="3564720" y="2413800"/>
              <a:ext cx="22680" cy="77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" h="215">
                  <a:moveTo>
                    <a:pt x="64" y="32"/>
                  </a:moveTo>
                  <a:cubicBezTo>
                    <a:pt x="64" y="16"/>
                    <a:pt x="50" y="0"/>
                    <a:pt x="32" y="0"/>
                  </a:cubicBezTo>
                  <a:cubicBezTo>
                    <a:pt x="16" y="0"/>
                    <a:pt x="0" y="13"/>
                    <a:pt x="0" y="32"/>
                  </a:cubicBezTo>
                  <a:lnTo>
                    <a:pt x="0" y="183"/>
                  </a:lnTo>
                  <a:cubicBezTo>
                    <a:pt x="0" y="201"/>
                    <a:pt x="13" y="215"/>
                    <a:pt x="32" y="215"/>
                  </a:cubicBezTo>
                  <a:cubicBezTo>
                    <a:pt x="50" y="215"/>
                    <a:pt x="64" y="201"/>
                    <a:pt x="64" y="18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" name="Freeform: Shape 51"/>
            <p:cNvSpPr/>
            <p:nvPr/>
          </p:nvSpPr>
          <p:spPr>
            <a:xfrm>
              <a:off x="3625560" y="2445120"/>
              <a:ext cx="22680" cy="46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" h="130">
                  <a:moveTo>
                    <a:pt x="64" y="32"/>
                  </a:moveTo>
                  <a:cubicBezTo>
                    <a:pt x="64" y="16"/>
                    <a:pt x="51" y="0"/>
                    <a:pt x="32" y="0"/>
                  </a:cubicBezTo>
                  <a:cubicBezTo>
                    <a:pt x="16" y="0"/>
                    <a:pt x="0" y="14"/>
                    <a:pt x="0" y="32"/>
                  </a:cubicBezTo>
                  <a:lnTo>
                    <a:pt x="0" y="98"/>
                  </a:lnTo>
                  <a:cubicBezTo>
                    <a:pt x="0" y="117"/>
                    <a:pt x="14" y="130"/>
                    <a:pt x="32" y="130"/>
                  </a:cubicBezTo>
                  <a:cubicBezTo>
                    <a:pt x="48" y="130"/>
                    <a:pt x="64" y="117"/>
                    <a:pt x="64" y="9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grpSp>
        <p:nvGrpSpPr>
          <p:cNvPr id="62" name="Group 61"/>
          <p:cNvGrpSpPr/>
          <p:nvPr userDrawn="1"/>
        </p:nvGrpSpPr>
        <p:grpSpPr>
          <a:xfrm>
            <a:off x="5593906" y="2047382"/>
            <a:ext cx="3007926" cy="2640715"/>
            <a:chOff x="5593906" y="2047382"/>
            <a:chExt cx="3007926" cy="2640715"/>
          </a:xfrm>
        </p:grpSpPr>
        <p:grpSp>
          <p:nvGrpSpPr>
            <p:cNvPr id="56" name="Group 55"/>
            <p:cNvGrpSpPr/>
            <p:nvPr userDrawn="1"/>
          </p:nvGrpSpPr>
          <p:grpSpPr>
            <a:xfrm>
              <a:off x="6236566" y="2659914"/>
              <a:ext cx="2365266" cy="2028183"/>
              <a:chOff x="-40619363" y="-23406100"/>
              <a:chExt cx="40290751" cy="34548763"/>
            </a:xfrm>
            <a:solidFill>
              <a:schemeClr val="bg1"/>
            </a:solidFill>
          </p:grpSpPr>
          <p:sp>
            <p:nvSpPr>
              <p:cNvPr id="40" name="Freeform 24"/>
              <p:cNvSpPr>
                <a:spLocks noEditPoints="1"/>
              </p:cNvSpPr>
              <p:nvPr userDrawn="1"/>
            </p:nvSpPr>
            <p:spPr bwMode="auto">
              <a:xfrm>
                <a:off x="-3292475" y="4124325"/>
                <a:ext cx="2963863" cy="6958013"/>
              </a:xfrm>
              <a:custGeom>
                <a:avLst/>
                <a:gdLst>
                  <a:gd name="T0" fmla="*/ 16 w 49"/>
                  <a:gd name="T1" fmla="*/ 53 h 115"/>
                  <a:gd name="T2" fmla="*/ 14 w 49"/>
                  <a:gd name="T3" fmla="*/ 62 h 115"/>
                  <a:gd name="T4" fmla="*/ 12 w 49"/>
                  <a:gd name="T5" fmla="*/ 70 h 115"/>
                  <a:gd name="T6" fmla="*/ 12 w 49"/>
                  <a:gd name="T7" fmla="*/ 72 h 115"/>
                  <a:gd name="T8" fmla="*/ 15 w 49"/>
                  <a:gd name="T9" fmla="*/ 77 h 115"/>
                  <a:gd name="T10" fmla="*/ 20 w 49"/>
                  <a:gd name="T11" fmla="*/ 82 h 115"/>
                  <a:gd name="T12" fmla="*/ 24 w 49"/>
                  <a:gd name="T13" fmla="*/ 78 h 115"/>
                  <a:gd name="T14" fmla="*/ 24 w 49"/>
                  <a:gd name="T15" fmla="*/ 77 h 115"/>
                  <a:gd name="T16" fmla="*/ 28 w 49"/>
                  <a:gd name="T17" fmla="*/ 57 h 115"/>
                  <a:gd name="T18" fmla="*/ 39 w 49"/>
                  <a:gd name="T19" fmla="*/ 26 h 115"/>
                  <a:gd name="T20" fmla="*/ 44 w 49"/>
                  <a:gd name="T21" fmla="*/ 13 h 115"/>
                  <a:gd name="T22" fmla="*/ 49 w 49"/>
                  <a:gd name="T23" fmla="*/ 8 h 115"/>
                  <a:gd name="T24" fmla="*/ 49 w 49"/>
                  <a:gd name="T25" fmla="*/ 5 h 115"/>
                  <a:gd name="T26" fmla="*/ 48 w 49"/>
                  <a:gd name="T27" fmla="*/ 4 h 115"/>
                  <a:gd name="T28" fmla="*/ 44 w 49"/>
                  <a:gd name="T29" fmla="*/ 1 h 115"/>
                  <a:gd name="T30" fmla="*/ 44 w 49"/>
                  <a:gd name="T31" fmla="*/ 1 h 115"/>
                  <a:gd name="T32" fmla="*/ 40 w 49"/>
                  <a:gd name="T33" fmla="*/ 0 h 115"/>
                  <a:gd name="T34" fmla="*/ 35 w 49"/>
                  <a:gd name="T35" fmla="*/ 5 h 115"/>
                  <a:gd name="T36" fmla="*/ 16 w 49"/>
                  <a:gd name="T37" fmla="*/ 53 h 115"/>
                  <a:gd name="T38" fmla="*/ 2 w 49"/>
                  <a:gd name="T39" fmla="*/ 107 h 115"/>
                  <a:gd name="T40" fmla="*/ 2 w 49"/>
                  <a:gd name="T41" fmla="*/ 111 h 115"/>
                  <a:gd name="T42" fmla="*/ 2 w 49"/>
                  <a:gd name="T43" fmla="*/ 115 h 115"/>
                  <a:gd name="T44" fmla="*/ 6 w 49"/>
                  <a:gd name="T45" fmla="*/ 115 h 115"/>
                  <a:gd name="T46" fmla="*/ 17 w 49"/>
                  <a:gd name="T47" fmla="*/ 98 h 115"/>
                  <a:gd name="T48" fmla="*/ 17 w 49"/>
                  <a:gd name="T49" fmla="*/ 95 h 115"/>
                  <a:gd name="T50" fmla="*/ 15 w 49"/>
                  <a:gd name="T51" fmla="*/ 90 h 115"/>
                  <a:gd name="T52" fmla="*/ 14 w 49"/>
                  <a:gd name="T53" fmla="*/ 90 h 115"/>
                  <a:gd name="T54" fmla="*/ 2 w 49"/>
                  <a:gd name="T55" fmla="*/ 107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9" h="115">
                    <a:moveTo>
                      <a:pt x="16" y="53"/>
                    </a:moveTo>
                    <a:cubicBezTo>
                      <a:pt x="15" y="57"/>
                      <a:pt x="14" y="60"/>
                      <a:pt x="14" y="62"/>
                    </a:cubicBezTo>
                    <a:cubicBezTo>
                      <a:pt x="13" y="64"/>
                      <a:pt x="12" y="68"/>
                      <a:pt x="12" y="70"/>
                    </a:cubicBezTo>
                    <a:cubicBezTo>
                      <a:pt x="12" y="72"/>
                      <a:pt x="12" y="72"/>
                      <a:pt x="12" y="72"/>
                    </a:cubicBezTo>
                    <a:cubicBezTo>
                      <a:pt x="15" y="77"/>
                      <a:pt x="15" y="77"/>
                      <a:pt x="15" y="77"/>
                    </a:cubicBezTo>
                    <a:cubicBezTo>
                      <a:pt x="17" y="79"/>
                      <a:pt x="15" y="80"/>
                      <a:pt x="20" y="82"/>
                    </a:cubicBezTo>
                    <a:cubicBezTo>
                      <a:pt x="21" y="82"/>
                      <a:pt x="23" y="80"/>
                      <a:pt x="24" y="78"/>
                    </a:cubicBezTo>
                    <a:cubicBezTo>
                      <a:pt x="24" y="77"/>
                      <a:pt x="24" y="77"/>
                      <a:pt x="24" y="77"/>
                    </a:cubicBezTo>
                    <a:cubicBezTo>
                      <a:pt x="24" y="71"/>
                      <a:pt x="26" y="62"/>
                      <a:pt x="28" y="57"/>
                    </a:cubicBezTo>
                    <a:cubicBezTo>
                      <a:pt x="28" y="54"/>
                      <a:pt x="30" y="46"/>
                      <a:pt x="39" y="26"/>
                    </a:cubicBezTo>
                    <a:cubicBezTo>
                      <a:pt x="39" y="24"/>
                      <a:pt x="41" y="19"/>
                      <a:pt x="44" y="13"/>
                    </a:cubicBezTo>
                    <a:cubicBezTo>
                      <a:pt x="48" y="8"/>
                      <a:pt x="48" y="8"/>
                      <a:pt x="49" y="8"/>
                    </a:cubicBezTo>
                    <a:cubicBezTo>
                      <a:pt x="49" y="5"/>
                      <a:pt x="49" y="5"/>
                      <a:pt x="49" y="5"/>
                    </a:cubicBezTo>
                    <a:cubicBezTo>
                      <a:pt x="48" y="4"/>
                      <a:pt x="48" y="4"/>
                      <a:pt x="48" y="4"/>
                    </a:cubicBezTo>
                    <a:cubicBezTo>
                      <a:pt x="48" y="4"/>
                      <a:pt x="47" y="2"/>
                      <a:pt x="44" y="1"/>
                    </a:cubicBezTo>
                    <a:cubicBezTo>
                      <a:pt x="44" y="1"/>
                      <a:pt x="47" y="2"/>
                      <a:pt x="44" y="1"/>
                    </a:cubicBezTo>
                    <a:cubicBezTo>
                      <a:pt x="44" y="1"/>
                      <a:pt x="41" y="0"/>
                      <a:pt x="40" y="0"/>
                    </a:cubicBezTo>
                    <a:cubicBezTo>
                      <a:pt x="39" y="0"/>
                      <a:pt x="37" y="2"/>
                      <a:pt x="35" y="5"/>
                    </a:cubicBezTo>
                    <a:lnTo>
                      <a:pt x="16" y="53"/>
                    </a:lnTo>
                    <a:close/>
                    <a:moveTo>
                      <a:pt x="2" y="107"/>
                    </a:moveTo>
                    <a:cubicBezTo>
                      <a:pt x="2" y="111"/>
                      <a:pt x="2" y="111"/>
                      <a:pt x="2" y="111"/>
                    </a:cubicBezTo>
                    <a:cubicBezTo>
                      <a:pt x="2" y="113"/>
                      <a:pt x="0" y="114"/>
                      <a:pt x="2" y="115"/>
                    </a:cubicBezTo>
                    <a:cubicBezTo>
                      <a:pt x="6" y="115"/>
                      <a:pt x="6" y="115"/>
                      <a:pt x="6" y="115"/>
                    </a:cubicBezTo>
                    <a:cubicBezTo>
                      <a:pt x="10" y="113"/>
                      <a:pt x="12" y="110"/>
                      <a:pt x="17" y="98"/>
                    </a:cubicBezTo>
                    <a:cubicBezTo>
                      <a:pt x="17" y="95"/>
                      <a:pt x="17" y="95"/>
                      <a:pt x="17" y="95"/>
                    </a:cubicBezTo>
                    <a:cubicBezTo>
                      <a:pt x="17" y="93"/>
                      <a:pt x="19" y="92"/>
                      <a:pt x="15" y="90"/>
                    </a:cubicBezTo>
                    <a:cubicBezTo>
                      <a:pt x="14" y="90"/>
                      <a:pt x="14" y="90"/>
                      <a:pt x="14" y="90"/>
                    </a:cubicBezTo>
                    <a:cubicBezTo>
                      <a:pt x="7" y="90"/>
                      <a:pt x="5" y="94"/>
                      <a:pt x="2" y="10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41" name="Freeform 25"/>
              <p:cNvSpPr>
                <a:spLocks/>
              </p:cNvSpPr>
              <p:nvPr userDrawn="1"/>
            </p:nvSpPr>
            <p:spPr bwMode="auto">
              <a:xfrm>
                <a:off x="-11036300" y="4911725"/>
                <a:ext cx="1693863" cy="6170613"/>
              </a:xfrm>
              <a:custGeom>
                <a:avLst/>
                <a:gdLst>
                  <a:gd name="T0" fmla="*/ 16 w 28"/>
                  <a:gd name="T1" fmla="*/ 98 h 102"/>
                  <a:gd name="T2" fmla="*/ 12 w 28"/>
                  <a:gd name="T3" fmla="*/ 85 h 102"/>
                  <a:gd name="T4" fmla="*/ 16 w 28"/>
                  <a:gd name="T5" fmla="*/ 50 h 102"/>
                  <a:gd name="T6" fmla="*/ 24 w 28"/>
                  <a:gd name="T7" fmla="*/ 20 h 102"/>
                  <a:gd name="T8" fmla="*/ 28 w 28"/>
                  <a:gd name="T9" fmla="*/ 7 h 102"/>
                  <a:gd name="T10" fmla="*/ 18 w 28"/>
                  <a:gd name="T11" fmla="*/ 0 h 102"/>
                  <a:gd name="T12" fmla="*/ 17 w 28"/>
                  <a:gd name="T13" fmla="*/ 0 h 102"/>
                  <a:gd name="T14" fmla="*/ 17 w 28"/>
                  <a:gd name="T15" fmla="*/ 0 h 102"/>
                  <a:gd name="T16" fmla="*/ 16 w 28"/>
                  <a:gd name="T17" fmla="*/ 4 h 102"/>
                  <a:gd name="T18" fmla="*/ 14 w 28"/>
                  <a:gd name="T19" fmla="*/ 13 h 102"/>
                  <a:gd name="T20" fmla="*/ 8 w 28"/>
                  <a:gd name="T21" fmla="*/ 39 h 102"/>
                  <a:gd name="T22" fmla="*/ 1 w 28"/>
                  <a:gd name="T23" fmla="*/ 86 h 102"/>
                  <a:gd name="T24" fmla="*/ 5 w 28"/>
                  <a:gd name="T25" fmla="*/ 95 h 102"/>
                  <a:gd name="T26" fmla="*/ 17 w 28"/>
                  <a:gd name="T27" fmla="*/ 102 h 102"/>
                  <a:gd name="T28" fmla="*/ 16 w 28"/>
                  <a:gd name="T29" fmla="*/ 9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8" h="102">
                    <a:moveTo>
                      <a:pt x="16" y="98"/>
                    </a:moveTo>
                    <a:cubicBezTo>
                      <a:pt x="14" y="98"/>
                      <a:pt x="13" y="95"/>
                      <a:pt x="12" y="85"/>
                    </a:cubicBezTo>
                    <a:cubicBezTo>
                      <a:pt x="14" y="68"/>
                      <a:pt x="15" y="56"/>
                      <a:pt x="16" y="50"/>
                    </a:cubicBezTo>
                    <a:cubicBezTo>
                      <a:pt x="22" y="24"/>
                      <a:pt x="20" y="29"/>
                      <a:pt x="24" y="20"/>
                    </a:cubicBezTo>
                    <a:cubicBezTo>
                      <a:pt x="28" y="11"/>
                      <a:pt x="28" y="10"/>
                      <a:pt x="28" y="7"/>
                    </a:cubicBezTo>
                    <a:cubicBezTo>
                      <a:pt x="28" y="4"/>
                      <a:pt x="25" y="2"/>
                      <a:pt x="18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6" y="4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9" y="34"/>
                      <a:pt x="9" y="36"/>
                      <a:pt x="8" y="39"/>
                    </a:cubicBezTo>
                    <a:cubicBezTo>
                      <a:pt x="0" y="73"/>
                      <a:pt x="1" y="77"/>
                      <a:pt x="1" y="86"/>
                    </a:cubicBezTo>
                    <a:cubicBezTo>
                      <a:pt x="1" y="89"/>
                      <a:pt x="2" y="92"/>
                      <a:pt x="5" y="95"/>
                    </a:cubicBezTo>
                    <a:cubicBezTo>
                      <a:pt x="10" y="100"/>
                      <a:pt x="14" y="102"/>
                      <a:pt x="17" y="102"/>
                    </a:cubicBezTo>
                    <a:lnTo>
                      <a:pt x="16" y="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42" name="Freeform 26"/>
              <p:cNvSpPr>
                <a:spLocks noEditPoints="1"/>
              </p:cNvSpPr>
              <p:nvPr userDrawn="1"/>
            </p:nvSpPr>
            <p:spPr bwMode="auto">
              <a:xfrm>
                <a:off x="-9766300" y="6121400"/>
                <a:ext cx="1755775" cy="5021263"/>
              </a:xfrm>
              <a:custGeom>
                <a:avLst/>
                <a:gdLst>
                  <a:gd name="T0" fmla="*/ 22 w 29"/>
                  <a:gd name="T1" fmla="*/ 0 h 83"/>
                  <a:gd name="T2" fmla="*/ 18 w 29"/>
                  <a:gd name="T3" fmla="*/ 13 h 83"/>
                  <a:gd name="T4" fmla="*/ 20 w 29"/>
                  <a:gd name="T5" fmla="*/ 14 h 83"/>
                  <a:gd name="T6" fmla="*/ 29 w 29"/>
                  <a:gd name="T7" fmla="*/ 5 h 83"/>
                  <a:gd name="T8" fmla="*/ 29 w 29"/>
                  <a:gd name="T9" fmla="*/ 4 h 83"/>
                  <a:gd name="T10" fmla="*/ 22 w 29"/>
                  <a:gd name="T11" fmla="*/ 0 h 83"/>
                  <a:gd name="T12" fmla="*/ 15 w 29"/>
                  <a:gd name="T13" fmla="*/ 78 h 83"/>
                  <a:gd name="T14" fmla="*/ 14 w 29"/>
                  <a:gd name="T15" fmla="*/ 76 h 83"/>
                  <a:gd name="T16" fmla="*/ 14 w 29"/>
                  <a:gd name="T17" fmla="*/ 59 h 83"/>
                  <a:gd name="T18" fmla="*/ 14 w 29"/>
                  <a:gd name="T19" fmla="*/ 57 h 83"/>
                  <a:gd name="T20" fmla="*/ 14 w 29"/>
                  <a:gd name="T21" fmla="*/ 51 h 83"/>
                  <a:gd name="T22" fmla="*/ 17 w 29"/>
                  <a:gd name="T23" fmla="*/ 42 h 83"/>
                  <a:gd name="T24" fmla="*/ 23 w 29"/>
                  <a:gd name="T25" fmla="*/ 27 h 83"/>
                  <a:gd name="T26" fmla="*/ 12 w 29"/>
                  <a:gd name="T27" fmla="*/ 19 h 83"/>
                  <a:gd name="T28" fmla="*/ 6 w 29"/>
                  <a:gd name="T29" fmla="*/ 31 h 83"/>
                  <a:gd name="T30" fmla="*/ 1 w 29"/>
                  <a:gd name="T31" fmla="*/ 70 h 83"/>
                  <a:gd name="T32" fmla="*/ 4 w 29"/>
                  <a:gd name="T33" fmla="*/ 77 h 83"/>
                  <a:gd name="T34" fmla="*/ 16 w 29"/>
                  <a:gd name="T35" fmla="*/ 82 h 83"/>
                  <a:gd name="T36" fmla="*/ 15 w 29"/>
                  <a:gd name="T37" fmla="*/ 78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" h="83">
                    <a:moveTo>
                      <a:pt x="22" y="0"/>
                    </a:moveTo>
                    <a:cubicBezTo>
                      <a:pt x="20" y="0"/>
                      <a:pt x="19" y="4"/>
                      <a:pt x="18" y="13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2" y="13"/>
                      <a:pt x="25" y="10"/>
                      <a:pt x="29" y="5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9" y="3"/>
                      <a:pt x="26" y="1"/>
                      <a:pt x="22" y="0"/>
                    </a:cubicBezTo>
                    <a:close/>
                    <a:moveTo>
                      <a:pt x="15" y="78"/>
                    </a:moveTo>
                    <a:cubicBezTo>
                      <a:pt x="14" y="76"/>
                      <a:pt x="14" y="76"/>
                      <a:pt x="14" y="76"/>
                    </a:cubicBezTo>
                    <a:cubicBezTo>
                      <a:pt x="14" y="67"/>
                      <a:pt x="14" y="61"/>
                      <a:pt x="14" y="59"/>
                    </a:cubicBezTo>
                    <a:cubicBezTo>
                      <a:pt x="14" y="57"/>
                      <a:pt x="14" y="57"/>
                      <a:pt x="14" y="57"/>
                    </a:cubicBezTo>
                    <a:cubicBezTo>
                      <a:pt x="13" y="53"/>
                      <a:pt x="14" y="51"/>
                      <a:pt x="14" y="51"/>
                    </a:cubicBezTo>
                    <a:cubicBezTo>
                      <a:pt x="15" y="46"/>
                      <a:pt x="16" y="42"/>
                      <a:pt x="17" y="42"/>
                    </a:cubicBezTo>
                    <a:cubicBezTo>
                      <a:pt x="17" y="38"/>
                      <a:pt x="19" y="33"/>
                      <a:pt x="23" y="27"/>
                    </a:cubicBezTo>
                    <a:cubicBezTo>
                      <a:pt x="23" y="25"/>
                      <a:pt x="19" y="22"/>
                      <a:pt x="12" y="19"/>
                    </a:cubicBezTo>
                    <a:cubicBezTo>
                      <a:pt x="10" y="19"/>
                      <a:pt x="8" y="23"/>
                      <a:pt x="6" y="31"/>
                    </a:cubicBezTo>
                    <a:cubicBezTo>
                      <a:pt x="2" y="49"/>
                      <a:pt x="0" y="62"/>
                      <a:pt x="1" y="70"/>
                    </a:cubicBezTo>
                    <a:cubicBezTo>
                      <a:pt x="2" y="75"/>
                      <a:pt x="3" y="77"/>
                      <a:pt x="4" y="77"/>
                    </a:cubicBezTo>
                    <a:cubicBezTo>
                      <a:pt x="7" y="81"/>
                      <a:pt x="11" y="83"/>
                      <a:pt x="16" y="82"/>
                    </a:cubicBezTo>
                    <a:lnTo>
                      <a:pt x="15" y="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43" name="Freeform 27"/>
              <p:cNvSpPr>
                <a:spLocks/>
              </p:cNvSpPr>
              <p:nvPr userDrawn="1"/>
            </p:nvSpPr>
            <p:spPr bwMode="auto">
              <a:xfrm>
                <a:off x="-8072438" y="6665913"/>
                <a:ext cx="3509963" cy="4416425"/>
              </a:xfrm>
              <a:custGeom>
                <a:avLst/>
                <a:gdLst>
                  <a:gd name="T0" fmla="*/ 56 w 58"/>
                  <a:gd name="T1" fmla="*/ 11 h 73"/>
                  <a:gd name="T2" fmla="*/ 58 w 58"/>
                  <a:gd name="T3" fmla="*/ 7 h 73"/>
                  <a:gd name="T4" fmla="*/ 51 w 58"/>
                  <a:gd name="T5" fmla="*/ 0 h 73"/>
                  <a:gd name="T6" fmla="*/ 44 w 58"/>
                  <a:gd name="T7" fmla="*/ 7 h 73"/>
                  <a:gd name="T8" fmla="*/ 35 w 58"/>
                  <a:gd name="T9" fmla="*/ 26 h 73"/>
                  <a:gd name="T10" fmla="*/ 22 w 58"/>
                  <a:gd name="T11" fmla="*/ 51 h 73"/>
                  <a:gd name="T12" fmla="*/ 20 w 58"/>
                  <a:gd name="T13" fmla="*/ 55 h 73"/>
                  <a:gd name="T14" fmla="*/ 19 w 58"/>
                  <a:gd name="T15" fmla="*/ 55 h 73"/>
                  <a:gd name="T16" fmla="*/ 19 w 58"/>
                  <a:gd name="T17" fmla="*/ 50 h 73"/>
                  <a:gd name="T18" fmla="*/ 19 w 58"/>
                  <a:gd name="T19" fmla="*/ 37 h 73"/>
                  <a:gd name="T20" fmla="*/ 19 w 58"/>
                  <a:gd name="T21" fmla="*/ 32 h 73"/>
                  <a:gd name="T22" fmla="*/ 18 w 58"/>
                  <a:gd name="T23" fmla="*/ 27 h 73"/>
                  <a:gd name="T24" fmla="*/ 19 w 58"/>
                  <a:gd name="T25" fmla="*/ 26 h 73"/>
                  <a:gd name="T26" fmla="*/ 18 w 58"/>
                  <a:gd name="T27" fmla="*/ 24 h 73"/>
                  <a:gd name="T28" fmla="*/ 18 w 58"/>
                  <a:gd name="T29" fmla="*/ 22 h 73"/>
                  <a:gd name="T30" fmla="*/ 18 w 58"/>
                  <a:gd name="T31" fmla="*/ 22 h 73"/>
                  <a:gd name="T32" fmla="*/ 3 w 58"/>
                  <a:gd name="T33" fmla="*/ 14 h 73"/>
                  <a:gd name="T34" fmla="*/ 0 w 58"/>
                  <a:gd name="T35" fmla="*/ 16 h 73"/>
                  <a:gd name="T36" fmla="*/ 0 w 58"/>
                  <a:gd name="T37" fmla="*/ 17 h 73"/>
                  <a:gd name="T38" fmla="*/ 5 w 58"/>
                  <a:gd name="T39" fmla="*/ 59 h 73"/>
                  <a:gd name="T40" fmla="*/ 8 w 58"/>
                  <a:gd name="T41" fmla="*/ 69 h 73"/>
                  <a:gd name="T42" fmla="*/ 17 w 58"/>
                  <a:gd name="T43" fmla="*/ 73 h 73"/>
                  <a:gd name="T44" fmla="*/ 19 w 58"/>
                  <a:gd name="T45" fmla="*/ 73 h 73"/>
                  <a:gd name="T46" fmla="*/ 19 w 58"/>
                  <a:gd name="T47" fmla="*/ 73 h 73"/>
                  <a:gd name="T48" fmla="*/ 22 w 58"/>
                  <a:gd name="T49" fmla="*/ 68 h 73"/>
                  <a:gd name="T50" fmla="*/ 28 w 58"/>
                  <a:gd name="T51" fmla="*/ 55 h 73"/>
                  <a:gd name="T52" fmla="*/ 38 w 58"/>
                  <a:gd name="T53" fmla="*/ 35 h 73"/>
                  <a:gd name="T54" fmla="*/ 42 w 58"/>
                  <a:gd name="T55" fmla="*/ 28 h 73"/>
                  <a:gd name="T56" fmla="*/ 42 w 58"/>
                  <a:gd name="T57" fmla="*/ 28 h 73"/>
                  <a:gd name="T58" fmla="*/ 46 w 58"/>
                  <a:gd name="T59" fmla="*/ 24 h 73"/>
                  <a:gd name="T60" fmla="*/ 56 w 58"/>
                  <a:gd name="T61" fmla="*/ 11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8" h="73">
                    <a:moveTo>
                      <a:pt x="56" y="11"/>
                    </a:moveTo>
                    <a:cubicBezTo>
                      <a:pt x="58" y="9"/>
                      <a:pt x="58" y="8"/>
                      <a:pt x="58" y="7"/>
                    </a:cubicBezTo>
                    <a:cubicBezTo>
                      <a:pt x="58" y="3"/>
                      <a:pt x="57" y="1"/>
                      <a:pt x="51" y="0"/>
                    </a:cubicBezTo>
                    <a:cubicBezTo>
                      <a:pt x="49" y="0"/>
                      <a:pt x="47" y="3"/>
                      <a:pt x="44" y="7"/>
                    </a:cubicBezTo>
                    <a:cubicBezTo>
                      <a:pt x="41" y="17"/>
                      <a:pt x="38" y="23"/>
                      <a:pt x="35" y="26"/>
                    </a:cubicBezTo>
                    <a:cubicBezTo>
                      <a:pt x="29" y="39"/>
                      <a:pt x="25" y="47"/>
                      <a:pt x="22" y="51"/>
                    </a:cubicBezTo>
                    <a:cubicBezTo>
                      <a:pt x="21" y="54"/>
                      <a:pt x="20" y="55"/>
                      <a:pt x="20" y="55"/>
                    </a:cubicBezTo>
                    <a:cubicBezTo>
                      <a:pt x="19" y="55"/>
                      <a:pt x="19" y="55"/>
                      <a:pt x="19" y="55"/>
                    </a:cubicBezTo>
                    <a:cubicBezTo>
                      <a:pt x="19" y="55"/>
                      <a:pt x="19" y="55"/>
                      <a:pt x="19" y="50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8" y="19"/>
                      <a:pt x="13" y="16"/>
                      <a:pt x="3" y="14"/>
                    </a:cubicBezTo>
                    <a:cubicBezTo>
                      <a:pt x="1" y="15"/>
                      <a:pt x="0" y="15"/>
                      <a:pt x="0" y="16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2" y="17"/>
                      <a:pt x="3" y="31"/>
                      <a:pt x="5" y="59"/>
                    </a:cubicBezTo>
                    <a:cubicBezTo>
                      <a:pt x="5" y="64"/>
                      <a:pt x="6" y="68"/>
                      <a:pt x="8" y="69"/>
                    </a:cubicBezTo>
                    <a:cubicBezTo>
                      <a:pt x="11" y="72"/>
                      <a:pt x="14" y="73"/>
                      <a:pt x="17" y="73"/>
                    </a:cubicBezTo>
                    <a:cubicBezTo>
                      <a:pt x="19" y="73"/>
                      <a:pt x="19" y="73"/>
                      <a:pt x="19" y="73"/>
                    </a:cubicBezTo>
                    <a:cubicBezTo>
                      <a:pt x="19" y="73"/>
                      <a:pt x="19" y="73"/>
                      <a:pt x="19" y="73"/>
                    </a:cubicBezTo>
                    <a:cubicBezTo>
                      <a:pt x="19" y="73"/>
                      <a:pt x="20" y="73"/>
                      <a:pt x="22" y="68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33" y="43"/>
                      <a:pt x="36" y="37"/>
                      <a:pt x="38" y="35"/>
                    </a:cubicBezTo>
                    <a:cubicBezTo>
                      <a:pt x="40" y="31"/>
                      <a:pt x="41" y="29"/>
                      <a:pt x="42" y="28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2" y="28"/>
                      <a:pt x="42" y="28"/>
                      <a:pt x="46" y="24"/>
                    </a:cubicBezTo>
                    <a:lnTo>
                      <a:pt x="56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44" name="Freeform 28"/>
              <p:cNvSpPr>
                <a:spLocks noEditPoints="1"/>
              </p:cNvSpPr>
              <p:nvPr userDrawn="1"/>
            </p:nvSpPr>
            <p:spPr bwMode="auto">
              <a:xfrm>
                <a:off x="-5410200" y="6969125"/>
                <a:ext cx="2541588" cy="4113213"/>
              </a:xfrm>
              <a:custGeom>
                <a:avLst/>
                <a:gdLst>
                  <a:gd name="T0" fmla="*/ 26 w 42"/>
                  <a:gd name="T1" fmla="*/ 1 h 68"/>
                  <a:gd name="T2" fmla="*/ 26 w 42"/>
                  <a:gd name="T3" fmla="*/ 1 h 68"/>
                  <a:gd name="T4" fmla="*/ 22 w 42"/>
                  <a:gd name="T5" fmla="*/ 4 h 68"/>
                  <a:gd name="T6" fmla="*/ 13 w 42"/>
                  <a:gd name="T7" fmla="*/ 16 h 68"/>
                  <a:gd name="T8" fmla="*/ 13 w 42"/>
                  <a:gd name="T9" fmla="*/ 16 h 68"/>
                  <a:gd name="T10" fmla="*/ 12 w 42"/>
                  <a:gd name="T11" fmla="*/ 18 h 68"/>
                  <a:gd name="T12" fmla="*/ 8 w 42"/>
                  <a:gd name="T13" fmla="*/ 24 h 68"/>
                  <a:gd name="T14" fmla="*/ 0 w 42"/>
                  <a:gd name="T15" fmla="*/ 52 h 68"/>
                  <a:gd name="T16" fmla="*/ 0 w 42"/>
                  <a:gd name="T17" fmla="*/ 54 h 68"/>
                  <a:gd name="T18" fmla="*/ 4 w 42"/>
                  <a:gd name="T19" fmla="*/ 61 h 68"/>
                  <a:gd name="T20" fmla="*/ 14 w 42"/>
                  <a:gd name="T21" fmla="*/ 68 h 68"/>
                  <a:gd name="T22" fmla="*/ 19 w 42"/>
                  <a:gd name="T23" fmla="*/ 66 h 68"/>
                  <a:gd name="T24" fmla="*/ 23 w 42"/>
                  <a:gd name="T25" fmla="*/ 62 h 68"/>
                  <a:gd name="T26" fmla="*/ 32 w 42"/>
                  <a:gd name="T27" fmla="*/ 48 h 68"/>
                  <a:gd name="T28" fmla="*/ 32 w 42"/>
                  <a:gd name="T29" fmla="*/ 47 h 68"/>
                  <a:gd name="T30" fmla="*/ 31 w 42"/>
                  <a:gd name="T31" fmla="*/ 47 h 68"/>
                  <a:gd name="T32" fmla="*/ 30 w 42"/>
                  <a:gd name="T33" fmla="*/ 47 h 68"/>
                  <a:gd name="T34" fmla="*/ 14 w 42"/>
                  <a:gd name="T35" fmla="*/ 63 h 68"/>
                  <a:gd name="T36" fmla="*/ 12 w 42"/>
                  <a:gd name="T37" fmla="*/ 61 h 68"/>
                  <a:gd name="T38" fmla="*/ 21 w 42"/>
                  <a:gd name="T39" fmla="*/ 27 h 68"/>
                  <a:gd name="T40" fmla="*/ 24 w 42"/>
                  <a:gd name="T41" fmla="*/ 28 h 68"/>
                  <a:gd name="T42" fmla="*/ 28 w 42"/>
                  <a:gd name="T43" fmla="*/ 27 h 68"/>
                  <a:gd name="T44" fmla="*/ 34 w 42"/>
                  <a:gd name="T45" fmla="*/ 25 h 68"/>
                  <a:gd name="T46" fmla="*/ 42 w 42"/>
                  <a:gd name="T47" fmla="*/ 15 h 68"/>
                  <a:gd name="T48" fmla="*/ 42 w 42"/>
                  <a:gd name="T49" fmla="*/ 11 h 68"/>
                  <a:gd name="T50" fmla="*/ 29 w 42"/>
                  <a:gd name="T51" fmla="*/ 0 h 68"/>
                  <a:gd name="T52" fmla="*/ 26 w 42"/>
                  <a:gd name="T53" fmla="*/ 1 h 68"/>
                  <a:gd name="T54" fmla="*/ 24 w 42"/>
                  <a:gd name="T55" fmla="*/ 23 h 68"/>
                  <a:gd name="T56" fmla="*/ 24 w 42"/>
                  <a:gd name="T57" fmla="*/ 23 h 68"/>
                  <a:gd name="T58" fmla="*/ 34 w 42"/>
                  <a:gd name="T59" fmla="*/ 13 h 68"/>
                  <a:gd name="T60" fmla="*/ 35 w 42"/>
                  <a:gd name="T61" fmla="*/ 13 h 68"/>
                  <a:gd name="T62" fmla="*/ 35 w 42"/>
                  <a:gd name="T63" fmla="*/ 13 h 68"/>
                  <a:gd name="T64" fmla="*/ 26 w 42"/>
                  <a:gd name="T65" fmla="*/ 24 h 68"/>
                  <a:gd name="T66" fmla="*/ 24 w 42"/>
                  <a:gd name="T67" fmla="*/ 24 h 68"/>
                  <a:gd name="T68" fmla="*/ 24 w 42"/>
                  <a:gd name="T69" fmla="*/ 23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2" h="68">
                    <a:moveTo>
                      <a:pt x="26" y="1"/>
                    </a:moveTo>
                    <a:cubicBezTo>
                      <a:pt x="26" y="1"/>
                      <a:pt x="26" y="1"/>
                      <a:pt x="26" y="1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18" y="8"/>
                      <a:pt x="15" y="11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2" y="18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3" y="37"/>
                      <a:pt x="0" y="46"/>
                      <a:pt x="0" y="52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56"/>
                      <a:pt x="1" y="58"/>
                      <a:pt x="4" y="61"/>
                    </a:cubicBezTo>
                    <a:cubicBezTo>
                      <a:pt x="7" y="66"/>
                      <a:pt x="10" y="68"/>
                      <a:pt x="14" y="68"/>
                    </a:cubicBezTo>
                    <a:cubicBezTo>
                      <a:pt x="17" y="68"/>
                      <a:pt x="19" y="67"/>
                      <a:pt x="19" y="66"/>
                    </a:cubicBezTo>
                    <a:cubicBezTo>
                      <a:pt x="22" y="64"/>
                      <a:pt x="23" y="63"/>
                      <a:pt x="23" y="62"/>
                    </a:cubicBezTo>
                    <a:cubicBezTo>
                      <a:pt x="28" y="57"/>
                      <a:pt x="31" y="52"/>
                      <a:pt x="32" y="48"/>
                    </a:cubicBezTo>
                    <a:cubicBezTo>
                      <a:pt x="32" y="47"/>
                      <a:pt x="32" y="47"/>
                      <a:pt x="32" y="47"/>
                    </a:cubicBezTo>
                    <a:cubicBezTo>
                      <a:pt x="31" y="47"/>
                      <a:pt x="31" y="47"/>
                      <a:pt x="31" y="47"/>
                    </a:cubicBezTo>
                    <a:cubicBezTo>
                      <a:pt x="30" y="47"/>
                      <a:pt x="30" y="47"/>
                      <a:pt x="30" y="47"/>
                    </a:cubicBezTo>
                    <a:cubicBezTo>
                      <a:pt x="25" y="55"/>
                      <a:pt x="20" y="60"/>
                      <a:pt x="14" y="63"/>
                    </a:cubicBezTo>
                    <a:cubicBezTo>
                      <a:pt x="13" y="63"/>
                      <a:pt x="12" y="62"/>
                      <a:pt x="12" y="61"/>
                    </a:cubicBezTo>
                    <a:cubicBezTo>
                      <a:pt x="12" y="53"/>
                      <a:pt x="15" y="41"/>
                      <a:pt x="21" y="27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4" y="28"/>
                      <a:pt x="26" y="28"/>
                      <a:pt x="28" y="27"/>
                    </a:cubicBezTo>
                    <a:cubicBezTo>
                      <a:pt x="34" y="25"/>
                      <a:pt x="34" y="25"/>
                      <a:pt x="34" y="25"/>
                    </a:cubicBezTo>
                    <a:cubicBezTo>
                      <a:pt x="38" y="23"/>
                      <a:pt x="40" y="20"/>
                      <a:pt x="42" y="15"/>
                    </a:cubicBezTo>
                    <a:cubicBezTo>
                      <a:pt x="42" y="11"/>
                      <a:pt x="42" y="11"/>
                      <a:pt x="42" y="11"/>
                    </a:cubicBezTo>
                    <a:cubicBezTo>
                      <a:pt x="41" y="8"/>
                      <a:pt x="37" y="4"/>
                      <a:pt x="29" y="0"/>
                    </a:cubicBezTo>
                    <a:lnTo>
                      <a:pt x="26" y="1"/>
                    </a:lnTo>
                    <a:close/>
                    <a:moveTo>
                      <a:pt x="24" y="23"/>
                    </a:moveTo>
                    <a:cubicBezTo>
                      <a:pt x="24" y="23"/>
                      <a:pt x="24" y="23"/>
                      <a:pt x="24" y="23"/>
                    </a:cubicBezTo>
                    <a:cubicBezTo>
                      <a:pt x="29" y="16"/>
                      <a:pt x="33" y="13"/>
                      <a:pt x="34" y="13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2" y="21"/>
                      <a:pt x="29" y="24"/>
                      <a:pt x="26" y="24"/>
                    </a:cubicBezTo>
                    <a:cubicBezTo>
                      <a:pt x="24" y="24"/>
                      <a:pt x="24" y="24"/>
                      <a:pt x="24" y="24"/>
                    </a:cubicBezTo>
                    <a:lnTo>
                      <a:pt x="24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45" name="Freeform 29"/>
              <p:cNvSpPr>
                <a:spLocks noEditPoints="1"/>
              </p:cNvSpPr>
              <p:nvPr userDrawn="1"/>
            </p:nvSpPr>
            <p:spPr bwMode="auto">
              <a:xfrm>
                <a:off x="-21259800" y="8299450"/>
                <a:ext cx="9739313" cy="2782888"/>
              </a:xfrm>
              <a:custGeom>
                <a:avLst/>
                <a:gdLst>
                  <a:gd name="T0" fmla="*/ 32 w 161"/>
                  <a:gd name="T1" fmla="*/ 28 h 46"/>
                  <a:gd name="T2" fmla="*/ 22 w 161"/>
                  <a:gd name="T3" fmla="*/ 38 h 46"/>
                  <a:gd name="T4" fmla="*/ 10 w 161"/>
                  <a:gd name="T5" fmla="*/ 23 h 46"/>
                  <a:gd name="T6" fmla="*/ 22 w 161"/>
                  <a:gd name="T7" fmla="*/ 8 h 46"/>
                  <a:gd name="T8" fmla="*/ 32 w 161"/>
                  <a:gd name="T9" fmla="*/ 16 h 46"/>
                  <a:gd name="T10" fmla="*/ 41 w 161"/>
                  <a:gd name="T11" fmla="*/ 16 h 46"/>
                  <a:gd name="T12" fmla="*/ 22 w 161"/>
                  <a:gd name="T13" fmla="*/ 0 h 46"/>
                  <a:gd name="T14" fmla="*/ 0 w 161"/>
                  <a:gd name="T15" fmla="*/ 23 h 46"/>
                  <a:gd name="T16" fmla="*/ 22 w 161"/>
                  <a:gd name="T17" fmla="*/ 46 h 46"/>
                  <a:gd name="T18" fmla="*/ 41 w 161"/>
                  <a:gd name="T19" fmla="*/ 28 h 46"/>
                  <a:gd name="T20" fmla="*/ 32 w 161"/>
                  <a:gd name="T21" fmla="*/ 28 h 46"/>
                  <a:gd name="T22" fmla="*/ 55 w 161"/>
                  <a:gd name="T23" fmla="*/ 1 h 46"/>
                  <a:gd name="T24" fmla="*/ 46 w 161"/>
                  <a:gd name="T25" fmla="*/ 1 h 46"/>
                  <a:gd name="T26" fmla="*/ 46 w 161"/>
                  <a:gd name="T27" fmla="*/ 9 h 46"/>
                  <a:gd name="T28" fmla="*/ 55 w 161"/>
                  <a:gd name="T29" fmla="*/ 9 h 46"/>
                  <a:gd name="T30" fmla="*/ 55 w 161"/>
                  <a:gd name="T31" fmla="*/ 1 h 46"/>
                  <a:gd name="T32" fmla="*/ 55 w 161"/>
                  <a:gd name="T33" fmla="*/ 13 h 46"/>
                  <a:gd name="T34" fmla="*/ 46 w 161"/>
                  <a:gd name="T35" fmla="*/ 13 h 46"/>
                  <a:gd name="T36" fmla="*/ 46 w 161"/>
                  <a:gd name="T37" fmla="*/ 45 h 46"/>
                  <a:gd name="T38" fmla="*/ 55 w 161"/>
                  <a:gd name="T39" fmla="*/ 45 h 46"/>
                  <a:gd name="T40" fmla="*/ 55 w 161"/>
                  <a:gd name="T41" fmla="*/ 13 h 46"/>
                  <a:gd name="T42" fmla="*/ 73 w 161"/>
                  <a:gd name="T43" fmla="*/ 12 h 46"/>
                  <a:gd name="T44" fmla="*/ 60 w 161"/>
                  <a:gd name="T45" fmla="*/ 22 h 46"/>
                  <a:gd name="T46" fmla="*/ 69 w 161"/>
                  <a:gd name="T47" fmla="*/ 31 h 46"/>
                  <a:gd name="T48" fmla="*/ 73 w 161"/>
                  <a:gd name="T49" fmla="*/ 32 h 46"/>
                  <a:gd name="T50" fmla="*/ 80 w 161"/>
                  <a:gd name="T51" fmla="*/ 37 h 46"/>
                  <a:gd name="T52" fmla="*/ 74 w 161"/>
                  <a:gd name="T53" fmla="*/ 40 h 46"/>
                  <a:gd name="T54" fmla="*/ 68 w 161"/>
                  <a:gd name="T55" fmla="*/ 35 h 46"/>
                  <a:gd name="T56" fmla="*/ 59 w 161"/>
                  <a:gd name="T57" fmla="*/ 35 h 46"/>
                  <a:gd name="T58" fmla="*/ 74 w 161"/>
                  <a:gd name="T59" fmla="*/ 46 h 46"/>
                  <a:gd name="T60" fmla="*/ 89 w 161"/>
                  <a:gd name="T61" fmla="*/ 36 h 46"/>
                  <a:gd name="T62" fmla="*/ 79 w 161"/>
                  <a:gd name="T63" fmla="*/ 26 h 46"/>
                  <a:gd name="T64" fmla="*/ 75 w 161"/>
                  <a:gd name="T65" fmla="*/ 25 h 46"/>
                  <a:gd name="T66" fmla="*/ 69 w 161"/>
                  <a:gd name="T67" fmla="*/ 21 h 46"/>
                  <a:gd name="T68" fmla="*/ 74 w 161"/>
                  <a:gd name="T69" fmla="*/ 19 h 46"/>
                  <a:gd name="T70" fmla="*/ 80 w 161"/>
                  <a:gd name="T71" fmla="*/ 23 h 46"/>
                  <a:gd name="T72" fmla="*/ 88 w 161"/>
                  <a:gd name="T73" fmla="*/ 23 h 46"/>
                  <a:gd name="T74" fmla="*/ 73 w 161"/>
                  <a:gd name="T75" fmla="*/ 12 h 46"/>
                  <a:gd name="T76" fmla="*/ 116 w 161"/>
                  <a:gd name="T77" fmla="*/ 34 h 46"/>
                  <a:gd name="T78" fmla="*/ 109 w 161"/>
                  <a:gd name="T79" fmla="*/ 40 h 46"/>
                  <a:gd name="T80" fmla="*/ 101 w 161"/>
                  <a:gd name="T81" fmla="*/ 29 h 46"/>
                  <a:gd name="T82" fmla="*/ 109 w 161"/>
                  <a:gd name="T83" fmla="*/ 19 h 46"/>
                  <a:gd name="T84" fmla="*/ 115 w 161"/>
                  <a:gd name="T85" fmla="*/ 24 h 46"/>
                  <a:gd name="T86" fmla="*/ 124 w 161"/>
                  <a:gd name="T87" fmla="*/ 24 h 46"/>
                  <a:gd name="T88" fmla="*/ 109 w 161"/>
                  <a:gd name="T89" fmla="*/ 12 h 46"/>
                  <a:gd name="T90" fmla="*/ 92 w 161"/>
                  <a:gd name="T91" fmla="*/ 29 h 46"/>
                  <a:gd name="T92" fmla="*/ 109 w 161"/>
                  <a:gd name="T93" fmla="*/ 46 h 46"/>
                  <a:gd name="T94" fmla="*/ 125 w 161"/>
                  <a:gd name="T95" fmla="*/ 34 h 46"/>
                  <a:gd name="T96" fmla="*/ 116 w 161"/>
                  <a:gd name="T97" fmla="*/ 34 h 46"/>
                  <a:gd name="T98" fmla="*/ 127 w 161"/>
                  <a:gd name="T99" fmla="*/ 29 h 46"/>
                  <a:gd name="T100" fmla="*/ 144 w 161"/>
                  <a:gd name="T101" fmla="*/ 46 h 46"/>
                  <a:gd name="T102" fmla="*/ 161 w 161"/>
                  <a:gd name="T103" fmla="*/ 29 h 46"/>
                  <a:gd name="T104" fmla="*/ 144 w 161"/>
                  <a:gd name="T105" fmla="*/ 12 h 46"/>
                  <a:gd name="T106" fmla="*/ 127 w 161"/>
                  <a:gd name="T107" fmla="*/ 29 h 46"/>
                  <a:gd name="T108" fmla="*/ 144 w 161"/>
                  <a:gd name="T109" fmla="*/ 19 h 46"/>
                  <a:gd name="T110" fmla="*/ 152 w 161"/>
                  <a:gd name="T111" fmla="*/ 29 h 46"/>
                  <a:gd name="T112" fmla="*/ 144 w 161"/>
                  <a:gd name="T113" fmla="*/ 40 h 46"/>
                  <a:gd name="T114" fmla="*/ 137 w 161"/>
                  <a:gd name="T115" fmla="*/ 29 h 46"/>
                  <a:gd name="T116" fmla="*/ 144 w 161"/>
                  <a:gd name="T117" fmla="*/ 1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61" h="46">
                    <a:moveTo>
                      <a:pt x="32" y="28"/>
                    </a:moveTo>
                    <a:cubicBezTo>
                      <a:pt x="32" y="32"/>
                      <a:pt x="30" y="38"/>
                      <a:pt x="22" y="38"/>
                    </a:cubicBezTo>
                    <a:cubicBezTo>
                      <a:pt x="15" y="38"/>
                      <a:pt x="10" y="33"/>
                      <a:pt x="10" y="23"/>
                    </a:cubicBezTo>
                    <a:cubicBezTo>
                      <a:pt x="10" y="14"/>
                      <a:pt x="14" y="8"/>
                      <a:pt x="22" y="8"/>
                    </a:cubicBezTo>
                    <a:cubicBezTo>
                      <a:pt x="28" y="8"/>
                      <a:pt x="31" y="13"/>
                      <a:pt x="32" y="16"/>
                    </a:cubicBezTo>
                    <a:cubicBezTo>
                      <a:pt x="41" y="16"/>
                      <a:pt x="41" y="16"/>
                      <a:pt x="41" y="16"/>
                    </a:cubicBezTo>
                    <a:cubicBezTo>
                      <a:pt x="41" y="10"/>
                      <a:pt x="36" y="0"/>
                      <a:pt x="22" y="0"/>
                    </a:cubicBezTo>
                    <a:cubicBezTo>
                      <a:pt x="9" y="0"/>
                      <a:pt x="0" y="10"/>
                      <a:pt x="0" y="23"/>
                    </a:cubicBezTo>
                    <a:cubicBezTo>
                      <a:pt x="0" y="37"/>
                      <a:pt x="9" y="46"/>
                      <a:pt x="22" y="46"/>
                    </a:cubicBezTo>
                    <a:cubicBezTo>
                      <a:pt x="37" y="46"/>
                      <a:pt x="41" y="35"/>
                      <a:pt x="41" y="28"/>
                    </a:cubicBezTo>
                    <a:lnTo>
                      <a:pt x="32" y="28"/>
                    </a:lnTo>
                    <a:close/>
                    <a:moveTo>
                      <a:pt x="55" y="1"/>
                    </a:moveTo>
                    <a:cubicBezTo>
                      <a:pt x="46" y="1"/>
                      <a:pt x="46" y="1"/>
                      <a:pt x="46" y="1"/>
                    </a:cubicBezTo>
                    <a:cubicBezTo>
                      <a:pt x="46" y="9"/>
                      <a:pt x="46" y="9"/>
                      <a:pt x="46" y="9"/>
                    </a:cubicBezTo>
                    <a:cubicBezTo>
                      <a:pt x="55" y="9"/>
                      <a:pt x="55" y="9"/>
                      <a:pt x="55" y="9"/>
                    </a:cubicBezTo>
                    <a:lnTo>
                      <a:pt x="55" y="1"/>
                    </a:lnTo>
                    <a:close/>
                    <a:moveTo>
                      <a:pt x="55" y="13"/>
                    </a:moveTo>
                    <a:cubicBezTo>
                      <a:pt x="46" y="13"/>
                      <a:pt x="46" y="13"/>
                      <a:pt x="46" y="13"/>
                    </a:cubicBezTo>
                    <a:cubicBezTo>
                      <a:pt x="46" y="45"/>
                      <a:pt x="46" y="45"/>
                      <a:pt x="46" y="45"/>
                    </a:cubicBezTo>
                    <a:cubicBezTo>
                      <a:pt x="55" y="45"/>
                      <a:pt x="55" y="45"/>
                      <a:pt x="55" y="45"/>
                    </a:cubicBezTo>
                    <a:lnTo>
                      <a:pt x="55" y="13"/>
                    </a:lnTo>
                    <a:close/>
                    <a:moveTo>
                      <a:pt x="73" y="12"/>
                    </a:moveTo>
                    <a:cubicBezTo>
                      <a:pt x="63" y="12"/>
                      <a:pt x="60" y="17"/>
                      <a:pt x="60" y="22"/>
                    </a:cubicBezTo>
                    <a:cubicBezTo>
                      <a:pt x="60" y="29"/>
                      <a:pt x="66" y="31"/>
                      <a:pt x="69" y="31"/>
                    </a:cubicBezTo>
                    <a:cubicBezTo>
                      <a:pt x="70" y="32"/>
                      <a:pt x="72" y="32"/>
                      <a:pt x="73" y="32"/>
                    </a:cubicBezTo>
                    <a:cubicBezTo>
                      <a:pt x="76" y="33"/>
                      <a:pt x="80" y="34"/>
                      <a:pt x="80" y="37"/>
                    </a:cubicBezTo>
                    <a:cubicBezTo>
                      <a:pt x="80" y="38"/>
                      <a:pt x="78" y="40"/>
                      <a:pt x="74" y="40"/>
                    </a:cubicBezTo>
                    <a:cubicBezTo>
                      <a:pt x="70" y="40"/>
                      <a:pt x="68" y="38"/>
                      <a:pt x="68" y="35"/>
                    </a:cubicBezTo>
                    <a:cubicBezTo>
                      <a:pt x="59" y="35"/>
                      <a:pt x="59" y="35"/>
                      <a:pt x="59" y="35"/>
                    </a:cubicBezTo>
                    <a:cubicBezTo>
                      <a:pt x="59" y="38"/>
                      <a:pt x="61" y="46"/>
                      <a:pt x="74" y="46"/>
                    </a:cubicBezTo>
                    <a:cubicBezTo>
                      <a:pt x="86" y="46"/>
                      <a:pt x="89" y="40"/>
                      <a:pt x="89" y="36"/>
                    </a:cubicBezTo>
                    <a:cubicBezTo>
                      <a:pt x="89" y="32"/>
                      <a:pt x="87" y="28"/>
                      <a:pt x="79" y="26"/>
                    </a:cubicBezTo>
                    <a:cubicBezTo>
                      <a:pt x="78" y="26"/>
                      <a:pt x="75" y="25"/>
                      <a:pt x="75" y="25"/>
                    </a:cubicBezTo>
                    <a:cubicBezTo>
                      <a:pt x="71" y="24"/>
                      <a:pt x="69" y="23"/>
                      <a:pt x="69" y="21"/>
                    </a:cubicBezTo>
                    <a:cubicBezTo>
                      <a:pt x="69" y="20"/>
                      <a:pt x="71" y="19"/>
                      <a:pt x="74" y="19"/>
                    </a:cubicBezTo>
                    <a:cubicBezTo>
                      <a:pt x="79" y="19"/>
                      <a:pt x="80" y="21"/>
                      <a:pt x="80" y="23"/>
                    </a:cubicBezTo>
                    <a:cubicBezTo>
                      <a:pt x="88" y="23"/>
                      <a:pt x="88" y="23"/>
                      <a:pt x="88" y="23"/>
                    </a:cubicBezTo>
                    <a:cubicBezTo>
                      <a:pt x="88" y="19"/>
                      <a:pt x="86" y="12"/>
                      <a:pt x="73" y="12"/>
                    </a:cubicBezTo>
                    <a:moveTo>
                      <a:pt x="116" y="34"/>
                    </a:moveTo>
                    <a:cubicBezTo>
                      <a:pt x="115" y="37"/>
                      <a:pt x="113" y="40"/>
                      <a:pt x="109" y="40"/>
                    </a:cubicBezTo>
                    <a:cubicBezTo>
                      <a:pt x="104" y="40"/>
                      <a:pt x="101" y="35"/>
                      <a:pt x="101" y="29"/>
                    </a:cubicBezTo>
                    <a:cubicBezTo>
                      <a:pt x="101" y="25"/>
                      <a:pt x="103" y="19"/>
                      <a:pt x="109" y="19"/>
                    </a:cubicBezTo>
                    <a:cubicBezTo>
                      <a:pt x="113" y="19"/>
                      <a:pt x="115" y="22"/>
                      <a:pt x="115" y="24"/>
                    </a:cubicBezTo>
                    <a:cubicBezTo>
                      <a:pt x="124" y="24"/>
                      <a:pt x="124" y="24"/>
                      <a:pt x="124" y="24"/>
                    </a:cubicBezTo>
                    <a:cubicBezTo>
                      <a:pt x="124" y="19"/>
                      <a:pt x="120" y="12"/>
                      <a:pt x="109" y="12"/>
                    </a:cubicBezTo>
                    <a:cubicBezTo>
                      <a:pt x="99" y="12"/>
                      <a:pt x="92" y="19"/>
                      <a:pt x="92" y="29"/>
                    </a:cubicBezTo>
                    <a:cubicBezTo>
                      <a:pt x="92" y="40"/>
                      <a:pt x="99" y="46"/>
                      <a:pt x="109" y="46"/>
                    </a:cubicBezTo>
                    <a:cubicBezTo>
                      <a:pt x="121" y="46"/>
                      <a:pt x="124" y="39"/>
                      <a:pt x="125" y="34"/>
                    </a:cubicBezTo>
                    <a:lnTo>
                      <a:pt x="116" y="34"/>
                    </a:lnTo>
                    <a:close/>
                    <a:moveTo>
                      <a:pt x="127" y="29"/>
                    </a:moveTo>
                    <a:cubicBezTo>
                      <a:pt x="127" y="40"/>
                      <a:pt x="134" y="46"/>
                      <a:pt x="144" y="46"/>
                    </a:cubicBezTo>
                    <a:cubicBezTo>
                      <a:pt x="154" y="46"/>
                      <a:pt x="161" y="40"/>
                      <a:pt x="161" y="29"/>
                    </a:cubicBezTo>
                    <a:cubicBezTo>
                      <a:pt x="161" y="19"/>
                      <a:pt x="154" y="12"/>
                      <a:pt x="144" y="12"/>
                    </a:cubicBezTo>
                    <a:cubicBezTo>
                      <a:pt x="134" y="12"/>
                      <a:pt x="127" y="19"/>
                      <a:pt x="127" y="29"/>
                    </a:cubicBezTo>
                    <a:moveTo>
                      <a:pt x="144" y="19"/>
                    </a:moveTo>
                    <a:cubicBezTo>
                      <a:pt x="149" y="19"/>
                      <a:pt x="152" y="24"/>
                      <a:pt x="152" y="29"/>
                    </a:cubicBezTo>
                    <a:cubicBezTo>
                      <a:pt x="152" y="35"/>
                      <a:pt x="149" y="40"/>
                      <a:pt x="144" y="40"/>
                    </a:cubicBezTo>
                    <a:cubicBezTo>
                      <a:pt x="139" y="40"/>
                      <a:pt x="137" y="35"/>
                      <a:pt x="137" y="29"/>
                    </a:cubicBezTo>
                    <a:cubicBezTo>
                      <a:pt x="137" y="25"/>
                      <a:pt x="138" y="19"/>
                      <a:pt x="144" y="1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52" name="Freeform 36"/>
              <p:cNvSpPr>
                <a:spLocks/>
              </p:cNvSpPr>
              <p:nvPr userDrawn="1"/>
            </p:nvSpPr>
            <p:spPr bwMode="auto">
              <a:xfrm>
                <a:off x="-40619363" y="-12757150"/>
                <a:ext cx="9134475" cy="16760825"/>
              </a:xfrm>
              <a:custGeom>
                <a:avLst/>
                <a:gdLst>
                  <a:gd name="T0" fmla="*/ 0 w 151"/>
                  <a:gd name="T1" fmla="*/ 202 h 277"/>
                  <a:gd name="T2" fmla="*/ 0 w 151"/>
                  <a:gd name="T3" fmla="*/ 75 h 277"/>
                  <a:gd name="T4" fmla="*/ 75 w 151"/>
                  <a:gd name="T5" fmla="*/ 0 h 277"/>
                  <a:gd name="T6" fmla="*/ 75 w 151"/>
                  <a:gd name="T7" fmla="*/ 0 h 277"/>
                  <a:gd name="T8" fmla="*/ 151 w 151"/>
                  <a:gd name="T9" fmla="*/ 75 h 277"/>
                  <a:gd name="T10" fmla="*/ 151 w 151"/>
                  <a:gd name="T11" fmla="*/ 202 h 277"/>
                  <a:gd name="T12" fmla="*/ 75 w 151"/>
                  <a:gd name="T13" fmla="*/ 277 h 277"/>
                  <a:gd name="T14" fmla="*/ 75 w 151"/>
                  <a:gd name="T15" fmla="*/ 277 h 277"/>
                  <a:gd name="T16" fmla="*/ 0 w 151"/>
                  <a:gd name="T17" fmla="*/ 202 h 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277">
                    <a:moveTo>
                      <a:pt x="0" y="202"/>
                    </a:moveTo>
                    <a:cubicBezTo>
                      <a:pt x="0" y="75"/>
                      <a:pt x="0" y="75"/>
                      <a:pt x="0" y="75"/>
                    </a:cubicBezTo>
                    <a:cubicBezTo>
                      <a:pt x="0" y="34"/>
                      <a:pt x="34" y="0"/>
                      <a:pt x="75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117" y="0"/>
                      <a:pt x="151" y="34"/>
                      <a:pt x="151" y="75"/>
                    </a:cubicBezTo>
                    <a:cubicBezTo>
                      <a:pt x="151" y="202"/>
                      <a:pt x="151" y="202"/>
                      <a:pt x="151" y="202"/>
                    </a:cubicBezTo>
                    <a:cubicBezTo>
                      <a:pt x="151" y="243"/>
                      <a:pt x="117" y="277"/>
                      <a:pt x="75" y="277"/>
                    </a:cubicBezTo>
                    <a:cubicBezTo>
                      <a:pt x="75" y="277"/>
                      <a:pt x="75" y="277"/>
                      <a:pt x="75" y="277"/>
                    </a:cubicBezTo>
                    <a:cubicBezTo>
                      <a:pt x="34" y="277"/>
                      <a:pt x="0" y="243"/>
                      <a:pt x="0" y="2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53" name="Oval 37"/>
              <p:cNvSpPr>
                <a:spLocks noChangeArrowheads="1"/>
              </p:cNvSpPr>
              <p:nvPr userDrawn="1"/>
            </p:nvSpPr>
            <p:spPr bwMode="auto">
              <a:xfrm>
                <a:off x="-40619363" y="-23406100"/>
                <a:ext cx="9134475" cy="907573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54" name="Freeform 38"/>
              <p:cNvSpPr>
                <a:spLocks/>
              </p:cNvSpPr>
              <p:nvPr userDrawn="1"/>
            </p:nvSpPr>
            <p:spPr bwMode="auto">
              <a:xfrm>
                <a:off x="-30214888" y="-23406100"/>
                <a:ext cx="20508913" cy="9075738"/>
              </a:xfrm>
              <a:custGeom>
                <a:avLst/>
                <a:gdLst>
                  <a:gd name="T0" fmla="*/ 264 w 339"/>
                  <a:gd name="T1" fmla="*/ 150 h 150"/>
                  <a:gd name="T2" fmla="*/ 75 w 339"/>
                  <a:gd name="T3" fmla="*/ 150 h 150"/>
                  <a:gd name="T4" fmla="*/ 0 w 339"/>
                  <a:gd name="T5" fmla="*/ 75 h 150"/>
                  <a:gd name="T6" fmla="*/ 0 w 339"/>
                  <a:gd name="T7" fmla="*/ 75 h 150"/>
                  <a:gd name="T8" fmla="*/ 75 w 339"/>
                  <a:gd name="T9" fmla="*/ 0 h 150"/>
                  <a:gd name="T10" fmla="*/ 264 w 339"/>
                  <a:gd name="T11" fmla="*/ 0 h 150"/>
                  <a:gd name="T12" fmla="*/ 339 w 339"/>
                  <a:gd name="T13" fmla="*/ 75 h 150"/>
                  <a:gd name="T14" fmla="*/ 339 w 339"/>
                  <a:gd name="T15" fmla="*/ 75 h 150"/>
                  <a:gd name="T16" fmla="*/ 264 w 339"/>
                  <a:gd name="T17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9" h="150">
                    <a:moveTo>
                      <a:pt x="264" y="150"/>
                    </a:moveTo>
                    <a:cubicBezTo>
                      <a:pt x="75" y="150"/>
                      <a:pt x="75" y="150"/>
                      <a:pt x="75" y="150"/>
                    </a:cubicBezTo>
                    <a:cubicBezTo>
                      <a:pt x="34" y="150"/>
                      <a:pt x="0" y="116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33"/>
                      <a:pt x="34" y="0"/>
                      <a:pt x="75" y="0"/>
                    </a:cubicBezTo>
                    <a:cubicBezTo>
                      <a:pt x="264" y="0"/>
                      <a:pt x="264" y="0"/>
                      <a:pt x="264" y="0"/>
                    </a:cubicBezTo>
                    <a:cubicBezTo>
                      <a:pt x="306" y="0"/>
                      <a:pt x="339" y="33"/>
                      <a:pt x="339" y="75"/>
                    </a:cubicBezTo>
                    <a:cubicBezTo>
                      <a:pt x="339" y="75"/>
                      <a:pt x="339" y="75"/>
                      <a:pt x="339" y="75"/>
                    </a:cubicBezTo>
                    <a:cubicBezTo>
                      <a:pt x="339" y="116"/>
                      <a:pt x="306" y="150"/>
                      <a:pt x="264" y="1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55" name="Freeform 39"/>
              <p:cNvSpPr>
                <a:spLocks/>
              </p:cNvSpPr>
              <p:nvPr userDrawn="1"/>
            </p:nvSpPr>
            <p:spPr bwMode="auto">
              <a:xfrm>
                <a:off x="-24466550" y="-12757150"/>
                <a:ext cx="9074150" cy="16760825"/>
              </a:xfrm>
              <a:custGeom>
                <a:avLst/>
                <a:gdLst>
                  <a:gd name="T0" fmla="*/ 0 w 150"/>
                  <a:gd name="T1" fmla="*/ 202 h 277"/>
                  <a:gd name="T2" fmla="*/ 0 w 150"/>
                  <a:gd name="T3" fmla="*/ 75 h 277"/>
                  <a:gd name="T4" fmla="*/ 75 w 150"/>
                  <a:gd name="T5" fmla="*/ 0 h 277"/>
                  <a:gd name="T6" fmla="*/ 75 w 150"/>
                  <a:gd name="T7" fmla="*/ 0 h 277"/>
                  <a:gd name="T8" fmla="*/ 150 w 150"/>
                  <a:gd name="T9" fmla="*/ 75 h 277"/>
                  <a:gd name="T10" fmla="*/ 150 w 150"/>
                  <a:gd name="T11" fmla="*/ 202 h 277"/>
                  <a:gd name="T12" fmla="*/ 75 w 150"/>
                  <a:gd name="T13" fmla="*/ 277 h 277"/>
                  <a:gd name="T14" fmla="*/ 75 w 150"/>
                  <a:gd name="T15" fmla="*/ 277 h 277"/>
                  <a:gd name="T16" fmla="*/ 0 w 150"/>
                  <a:gd name="T17" fmla="*/ 202 h 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0" h="277">
                    <a:moveTo>
                      <a:pt x="0" y="202"/>
                    </a:moveTo>
                    <a:cubicBezTo>
                      <a:pt x="0" y="75"/>
                      <a:pt x="0" y="75"/>
                      <a:pt x="0" y="75"/>
                    </a:cubicBezTo>
                    <a:cubicBezTo>
                      <a:pt x="0" y="34"/>
                      <a:pt x="33" y="0"/>
                      <a:pt x="75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116" y="0"/>
                      <a:pt x="150" y="34"/>
                      <a:pt x="150" y="75"/>
                    </a:cubicBezTo>
                    <a:cubicBezTo>
                      <a:pt x="150" y="202"/>
                      <a:pt x="150" y="202"/>
                      <a:pt x="150" y="202"/>
                    </a:cubicBezTo>
                    <a:cubicBezTo>
                      <a:pt x="150" y="243"/>
                      <a:pt x="116" y="277"/>
                      <a:pt x="75" y="277"/>
                    </a:cubicBezTo>
                    <a:cubicBezTo>
                      <a:pt x="75" y="277"/>
                      <a:pt x="75" y="277"/>
                      <a:pt x="75" y="277"/>
                    </a:cubicBezTo>
                    <a:cubicBezTo>
                      <a:pt x="33" y="277"/>
                      <a:pt x="0" y="243"/>
                      <a:pt x="0" y="2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61" name="Group 60"/>
            <p:cNvGrpSpPr/>
            <p:nvPr userDrawn="1"/>
          </p:nvGrpSpPr>
          <p:grpSpPr>
            <a:xfrm>
              <a:off x="5593906" y="2047382"/>
              <a:ext cx="1182542" cy="358270"/>
              <a:chOff x="-59269313" y="-32937450"/>
              <a:chExt cx="105651301" cy="32008762"/>
            </a:xfrm>
            <a:solidFill>
              <a:schemeClr val="bg1"/>
            </a:solidFill>
          </p:grpSpPr>
          <p:sp>
            <p:nvSpPr>
              <p:cNvPr id="48" name="Freeform 24"/>
              <p:cNvSpPr>
                <a:spLocks/>
              </p:cNvSpPr>
              <p:nvPr userDrawn="1"/>
            </p:nvSpPr>
            <p:spPr bwMode="auto">
              <a:xfrm>
                <a:off x="-59269313" y="-32937450"/>
                <a:ext cx="26123900" cy="31362650"/>
              </a:xfrm>
              <a:custGeom>
                <a:avLst/>
                <a:gdLst>
                  <a:gd name="T0" fmla="*/ 1097 w 16456"/>
                  <a:gd name="T1" fmla="*/ 0 h 19756"/>
                  <a:gd name="T2" fmla="*/ 8197 w 16456"/>
                  <a:gd name="T3" fmla="*/ 11049 h 19756"/>
                  <a:gd name="T4" fmla="*/ 15421 w 16456"/>
                  <a:gd name="T5" fmla="*/ 0 h 19756"/>
                  <a:gd name="T6" fmla="*/ 16456 w 16456"/>
                  <a:gd name="T7" fmla="*/ 0 h 19756"/>
                  <a:gd name="T8" fmla="*/ 8727 w 16456"/>
                  <a:gd name="T9" fmla="*/ 12048 h 19756"/>
                  <a:gd name="T10" fmla="*/ 8727 w 16456"/>
                  <a:gd name="T11" fmla="*/ 19756 h 19756"/>
                  <a:gd name="T12" fmla="*/ 7704 w 16456"/>
                  <a:gd name="T13" fmla="*/ 19756 h 19756"/>
                  <a:gd name="T14" fmla="*/ 7704 w 16456"/>
                  <a:gd name="T15" fmla="*/ 11987 h 19756"/>
                  <a:gd name="T16" fmla="*/ 0 w 16456"/>
                  <a:gd name="T17" fmla="*/ 0 h 19756"/>
                  <a:gd name="T18" fmla="*/ 1097 w 16456"/>
                  <a:gd name="T19" fmla="*/ 0 h 19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456" h="19756">
                    <a:moveTo>
                      <a:pt x="1097" y="0"/>
                    </a:moveTo>
                    <a:lnTo>
                      <a:pt x="8197" y="11049"/>
                    </a:lnTo>
                    <a:lnTo>
                      <a:pt x="15421" y="0"/>
                    </a:lnTo>
                    <a:lnTo>
                      <a:pt x="16456" y="0"/>
                    </a:lnTo>
                    <a:lnTo>
                      <a:pt x="8727" y="12048"/>
                    </a:lnTo>
                    <a:lnTo>
                      <a:pt x="8727" y="19756"/>
                    </a:lnTo>
                    <a:lnTo>
                      <a:pt x="7704" y="19756"/>
                    </a:lnTo>
                    <a:lnTo>
                      <a:pt x="7704" y="11987"/>
                    </a:lnTo>
                    <a:lnTo>
                      <a:pt x="0" y="0"/>
                    </a:lnTo>
                    <a:lnTo>
                      <a:pt x="109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60" name="Group 59"/>
              <p:cNvGrpSpPr/>
              <p:nvPr userDrawn="1"/>
            </p:nvGrpSpPr>
            <p:grpSpPr>
              <a:xfrm>
                <a:off x="-37469763" y="-32937450"/>
                <a:ext cx="83851751" cy="32008762"/>
                <a:chOff x="-37469763" y="-32937450"/>
                <a:chExt cx="83851751" cy="32008762"/>
              </a:xfrm>
              <a:grpFill/>
            </p:grpSpPr>
            <p:sp>
              <p:nvSpPr>
                <p:cNvPr id="49" name="Freeform 25"/>
                <p:cNvSpPr>
                  <a:spLocks noEditPoints="1"/>
                </p:cNvSpPr>
                <p:nvPr userDrawn="1"/>
              </p:nvSpPr>
              <p:spPr bwMode="auto">
                <a:xfrm>
                  <a:off x="-37469763" y="-24892000"/>
                  <a:ext cx="20234275" cy="23963312"/>
                </a:xfrm>
                <a:custGeom>
                  <a:avLst/>
                  <a:gdLst>
                    <a:gd name="T0" fmla="*/ 82 w 1034"/>
                    <a:gd name="T1" fmla="*/ 612 h 1224"/>
                    <a:gd name="T2" fmla="*/ 115 w 1034"/>
                    <a:gd name="T3" fmla="*/ 850 h 1224"/>
                    <a:gd name="T4" fmla="*/ 208 w 1034"/>
                    <a:gd name="T5" fmla="*/ 1021 h 1224"/>
                    <a:gd name="T6" fmla="*/ 347 w 1034"/>
                    <a:gd name="T7" fmla="*/ 1123 h 1224"/>
                    <a:gd name="T8" fmla="*/ 518 w 1034"/>
                    <a:gd name="T9" fmla="*/ 1157 h 1224"/>
                    <a:gd name="T10" fmla="*/ 692 w 1034"/>
                    <a:gd name="T11" fmla="*/ 1123 h 1224"/>
                    <a:gd name="T12" fmla="*/ 830 w 1034"/>
                    <a:gd name="T13" fmla="*/ 1021 h 1224"/>
                    <a:gd name="T14" fmla="*/ 920 w 1034"/>
                    <a:gd name="T15" fmla="*/ 850 h 1224"/>
                    <a:gd name="T16" fmla="*/ 952 w 1034"/>
                    <a:gd name="T17" fmla="*/ 612 h 1224"/>
                    <a:gd name="T18" fmla="*/ 920 w 1034"/>
                    <a:gd name="T19" fmla="*/ 374 h 1224"/>
                    <a:gd name="T20" fmla="*/ 830 w 1034"/>
                    <a:gd name="T21" fmla="*/ 203 h 1224"/>
                    <a:gd name="T22" fmla="*/ 692 w 1034"/>
                    <a:gd name="T23" fmla="*/ 100 h 1224"/>
                    <a:gd name="T24" fmla="*/ 518 w 1034"/>
                    <a:gd name="T25" fmla="*/ 67 h 1224"/>
                    <a:gd name="T26" fmla="*/ 344 w 1034"/>
                    <a:gd name="T27" fmla="*/ 102 h 1224"/>
                    <a:gd name="T28" fmla="*/ 205 w 1034"/>
                    <a:gd name="T29" fmla="*/ 204 h 1224"/>
                    <a:gd name="T30" fmla="*/ 114 w 1034"/>
                    <a:gd name="T31" fmla="*/ 374 h 1224"/>
                    <a:gd name="T32" fmla="*/ 82 w 1034"/>
                    <a:gd name="T33" fmla="*/ 612 h 1224"/>
                    <a:gd name="T34" fmla="*/ 0 w 1034"/>
                    <a:gd name="T35" fmla="*/ 612 h 1224"/>
                    <a:gd name="T36" fmla="*/ 39 w 1034"/>
                    <a:gd name="T37" fmla="*/ 346 h 1224"/>
                    <a:gd name="T38" fmla="*/ 148 w 1034"/>
                    <a:gd name="T39" fmla="*/ 155 h 1224"/>
                    <a:gd name="T40" fmla="*/ 312 w 1034"/>
                    <a:gd name="T41" fmla="*/ 39 h 1224"/>
                    <a:gd name="T42" fmla="*/ 518 w 1034"/>
                    <a:gd name="T43" fmla="*/ 0 h 1224"/>
                    <a:gd name="T44" fmla="*/ 726 w 1034"/>
                    <a:gd name="T45" fmla="*/ 39 h 1224"/>
                    <a:gd name="T46" fmla="*/ 890 w 1034"/>
                    <a:gd name="T47" fmla="*/ 156 h 1224"/>
                    <a:gd name="T48" fmla="*/ 997 w 1034"/>
                    <a:gd name="T49" fmla="*/ 349 h 1224"/>
                    <a:gd name="T50" fmla="*/ 1034 w 1034"/>
                    <a:gd name="T51" fmla="*/ 612 h 1224"/>
                    <a:gd name="T52" fmla="*/ 996 w 1034"/>
                    <a:gd name="T53" fmla="*/ 878 h 1224"/>
                    <a:gd name="T54" fmla="*/ 889 w 1034"/>
                    <a:gd name="T55" fmla="*/ 1070 h 1224"/>
                    <a:gd name="T56" fmla="*/ 726 w 1034"/>
                    <a:gd name="T57" fmla="*/ 1185 h 1224"/>
                    <a:gd name="T58" fmla="*/ 523 w 1034"/>
                    <a:gd name="T59" fmla="*/ 1224 h 1224"/>
                    <a:gd name="T60" fmla="*/ 316 w 1034"/>
                    <a:gd name="T61" fmla="*/ 1184 h 1224"/>
                    <a:gd name="T62" fmla="*/ 150 w 1034"/>
                    <a:gd name="T63" fmla="*/ 1067 h 1224"/>
                    <a:gd name="T64" fmla="*/ 40 w 1034"/>
                    <a:gd name="T65" fmla="*/ 876 h 1224"/>
                    <a:gd name="T66" fmla="*/ 0 w 1034"/>
                    <a:gd name="T67" fmla="*/ 612 h 1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034" h="1224">
                      <a:moveTo>
                        <a:pt x="82" y="612"/>
                      </a:moveTo>
                      <a:cubicBezTo>
                        <a:pt x="82" y="703"/>
                        <a:pt x="93" y="782"/>
                        <a:pt x="115" y="850"/>
                      </a:cubicBezTo>
                      <a:cubicBezTo>
                        <a:pt x="138" y="919"/>
                        <a:pt x="168" y="975"/>
                        <a:pt x="208" y="1021"/>
                      </a:cubicBezTo>
                      <a:cubicBezTo>
                        <a:pt x="247" y="1066"/>
                        <a:pt x="294" y="1100"/>
                        <a:pt x="347" y="1123"/>
                      </a:cubicBezTo>
                      <a:cubicBezTo>
                        <a:pt x="400" y="1146"/>
                        <a:pt x="458" y="1157"/>
                        <a:pt x="518" y="1157"/>
                      </a:cubicBezTo>
                      <a:cubicBezTo>
                        <a:pt x="581" y="1157"/>
                        <a:pt x="639" y="1146"/>
                        <a:pt x="692" y="1123"/>
                      </a:cubicBezTo>
                      <a:cubicBezTo>
                        <a:pt x="745" y="1100"/>
                        <a:pt x="791" y="1066"/>
                        <a:pt x="830" y="1021"/>
                      </a:cubicBezTo>
                      <a:cubicBezTo>
                        <a:pt x="868" y="975"/>
                        <a:pt x="899" y="919"/>
                        <a:pt x="920" y="850"/>
                      </a:cubicBezTo>
                      <a:cubicBezTo>
                        <a:pt x="942" y="782"/>
                        <a:pt x="952" y="703"/>
                        <a:pt x="952" y="612"/>
                      </a:cubicBezTo>
                      <a:cubicBezTo>
                        <a:pt x="952" y="522"/>
                        <a:pt x="942" y="442"/>
                        <a:pt x="920" y="374"/>
                      </a:cubicBezTo>
                      <a:cubicBezTo>
                        <a:pt x="899" y="306"/>
                        <a:pt x="868" y="249"/>
                        <a:pt x="830" y="203"/>
                      </a:cubicBezTo>
                      <a:cubicBezTo>
                        <a:pt x="791" y="157"/>
                        <a:pt x="745" y="123"/>
                        <a:pt x="692" y="100"/>
                      </a:cubicBezTo>
                      <a:cubicBezTo>
                        <a:pt x="639" y="78"/>
                        <a:pt x="581" y="67"/>
                        <a:pt x="518" y="67"/>
                      </a:cubicBezTo>
                      <a:cubicBezTo>
                        <a:pt x="456" y="67"/>
                        <a:pt x="398" y="79"/>
                        <a:pt x="344" y="102"/>
                      </a:cubicBezTo>
                      <a:cubicBezTo>
                        <a:pt x="291" y="125"/>
                        <a:pt x="245" y="159"/>
                        <a:pt x="205" y="204"/>
                      </a:cubicBezTo>
                      <a:cubicBezTo>
                        <a:pt x="166" y="249"/>
                        <a:pt x="136" y="306"/>
                        <a:pt x="114" y="374"/>
                      </a:cubicBezTo>
                      <a:cubicBezTo>
                        <a:pt x="93" y="442"/>
                        <a:pt x="82" y="522"/>
                        <a:pt x="82" y="612"/>
                      </a:cubicBezTo>
                      <a:moveTo>
                        <a:pt x="0" y="612"/>
                      </a:moveTo>
                      <a:cubicBezTo>
                        <a:pt x="0" y="511"/>
                        <a:pt x="13" y="423"/>
                        <a:pt x="39" y="346"/>
                      </a:cubicBezTo>
                      <a:cubicBezTo>
                        <a:pt x="65" y="270"/>
                        <a:pt x="101" y="206"/>
                        <a:pt x="148" y="155"/>
                      </a:cubicBezTo>
                      <a:cubicBezTo>
                        <a:pt x="194" y="104"/>
                        <a:pt x="249" y="65"/>
                        <a:pt x="312" y="39"/>
                      </a:cubicBezTo>
                      <a:cubicBezTo>
                        <a:pt x="375" y="13"/>
                        <a:pt x="444" y="0"/>
                        <a:pt x="518" y="0"/>
                      </a:cubicBezTo>
                      <a:cubicBezTo>
                        <a:pt x="594" y="0"/>
                        <a:pt x="663" y="13"/>
                        <a:pt x="726" y="39"/>
                      </a:cubicBezTo>
                      <a:cubicBezTo>
                        <a:pt x="789" y="65"/>
                        <a:pt x="844" y="104"/>
                        <a:pt x="890" y="156"/>
                      </a:cubicBezTo>
                      <a:cubicBezTo>
                        <a:pt x="936" y="208"/>
                        <a:pt x="971" y="272"/>
                        <a:pt x="997" y="349"/>
                      </a:cubicBezTo>
                      <a:cubicBezTo>
                        <a:pt x="1022" y="425"/>
                        <a:pt x="1034" y="513"/>
                        <a:pt x="1034" y="612"/>
                      </a:cubicBezTo>
                      <a:cubicBezTo>
                        <a:pt x="1034" y="713"/>
                        <a:pt x="1021" y="802"/>
                        <a:pt x="996" y="878"/>
                      </a:cubicBezTo>
                      <a:cubicBezTo>
                        <a:pt x="970" y="955"/>
                        <a:pt x="934" y="1018"/>
                        <a:pt x="889" y="1070"/>
                      </a:cubicBezTo>
                      <a:cubicBezTo>
                        <a:pt x="843" y="1121"/>
                        <a:pt x="789" y="1159"/>
                        <a:pt x="726" y="1185"/>
                      </a:cubicBezTo>
                      <a:cubicBezTo>
                        <a:pt x="663" y="1211"/>
                        <a:pt x="596" y="1224"/>
                        <a:pt x="523" y="1224"/>
                      </a:cubicBezTo>
                      <a:cubicBezTo>
                        <a:pt x="449" y="1224"/>
                        <a:pt x="380" y="1211"/>
                        <a:pt x="316" y="1184"/>
                      </a:cubicBezTo>
                      <a:cubicBezTo>
                        <a:pt x="252" y="1157"/>
                        <a:pt x="196" y="1119"/>
                        <a:pt x="150" y="1067"/>
                      </a:cubicBezTo>
                      <a:cubicBezTo>
                        <a:pt x="103" y="1016"/>
                        <a:pt x="66" y="952"/>
                        <a:pt x="40" y="876"/>
                      </a:cubicBezTo>
                      <a:cubicBezTo>
                        <a:pt x="13" y="800"/>
                        <a:pt x="0" y="712"/>
                        <a:pt x="0" y="612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0" name="Freeform 26"/>
                <p:cNvSpPr>
                  <a:spLocks/>
                </p:cNvSpPr>
                <p:nvPr userDrawn="1"/>
              </p:nvSpPr>
              <p:spPr bwMode="auto">
                <a:xfrm>
                  <a:off x="-13498513" y="-24225250"/>
                  <a:ext cx="16849725" cy="23296562"/>
                </a:xfrm>
                <a:custGeom>
                  <a:avLst/>
                  <a:gdLst>
                    <a:gd name="T0" fmla="*/ 80 w 861"/>
                    <a:gd name="T1" fmla="*/ 0 h 1190"/>
                    <a:gd name="T2" fmla="*/ 80 w 861"/>
                    <a:gd name="T3" fmla="*/ 792 h 1190"/>
                    <a:gd name="T4" fmla="*/ 169 w 861"/>
                    <a:gd name="T5" fmla="*/ 1041 h 1190"/>
                    <a:gd name="T6" fmla="*/ 409 w 861"/>
                    <a:gd name="T7" fmla="*/ 1123 h 1190"/>
                    <a:gd name="T8" fmla="*/ 555 w 861"/>
                    <a:gd name="T9" fmla="*/ 1092 h 1190"/>
                    <a:gd name="T10" fmla="*/ 673 w 861"/>
                    <a:gd name="T11" fmla="*/ 1007 h 1190"/>
                    <a:gd name="T12" fmla="*/ 752 w 861"/>
                    <a:gd name="T13" fmla="*/ 876 h 1190"/>
                    <a:gd name="T14" fmla="*/ 781 w 861"/>
                    <a:gd name="T15" fmla="*/ 712 h 1190"/>
                    <a:gd name="T16" fmla="*/ 781 w 861"/>
                    <a:gd name="T17" fmla="*/ 0 h 1190"/>
                    <a:gd name="T18" fmla="*/ 861 w 861"/>
                    <a:gd name="T19" fmla="*/ 0 h 1190"/>
                    <a:gd name="T20" fmla="*/ 861 w 861"/>
                    <a:gd name="T21" fmla="*/ 1157 h 1190"/>
                    <a:gd name="T22" fmla="*/ 794 w 861"/>
                    <a:gd name="T23" fmla="*/ 1157 h 1190"/>
                    <a:gd name="T24" fmla="*/ 783 w 861"/>
                    <a:gd name="T25" fmla="*/ 950 h 1190"/>
                    <a:gd name="T26" fmla="*/ 708 w 861"/>
                    <a:gd name="T27" fmla="*/ 1058 h 1190"/>
                    <a:gd name="T28" fmla="*/ 613 w 861"/>
                    <a:gd name="T29" fmla="*/ 1132 h 1190"/>
                    <a:gd name="T30" fmla="*/ 504 w 861"/>
                    <a:gd name="T31" fmla="*/ 1176 h 1190"/>
                    <a:gd name="T32" fmla="*/ 391 w 861"/>
                    <a:gd name="T33" fmla="*/ 1190 h 1190"/>
                    <a:gd name="T34" fmla="*/ 235 w 861"/>
                    <a:gd name="T35" fmla="*/ 1166 h 1190"/>
                    <a:gd name="T36" fmla="*/ 112 w 861"/>
                    <a:gd name="T37" fmla="*/ 1092 h 1190"/>
                    <a:gd name="T38" fmla="*/ 30 w 861"/>
                    <a:gd name="T39" fmla="*/ 969 h 1190"/>
                    <a:gd name="T40" fmla="*/ 0 w 861"/>
                    <a:gd name="T41" fmla="*/ 796 h 1190"/>
                    <a:gd name="T42" fmla="*/ 0 w 861"/>
                    <a:gd name="T43" fmla="*/ 0 h 1190"/>
                    <a:gd name="T44" fmla="*/ 80 w 861"/>
                    <a:gd name="T45" fmla="*/ 0 h 11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861" h="1190">
                      <a:moveTo>
                        <a:pt x="80" y="0"/>
                      </a:moveTo>
                      <a:cubicBezTo>
                        <a:pt x="80" y="792"/>
                        <a:pt x="80" y="792"/>
                        <a:pt x="80" y="792"/>
                      </a:cubicBezTo>
                      <a:cubicBezTo>
                        <a:pt x="80" y="903"/>
                        <a:pt x="109" y="986"/>
                        <a:pt x="169" y="1041"/>
                      </a:cubicBezTo>
                      <a:cubicBezTo>
                        <a:pt x="228" y="1096"/>
                        <a:pt x="308" y="1123"/>
                        <a:pt x="409" y="1123"/>
                      </a:cubicBezTo>
                      <a:cubicBezTo>
                        <a:pt x="461" y="1123"/>
                        <a:pt x="510" y="1113"/>
                        <a:pt x="555" y="1092"/>
                      </a:cubicBezTo>
                      <a:cubicBezTo>
                        <a:pt x="600" y="1072"/>
                        <a:pt x="639" y="1043"/>
                        <a:pt x="673" y="1007"/>
                      </a:cubicBezTo>
                      <a:cubicBezTo>
                        <a:pt x="706" y="970"/>
                        <a:pt x="733" y="927"/>
                        <a:pt x="752" y="876"/>
                      </a:cubicBezTo>
                      <a:cubicBezTo>
                        <a:pt x="771" y="826"/>
                        <a:pt x="781" y="771"/>
                        <a:pt x="781" y="712"/>
                      </a:cubicBezTo>
                      <a:cubicBezTo>
                        <a:pt x="781" y="0"/>
                        <a:pt x="781" y="0"/>
                        <a:pt x="781" y="0"/>
                      </a:cubicBezTo>
                      <a:cubicBezTo>
                        <a:pt x="861" y="0"/>
                        <a:pt x="861" y="0"/>
                        <a:pt x="861" y="0"/>
                      </a:cubicBezTo>
                      <a:cubicBezTo>
                        <a:pt x="861" y="1157"/>
                        <a:pt x="861" y="1157"/>
                        <a:pt x="861" y="1157"/>
                      </a:cubicBezTo>
                      <a:cubicBezTo>
                        <a:pt x="794" y="1157"/>
                        <a:pt x="794" y="1157"/>
                        <a:pt x="794" y="1157"/>
                      </a:cubicBezTo>
                      <a:cubicBezTo>
                        <a:pt x="783" y="950"/>
                        <a:pt x="783" y="950"/>
                        <a:pt x="783" y="950"/>
                      </a:cubicBezTo>
                      <a:cubicBezTo>
                        <a:pt x="762" y="991"/>
                        <a:pt x="737" y="1027"/>
                        <a:pt x="708" y="1058"/>
                      </a:cubicBezTo>
                      <a:cubicBezTo>
                        <a:pt x="679" y="1088"/>
                        <a:pt x="648" y="1113"/>
                        <a:pt x="613" y="1132"/>
                      </a:cubicBezTo>
                      <a:cubicBezTo>
                        <a:pt x="578" y="1152"/>
                        <a:pt x="541" y="1166"/>
                        <a:pt x="504" y="1176"/>
                      </a:cubicBezTo>
                      <a:cubicBezTo>
                        <a:pt x="466" y="1185"/>
                        <a:pt x="428" y="1190"/>
                        <a:pt x="391" y="1190"/>
                      </a:cubicBezTo>
                      <a:cubicBezTo>
                        <a:pt x="335" y="1190"/>
                        <a:pt x="283" y="1182"/>
                        <a:pt x="235" y="1166"/>
                      </a:cubicBezTo>
                      <a:cubicBezTo>
                        <a:pt x="188" y="1149"/>
                        <a:pt x="147" y="1125"/>
                        <a:pt x="112" y="1092"/>
                      </a:cubicBezTo>
                      <a:cubicBezTo>
                        <a:pt x="77" y="1060"/>
                        <a:pt x="49" y="1019"/>
                        <a:pt x="30" y="969"/>
                      </a:cubicBezTo>
                      <a:cubicBezTo>
                        <a:pt x="10" y="919"/>
                        <a:pt x="0" y="862"/>
                        <a:pt x="0" y="796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8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1" name="Freeform 27"/>
                <p:cNvSpPr>
                  <a:spLocks/>
                </p:cNvSpPr>
                <p:nvPr userDrawn="1"/>
              </p:nvSpPr>
              <p:spPr bwMode="auto">
                <a:xfrm>
                  <a:off x="8281988" y="-32937450"/>
                  <a:ext cx="4051300" cy="8653462"/>
                </a:xfrm>
                <a:custGeom>
                  <a:avLst/>
                  <a:gdLst>
                    <a:gd name="T0" fmla="*/ 207 w 207"/>
                    <a:gd name="T1" fmla="*/ 135 h 442"/>
                    <a:gd name="T2" fmla="*/ 154 w 207"/>
                    <a:gd name="T3" fmla="*/ 338 h 442"/>
                    <a:gd name="T4" fmla="*/ 0 w 207"/>
                    <a:gd name="T5" fmla="*/ 442 h 442"/>
                    <a:gd name="T6" fmla="*/ 0 w 207"/>
                    <a:gd name="T7" fmla="*/ 378 h 442"/>
                    <a:gd name="T8" fmla="*/ 94 w 207"/>
                    <a:gd name="T9" fmla="*/ 297 h 442"/>
                    <a:gd name="T10" fmla="*/ 123 w 207"/>
                    <a:gd name="T11" fmla="*/ 142 h 442"/>
                    <a:gd name="T12" fmla="*/ 82 w 207"/>
                    <a:gd name="T13" fmla="*/ 142 h 442"/>
                    <a:gd name="T14" fmla="*/ 82 w 207"/>
                    <a:gd name="T15" fmla="*/ 0 h 442"/>
                    <a:gd name="T16" fmla="*/ 207 w 207"/>
                    <a:gd name="T17" fmla="*/ 0 h 442"/>
                    <a:gd name="T18" fmla="*/ 207 w 207"/>
                    <a:gd name="T19" fmla="*/ 135 h 4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07" h="442">
                      <a:moveTo>
                        <a:pt x="207" y="135"/>
                      </a:moveTo>
                      <a:cubicBezTo>
                        <a:pt x="207" y="221"/>
                        <a:pt x="189" y="289"/>
                        <a:pt x="154" y="338"/>
                      </a:cubicBezTo>
                      <a:cubicBezTo>
                        <a:pt x="118" y="387"/>
                        <a:pt x="67" y="422"/>
                        <a:pt x="0" y="442"/>
                      </a:cubicBezTo>
                      <a:cubicBezTo>
                        <a:pt x="0" y="378"/>
                        <a:pt x="0" y="378"/>
                        <a:pt x="0" y="378"/>
                      </a:cubicBezTo>
                      <a:cubicBezTo>
                        <a:pt x="43" y="360"/>
                        <a:pt x="75" y="333"/>
                        <a:pt x="94" y="297"/>
                      </a:cubicBezTo>
                      <a:cubicBezTo>
                        <a:pt x="113" y="260"/>
                        <a:pt x="123" y="209"/>
                        <a:pt x="123" y="142"/>
                      </a:cubicBezTo>
                      <a:cubicBezTo>
                        <a:pt x="82" y="142"/>
                        <a:pt x="82" y="142"/>
                        <a:pt x="82" y="142"/>
                      </a:cubicBezTo>
                      <a:cubicBezTo>
                        <a:pt x="82" y="0"/>
                        <a:pt x="82" y="0"/>
                        <a:pt x="82" y="0"/>
                      </a:cubicBezTo>
                      <a:cubicBezTo>
                        <a:pt x="207" y="0"/>
                        <a:pt x="207" y="0"/>
                        <a:pt x="207" y="0"/>
                      </a:cubicBezTo>
                      <a:lnTo>
                        <a:pt x="207" y="13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8" name="Freeform 28"/>
                <p:cNvSpPr>
                  <a:spLocks/>
                </p:cNvSpPr>
                <p:nvPr userDrawn="1"/>
              </p:nvSpPr>
              <p:spPr bwMode="auto">
                <a:xfrm>
                  <a:off x="15151100" y="-24892000"/>
                  <a:ext cx="10390188" cy="23317200"/>
                </a:xfrm>
                <a:custGeom>
                  <a:avLst/>
                  <a:gdLst>
                    <a:gd name="T0" fmla="*/ 0 w 531"/>
                    <a:gd name="T1" fmla="*/ 1191 h 1191"/>
                    <a:gd name="T2" fmla="*/ 0 w 531"/>
                    <a:gd name="T3" fmla="*/ 34 h 1191"/>
                    <a:gd name="T4" fmla="*/ 64 w 531"/>
                    <a:gd name="T5" fmla="*/ 34 h 1191"/>
                    <a:gd name="T6" fmla="*/ 78 w 531"/>
                    <a:gd name="T7" fmla="*/ 279 h 1191"/>
                    <a:gd name="T8" fmla="*/ 212 w 531"/>
                    <a:gd name="T9" fmla="*/ 66 h 1191"/>
                    <a:gd name="T10" fmla="*/ 416 w 531"/>
                    <a:gd name="T11" fmla="*/ 0 h 1191"/>
                    <a:gd name="T12" fmla="*/ 479 w 531"/>
                    <a:gd name="T13" fmla="*/ 6 h 1191"/>
                    <a:gd name="T14" fmla="*/ 531 w 531"/>
                    <a:gd name="T15" fmla="*/ 18 h 1191"/>
                    <a:gd name="T16" fmla="*/ 531 w 531"/>
                    <a:gd name="T17" fmla="*/ 96 h 1191"/>
                    <a:gd name="T18" fmla="*/ 473 w 531"/>
                    <a:gd name="T19" fmla="*/ 82 h 1191"/>
                    <a:gd name="T20" fmla="*/ 409 w 531"/>
                    <a:gd name="T21" fmla="*/ 76 h 1191"/>
                    <a:gd name="T22" fmla="*/ 282 w 531"/>
                    <a:gd name="T23" fmla="*/ 109 h 1191"/>
                    <a:gd name="T24" fmla="*/ 177 w 531"/>
                    <a:gd name="T25" fmla="*/ 204 h 1191"/>
                    <a:gd name="T26" fmla="*/ 106 w 531"/>
                    <a:gd name="T27" fmla="*/ 350 h 1191"/>
                    <a:gd name="T28" fmla="*/ 80 w 531"/>
                    <a:gd name="T29" fmla="*/ 537 h 1191"/>
                    <a:gd name="T30" fmla="*/ 80 w 531"/>
                    <a:gd name="T31" fmla="*/ 1191 h 1191"/>
                    <a:gd name="T32" fmla="*/ 0 w 531"/>
                    <a:gd name="T33" fmla="*/ 1191 h 11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31" h="1191">
                      <a:moveTo>
                        <a:pt x="0" y="1191"/>
                      </a:moveTo>
                      <a:cubicBezTo>
                        <a:pt x="0" y="34"/>
                        <a:pt x="0" y="34"/>
                        <a:pt x="0" y="34"/>
                      </a:cubicBezTo>
                      <a:cubicBezTo>
                        <a:pt x="64" y="34"/>
                        <a:pt x="64" y="34"/>
                        <a:pt x="64" y="34"/>
                      </a:cubicBezTo>
                      <a:cubicBezTo>
                        <a:pt x="78" y="279"/>
                        <a:pt x="78" y="279"/>
                        <a:pt x="78" y="279"/>
                      </a:cubicBezTo>
                      <a:cubicBezTo>
                        <a:pt x="107" y="181"/>
                        <a:pt x="152" y="110"/>
                        <a:pt x="212" y="66"/>
                      </a:cubicBezTo>
                      <a:cubicBezTo>
                        <a:pt x="272" y="22"/>
                        <a:pt x="340" y="0"/>
                        <a:pt x="416" y="0"/>
                      </a:cubicBezTo>
                      <a:cubicBezTo>
                        <a:pt x="436" y="0"/>
                        <a:pt x="458" y="2"/>
                        <a:pt x="479" y="6"/>
                      </a:cubicBezTo>
                      <a:cubicBezTo>
                        <a:pt x="501" y="10"/>
                        <a:pt x="518" y="14"/>
                        <a:pt x="531" y="18"/>
                      </a:cubicBezTo>
                      <a:cubicBezTo>
                        <a:pt x="531" y="96"/>
                        <a:pt x="531" y="96"/>
                        <a:pt x="531" y="96"/>
                      </a:cubicBezTo>
                      <a:cubicBezTo>
                        <a:pt x="512" y="90"/>
                        <a:pt x="493" y="85"/>
                        <a:pt x="473" y="82"/>
                      </a:cubicBezTo>
                      <a:cubicBezTo>
                        <a:pt x="452" y="78"/>
                        <a:pt x="431" y="76"/>
                        <a:pt x="409" y="76"/>
                      </a:cubicBezTo>
                      <a:cubicBezTo>
                        <a:pt x="364" y="76"/>
                        <a:pt x="322" y="87"/>
                        <a:pt x="282" y="109"/>
                      </a:cubicBezTo>
                      <a:cubicBezTo>
                        <a:pt x="242" y="132"/>
                        <a:pt x="207" y="163"/>
                        <a:pt x="177" y="204"/>
                      </a:cubicBezTo>
                      <a:cubicBezTo>
                        <a:pt x="148" y="245"/>
                        <a:pt x="124" y="293"/>
                        <a:pt x="106" y="350"/>
                      </a:cubicBezTo>
                      <a:cubicBezTo>
                        <a:pt x="89" y="406"/>
                        <a:pt x="80" y="468"/>
                        <a:pt x="80" y="537"/>
                      </a:cubicBezTo>
                      <a:cubicBezTo>
                        <a:pt x="80" y="1191"/>
                        <a:pt x="80" y="1191"/>
                        <a:pt x="80" y="1191"/>
                      </a:cubicBezTo>
                      <a:lnTo>
                        <a:pt x="0" y="119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9" name="Freeform 29"/>
                <p:cNvSpPr>
                  <a:spLocks noEditPoints="1"/>
                </p:cNvSpPr>
                <p:nvPr userDrawn="1"/>
              </p:nvSpPr>
              <p:spPr bwMode="auto">
                <a:xfrm>
                  <a:off x="26225500" y="-24892000"/>
                  <a:ext cx="20156488" cy="23963312"/>
                </a:xfrm>
                <a:custGeom>
                  <a:avLst/>
                  <a:gdLst>
                    <a:gd name="T0" fmla="*/ 514 w 1030"/>
                    <a:gd name="T1" fmla="*/ 67 h 1224"/>
                    <a:gd name="T2" fmla="*/ 351 w 1030"/>
                    <a:gd name="T3" fmla="*/ 99 h 1224"/>
                    <a:gd name="T4" fmla="*/ 218 w 1030"/>
                    <a:gd name="T5" fmla="*/ 194 h 1224"/>
                    <a:gd name="T6" fmla="*/ 124 w 1030"/>
                    <a:gd name="T7" fmla="*/ 350 h 1224"/>
                    <a:gd name="T8" fmla="*/ 82 w 1030"/>
                    <a:gd name="T9" fmla="*/ 563 h 1224"/>
                    <a:gd name="T10" fmla="*/ 945 w 1030"/>
                    <a:gd name="T11" fmla="*/ 563 h 1224"/>
                    <a:gd name="T12" fmla="*/ 903 w 1030"/>
                    <a:gd name="T13" fmla="*/ 348 h 1224"/>
                    <a:gd name="T14" fmla="*/ 810 w 1030"/>
                    <a:gd name="T15" fmla="*/ 192 h 1224"/>
                    <a:gd name="T16" fmla="*/ 676 w 1030"/>
                    <a:gd name="T17" fmla="*/ 98 h 1224"/>
                    <a:gd name="T18" fmla="*/ 514 w 1030"/>
                    <a:gd name="T19" fmla="*/ 67 h 1224"/>
                    <a:gd name="T20" fmla="*/ 1008 w 1030"/>
                    <a:gd name="T21" fmla="*/ 884 h 1224"/>
                    <a:gd name="T22" fmla="*/ 841 w 1030"/>
                    <a:gd name="T23" fmla="*/ 1133 h 1224"/>
                    <a:gd name="T24" fmla="*/ 540 w 1030"/>
                    <a:gd name="T25" fmla="*/ 1224 h 1224"/>
                    <a:gd name="T26" fmla="*/ 326 w 1030"/>
                    <a:gd name="T27" fmla="*/ 1184 h 1224"/>
                    <a:gd name="T28" fmla="*/ 155 w 1030"/>
                    <a:gd name="T29" fmla="*/ 1065 h 1224"/>
                    <a:gd name="T30" fmla="*/ 41 w 1030"/>
                    <a:gd name="T31" fmla="*/ 873 h 1224"/>
                    <a:gd name="T32" fmla="*/ 0 w 1030"/>
                    <a:gd name="T33" fmla="*/ 612 h 1224"/>
                    <a:gd name="T34" fmla="*/ 40 w 1030"/>
                    <a:gd name="T35" fmla="*/ 351 h 1224"/>
                    <a:gd name="T36" fmla="*/ 149 w 1030"/>
                    <a:gd name="T37" fmla="*/ 158 h 1224"/>
                    <a:gd name="T38" fmla="*/ 313 w 1030"/>
                    <a:gd name="T39" fmla="*/ 40 h 1224"/>
                    <a:gd name="T40" fmla="*/ 514 w 1030"/>
                    <a:gd name="T41" fmla="*/ 0 h 1224"/>
                    <a:gd name="T42" fmla="*/ 715 w 1030"/>
                    <a:gd name="T43" fmla="*/ 39 h 1224"/>
                    <a:gd name="T44" fmla="*/ 880 w 1030"/>
                    <a:gd name="T45" fmla="*/ 156 h 1224"/>
                    <a:gd name="T46" fmla="*/ 990 w 1030"/>
                    <a:gd name="T47" fmla="*/ 353 h 1224"/>
                    <a:gd name="T48" fmla="*/ 1030 w 1030"/>
                    <a:gd name="T49" fmla="*/ 632 h 1224"/>
                    <a:gd name="T50" fmla="*/ 82 w 1030"/>
                    <a:gd name="T51" fmla="*/ 632 h 1224"/>
                    <a:gd name="T52" fmla="*/ 122 w 1030"/>
                    <a:gd name="T53" fmla="*/ 865 h 1224"/>
                    <a:gd name="T54" fmla="*/ 222 w 1030"/>
                    <a:gd name="T55" fmla="*/ 1028 h 1224"/>
                    <a:gd name="T56" fmla="*/ 367 w 1030"/>
                    <a:gd name="T57" fmla="*/ 1124 h 1224"/>
                    <a:gd name="T58" fmla="*/ 543 w 1030"/>
                    <a:gd name="T59" fmla="*/ 1155 h 1224"/>
                    <a:gd name="T60" fmla="*/ 786 w 1030"/>
                    <a:gd name="T61" fmla="*/ 1085 h 1224"/>
                    <a:gd name="T62" fmla="*/ 924 w 1030"/>
                    <a:gd name="T63" fmla="*/ 884 h 1224"/>
                    <a:gd name="T64" fmla="*/ 1008 w 1030"/>
                    <a:gd name="T65" fmla="*/ 884 h 1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030" h="1224">
                      <a:moveTo>
                        <a:pt x="514" y="67"/>
                      </a:moveTo>
                      <a:cubicBezTo>
                        <a:pt x="456" y="67"/>
                        <a:pt x="402" y="78"/>
                        <a:pt x="351" y="99"/>
                      </a:cubicBezTo>
                      <a:cubicBezTo>
                        <a:pt x="301" y="121"/>
                        <a:pt x="256" y="152"/>
                        <a:pt x="218" y="194"/>
                      </a:cubicBezTo>
                      <a:cubicBezTo>
                        <a:pt x="179" y="236"/>
                        <a:pt x="148" y="287"/>
                        <a:pt x="124" y="350"/>
                      </a:cubicBezTo>
                      <a:cubicBezTo>
                        <a:pt x="101" y="412"/>
                        <a:pt x="87" y="483"/>
                        <a:pt x="82" y="563"/>
                      </a:cubicBezTo>
                      <a:cubicBezTo>
                        <a:pt x="945" y="563"/>
                        <a:pt x="945" y="563"/>
                        <a:pt x="945" y="563"/>
                      </a:cubicBezTo>
                      <a:cubicBezTo>
                        <a:pt x="941" y="482"/>
                        <a:pt x="927" y="410"/>
                        <a:pt x="903" y="348"/>
                      </a:cubicBezTo>
                      <a:cubicBezTo>
                        <a:pt x="880" y="285"/>
                        <a:pt x="848" y="233"/>
                        <a:pt x="810" y="192"/>
                      </a:cubicBezTo>
                      <a:cubicBezTo>
                        <a:pt x="771" y="150"/>
                        <a:pt x="727" y="119"/>
                        <a:pt x="676" y="98"/>
                      </a:cubicBezTo>
                      <a:cubicBezTo>
                        <a:pt x="626" y="78"/>
                        <a:pt x="572" y="67"/>
                        <a:pt x="514" y="67"/>
                      </a:cubicBezTo>
                      <a:moveTo>
                        <a:pt x="1008" y="884"/>
                      </a:moveTo>
                      <a:cubicBezTo>
                        <a:pt x="980" y="989"/>
                        <a:pt x="924" y="1072"/>
                        <a:pt x="841" y="1133"/>
                      </a:cubicBezTo>
                      <a:cubicBezTo>
                        <a:pt x="758" y="1194"/>
                        <a:pt x="658" y="1224"/>
                        <a:pt x="540" y="1224"/>
                      </a:cubicBezTo>
                      <a:cubicBezTo>
                        <a:pt x="463" y="1224"/>
                        <a:pt x="392" y="1211"/>
                        <a:pt x="326" y="1184"/>
                      </a:cubicBezTo>
                      <a:cubicBezTo>
                        <a:pt x="260" y="1157"/>
                        <a:pt x="203" y="1118"/>
                        <a:pt x="155" y="1065"/>
                      </a:cubicBezTo>
                      <a:cubicBezTo>
                        <a:pt x="106" y="1012"/>
                        <a:pt x="69" y="948"/>
                        <a:pt x="41" y="873"/>
                      </a:cubicBezTo>
                      <a:cubicBezTo>
                        <a:pt x="13" y="797"/>
                        <a:pt x="0" y="710"/>
                        <a:pt x="0" y="612"/>
                      </a:cubicBezTo>
                      <a:cubicBezTo>
                        <a:pt x="0" y="514"/>
                        <a:pt x="13" y="427"/>
                        <a:pt x="40" y="351"/>
                      </a:cubicBezTo>
                      <a:cubicBezTo>
                        <a:pt x="66" y="274"/>
                        <a:pt x="103" y="210"/>
                        <a:pt x="149" y="158"/>
                      </a:cubicBezTo>
                      <a:cubicBezTo>
                        <a:pt x="195" y="106"/>
                        <a:pt x="250" y="67"/>
                        <a:pt x="313" y="40"/>
                      </a:cubicBezTo>
                      <a:cubicBezTo>
                        <a:pt x="375" y="14"/>
                        <a:pt x="443" y="0"/>
                        <a:pt x="514" y="0"/>
                      </a:cubicBezTo>
                      <a:cubicBezTo>
                        <a:pt x="585" y="0"/>
                        <a:pt x="652" y="13"/>
                        <a:pt x="715" y="39"/>
                      </a:cubicBezTo>
                      <a:cubicBezTo>
                        <a:pt x="778" y="65"/>
                        <a:pt x="833" y="104"/>
                        <a:pt x="880" y="156"/>
                      </a:cubicBezTo>
                      <a:cubicBezTo>
                        <a:pt x="927" y="208"/>
                        <a:pt x="963" y="274"/>
                        <a:pt x="990" y="353"/>
                      </a:cubicBezTo>
                      <a:cubicBezTo>
                        <a:pt x="1017" y="432"/>
                        <a:pt x="1030" y="526"/>
                        <a:pt x="1030" y="632"/>
                      </a:cubicBezTo>
                      <a:cubicBezTo>
                        <a:pt x="82" y="632"/>
                        <a:pt x="82" y="632"/>
                        <a:pt x="82" y="632"/>
                      </a:cubicBezTo>
                      <a:cubicBezTo>
                        <a:pt x="83" y="721"/>
                        <a:pt x="97" y="799"/>
                        <a:pt x="122" y="865"/>
                      </a:cubicBezTo>
                      <a:cubicBezTo>
                        <a:pt x="148" y="931"/>
                        <a:pt x="181" y="985"/>
                        <a:pt x="222" y="1028"/>
                      </a:cubicBezTo>
                      <a:cubicBezTo>
                        <a:pt x="264" y="1071"/>
                        <a:pt x="312" y="1103"/>
                        <a:pt x="367" y="1124"/>
                      </a:cubicBezTo>
                      <a:cubicBezTo>
                        <a:pt x="422" y="1145"/>
                        <a:pt x="480" y="1155"/>
                        <a:pt x="543" y="1155"/>
                      </a:cubicBezTo>
                      <a:cubicBezTo>
                        <a:pt x="636" y="1155"/>
                        <a:pt x="717" y="1132"/>
                        <a:pt x="786" y="1085"/>
                      </a:cubicBezTo>
                      <a:cubicBezTo>
                        <a:pt x="854" y="1038"/>
                        <a:pt x="900" y="971"/>
                        <a:pt x="924" y="884"/>
                      </a:cubicBezTo>
                      <a:lnTo>
                        <a:pt x="1008" y="88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05234356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2422003"/>
      </p:ext>
    </p:extLst>
  </p:cSld>
  <p:clrMapOvr>
    <a:masterClrMapping/>
  </p:clrMapOvr>
  <p:transition spd="med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5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1287704"/>
      </p:ext>
    </p:extLst>
  </p:cSld>
  <p:clrMapOvr>
    <a:masterClrMapping/>
  </p:clrMapOvr>
  <p:transition spd="med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21E4177-AB28-4E76-831C-24A920A05AD4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F4F34-FFB0-4B7D-AB3E-820A695C8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600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21E4177-AB28-4E76-831C-24A920A05AD4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F4F34-FFB0-4B7D-AB3E-820A695C8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9378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455616" y="303064"/>
            <a:ext cx="8368855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775" b="0" i="0" spc="0" baseline="0">
                <a:solidFill>
                  <a:srgbClr val="676767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Bullet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30768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4469939"/>
      </p:ext>
    </p:extLst>
  </p:cSld>
  <p:clrMapOvr>
    <a:masterClrMapping/>
  </p:clrMapOvr>
  <p:transition spd="med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3067723"/>
      </p:ext>
    </p:extLst>
  </p:cSld>
  <p:clrMapOvr>
    <a:masterClrMapping/>
  </p:clrMapOvr>
  <p:transition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342900" y="171451"/>
            <a:ext cx="8458200" cy="426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defRPr sz="2700" b="0" i="0">
                <a:solidFill>
                  <a:srgbClr val="002060"/>
                </a:solidFill>
                <a:latin typeface="+mj-lt"/>
                <a:ea typeface="CiscoSans Light" charset="0"/>
                <a:cs typeface="CiscoSans Light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622541"/>
      </p:ext>
    </p:extLst>
  </p:cSld>
  <p:clrMapOvr>
    <a:masterClrMapping/>
  </p:clrMapOvr>
  <p:transition spd="med">
    <p:fade/>
  </p:transition>
  <p:extLst mod="1">
    <p:ext uri="{DCECCB84-F9BA-43D5-87BE-67443E8EF086}">
      <p15:sldGuideLst xmlns:p15="http://schemas.microsoft.com/office/powerpoint/2012/main">
        <p15:guide id="1" orient="horz" pos="144">
          <p15:clr>
            <a:srgbClr val="FBAE40"/>
          </p15:clr>
        </p15:guide>
        <p15:guide id="2" pos="287">
          <p15:clr>
            <a:srgbClr val="FBAE40"/>
          </p15:clr>
        </p15:guide>
        <p15:guide id="3" pos="7391">
          <p15:clr>
            <a:srgbClr val="FBAE40"/>
          </p15:clr>
        </p15:guide>
        <p15:guide id="4" orient="horz" pos="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em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2" t="14280" r="44733" b="3050"/>
          <a:stretch/>
        </p:blipFill>
        <p:spPr>
          <a:xfrm rot="5400000">
            <a:off x="1998980" y="-2000251"/>
            <a:ext cx="5146037" cy="9144001"/>
          </a:xfrm>
          <a:prstGeom prst="rect">
            <a:avLst/>
          </a:prstGeom>
        </p:spPr>
      </p:pic>
      <p:grpSp>
        <p:nvGrpSpPr>
          <p:cNvPr id="48" name="Group 47"/>
          <p:cNvGrpSpPr/>
          <p:nvPr userDrawn="1"/>
        </p:nvGrpSpPr>
        <p:grpSpPr>
          <a:xfrm>
            <a:off x="410080" y="399299"/>
            <a:ext cx="792595" cy="419316"/>
            <a:chOff x="3133800" y="2372040"/>
            <a:chExt cx="514440" cy="272160"/>
          </a:xfrm>
          <a:solidFill>
            <a:schemeClr val="bg1"/>
          </a:solidFill>
        </p:grpSpPr>
        <p:sp>
          <p:nvSpPr>
            <p:cNvPr id="49" name="Freeform: Shape 38"/>
            <p:cNvSpPr/>
            <p:nvPr/>
          </p:nvSpPr>
          <p:spPr>
            <a:xfrm>
              <a:off x="3279600" y="2552040"/>
              <a:ext cx="22680" cy="89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" h="249">
                  <a:moveTo>
                    <a:pt x="32" y="249"/>
                  </a:moveTo>
                  <a:lnTo>
                    <a:pt x="0" y="249"/>
                  </a:lnTo>
                  <a:lnTo>
                    <a:pt x="0" y="0"/>
                  </a:lnTo>
                  <a:lnTo>
                    <a:pt x="64" y="0"/>
                  </a:lnTo>
                  <a:lnTo>
                    <a:pt x="64" y="249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" name="Freeform: Shape 39"/>
            <p:cNvSpPr/>
            <p:nvPr/>
          </p:nvSpPr>
          <p:spPr>
            <a:xfrm>
              <a:off x="3416040" y="2550960"/>
              <a:ext cx="68400" cy="93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91" h="260">
                  <a:moveTo>
                    <a:pt x="191" y="8"/>
                  </a:moveTo>
                  <a:cubicBezTo>
                    <a:pt x="185" y="6"/>
                    <a:pt x="164" y="0"/>
                    <a:pt x="132" y="0"/>
                  </a:cubicBezTo>
                  <a:cubicBezTo>
                    <a:pt x="56" y="0"/>
                    <a:pt x="0" y="56"/>
                    <a:pt x="0" y="130"/>
                  </a:cubicBezTo>
                  <a:cubicBezTo>
                    <a:pt x="0" y="210"/>
                    <a:pt x="61" y="260"/>
                    <a:pt x="132" y="260"/>
                  </a:cubicBezTo>
                  <a:cubicBezTo>
                    <a:pt x="161" y="260"/>
                    <a:pt x="183" y="252"/>
                    <a:pt x="191" y="252"/>
                  </a:cubicBezTo>
                  <a:lnTo>
                    <a:pt x="191" y="186"/>
                  </a:lnTo>
                  <a:cubicBezTo>
                    <a:pt x="188" y="188"/>
                    <a:pt x="167" y="199"/>
                    <a:pt x="138" y="199"/>
                  </a:cubicBezTo>
                  <a:cubicBezTo>
                    <a:pt x="95" y="199"/>
                    <a:pt x="69" y="170"/>
                    <a:pt x="69" y="133"/>
                  </a:cubicBezTo>
                  <a:cubicBezTo>
                    <a:pt x="69" y="96"/>
                    <a:pt x="98" y="67"/>
                    <a:pt x="138" y="67"/>
                  </a:cubicBezTo>
                  <a:cubicBezTo>
                    <a:pt x="167" y="67"/>
                    <a:pt x="188" y="80"/>
                    <a:pt x="191" y="8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" name="Freeform: Shape 40"/>
            <p:cNvSpPr/>
            <p:nvPr/>
          </p:nvSpPr>
          <p:spPr>
            <a:xfrm>
              <a:off x="3180600" y="2550960"/>
              <a:ext cx="68400" cy="93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91" h="260">
                  <a:moveTo>
                    <a:pt x="191" y="8"/>
                  </a:moveTo>
                  <a:cubicBezTo>
                    <a:pt x="185" y="6"/>
                    <a:pt x="164" y="0"/>
                    <a:pt x="132" y="0"/>
                  </a:cubicBezTo>
                  <a:cubicBezTo>
                    <a:pt x="55" y="0"/>
                    <a:pt x="0" y="56"/>
                    <a:pt x="0" y="130"/>
                  </a:cubicBezTo>
                  <a:cubicBezTo>
                    <a:pt x="0" y="210"/>
                    <a:pt x="61" y="260"/>
                    <a:pt x="132" y="260"/>
                  </a:cubicBezTo>
                  <a:cubicBezTo>
                    <a:pt x="161" y="260"/>
                    <a:pt x="183" y="252"/>
                    <a:pt x="191" y="252"/>
                  </a:cubicBezTo>
                  <a:lnTo>
                    <a:pt x="191" y="186"/>
                  </a:lnTo>
                  <a:cubicBezTo>
                    <a:pt x="188" y="188"/>
                    <a:pt x="167" y="199"/>
                    <a:pt x="138" y="199"/>
                  </a:cubicBezTo>
                  <a:cubicBezTo>
                    <a:pt x="95" y="199"/>
                    <a:pt x="69" y="170"/>
                    <a:pt x="69" y="133"/>
                  </a:cubicBezTo>
                  <a:cubicBezTo>
                    <a:pt x="69" y="96"/>
                    <a:pt x="98" y="67"/>
                    <a:pt x="138" y="67"/>
                  </a:cubicBezTo>
                  <a:cubicBezTo>
                    <a:pt x="167" y="67"/>
                    <a:pt x="188" y="80"/>
                    <a:pt x="191" y="8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" name="Freeform: Shape 41"/>
            <p:cNvSpPr/>
            <p:nvPr/>
          </p:nvSpPr>
          <p:spPr>
            <a:xfrm>
              <a:off x="3507479" y="2550240"/>
              <a:ext cx="95040" cy="92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5" h="259">
                  <a:moveTo>
                    <a:pt x="133" y="0"/>
                  </a:moveTo>
                  <a:cubicBezTo>
                    <a:pt x="56" y="0"/>
                    <a:pt x="0" y="57"/>
                    <a:pt x="0" y="129"/>
                  </a:cubicBezTo>
                  <a:cubicBezTo>
                    <a:pt x="0" y="200"/>
                    <a:pt x="56" y="259"/>
                    <a:pt x="133" y="259"/>
                  </a:cubicBezTo>
                  <a:cubicBezTo>
                    <a:pt x="209" y="259"/>
                    <a:pt x="265" y="200"/>
                    <a:pt x="265" y="129"/>
                  </a:cubicBezTo>
                  <a:cubicBezTo>
                    <a:pt x="265" y="57"/>
                    <a:pt x="209" y="0"/>
                    <a:pt x="133" y="0"/>
                  </a:cubicBezTo>
                  <a:close/>
                  <a:moveTo>
                    <a:pt x="133" y="198"/>
                  </a:moveTo>
                  <a:cubicBezTo>
                    <a:pt x="95" y="198"/>
                    <a:pt x="69" y="169"/>
                    <a:pt x="69" y="132"/>
                  </a:cubicBezTo>
                  <a:cubicBezTo>
                    <a:pt x="69" y="95"/>
                    <a:pt x="95" y="66"/>
                    <a:pt x="133" y="66"/>
                  </a:cubicBezTo>
                  <a:cubicBezTo>
                    <a:pt x="170" y="66"/>
                    <a:pt x="196" y="95"/>
                    <a:pt x="196" y="132"/>
                  </a:cubicBezTo>
                  <a:cubicBezTo>
                    <a:pt x="196" y="169"/>
                    <a:pt x="170" y="198"/>
                    <a:pt x="133" y="19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" name="Freeform: Shape 42"/>
            <p:cNvSpPr/>
            <p:nvPr/>
          </p:nvSpPr>
          <p:spPr>
            <a:xfrm>
              <a:off x="3333240" y="2550960"/>
              <a:ext cx="62280" cy="93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4" h="260">
                  <a:moveTo>
                    <a:pt x="92" y="0"/>
                  </a:moveTo>
                  <a:cubicBezTo>
                    <a:pt x="34" y="0"/>
                    <a:pt x="0" y="32"/>
                    <a:pt x="0" y="77"/>
                  </a:cubicBezTo>
                  <a:cubicBezTo>
                    <a:pt x="0" y="120"/>
                    <a:pt x="29" y="138"/>
                    <a:pt x="63" y="149"/>
                  </a:cubicBezTo>
                  <a:cubicBezTo>
                    <a:pt x="66" y="149"/>
                    <a:pt x="74" y="151"/>
                    <a:pt x="76" y="154"/>
                  </a:cubicBezTo>
                  <a:cubicBezTo>
                    <a:pt x="92" y="159"/>
                    <a:pt x="105" y="167"/>
                    <a:pt x="105" y="178"/>
                  </a:cubicBezTo>
                  <a:cubicBezTo>
                    <a:pt x="105" y="191"/>
                    <a:pt x="92" y="202"/>
                    <a:pt x="60" y="202"/>
                  </a:cubicBezTo>
                  <a:cubicBezTo>
                    <a:pt x="34" y="202"/>
                    <a:pt x="8" y="194"/>
                    <a:pt x="2" y="194"/>
                  </a:cubicBezTo>
                  <a:lnTo>
                    <a:pt x="2" y="252"/>
                  </a:lnTo>
                  <a:cubicBezTo>
                    <a:pt x="5" y="252"/>
                    <a:pt x="37" y="260"/>
                    <a:pt x="71" y="260"/>
                  </a:cubicBezTo>
                  <a:cubicBezTo>
                    <a:pt x="119" y="260"/>
                    <a:pt x="174" y="239"/>
                    <a:pt x="174" y="178"/>
                  </a:cubicBezTo>
                  <a:cubicBezTo>
                    <a:pt x="174" y="149"/>
                    <a:pt x="156" y="120"/>
                    <a:pt x="116" y="106"/>
                  </a:cubicBezTo>
                  <a:lnTo>
                    <a:pt x="98" y="101"/>
                  </a:lnTo>
                  <a:cubicBezTo>
                    <a:pt x="87" y="98"/>
                    <a:pt x="68" y="93"/>
                    <a:pt x="68" y="77"/>
                  </a:cubicBezTo>
                  <a:cubicBezTo>
                    <a:pt x="68" y="64"/>
                    <a:pt x="82" y="56"/>
                    <a:pt x="108" y="56"/>
                  </a:cubicBezTo>
                  <a:cubicBezTo>
                    <a:pt x="129" y="56"/>
                    <a:pt x="156" y="64"/>
                    <a:pt x="158" y="64"/>
                  </a:cubicBezTo>
                  <a:lnTo>
                    <a:pt x="158" y="8"/>
                  </a:lnTo>
                  <a:lnTo>
                    <a:pt x="153" y="8"/>
                  </a:lnTo>
                  <a:cubicBezTo>
                    <a:pt x="150" y="8"/>
                    <a:pt x="121" y="0"/>
                    <a:pt x="92" y="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" name="Freeform: Shape 43"/>
            <p:cNvSpPr/>
            <p:nvPr/>
          </p:nvSpPr>
          <p:spPr>
            <a:xfrm>
              <a:off x="3133800" y="2445120"/>
              <a:ext cx="22680" cy="46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" h="130">
                  <a:moveTo>
                    <a:pt x="64" y="32"/>
                  </a:moveTo>
                  <a:cubicBezTo>
                    <a:pt x="64" y="16"/>
                    <a:pt x="50" y="0"/>
                    <a:pt x="32" y="0"/>
                  </a:cubicBezTo>
                  <a:cubicBezTo>
                    <a:pt x="16" y="0"/>
                    <a:pt x="0" y="14"/>
                    <a:pt x="0" y="32"/>
                  </a:cubicBezTo>
                  <a:lnTo>
                    <a:pt x="0" y="98"/>
                  </a:lnTo>
                  <a:cubicBezTo>
                    <a:pt x="0" y="117"/>
                    <a:pt x="13" y="130"/>
                    <a:pt x="32" y="130"/>
                  </a:cubicBezTo>
                  <a:cubicBezTo>
                    <a:pt x="48" y="130"/>
                    <a:pt x="64" y="117"/>
                    <a:pt x="64" y="9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" name="Freeform: Shape 44"/>
            <p:cNvSpPr/>
            <p:nvPr/>
          </p:nvSpPr>
          <p:spPr>
            <a:xfrm>
              <a:off x="3195720" y="2413800"/>
              <a:ext cx="22680" cy="77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" h="215">
                  <a:moveTo>
                    <a:pt x="64" y="32"/>
                  </a:moveTo>
                  <a:cubicBezTo>
                    <a:pt x="64" y="16"/>
                    <a:pt x="51" y="0"/>
                    <a:pt x="32" y="0"/>
                  </a:cubicBezTo>
                  <a:cubicBezTo>
                    <a:pt x="16" y="0"/>
                    <a:pt x="0" y="13"/>
                    <a:pt x="0" y="32"/>
                  </a:cubicBezTo>
                  <a:lnTo>
                    <a:pt x="0" y="183"/>
                  </a:lnTo>
                  <a:cubicBezTo>
                    <a:pt x="0" y="201"/>
                    <a:pt x="13" y="215"/>
                    <a:pt x="32" y="215"/>
                  </a:cubicBezTo>
                  <a:cubicBezTo>
                    <a:pt x="48" y="215"/>
                    <a:pt x="64" y="201"/>
                    <a:pt x="64" y="18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" name="Freeform: Shape 45"/>
            <p:cNvSpPr/>
            <p:nvPr/>
          </p:nvSpPr>
          <p:spPr>
            <a:xfrm>
              <a:off x="3256919" y="2372040"/>
              <a:ext cx="22320" cy="141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3" h="394">
                  <a:moveTo>
                    <a:pt x="63" y="31"/>
                  </a:moveTo>
                  <a:cubicBezTo>
                    <a:pt x="63" y="15"/>
                    <a:pt x="50" y="0"/>
                    <a:pt x="31" y="0"/>
                  </a:cubicBezTo>
                  <a:cubicBezTo>
                    <a:pt x="16" y="0"/>
                    <a:pt x="0" y="13"/>
                    <a:pt x="0" y="31"/>
                  </a:cubicBezTo>
                  <a:lnTo>
                    <a:pt x="0" y="362"/>
                  </a:lnTo>
                  <a:cubicBezTo>
                    <a:pt x="0" y="381"/>
                    <a:pt x="13" y="394"/>
                    <a:pt x="31" y="394"/>
                  </a:cubicBezTo>
                  <a:cubicBezTo>
                    <a:pt x="47" y="394"/>
                    <a:pt x="63" y="381"/>
                    <a:pt x="63" y="36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" name="Freeform: Shape 46"/>
            <p:cNvSpPr/>
            <p:nvPr/>
          </p:nvSpPr>
          <p:spPr>
            <a:xfrm>
              <a:off x="3318840" y="2413800"/>
              <a:ext cx="22320" cy="77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3" h="215">
                  <a:moveTo>
                    <a:pt x="63" y="32"/>
                  </a:moveTo>
                  <a:cubicBezTo>
                    <a:pt x="63" y="16"/>
                    <a:pt x="50" y="0"/>
                    <a:pt x="32" y="0"/>
                  </a:cubicBezTo>
                  <a:cubicBezTo>
                    <a:pt x="16" y="0"/>
                    <a:pt x="0" y="13"/>
                    <a:pt x="0" y="32"/>
                  </a:cubicBezTo>
                  <a:lnTo>
                    <a:pt x="0" y="183"/>
                  </a:lnTo>
                  <a:cubicBezTo>
                    <a:pt x="0" y="201"/>
                    <a:pt x="13" y="215"/>
                    <a:pt x="32" y="215"/>
                  </a:cubicBezTo>
                  <a:cubicBezTo>
                    <a:pt x="48" y="215"/>
                    <a:pt x="63" y="201"/>
                    <a:pt x="63" y="18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" name="Freeform: Shape 47"/>
            <p:cNvSpPr/>
            <p:nvPr/>
          </p:nvSpPr>
          <p:spPr>
            <a:xfrm>
              <a:off x="3379680" y="2445120"/>
              <a:ext cx="22680" cy="46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" h="130">
                  <a:moveTo>
                    <a:pt x="64" y="32"/>
                  </a:moveTo>
                  <a:cubicBezTo>
                    <a:pt x="64" y="16"/>
                    <a:pt x="51" y="0"/>
                    <a:pt x="32" y="0"/>
                  </a:cubicBezTo>
                  <a:cubicBezTo>
                    <a:pt x="16" y="0"/>
                    <a:pt x="0" y="14"/>
                    <a:pt x="0" y="32"/>
                  </a:cubicBezTo>
                  <a:lnTo>
                    <a:pt x="0" y="98"/>
                  </a:lnTo>
                  <a:cubicBezTo>
                    <a:pt x="0" y="117"/>
                    <a:pt x="14" y="130"/>
                    <a:pt x="32" y="130"/>
                  </a:cubicBezTo>
                  <a:cubicBezTo>
                    <a:pt x="48" y="130"/>
                    <a:pt x="64" y="117"/>
                    <a:pt x="64" y="9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9" name="Freeform: Shape 48"/>
            <p:cNvSpPr/>
            <p:nvPr/>
          </p:nvSpPr>
          <p:spPr>
            <a:xfrm>
              <a:off x="3441600" y="2413800"/>
              <a:ext cx="22680" cy="77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" h="215">
                  <a:moveTo>
                    <a:pt x="64" y="32"/>
                  </a:moveTo>
                  <a:cubicBezTo>
                    <a:pt x="64" y="16"/>
                    <a:pt x="51" y="0"/>
                    <a:pt x="32" y="0"/>
                  </a:cubicBezTo>
                  <a:cubicBezTo>
                    <a:pt x="16" y="0"/>
                    <a:pt x="0" y="13"/>
                    <a:pt x="0" y="32"/>
                  </a:cubicBezTo>
                  <a:lnTo>
                    <a:pt x="0" y="183"/>
                  </a:lnTo>
                  <a:cubicBezTo>
                    <a:pt x="0" y="201"/>
                    <a:pt x="14" y="215"/>
                    <a:pt x="32" y="215"/>
                  </a:cubicBezTo>
                  <a:cubicBezTo>
                    <a:pt x="48" y="215"/>
                    <a:pt x="64" y="201"/>
                    <a:pt x="64" y="18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0" name="Freeform: Shape 49"/>
            <p:cNvSpPr/>
            <p:nvPr/>
          </p:nvSpPr>
          <p:spPr>
            <a:xfrm>
              <a:off x="3502799" y="2372040"/>
              <a:ext cx="22320" cy="141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3" h="394">
                  <a:moveTo>
                    <a:pt x="63" y="31"/>
                  </a:moveTo>
                  <a:cubicBezTo>
                    <a:pt x="63" y="15"/>
                    <a:pt x="50" y="0"/>
                    <a:pt x="32" y="0"/>
                  </a:cubicBezTo>
                  <a:cubicBezTo>
                    <a:pt x="13" y="0"/>
                    <a:pt x="0" y="13"/>
                    <a:pt x="0" y="31"/>
                  </a:cubicBezTo>
                  <a:lnTo>
                    <a:pt x="0" y="362"/>
                  </a:lnTo>
                  <a:cubicBezTo>
                    <a:pt x="0" y="381"/>
                    <a:pt x="13" y="394"/>
                    <a:pt x="32" y="394"/>
                  </a:cubicBezTo>
                  <a:cubicBezTo>
                    <a:pt x="50" y="394"/>
                    <a:pt x="63" y="381"/>
                    <a:pt x="63" y="36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1" name="Freeform: Shape 50"/>
            <p:cNvSpPr/>
            <p:nvPr/>
          </p:nvSpPr>
          <p:spPr>
            <a:xfrm>
              <a:off x="3564720" y="2413800"/>
              <a:ext cx="22680" cy="77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" h="215">
                  <a:moveTo>
                    <a:pt x="64" y="32"/>
                  </a:moveTo>
                  <a:cubicBezTo>
                    <a:pt x="64" y="16"/>
                    <a:pt x="50" y="0"/>
                    <a:pt x="32" y="0"/>
                  </a:cubicBezTo>
                  <a:cubicBezTo>
                    <a:pt x="16" y="0"/>
                    <a:pt x="0" y="13"/>
                    <a:pt x="0" y="32"/>
                  </a:cubicBezTo>
                  <a:lnTo>
                    <a:pt x="0" y="183"/>
                  </a:lnTo>
                  <a:cubicBezTo>
                    <a:pt x="0" y="201"/>
                    <a:pt x="13" y="215"/>
                    <a:pt x="32" y="215"/>
                  </a:cubicBezTo>
                  <a:cubicBezTo>
                    <a:pt x="50" y="215"/>
                    <a:pt x="64" y="201"/>
                    <a:pt x="64" y="18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2" name="Freeform: Shape 51"/>
            <p:cNvSpPr/>
            <p:nvPr/>
          </p:nvSpPr>
          <p:spPr>
            <a:xfrm>
              <a:off x="3625560" y="2445120"/>
              <a:ext cx="22680" cy="46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" h="130">
                  <a:moveTo>
                    <a:pt x="64" y="32"/>
                  </a:moveTo>
                  <a:cubicBezTo>
                    <a:pt x="64" y="16"/>
                    <a:pt x="51" y="0"/>
                    <a:pt x="32" y="0"/>
                  </a:cubicBezTo>
                  <a:cubicBezTo>
                    <a:pt x="16" y="0"/>
                    <a:pt x="0" y="14"/>
                    <a:pt x="0" y="32"/>
                  </a:cubicBezTo>
                  <a:lnTo>
                    <a:pt x="0" y="98"/>
                  </a:lnTo>
                  <a:cubicBezTo>
                    <a:pt x="0" y="117"/>
                    <a:pt x="14" y="130"/>
                    <a:pt x="32" y="130"/>
                  </a:cubicBezTo>
                  <a:cubicBezTo>
                    <a:pt x="48" y="130"/>
                    <a:pt x="64" y="117"/>
                    <a:pt x="64" y="9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876550"/>
            <a:ext cx="3396110" cy="153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23395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301163" cy="2843212"/>
          </a:xfrm>
          <a:prstGeom prst="rect">
            <a:avLst/>
          </a:prstGeom>
          <a:solidFill>
            <a:schemeClr val="bg2"/>
          </a:solidFill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5570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5073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50" fontAlgn="auto">
              <a:spcBef>
                <a:spcPts val="0"/>
              </a:spcBef>
              <a:spcAft>
                <a:spcPts val="0"/>
              </a:spcAft>
            </a:pPr>
            <a:endParaRPr lang="en-US" sz="1400" dirty="0" err="1">
              <a:solidFill>
                <a:srgbClr val="FFFFFF"/>
              </a:solidFill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 hasCustomPrompt="1"/>
          </p:nvPr>
        </p:nvSpPr>
        <p:spPr bwMode="white">
          <a:xfrm>
            <a:off x="336625" y="1489433"/>
            <a:ext cx="5515536" cy="12495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440" tIns="45720" rIns="91440" bIns="45720" anchor="b"/>
          <a:lstStyle>
            <a:lvl1pPr algn="l">
              <a:defRPr lang="en-US" sz="4000" i="0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1pPr>
          </a:lstStyle>
          <a:p>
            <a:pPr lvl="0"/>
            <a:r>
              <a:rPr lang="en-US" dirty="0">
                <a:sym typeface="Arial" pitchFamily="-107" charset="0"/>
              </a:rPr>
              <a:t>Presentation 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52484" y="3479701"/>
            <a:ext cx="5503386" cy="336551"/>
          </a:xfrm>
        </p:spPr>
        <p:txBody>
          <a:bodyPr lIns="91440" tIns="45720" rIns="91440" bIns="45720" anchor="b"/>
          <a:lstStyle>
            <a:lvl1pPr marL="1785" indent="0" algn="l">
              <a:buNone/>
              <a:defRPr lang="en-US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192881" indent="0">
              <a:buNone/>
              <a:defRPr/>
            </a:lvl2pPr>
            <a:lvl3pPr marL="386655" indent="0">
              <a:buNone/>
              <a:defRPr/>
            </a:lvl3pPr>
            <a:lvl4pPr marL="546497" indent="0">
              <a:buNone/>
              <a:defRPr/>
            </a:lvl4pPr>
            <a:lvl5pPr marL="706338" indent="0">
              <a:buNone/>
              <a:defRPr/>
            </a:lvl5pPr>
          </a:lstStyle>
          <a:p>
            <a:pPr lvl="0"/>
            <a:r>
              <a:rPr lang="en-US" dirty="0"/>
              <a:t>Presenter Name and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52482" y="3825499"/>
            <a:ext cx="5221886" cy="250298"/>
          </a:xfrm>
        </p:spPr>
        <p:txBody>
          <a:bodyPr/>
          <a:lstStyle>
            <a:lvl1pPr marL="1785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Session ID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5" t="11259" r="40485" b="3373"/>
          <a:stretch/>
        </p:blipFill>
        <p:spPr>
          <a:xfrm flipV="1">
            <a:off x="5955029" y="0"/>
            <a:ext cx="3188971" cy="5143500"/>
          </a:xfrm>
          <a:prstGeom prst="rect">
            <a:avLst/>
          </a:prstGeom>
        </p:spPr>
      </p:pic>
      <p:grpSp>
        <p:nvGrpSpPr>
          <p:cNvPr id="10" name="Group 9"/>
          <p:cNvGrpSpPr/>
          <p:nvPr userDrawn="1"/>
        </p:nvGrpSpPr>
        <p:grpSpPr>
          <a:xfrm>
            <a:off x="454861" y="4785454"/>
            <a:ext cx="820227" cy="274319"/>
            <a:chOff x="1741456" y="4513412"/>
            <a:chExt cx="1027381" cy="343600"/>
          </a:xfrm>
          <a:solidFill>
            <a:schemeClr val="bg1"/>
          </a:solidFill>
        </p:grpSpPr>
        <p:sp>
          <p:nvSpPr>
            <p:cNvPr id="11" name="Freeform: Shape 1"/>
            <p:cNvSpPr/>
            <p:nvPr/>
          </p:nvSpPr>
          <p:spPr>
            <a:xfrm>
              <a:off x="2624973" y="4513412"/>
              <a:ext cx="143864" cy="34303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58" h="1806">
                  <a:moveTo>
                    <a:pt x="242" y="829"/>
                  </a:moveTo>
                  <a:cubicBezTo>
                    <a:pt x="215" y="896"/>
                    <a:pt x="204" y="941"/>
                    <a:pt x="204" y="964"/>
                  </a:cubicBezTo>
                  <a:cubicBezTo>
                    <a:pt x="183" y="999"/>
                    <a:pt x="175" y="1070"/>
                    <a:pt x="175" y="1097"/>
                  </a:cubicBezTo>
                  <a:lnTo>
                    <a:pt x="175" y="1129"/>
                  </a:lnTo>
                  <a:lnTo>
                    <a:pt x="223" y="1208"/>
                  </a:lnTo>
                  <a:cubicBezTo>
                    <a:pt x="250" y="1245"/>
                    <a:pt x="218" y="1258"/>
                    <a:pt x="292" y="1282"/>
                  </a:cubicBezTo>
                  <a:cubicBezTo>
                    <a:pt x="318" y="1282"/>
                    <a:pt x="340" y="1261"/>
                    <a:pt x="353" y="1221"/>
                  </a:cubicBezTo>
                  <a:lnTo>
                    <a:pt x="353" y="1208"/>
                  </a:lnTo>
                  <a:cubicBezTo>
                    <a:pt x="353" y="1113"/>
                    <a:pt x="387" y="978"/>
                    <a:pt x="419" y="888"/>
                  </a:cubicBezTo>
                  <a:cubicBezTo>
                    <a:pt x="419" y="845"/>
                    <a:pt x="456" y="718"/>
                    <a:pt x="588" y="406"/>
                  </a:cubicBezTo>
                  <a:cubicBezTo>
                    <a:pt x="588" y="371"/>
                    <a:pt x="618" y="308"/>
                    <a:pt x="678" y="210"/>
                  </a:cubicBezTo>
                  <a:cubicBezTo>
                    <a:pt x="729" y="125"/>
                    <a:pt x="742" y="138"/>
                    <a:pt x="758" y="128"/>
                  </a:cubicBezTo>
                  <a:lnTo>
                    <a:pt x="758" y="80"/>
                  </a:lnTo>
                  <a:lnTo>
                    <a:pt x="739" y="61"/>
                  </a:lnTo>
                  <a:cubicBezTo>
                    <a:pt x="739" y="61"/>
                    <a:pt x="721" y="43"/>
                    <a:pt x="671" y="22"/>
                  </a:cubicBezTo>
                  <a:cubicBezTo>
                    <a:pt x="671" y="22"/>
                    <a:pt x="620" y="0"/>
                    <a:pt x="604" y="0"/>
                  </a:cubicBezTo>
                  <a:cubicBezTo>
                    <a:pt x="588" y="0"/>
                    <a:pt x="557" y="32"/>
                    <a:pt x="530" y="93"/>
                  </a:cubicBezTo>
                  <a:close/>
                  <a:moveTo>
                    <a:pt x="14" y="1738"/>
                  </a:moveTo>
                  <a:cubicBezTo>
                    <a:pt x="14" y="1772"/>
                    <a:pt x="-18" y="1783"/>
                    <a:pt x="16" y="1806"/>
                  </a:cubicBezTo>
                  <a:lnTo>
                    <a:pt x="77" y="1806"/>
                  </a:lnTo>
                  <a:cubicBezTo>
                    <a:pt x="144" y="1775"/>
                    <a:pt x="167" y="1716"/>
                    <a:pt x="252" y="1528"/>
                  </a:cubicBezTo>
                  <a:lnTo>
                    <a:pt x="252" y="1486"/>
                  </a:lnTo>
                  <a:cubicBezTo>
                    <a:pt x="252" y="1460"/>
                    <a:pt x="273" y="1446"/>
                    <a:pt x="218" y="1412"/>
                  </a:cubicBezTo>
                  <a:lnTo>
                    <a:pt x="202" y="1412"/>
                  </a:lnTo>
                  <a:cubicBezTo>
                    <a:pt x="93" y="1409"/>
                    <a:pt x="67" y="1465"/>
                    <a:pt x="14" y="168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" name="Freeform: Shape 2"/>
            <p:cNvSpPr/>
            <p:nvPr/>
          </p:nvSpPr>
          <p:spPr>
            <a:xfrm>
              <a:off x="2244124" y="4551801"/>
              <a:ext cx="81339" cy="30426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9" h="1602">
                  <a:moveTo>
                    <a:pt x="244" y="1533"/>
                  </a:moveTo>
                  <a:cubicBezTo>
                    <a:pt x="209" y="1533"/>
                    <a:pt x="199" y="1483"/>
                    <a:pt x="183" y="1329"/>
                  </a:cubicBezTo>
                  <a:cubicBezTo>
                    <a:pt x="201" y="1064"/>
                    <a:pt x="223" y="884"/>
                    <a:pt x="241" y="789"/>
                  </a:cubicBezTo>
                  <a:cubicBezTo>
                    <a:pt x="323" y="384"/>
                    <a:pt x="307" y="458"/>
                    <a:pt x="366" y="320"/>
                  </a:cubicBezTo>
                  <a:cubicBezTo>
                    <a:pt x="424" y="180"/>
                    <a:pt x="429" y="161"/>
                    <a:pt x="429" y="119"/>
                  </a:cubicBezTo>
                  <a:cubicBezTo>
                    <a:pt x="429" y="71"/>
                    <a:pt x="376" y="32"/>
                    <a:pt x="268" y="0"/>
                  </a:cubicBezTo>
                  <a:lnTo>
                    <a:pt x="260" y="0"/>
                  </a:lnTo>
                  <a:lnTo>
                    <a:pt x="257" y="2"/>
                  </a:lnTo>
                  <a:cubicBezTo>
                    <a:pt x="257" y="2"/>
                    <a:pt x="254" y="5"/>
                    <a:pt x="241" y="63"/>
                  </a:cubicBezTo>
                  <a:lnTo>
                    <a:pt x="209" y="201"/>
                  </a:lnTo>
                  <a:cubicBezTo>
                    <a:pt x="130" y="535"/>
                    <a:pt x="127" y="564"/>
                    <a:pt x="109" y="614"/>
                  </a:cubicBezTo>
                  <a:cubicBezTo>
                    <a:pt x="-8" y="1138"/>
                    <a:pt x="0" y="1213"/>
                    <a:pt x="0" y="1340"/>
                  </a:cubicBezTo>
                  <a:cubicBezTo>
                    <a:pt x="5" y="1385"/>
                    <a:pt x="27" y="1432"/>
                    <a:pt x="66" y="1483"/>
                  </a:cubicBezTo>
                  <a:cubicBezTo>
                    <a:pt x="146" y="1562"/>
                    <a:pt x="212" y="1602"/>
                    <a:pt x="257" y="160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" name="Freeform: Shape 3"/>
            <p:cNvSpPr/>
            <p:nvPr/>
          </p:nvSpPr>
          <p:spPr>
            <a:xfrm>
              <a:off x="2307789" y="4611664"/>
              <a:ext cx="82479" cy="24458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35" h="1288">
                  <a:moveTo>
                    <a:pt x="270" y="204"/>
                  </a:moveTo>
                  <a:lnTo>
                    <a:pt x="294" y="212"/>
                  </a:lnTo>
                  <a:cubicBezTo>
                    <a:pt x="331" y="206"/>
                    <a:pt x="379" y="164"/>
                    <a:pt x="435" y="82"/>
                  </a:cubicBezTo>
                  <a:lnTo>
                    <a:pt x="432" y="71"/>
                  </a:lnTo>
                  <a:cubicBezTo>
                    <a:pt x="429" y="45"/>
                    <a:pt x="395" y="21"/>
                    <a:pt x="329" y="0"/>
                  </a:cubicBezTo>
                  <a:lnTo>
                    <a:pt x="321" y="0"/>
                  </a:lnTo>
                  <a:cubicBezTo>
                    <a:pt x="302" y="3"/>
                    <a:pt x="284" y="69"/>
                    <a:pt x="270" y="204"/>
                  </a:cubicBezTo>
                  <a:close/>
                  <a:moveTo>
                    <a:pt x="210" y="1218"/>
                  </a:moveTo>
                  <a:lnTo>
                    <a:pt x="199" y="1189"/>
                  </a:lnTo>
                  <a:cubicBezTo>
                    <a:pt x="194" y="1048"/>
                    <a:pt x="194" y="956"/>
                    <a:pt x="204" y="913"/>
                  </a:cubicBezTo>
                  <a:lnTo>
                    <a:pt x="194" y="884"/>
                  </a:lnTo>
                  <a:cubicBezTo>
                    <a:pt x="191" y="829"/>
                    <a:pt x="196" y="800"/>
                    <a:pt x="207" y="800"/>
                  </a:cubicBezTo>
                  <a:cubicBezTo>
                    <a:pt x="220" y="712"/>
                    <a:pt x="236" y="662"/>
                    <a:pt x="249" y="651"/>
                  </a:cubicBezTo>
                  <a:cubicBezTo>
                    <a:pt x="255" y="590"/>
                    <a:pt x="286" y="511"/>
                    <a:pt x="347" y="413"/>
                  </a:cubicBezTo>
                  <a:cubicBezTo>
                    <a:pt x="345" y="381"/>
                    <a:pt x="281" y="341"/>
                    <a:pt x="165" y="291"/>
                  </a:cubicBezTo>
                  <a:cubicBezTo>
                    <a:pt x="133" y="294"/>
                    <a:pt x="106" y="360"/>
                    <a:pt x="82" y="484"/>
                  </a:cubicBezTo>
                  <a:cubicBezTo>
                    <a:pt x="16" y="768"/>
                    <a:pt x="-10" y="969"/>
                    <a:pt x="3" y="1086"/>
                  </a:cubicBezTo>
                  <a:cubicBezTo>
                    <a:pt x="14" y="1168"/>
                    <a:pt x="24" y="1207"/>
                    <a:pt x="40" y="1207"/>
                  </a:cubicBezTo>
                  <a:cubicBezTo>
                    <a:pt x="96" y="1268"/>
                    <a:pt x="157" y="1295"/>
                    <a:pt x="225" y="128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" name="Freeform: Shape 4"/>
            <p:cNvSpPr/>
            <p:nvPr/>
          </p:nvSpPr>
          <p:spPr>
            <a:xfrm>
              <a:off x="2387038" y="4639791"/>
              <a:ext cx="173891" cy="21627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16" h="1139">
                  <a:moveTo>
                    <a:pt x="871" y="172"/>
                  </a:moveTo>
                  <a:cubicBezTo>
                    <a:pt x="900" y="141"/>
                    <a:pt x="916" y="114"/>
                    <a:pt x="916" y="95"/>
                  </a:cubicBezTo>
                  <a:cubicBezTo>
                    <a:pt x="916" y="37"/>
                    <a:pt x="892" y="5"/>
                    <a:pt x="795" y="0"/>
                  </a:cubicBezTo>
                  <a:cubicBezTo>
                    <a:pt x="773" y="0"/>
                    <a:pt x="736" y="35"/>
                    <a:pt x="683" y="106"/>
                  </a:cubicBezTo>
                  <a:cubicBezTo>
                    <a:pt x="644" y="252"/>
                    <a:pt x="599" y="350"/>
                    <a:pt x="543" y="403"/>
                  </a:cubicBezTo>
                  <a:cubicBezTo>
                    <a:pt x="456" y="596"/>
                    <a:pt x="389" y="723"/>
                    <a:pt x="344" y="781"/>
                  </a:cubicBezTo>
                  <a:cubicBezTo>
                    <a:pt x="331" y="832"/>
                    <a:pt x="318" y="858"/>
                    <a:pt x="307" y="858"/>
                  </a:cubicBezTo>
                  <a:lnTo>
                    <a:pt x="305" y="858"/>
                  </a:lnTo>
                  <a:cubicBezTo>
                    <a:pt x="305" y="858"/>
                    <a:pt x="302" y="858"/>
                    <a:pt x="299" y="773"/>
                  </a:cubicBezTo>
                  <a:lnTo>
                    <a:pt x="294" y="569"/>
                  </a:lnTo>
                  <a:lnTo>
                    <a:pt x="302" y="498"/>
                  </a:lnTo>
                  <a:lnTo>
                    <a:pt x="286" y="416"/>
                  </a:lnTo>
                  <a:lnTo>
                    <a:pt x="294" y="397"/>
                  </a:lnTo>
                  <a:lnTo>
                    <a:pt x="278" y="363"/>
                  </a:lnTo>
                  <a:lnTo>
                    <a:pt x="286" y="339"/>
                  </a:lnTo>
                  <a:lnTo>
                    <a:pt x="286" y="334"/>
                  </a:lnTo>
                  <a:cubicBezTo>
                    <a:pt x="286" y="286"/>
                    <a:pt x="207" y="249"/>
                    <a:pt x="45" y="220"/>
                  </a:cubicBezTo>
                  <a:cubicBezTo>
                    <a:pt x="24" y="225"/>
                    <a:pt x="11" y="236"/>
                    <a:pt x="0" y="249"/>
                  </a:cubicBezTo>
                  <a:lnTo>
                    <a:pt x="0" y="260"/>
                  </a:lnTo>
                  <a:cubicBezTo>
                    <a:pt x="29" y="260"/>
                    <a:pt x="53" y="474"/>
                    <a:pt x="74" y="906"/>
                  </a:cubicBezTo>
                  <a:cubicBezTo>
                    <a:pt x="74" y="993"/>
                    <a:pt x="93" y="1049"/>
                    <a:pt x="133" y="1073"/>
                  </a:cubicBezTo>
                  <a:cubicBezTo>
                    <a:pt x="170" y="1115"/>
                    <a:pt x="215" y="1139"/>
                    <a:pt x="273" y="1139"/>
                  </a:cubicBezTo>
                  <a:lnTo>
                    <a:pt x="302" y="1139"/>
                  </a:lnTo>
                  <a:lnTo>
                    <a:pt x="305" y="1136"/>
                  </a:lnTo>
                  <a:cubicBezTo>
                    <a:pt x="305" y="1136"/>
                    <a:pt x="307" y="1134"/>
                    <a:pt x="342" y="1054"/>
                  </a:cubicBezTo>
                  <a:lnTo>
                    <a:pt x="432" y="848"/>
                  </a:lnTo>
                  <a:cubicBezTo>
                    <a:pt x="516" y="667"/>
                    <a:pt x="569" y="564"/>
                    <a:pt x="593" y="540"/>
                  </a:cubicBezTo>
                  <a:cubicBezTo>
                    <a:pt x="620" y="474"/>
                    <a:pt x="641" y="440"/>
                    <a:pt x="652" y="434"/>
                  </a:cubicBezTo>
                  <a:lnTo>
                    <a:pt x="654" y="434"/>
                  </a:lnTo>
                  <a:cubicBezTo>
                    <a:pt x="654" y="434"/>
                    <a:pt x="657" y="434"/>
                    <a:pt x="712" y="36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" name="Freeform: Shape 5"/>
            <p:cNvSpPr/>
            <p:nvPr/>
          </p:nvSpPr>
          <p:spPr>
            <a:xfrm>
              <a:off x="2518358" y="4655945"/>
              <a:ext cx="124099" cy="20106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4" h="1059">
                  <a:moveTo>
                    <a:pt x="337" y="53"/>
                  </a:moveTo>
                  <a:cubicBezTo>
                    <a:pt x="276" y="108"/>
                    <a:pt x="233" y="167"/>
                    <a:pt x="204" y="230"/>
                  </a:cubicBezTo>
                  <a:lnTo>
                    <a:pt x="201" y="233"/>
                  </a:lnTo>
                  <a:cubicBezTo>
                    <a:pt x="201" y="233"/>
                    <a:pt x="199" y="236"/>
                    <a:pt x="183" y="262"/>
                  </a:cubicBezTo>
                  <a:lnTo>
                    <a:pt x="125" y="368"/>
                  </a:lnTo>
                  <a:cubicBezTo>
                    <a:pt x="43" y="564"/>
                    <a:pt x="0" y="710"/>
                    <a:pt x="0" y="808"/>
                  </a:cubicBezTo>
                  <a:lnTo>
                    <a:pt x="0" y="826"/>
                  </a:lnTo>
                  <a:cubicBezTo>
                    <a:pt x="0" y="861"/>
                    <a:pt x="21" y="900"/>
                    <a:pt x="66" y="945"/>
                  </a:cubicBezTo>
                  <a:cubicBezTo>
                    <a:pt x="109" y="1019"/>
                    <a:pt x="159" y="1059"/>
                    <a:pt x="220" y="1059"/>
                  </a:cubicBezTo>
                  <a:cubicBezTo>
                    <a:pt x="268" y="1049"/>
                    <a:pt x="294" y="1038"/>
                    <a:pt x="294" y="1030"/>
                  </a:cubicBezTo>
                  <a:cubicBezTo>
                    <a:pt x="339" y="998"/>
                    <a:pt x="360" y="977"/>
                    <a:pt x="360" y="964"/>
                  </a:cubicBezTo>
                  <a:cubicBezTo>
                    <a:pt x="432" y="874"/>
                    <a:pt x="477" y="800"/>
                    <a:pt x="501" y="739"/>
                  </a:cubicBezTo>
                  <a:lnTo>
                    <a:pt x="501" y="733"/>
                  </a:lnTo>
                  <a:lnTo>
                    <a:pt x="485" y="720"/>
                  </a:lnTo>
                  <a:lnTo>
                    <a:pt x="469" y="733"/>
                  </a:lnTo>
                  <a:cubicBezTo>
                    <a:pt x="392" y="845"/>
                    <a:pt x="310" y="924"/>
                    <a:pt x="220" y="972"/>
                  </a:cubicBezTo>
                  <a:cubicBezTo>
                    <a:pt x="204" y="972"/>
                    <a:pt x="191" y="961"/>
                    <a:pt x="183" y="943"/>
                  </a:cubicBezTo>
                  <a:cubicBezTo>
                    <a:pt x="183" y="813"/>
                    <a:pt x="233" y="641"/>
                    <a:pt x="331" y="421"/>
                  </a:cubicBezTo>
                  <a:lnTo>
                    <a:pt x="382" y="424"/>
                  </a:lnTo>
                  <a:cubicBezTo>
                    <a:pt x="382" y="424"/>
                    <a:pt x="411" y="426"/>
                    <a:pt x="440" y="416"/>
                  </a:cubicBezTo>
                  <a:lnTo>
                    <a:pt x="530" y="379"/>
                  </a:lnTo>
                  <a:cubicBezTo>
                    <a:pt x="588" y="349"/>
                    <a:pt x="628" y="299"/>
                    <a:pt x="654" y="230"/>
                  </a:cubicBezTo>
                  <a:lnTo>
                    <a:pt x="654" y="159"/>
                  </a:lnTo>
                  <a:cubicBezTo>
                    <a:pt x="646" y="111"/>
                    <a:pt x="577" y="58"/>
                    <a:pt x="448" y="0"/>
                  </a:cubicBezTo>
                  <a:lnTo>
                    <a:pt x="411" y="0"/>
                  </a:lnTo>
                  <a:close/>
                  <a:moveTo>
                    <a:pt x="374" y="349"/>
                  </a:moveTo>
                  <a:cubicBezTo>
                    <a:pt x="453" y="244"/>
                    <a:pt x="506" y="191"/>
                    <a:pt x="535" y="191"/>
                  </a:cubicBezTo>
                  <a:lnTo>
                    <a:pt x="543" y="191"/>
                  </a:lnTo>
                  <a:lnTo>
                    <a:pt x="551" y="196"/>
                  </a:lnTo>
                  <a:cubicBezTo>
                    <a:pt x="498" y="310"/>
                    <a:pt x="448" y="368"/>
                    <a:pt x="405" y="368"/>
                  </a:cubicBezTo>
                  <a:lnTo>
                    <a:pt x="376" y="355"/>
                  </a:lnTo>
                  <a:lnTo>
                    <a:pt x="376" y="349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" name="Freeform: Shape 6"/>
            <p:cNvSpPr/>
            <p:nvPr/>
          </p:nvSpPr>
          <p:spPr>
            <a:xfrm>
              <a:off x="1741456" y="4718660"/>
              <a:ext cx="122009" cy="13721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3" h="723">
                  <a:moveTo>
                    <a:pt x="495" y="442"/>
                  </a:moveTo>
                  <a:cubicBezTo>
                    <a:pt x="490" y="495"/>
                    <a:pt x="455" y="598"/>
                    <a:pt x="339" y="598"/>
                  </a:cubicBezTo>
                  <a:cubicBezTo>
                    <a:pt x="233" y="598"/>
                    <a:pt x="151" y="522"/>
                    <a:pt x="151" y="363"/>
                  </a:cubicBezTo>
                  <a:cubicBezTo>
                    <a:pt x="151" y="220"/>
                    <a:pt x="222" y="127"/>
                    <a:pt x="339" y="127"/>
                  </a:cubicBezTo>
                  <a:cubicBezTo>
                    <a:pt x="434" y="127"/>
                    <a:pt x="482" y="199"/>
                    <a:pt x="490" y="249"/>
                  </a:cubicBezTo>
                  <a:lnTo>
                    <a:pt x="635" y="249"/>
                  </a:lnTo>
                  <a:cubicBezTo>
                    <a:pt x="627" y="161"/>
                    <a:pt x="559" y="0"/>
                    <a:pt x="339" y="0"/>
                  </a:cubicBezTo>
                  <a:cubicBezTo>
                    <a:pt x="130" y="0"/>
                    <a:pt x="0" y="156"/>
                    <a:pt x="0" y="360"/>
                  </a:cubicBezTo>
                  <a:cubicBezTo>
                    <a:pt x="0" y="577"/>
                    <a:pt x="140" y="723"/>
                    <a:pt x="339" y="723"/>
                  </a:cubicBezTo>
                  <a:cubicBezTo>
                    <a:pt x="566" y="723"/>
                    <a:pt x="638" y="537"/>
                    <a:pt x="643" y="43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" name="Freeform: Shape 7"/>
            <p:cNvSpPr/>
            <p:nvPr/>
          </p:nvSpPr>
          <p:spPr>
            <a:xfrm>
              <a:off x="1876198" y="4721701"/>
              <a:ext cx="27556" cy="2337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124">
                  <a:moveTo>
                    <a:pt x="73" y="124"/>
                  </a:moveTo>
                  <a:lnTo>
                    <a:pt x="0" y="124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2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" name="Freeform: Shape 8"/>
            <p:cNvSpPr/>
            <p:nvPr/>
          </p:nvSpPr>
          <p:spPr>
            <a:xfrm>
              <a:off x="1876198" y="4757809"/>
              <a:ext cx="27556" cy="9502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501">
                  <a:moveTo>
                    <a:pt x="73" y="501"/>
                  </a:moveTo>
                  <a:lnTo>
                    <a:pt x="0" y="501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501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" name="Freeform: Shape 9"/>
            <p:cNvSpPr/>
            <p:nvPr/>
          </p:nvSpPr>
          <p:spPr>
            <a:xfrm>
              <a:off x="1914967" y="4755338"/>
              <a:ext cx="90461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7" h="530">
                  <a:moveTo>
                    <a:pt x="16" y="146"/>
                  </a:moveTo>
                  <a:cubicBezTo>
                    <a:pt x="16" y="252"/>
                    <a:pt x="109" y="284"/>
                    <a:pt x="162" y="297"/>
                  </a:cubicBezTo>
                  <a:cubicBezTo>
                    <a:pt x="175" y="299"/>
                    <a:pt x="212" y="310"/>
                    <a:pt x="225" y="313"/>
                  </a:cubicBezTo>
                  <a:cubicBezTo>
                    <a:pt x="278" y="326"/>
                    <a:pt x="326" y="337"/>
                    <a:pt x="326" y="379"/>
                  </a:cubicBezTo>
                  <a:cubicBezTo>
                    <a:pt x="326" y="408"/>
                    <a:pt x="294" y="432"/>
                    <a:pt x="236" y="432"/>
                  </a:cubicBezTo>
                  <a:cubicBezTo>
                    <a:pt x="178" y="432"/>
                    <a:pt x="143" y="403"/>
                    <a:pt x="138" y="352"/>
                  </a:cubicBezTo>
                  <a:lnTo>
                    <a:pt x="0" y="352"/>
                  </a:lnTo>
                  <a:cubicBezTo>
                    <a:pt x="6" y="405"/>
                    <a:pt x="35" y="530"/>
                    <a:pt x="236" y="530"/>
                  </a:cubicBezTo>
                  <a:cubicBezTo>
                    <a:pt x="424" y="530"/>
                    <a:pt x="477" y="427"/>
                    <a:pt x="477" y="368"/>
                  </a:cubicBezTo>
                  <a:cubicBezTo>
                    <a:pt x="477" y="302"/>
                    <a:pt x="435" y="246"/>
                    <a:pt x="310" y="215"/>
                  </a:cubicBezTo>
                  <a:cubicBezTo>
                    <a:pt x="302" y="212"/>
                    <a:pt x="262" y="204"/>
                    <a:pt x="247" y="199"/>
                  </a:cubicBezTo>
                  <a:cubicBezTo>
                    <a:pt x="183" y="183"/>
                    <a:pt x="165" y="172"/>
                    <a:pt x="165" y="141"/>
                  </a:cubicBezTo>
                  <a:cubicBezTo>
                    <a:pt x="165" y="111"/>
                    <a:pt x="196" y="98"/>
                    <a:pt x="231" y="98"/>
                  </a:cubicBezTo>
                  <a:cubicBezTo>
                    <a:pt x="310" y="98"/>
                    <a:pt x="326" y="138"/>
                    <a:pt x="326" y="162"/>
                  </a:cubicBezTo>
                  <a:lnTo>
                    <a:pt x="464" y="162"/>
                  </a:lnTo>
                  <a:cubicBezTo>
                    <a:pt x="464" y="109"/>
                    <a:pt x="427" y="0"/>
                    <a:pt x="231" y="0"/>
                  </a:cubicBezTo>
                  <a:cubicBezTo>
                    <a:pt x="74" y="0"/>
                    <a:pt x="16" y="80"/>
                    <a:pt x="16" y="14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" name="Freeform: Shape 10"/>
            <p:cNvSpPr/>
            <p:nvPr/>
          </p:nvSpPr>
          <p:spPr>
            <a:xfrm>
              <a:off x="2012080" y="4755338"/>
              <a:ext cx="97493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4" h="530">
                  <a:moveTo>
                    <a:pt x="376" y="331"/>
                  </a:moveTo>
                  <a:cubicBezTo>
                    <a:pt x="366" y="379"/>
                    <a:pt x="334" y="424"/>
                    <a:pt x="270" y="424"/>
                  </a:cubicBezTo>
                  <a:cubicBezTo>
                    <a:pt x="191" y="424"/>
                    <a:pt x="151" y="355"/>
                    <a:pt x="151" y="265"/>
                  </a:cubicBezTo>
                  <a:cubicBezTo>
                    <a:pt x="151" y="196"/>
                    <a:pt x="178" y="103"/>
                    <a:pt x="270" y="103"/>
                  </a:cubicBezTo>
                  <a:cubicBezTo>
                    <a:pt x="329" y="103"/>
                    <a:pt x="363" y="143"/>
                    <a:pt x="371" y="188"/>
                  </a:cubicBezTo>
                  <a:lnTo>
                    <a:pt x="511" y="188"/>
                  </a:lnTo>
                  <a:cubicBezTo>
                    <a:pt x="503" y="109"/>
                    <a:pt x="445" y="0"/>
                    <a:pt x="268" y="0"/>
                  </a:cubicBezTo>
                  <a:cubicBezTo>
                    <a:pt x="112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53" y="530"/>
                    <a:pt x="506" y="413"/>
                    <a:pt x="514" y="334"/>
                  </a:cubicBezTo>
                  <a:lnTo>
                    <a:pt x="376" y="33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" name="Freeform: Shape 11"/>
            <p:cNvSpPr/>
            <p:nvPr/>
          </p:nvSpPr>
          <p:spPr>
            <a:xfrm>
              <a:off x="2117744" y="4755338"/>
              <a:ext cx="101104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33" h="530">
                  <a:moveTo>
                    <a:pt x="268" y="0"/>
                  </a:moveTo>
                  <a:cubicBezTo>
                    <a:pt x="109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24" y="530"/>
                    <a:pt x="533" y="429"/>
                    <a:pt x="533" y="265"/>
                  </a:cubicBezTo>
                  <a:cubicBezTo>
                    <a:pt x="533" y="98"/>
                    <a:pt x="419" y="0"/>
                    <a:pt x="268" y="0"/>
                  </a:cubicBezTo>
                  <a:close/>
                  <a:moveTo>
                    <a:pt x="265" y="424"/>
                  </a:moveTo>
                  <a:cubicBezTo>
                    <a:pt x="188" y="424"/>
                    <a:pt x="146" y="355"/>
                    <a:pt x="146" y="265"/>
                  </a:cubicBezTo>
                  <a:cubicBezTo>
                    <a:pt x="149" y="196"/>
                    <a:pt x="175" y="103"/>
                    <a:pt x="265" y="103"/>
                  </a:cubicBezTo>
                  <a:cubicBezTo>
                    <a:pt x="347" y="103"/>
                    <a:pt x="382" y="183"/>
                    <a:pt x="382" y="265"/>
                  </a:cubicBezTo>
                  <a:cubicBezTo>
                    <a:pt x="382" y="347"/>
                    <a:pt x="347" y="424"/>
                    <a:pt x="265" y="424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3457998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9143918" cy="5143500"/>
          </a:xfrm>
          <a:prstGeom prst="rect">
            <a:avLst/>
          </a:prstGeom>
          <a:solidFill>
            <a:srgbClr val="005073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50" fontAlgn="auto">
              <a:spcBef>
                <a:spcPts val="0"/>
              </a:spcBef>
              <a:spcAft>
                <a:spcPts val="0"/>
              </a:spcAft>
            </a:pPr>
            <a:endParaRPr lang="en-US" sz="1400" dirty="0" err="1">
              <a:solidFill>
                <a:srgbClr val="00BCEB"/>
              </a:solidFill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9" t="2703" r="67036"/>
          <a:stretch/>
        </p:blipFill>
        <p:spPr>
          <a:xfrm rot="16200000" flipV="1">
            <a:off x="3270632" y="-729869"/>
            <a:ext cx="2602737" cy="9144001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474580"/>
            <a:ext cx="8394466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Segue Slide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>
                <a:solidFill>
                  <a:srgbClr val="FFFFFF">
                    <a:alpha val="60000"/>
                  </a:srgbClr>
                </a:solidFill>
                <a:ea typeface="ＭＳ Ｐゴシック" charset="0"/>
              </a:rPr>
              <a:t>Presentation ID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454861" y="4785454"/>
            <a:ext cx="820227" cy="274319"/>
            <a:chOff x="1741456" y="4513412"/>
            <a:chExt cx="1027381" cy="343600"/>
          </a:xfrm>
          <a:solidFill>
            <a:schemeClr val="bg1"/>
          </a:solidFill>
        </p:grpSpPr>
        <p:sp>
          <p:nvSpPr>
            <p:cNvPr id="16" name="Freeform: Shape 1"/>
            <p:cNvSpPr/>
            <p:nvPr/>
          </p:nvSpPr>
          <p:spPr>
            <a:xfrm>
              <a:off x="2624973" y="4513412"/>
              <a:ext cx="143864" cy="34303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58" h="1806">
                  <a:moveTo>
                    <a:pt x="242" y="829"/>
                  </a:moveTo>
                  <a:cubicBezTo>
                    <a:pt x="215" y="896"/>
                    <a:pt x="204" y="941"/>
                    <a:pt x="204" y="964"/>
                  </a:cubicBezTo>
                  <a:cubicBezTo>
                    <a:pt x="183" y="999"/>
                    <a:pt x="175" y="1070"/>
                    <a:pt x="175" y="1097"/>
                  </a:cubicBezTo>
                  <a:lnTo>
                    <a:pt x="175" y="1129"/>
                  </a:lnTo>
                  <a:lnTo>
                    <a:pt x="223" y="1208"/>
                  </a:lnTo>
                  <a:cubicBezTo>
                    <a:pt x="250" y="1245"/>
                    <a:pt x="218" y="1258"/>
                    <a:pt x="292" y="1282"/>
                  </a:cubicBezTo>
                  <a:cubicBezTo>
                    <a:pt x="318" y="1282"/>
                    <a:pt x="340" y="1261"/>
                    <a:pt x="353" y="1221"/>
                  </a:cubicBezTo>
                  <a:lnTo>
                    <a:pt x="353" y="1208"/>
                  </a:lnTo>
                  <a:cubicBezTo>
                    <a:pt x="353" y="1113"/>
                    <a:pt x="387" y="978"/>
                    <a:pt x="419" y="888"/>
                  </a:cubicBezTo>
                  <a:cubicBezTo>
                    <a:pt x="419" y="845"/>
                    <a:pt x="456" y="718"/>
                    <a:pt x="588" y="406"/>
                  </a:cubicBezTo>
                  <a:cubicBezTo>
                    <a:pt x="588" y="371"/>
                    <a:pt x="618" y="308"/>
                    <a:pt x="678" y="210"/>
                  </a:cubicBezTo>
                  <a:cubicBezTo>
                    <a:pt x="729" y="125"/>
                    <a:pt x="742" y="138"/>
                    <a:pt x="758" y="128"/>
                  </a:cubicBezTo>
                  <a:lnTo>
                    <a:pt x="758" y="80"/>
                  </a:lnTo>
                  <a:lnTo>
                    <a:pt x="739" y="61"/>
                  </a:lnTo>
                  <a:cubicBezTo>
                    <a:pt x="739" y="61"/>
                    <a:pt x="721" y="43"/>
                    <a:pt x="671" y="22"/>
                  </a:cubicBezTo>
                  <a:cubicBezTo>
                    <a:pt x="671" y="22"/>
                    <a:pt x="620" y="0"/>
                    <a:pt x="604" y="0"/>
                  </a:cubicBezTo>
                  <a:cubicBezTo>
                    <a:pt x="588" y="0"/>
                    <a:pt x="557" y="32"/>
                    <a:pt x="530" y="93"/>
                  </a:cubicBezTo>
                  <a:close/>
                  <a:moveTo>
                    <a:pt x="14" y="1738"/>
                  </a:moveTo>
                  <a:cubicBezTo>
                    <a:pt x="14" y="1772"/>
                    <a:pt x="-18" y="1783"/>
                    <a:pt x="16" y="1806"/>
                  </a:cubicBezTo>
                  <a:lnTo>
                    <a:pt x="77" y="1806"/>
                  </a:lnTo>
                  <a:cubicBezTo>
                    <a:pt x="144" y="1775"/>
                    <a:pt x="167" y="1716"/>
                    <a:pt x="252" y="1528"/>
                  </a:cubicBezTo>
                  <a:lnTo>
                    <a:pt x="252" y="1486"/>
                  </a:lnTo>
                  <a:cubicBezTo>
                    <a:pt x="252" y="1460"/>
                    <a:pt x="273" y="1446"/>
                    <a:pt x="218" y="1412"/>
                  </a:cubicBezTo>
                  <a:lnTo>
                    <a:pt x="202" y="1412"/>
                  </a:lnTo>
                  <a:cubicBezTo>
                    <a:pt x="93" y="1409"/>
                    <a:pt x="67" y="1465"/>
                    <a:pt x="14" y="168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" name="Freeform: Shape 2"/>
            <p:cNvSpPr/>
            <p:nvPr/>
          </p:nvSpPr>
          <p:spPr>
            <a:xfrm>
              <a:off x="2244124" y="4551801"/>
              <a:ext cx="81339" cy="30426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9" h="1602">
                  <a:moveTo>
                    <a:pt x="244" y="1533"/>
                  </a:moveTo>
                  <a:cubicBezTo>
                    <a:pt x="209" y="1533"/>
                    <a:pt x="199" y="1483"/>
                    <a:pt x="183" y="1329"/>
                  </a:cubicBezTo>
                  <a:cubicBezTo>
                    <a:pt x="201" y="1064"/>
                    <a:pt x="223" y="884"/>
                    <a:pt x="241" y="789"/>
                  </a:cubicBezTo>
                  <a:cubicBezTo>
                    <a:pt x="323" y="384"/>
                    <a:pt x="307" y="458"/>
                    <a:pt x="366" y="320"/>
                  </a:cubicBezTo>
                  <a:cubicBezTo>
                    <a:pt x="424" y="180"/>
                    <a:pt x="429" y="161"/>
                    <a:pt x="429" y="119"/>
                  </a:cubicBezTo>
                  <a:cubicBezTo>
                    <a:pt x="429" y="71"/>
                    <a:pt x="376" y="32"/>
                    <a:pt x="268" y="0"/>
                  </a:cubicBezTo>
                  <a:lnTo>
                    <a:pt x="260" y="0"/>
                  </a:lnTo>
                  <a:lnTo>
                    <a:pt x="257" y="2"/>
                  </a:lnTo>
                  <a:cubicBezTo>
                    <a:pt x="257" y="2"/>
                    <a:pt x="254" y="5"/>
                    <a:pt x="241" y="63"/>
                  </a:cubicBezTo>
                  <a:lnTo>
                    <a:pt x="209" y="201"/>
                  </a:lnTo>
                  <a:cubicBezTo>
                    <a:pt x="130" y="535"/>
                    <a:pt x="127" y="564"/>
                    <a:pt x="109" y="614"/>
                  </a:cubicBezTo>
                  <a:cubicBezTo>
                    <a:pt x="-8" y="1138"/>
                    <a:pt x="0" y="1213"/>
                    <a:pt x="0" y="1340"/>
                  </a:cubicBezTo>
                  <a:cubicBezTo>
                    <a:pt x="5" y="1385"/>
                    <a:pt x="27" y="1432"/>
                    <a:pt x="66" y="1483"/>
                  </a:cubicBezTo>
                  <a:cubicBezTo>
                    <a:pt x="146" y="1562"/>
                    <a:pt x="212" y="1602"/>
                    <a:pt x="257" y="160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" name="Freeform: Shape 3"/>
            <p:cNvSpPr/>
            <p:nvPr/>
          </p:nvSpPr>
          <p:spPr>
            <a:xfrm>
              <a:off x="2307789" y="4611664"/>
              <a:ext cx="82479" cy="24458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35" h="1288">
                  <a:moveTo>
                    <a:pt x="270" y="204"/>
                  </a:moveTo>
                  <a:lnTo>
                    <a:pt x="294" y="212"/>
                  </a:lnTo>
                  <a:cubicBezTo>
                    <a:pt x="331" y="206"/>
                    <a:pt x="379" y="164"/>
                    <a:pt x="435" y="82"/>
                  </a:cubicBezTo>
                  <a:lnTo>
                    <a:pt x="432" y="71"/>
                  </a:lnTo>
                  <a:cubicBezTo>
                    <a:pt x="429" y="45"/>
                    <a:pt x="395" y="21"/>
                    <a:pt x="329" y="0"/>
                  </a:cubicBezTo>
                  <a:lnTo>
                    <a:pt x="321" y="0"/>
                  </a:lnTo>
                  <a:cubicBezTo>
                    <a:pt x="302" y="3"/>
                    <a:pt x="284" y="69"/>
                    <a:pt x="270" y="204"/>
                  </a:cubicBezTo>
                  <a:close/>
                  <a:moveTo>
                    <a:pt x="210" y="1218"/>
                  </a:moveTo>
                  <a:lnTo>
                    <a:pt x="199" y="1189"/>
                  </a:lnTo>
                  <a:cubicBezTo>
                    <a:pt x="194" y="1048"/>
                    <a:pt x="194" y="956"/>
                    <a:pt x="204" y="913"/>
                  </a:cubicBezTo>
                  <a:lnTo>
                    <a:pt x="194" y="884"/>
                  </a:lnTo>
                  <a:cubicBezTo>
                    <a:pt x="191" y="829"/>
                    <a:pt x="196" y="800"/>
                    <a:pt x="207" y="800"/>
                  </a:cubicBezTo>
                  <a:cubicBezTo>
                    <a:pt x="220" y="712"/>
                    <a:pt x="236" y="662"/>
                    <a:pt x="249" y="651"/>
                  </a:cubicBezTo>
                  <a:cubicBezTo>
                    <a:pt x="255" y="590"/>
                    <a:pt x="286" y="511"/>
                    <a:pt x="347" y="413"/>
                  </a:cubicBezTo>
                  <a:cubicBezTo>
                    <a:pt x="345" y="381"/>
                    <a:pt x="281" y="341"/>
                    <a:pt x="165" y="291"/>
                  </a:cubicBezTo>
                  <a:cubicBezTo>
                    <a:pt x="133" y="294"/>
                    <a:pt x="106" y="360"/>
                    <a:pt x="82" y="484"/>
                  </a:cubicBezTo>
                  <a:cubicBezTo>
                    <a:pt x="16" y="768"/>
                    <a:pt x="-10" y="969"/>
                    <a:pt x="3" y="1086"/>
                  </a:cubicBezTo>
                  <a:cubicBezTo>
                    <a:pt x="14" y="1168"/>
                    <a:pt x="24" y="1207"/>
                    <a:pt x="40" y="1207"/>
                  </a:cubicBezTo>
                  <a:cubicBezTo>
                    <a:pt x="96" y="1268"/>
                    <a:pt x="157" y="1295"/>
                    <a:pt x="225" y="128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" name="Freeform: Shape 4"/>
            <p:cNvSpPr/>
            <p:nvPr/>
          </p:nvSpPr>
          <p:spPr>
            <a:xfrm>
              <a:off x="2387038" y="4639791"/>
              <a:ext cx="173891" cy="21627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16" h="1139">
                  <a:moveTo>
                    <a:pt x="871" y="172"/>
                  </a:moveTo>
                  <a:cubicBezTo>
                    <a:pt x="900" y="141"/>
                    <a:pt x="916" y="114"/>
                    <a:pt x="916" y="95"/>
                  </a:cubicBezTo>
                  <a:cubicBezTo>
                    <a:pt x="916" y="37"/>
                    <a:pt x="892" y="5"/>
                    <a:pt x="795" y="0"/>
                  </a:cubicBezTo>
                  <a:cubicBezTo>
                    <a:pt x="773" y="0"/>
                    <a:pt x="736" y="35"/>
                    <a:pt x="683" y="106"/>
                  </a:cubicBezTo>
                  <a:cubicBezTo>
                    <a:pt x="644" y="252"/>
                    <a:pt x="599" y="350"/>
                    <a:pt x="543" y="403"/>
                  </a:cubicBezTo>
                  <a:cubicBezTo>
                    <a:pt x="456" y="596"/>
                    <a:pt x="389" y="723"/>
                    <a:pt x="344" y="781"/>
                  </a:cubicBezTo>
                  <a:cubicBezTo>
                    <a:pt x="331" y="832"/>
                    <a:pt x="318" y="858"/>
                    <a:pt x="307" y="858"/>
                  </a:cubicBezTo>
                  <a:lnTo>
                    <a:pt x="305" y="858"/>
                  </a:lnTo>
                  <a:cubicBezTo>
                    <a:pt x="305" y="858"/>
                    <a:pt x="302" y="858"/>
                    <a:pt x="299" y="773"/>
                  </a:cubicBezTo>
                  <a:lnTo>
                    <a:pt x="294" y="569"/>
                  </a:lnTo>
                  <a:lnTo>
                    <a:pt x="302" y="498"/>
                  </a:lnTo>
                  <a:lnTo>
                    <a:pt x="286" y="416"/>
                  </a:lnTo>
                  <a:lnTo>
                    <a:pt x="294" y="397"/>
                  </a:lnTo>
                  <a:lnTo>
                    <a:pt x="278" y="363"/>
                  </a:lnTo>
                  <a:lnTo>
                    <a:pt x="286" y="339"/>
                  </a:lnTo>
                  <a:lnTo>
                    <a:pt x="286" y="334"/>
                  </a:lnTo>
                  <a:cubicBezTo>
                    <a:pt x="286" y="286"/>
                    <a:pt x="207" y="249"/>
                    <a:pt x="45" y="220"/>
                  </a:cubicBezTo>
                  <a:cubicBezTo>
                    <a:pt x="24" y="225"/>
                    <a:pt x="11" y="236"/>
                    <a:pt x="0" y="249"/>
                  </a:cubicBezTo>
                  <a:lnTo>
                    <a:pt x="0" y="260"/>
                  </a:lnTo>
                  <a:cubicBezTo>
                    <a:pt x="29" y="260"/>
                    <a:pt x="53" y="474"/>
                    <a:pt x="74" y="906"/>
                  </a:cubicBezTo>
                  <a:cubicBezTo>
                    <a:pt x="74" y="993"/>
                    <a:pt x="93" y="1049"/>
                    <a:pt x="133" y="1073"/>
                  </a:cubicBezTo>
                  <a:cubicBezTo>
                    <a:pt x="170" y="1115"/>
                    <a:pt x="215" y="1139"/>
                    <a:pt x="273" y="1139"/>
                  </a:cubicBezTo>
                  <a:lnTo>
                    <a:pt x="302" y="1139"/>
                  </a:lnTo>
                  <a:lnTo>
                    <a:pt x="305" y="1136"/>
                  </a:lnTo>
                  <a:cubicBezTo>
                    <a:pt x="305" y="1136"/>
                    <a:pt x="307" y="1134"/>
                    <a:pt x="342" y="1054"/>
                  </a:cubicBezTo>
                  <a:lnTo>
                    <a:pt x="432" y="848"/>
                  </a:lnTo>
                  <a:cubicBezTo>
                    <a:pt x="516" y="667"/>
                    <a:pt x="569" y="564"/>
                    <a:pt x="593" y="540"/>
                  </a:cubicBezTo>
                  <a:cubicBezTo>
                    <a:pt x="620" y="474"/>
                    <a:pt x="641" y="440"/>
                    <a:pt x="652" y="434"/>
                  </a:cubicBezTo>
                  <a:lnTo>
                    <a:pt x="654" y="434"/>
                  </a:lnTo>
                  <a:cubicBezTo>
                    <a:pt x="654" y="434"/>
                    <a:pt x="657" y="434"/>
                    <a:pt x="712" y="36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" name="Freeform: Shape 5"/>
            <p:cNvSpPr/>
            <p:nvPr/>
          </p:nvSpPr>
          <p:spPr>
            <a:xfrm>
              <a:off x="2518358" y="4655945"/>
              <a:ext cx="124099" cy="20106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4" h="1059">
                  <a:moveTo>
                    <a:pt x="337" y="53"/>
                  </a:moveTo>
                  <a:cubicBezTo>
                    <a:pt x="276" y="108"/>
                    <a:pt x="233" y="167"/>
                    <a:pt x="204" y="230"/>
                  </a:cubicBezTo>
                  <a:lnTo>
                    <a:pt x="201" y="233"/>
                  </a:lnTo>
                  <a:cubicBezTo>
                    <a:pt x="201" y="233"/>
                    <a:pt x="199" y="236"/>
                    <a:pt x="183" y="262"/>
                  </a:cubicBezTo>
                  <a:lnTo>
                    <a:pt x="125" y="368"/>
                  </a:lnTo>
                  <a:cubicBezTo>
                    <a:pt x="43" y="564"/>
                    <a:pt x="0" y="710"/>
                    <a:pt x="0" y="808"/>
                  </a:cubicBezTo>
                  <a:lnTo>
                    <a:pt x="0" y="826"/>
                  </a:lnTo>
                  <a:cubicBezTo>
                    <a:pt x="0" y="861"/>
                    <a:pt x="21" y="900"/>
                    <a:pt x="66" y="945"/>
                  </a:cubicBezTo>
                  <a:cubicBezTo>
                    <a:pt x="109" y="1019"/>
                    <a:pt x="159" y="1059"/>
                    <a:pt x="220" y="1059"/>
                  </a:cubicBezTo>
                  <a:cubicBezTo>
                    <a:pt x="268" y="1049"/>
                    <a:pt x="294" y="1038"/>
                    <a:pt x="294" y="1030"/>
                  </a:cubicBezTo>
                  <a:cubicBezTo>
                    <a:pt x="339" y="998"/>
                    <a:pt x="360" y="977"/>
                    <a:pt x="360" y="964"/>
                  </a:cubicBezTo>
                  <a:cubicBezTo>
                    <a:pt x="432" y="874"/>
                    <a:pt x="477" y="800"/>
                    <a:pt x="501" y="739"/>
                  </a:cubicBezTo>
                  <a:lnTo>
                    <a:pt x="501" y="733"/>
                  </a:lnTo>
                  <a:lnTo>
                    <a:pt x="485" y="720"/>
                  </a:lnTo>
                  <a:lnTo>
                    <a:pt x="469" y="733"/>
                  </a:lnTo>
                  <a:cubicBezTo>
                    <a:pt x="392" y="845"/>
                    <a:pt x="310" y="924"/>
                    <a:pt x="220" y="972"/>
                  </a:cubicBezTo>
                  <a:cubicBezTo>
                    <a:pt x="204" y="972"/>
                    <a:pt x="191" y="961"/>
                    <a:pt x="183" y="943"/>
                  </a:cubicBezTo>
                  <a:cubicBezTo>
                    <a:pt x="183" y="813"/>
                    <a:pt x="233" y="641"/>
                    <a:pt x="331" y="421"/>
                  </a:cubicBezTo>
                  <a:lnTo>
                    <a:pt x="382" y="424"/>
                  </a:lnTo>
                  <a:cubicBezTo>
                    <a:pt x="382" y="424"/>
                    <a:pt x="411" y="426"/>
                    <a:pt x="440" y="416"/>
                  </a:cubicBezTo>
                  <a:lnTo>
                    <a:pt x="530" y="379"/>
                  </a:lnTo>
                  <a:cubicBezTo>
                    <a:pt x="588" y="349"/>
                    <a:pt x="628" y="299"/>
                    <a:pt x="654" y="230"/>
                  </a:cubicBezTo>
                  <a:lnTo>
                    <a:pt x="654" y="159"/>
                  </a:lnTo>
                  <a:cubicBezTo>
                    <a:pt x="646" y="111"/>
                    <a:pt x="577" y="58"/>
                    <a:pt x="448" y="0"/>
                  </a:cubicBezTo>
                  <a:lnTo>
                    <a:pt x="411" y="0"/>
                  </a:lnTo>
                  <a:close/>
                  <a:moveTo>
                    <a:pt x="374" y="349"/>
                  </a:moveTo>
                  <a:cubicBezTo>
                    <a:pt x="453" y="244"/>
                    <a:pt x="506" y="191"/>
                    <a:pt x="535" y="191"/>
                  </a:cubicBezTo>
                  <a:lnTo>
                    <a:pt x="543" y="191"/>
                  </a:lnTo>
                  <a:lnTo>
                    <a:pt x="551" y="196"/>
                  </a:lnTo>
                  <a:cubicBezTo>
                    <a:pt x="498" y="310"/>
                    <a:pt x="448" y="368"/>
                    <a:pt x="405" y="368"/>
                  </a:cubicBezTo>
                  <a:lnTo>
                    <a:pt x="376" y="355"/>
                  </a:lnTo>
                  <a:lnTo>
                    <a:pt x="376" y="349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" name="Freeform: Shape 6"/>
            <p:cNvSpPr/>
            <p:nvPr/>
          </p:nvSpPr>
          <p:spPr>
            <a:xfrm>
              <a:off x="1741456" y="4718660"/>
              <a:ext cx="122009" cy="13721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3" h="723">
                  <a:moveTo>
                    <a:pt x="495" y="442"/>
                  </a:moveTo>
                  <a:cubicBezTo>
                    <a:pt x="490" y="495"/>
                    <a:pt x="455" y="598"/>
                    <a:pt x="339" y="598"/>
                  </a:cubicBezTo>
                  <a:cubicBezTo>
                    <a:pt x="233" y="598"/>
                    <a:pt x="151" y="522"/>
                    <a:pt x="151" y="363"/>
                  </a:cubicBezTo>
                  <a:cubicBezTo>
                    <a:pt x="151" y="220"/>
                    <a:pt x="222" y="127"/>
                    <a:pt x="339" y="127"/>
                  </a:cubicBezTo>
                  <a:cubicBezTo>
                    <a:pt x="434" y="127"/>
                    <a:pt x="482" y="199"/>
                    <a:pt x="490" y="249"/>
                  </a:cubicBezTo>
                  <a:lnTo>
                    <a:pt x="635" y="249"/>
                  </a:lnTo>
                  <a:cubicBezTo>
                    <a:pt x="627" y="161"/>
                    <a:pt x="559" y="0"/>
                    <a:pt x="339" y="0"/>
                  </a:cubicBezTo>
                  <a:cubicBezTo>
                    <a:pt x="130" y="0"/>
                    <a:pt x="0" y="156"/>
                    <a:pt x="0" y="360"/>
                  </a:cubicBezTo>
                  <a:cubicBezTo>
                    <a:pt x="0" y="577"/>
                    <a:pt x="140" y="723"/>
                    <a:pt x="339" y="723"/>
                  </a:cubicBezTo>
                  <a:cubicBezTo>
                    <a:pt x="566" y="723"/>
                    <a:pt x="638" y="537"/>
                    <a:pt x="643" y="43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" name="Freeform: Shape 7"/>
            <p:cNvSpPr/>
            <p:nvPr/>
          </p:nvSpPr>
          <p:spPr>
            <a:xfrm>
              <a:off x="1876198" y="4721701"/>
              <a:ext cx="27556" cy="2337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124">
                  <a:moveTo>
                    <a:pt x="73" y="124"/>
                  </a:moveTo>
                  <a:lnTo>
                    <a:pt x="0" y="124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2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" name="Freeform: Shape 8"/>
            <p:cNvSpPr/>
            <p:nvPr/>
          </p:nvSpPr>
          <p:spPr>
            <a:xfrm>
              <a:off x="1876198" y="4757809"/>
              <a:ext cx="27556" cy="9502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501">
                  <a:moveTo>
                    <a:pt x="73" y="501"/>
                  </a:moveTo>
                  <a:lnTo>
                    <a:pt x="0" y="501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501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" name="Freeform: Shape 9"/>
            <p:cNvSpPr/>
            <p:nvPr/>
          </p:nvSpPr>
          <p:spPr>
            <a:xfrm>
              <a:off x="1914967" y="4755338"/>
              <a:ext cx="90461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7" h="530">
                  <a:moveTo>
                    <a:pt x="16" y="146"/>
                  </a:moveTo>
                  <a:cubicBezTo>
                    <a:pt x="16" y="252"/>
                    <a:pt x="109" y="284"/>
                    <a:pt x="162" y="297"/>
                  </a:cubicBezTo>
                  <a:cubicBezTo>
                    <a:pt x="175" y="299"/>
                    <a:pt x="212" y="310"/>
                    <a:pt x="225" y="313"/>
                  </a:cubicBezTo>
                  <a:cubicBezTo>
                    <a:pt x="278" y="326"/>
                    <a:pt x="326" y="337"/>
                    <a:pt x="326" y="379"/>
                  </a:cubicBezTo>
                  <a:cubicBezTo>
                    <a:pt x="326" y="408"/>
                    <a:pt x="294" y="432"/>
                    <a:pt x="236" y="432"/>
                  </a:cubicBezTo>
                  <a:cubicBezTo>
                    <a:pt x="178" y="432"/>
                    <a:pt x="143" y="403"/>
                    <a:pt x="138" y="352"/>
                  </a:cubicBezTo>
                  <a:lnTo>
                    <a:pt x="0" y="352"/>
                  </a:lnTo>
                  <a:cubicBezTo>
                    <a:pt x="6" y="405"/>
                    <a:pt x="35" y="530"/>
                    <a:pt x="236" y="530"/>
                  </a:cubicBezTo>
                  <a:cubicBezTo>
                    <a:pt x="424" y="530"/>
                    <a:pt x="477" y="427"/>
                    <a:pt x="477" y="368"/>
                  </a:cubicBezTo>
                  <a:cubicBezTo>
                    <a:pt x="477" y="302"/>
                    <a:pt x="435" y="246"/>
                    <a:pt x="310" y="215"/>
                  </a:cubicBezTo>
                  <a:cubicBezTo>
                    <a:pt x="302" y="212"/>
                    <a:pt x="262" y="204"/>
                    <a:pt x="247" y="199"/>
                  </a:cubicBezTo>
                  <a:cubicBezTo>
                    <a:pt x="183" y="183"/>
                    <a:pt x="165" y="172"/>
                    <a:pt x="165" y="141"/>
                  </a:cubicBezTo>
                  <a:cubicBezTo>
                    <a:pt x="165" y="111"/>
                    <a:pt x="196" y="98"/>
                    <a:pt x="231" y="98"/>
                  </a:cubicBezTo>
                  <a:cubicBezTo>
                    <a:pt x="310" y="98"/>
                    <a:pt x="326" y="138"/>
                    <a:pt x="326" y="162"/>
                  </a:cubicBezTo>
                  <a:lnTo>
                    <a:pt x="464" y="162"/>
                  </a:lnTo>
                  <a:cubicBezTo>
                    <a:pt x="464" y="109"/>
                    <a:pt x="427" y="0"/>
                    <a:pt x="231" y="0"/>
                  </a:cubicBezTo>
                  <a:cubicBezTo>
                    <a:pt x="74" y="0"/>
                    <a:pt x="16" y="80"/>
                    <a:pt x="16" y="14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" name="Freeform: Shape 10"/>
            <p:cNvSpPr/>
            <p:nvPr/>
          </p:nvSpPr>
          <p:spPr>
            <a:xfrm>
              <a:off x="2012080" y="4755338"/>
              <a:ext cx="97493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4" h="530">
                  <a:moveTo>
                    <a:pt x="376" y="331"/>
                  </a:moveTo>
                  <a:cubicBezTo>
                    <a:pt x="366" y="379"/>
                    <a:pt x="334" y="424"/>
                    <a:pt x="270" y="424"/>
                  </a:cubicBezTo>
                  <a:cubicBezTo>
                    <a:pt x="191" y="424"/>
                    <a:pt x="151" y="355"/>
                    <a:pt x="151" y="265"/>
                  </a:cubicBezTo>
                  <a:cubicBezTo>
                    <a:pt x="151" y="196"/>
                    <a:pt x="178" y="103"/>
                    <a:pt x="270" y="103"/>
                  </a:cubicBezTo>
                  <a:cubicBezTo>
                    <a:pt x="329" y="103"/>
                    <a:pt x="363" y="143"/>
                    <a:pt x="371" y="188"/>
                  </a:cubicBezTo>
                  <a:lnTo>
                    <a:pt x="511" y="188"/>
                  </a:lnTo>
                  <a:cubicBezTo>
                    <a:pt x="503" y="109"/>
                    <a:pt x="445" y="0"/>
                    <a:pt x="268" y="0"/>
                  </a:cubicBezTo>
                  <a:cubicBezTo>
                    <a:pt x="112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53" y="530"/>
                    <a:pt x="506" y="413"/>
                    <a:pt x="514" y="334"/>
                  </a:cubicBezTo>
                  <a:lnTo>
                    <a:pt x="376" y="33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" name="Freeform: Shape 11"/>
            <p:cNvSpPr/>
            <p:nvPr/>
          </p:nvSpPr>
          <p:spPr>
            <a:xfrm>
              <a:off x="2117744" y="4755338"/>
              <a:ext cx="101104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33" h="530">
                  <a:moveTo>
                    <a:pt x="268" y="0"/>
                  </a:moveTo>
                  <a:cubicBezTo>
                    <a:pt x="109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24" y="530"/>
                    <a:pt x="533" y="429"/>
                    <a:pt x="533" y="265"/>
                  </a:cubicBezTo>
                  <a:cubicBezTo>
                    <a:pt x="533" y="98"/>
                    <a:pt x="419" y="0"/>
                    <a:pt x="268" y="0"/>
                  </a:cubicBezTo>
                  <a:close/>
                  <a:moveTo>
                    <a:pt x="265" y="424"/>
                  </a:moveTo>
                  <a:cubicBezTo>
                    <a:pt x="188" y="424"/>
                    <a:pt x="146" y="355"/>
                    <a:pt x="146" y="265"/>
                  </a:cubicBezTo>
                  <a:cubicBezTo>
                    <a:pt x="149" y="196"/>
                    <a:pt x="175" y="103"/>
                    <a:pt x="265" y="103"/>
                  </a:cubicBezTo>
                  <a:cubicBezTo>
                    <a:pt x="347" y="103"/>
                    <a:pt x="382" y="183"/>
                    <a:pt x="382" y="265"/>
                  </a:cubicBezTo>
                  <a:cubicBezTo>
                    <a:pt x="382" y="347"/>
                    <a:pt x="347" y="424"/>
                    <a:pt x="265" y="424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3855497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 bwMode="auto">
          <a:xfrm>
            <a:off x="0" y="-2541"/>
            <a:ext cx="9144000" cy="5146041"/>
          </a:xfrm>
          <a:prstGeom prst="rect">
            <a:avLst/>
          </a:prstGeom>
          <a:solidFill>
            <a:srgbClr val="00BCEB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50" fontAlgn="auto">
              <a:spcBef>
                <a:spcPts val="0"/>
              </a:spcBef>
              <a:spcAft>
                <a:spcPts val="0"/>
              </a:spcAft>
            </a:pPr>
            <a:endParaRPr lang="en-US" sz="1400" dirty="0" err="1">
              <a:solidFill>
                <a:srgbClr val="FFFFFF"/>
              </a:solidFill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4588184" y="-2541"/>
            <a:ext cx="4555816" cy="514604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50" fontAlgn="auto">
              <a:spcBef>
                <a:spcPts val="0"/>
              </a:spcBef>
              <a:spcAft>
                <a:spcPts val="0"/>
              </a:spcAft>
            </a:pPr>
            <a:endParaRPr lang="en-US" sz="1400" dirty="0" err="1">
              <a:solidFill>
                <a:srgbClr val="FFFFFF"/>
              </a:solidFill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0" y="3324643"/>
            <a:ext cx="9144000" cy="1818857"/>
            <a:chOff x="0" y="3324643"/>
            <a:chExt cx="9144000" cy="1818857"/>
          </a:xfrm>
          <a:solidFill>
            <a:srgbClr val="00BCEB"/>
          </a:solidFill>
        </p:grpSpPr>
        <p:grpSp>
          <p:nvGrpSpPr>
            <p:cNvPr id="18" name="Group 17"/>
            <p:cNvGrpSpPr/>
            <p:nvPr/>
          </p:nvGrpSpPr>
          <p:grpSpPr>
            <a:xfrm>
              <a:off x="0" y="3324643"/>
              <a:ext cx="9144000" cy="1709204"/>
              <a:chOff x="2676240" y="1391040"/>
              <a:chExt cx="5323319" cy="995040"/>
            </a:xfrm>
            <a:grpFill/>
          </p:grpSpPr>
          <p:sp>
            <p:nvSpPr>
              <p:cNvPr id="20" name="Freeform: Shape 1"/>
              <p:cNvSpPr/>
              <p:nvPr/>
            </p:nvSpPr>
            <p:spPr>
              <a:xfrm>
                <a:off x="2676240" y="2204280"/>
                <a:ext cx="5323318" cy="1818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4804" h="506">
                    <a:moveTo>
                      <a:pt x="7403" y="506"/>
                    </a:moveTo>
                    <a:lnTo>
                      <a:pt x="0" y="506"/>
                    </a:lnTo>
                    <a:lnTo>
                      <a:pt x="0" y="0"/>
                    </a:lnTo>
                    <a:lnTo>
                      <a:pt x="14804" y="0"/>
                    </a:lnTo>
                    <a:lnTo>
                      <a:pt x="14804" y="506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21" name="Freeform: Shape 2"/>
              <p:cNvSpPr/>
              <p:nvPr/>
            </p:nvSpPr>
            <p:spPr>
              <a:xfrm>
                <a:off x="4409279" y="2031841"/>
                <a:ext cx="105480" cy="3265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94" h="908">
                    <a:moveTo>
                      <a:pt x="147" y="908"/>
                    </a:moveTo>
                    <a:lnTo>
                      <a:pt x="0" y="908"/>
                    </a:lnTo>
                    <a:lnTo>
                      <a:pt x="0" y="0"/>
                    </a:lnTo>
                    <a:lnTo>
                      <a:pt x="294" y="0"/>
                    </a:lnTo>
                    <a:lnTo>
                      <a:pt x="294" y="908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22" name="Freeform: Shape 3"/>
              <p:cNvSpPr/>
              <p:nvPr/>
            </p:nvSpPr>
            <p:spPr>
              <a:xfrm>
                <a:off x="4554360" y="2088721"/>
                <a:ext cx="32760" cy="2638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92" h="734">
                    <a:moveTo>
                      <a:pt x="46" y="734"/>
                    </a:moveTo>
                    <a:lnTo>
                      <a:pt x="0" y="734"/>
                    </a:lnTo>
                    <a:lnTo>
                      <a:pt x="0" y="0"/>
                    </a:lnTo>
                    <a:lnTo>
                      <a:pt x="92" y="0"/>
                    </a:lnTo>
                    <a:lnTo>
                      <a:pt x="92" y="734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23" name="Freeform: Shape 4"/>
              <p:cNvSpPr/>
              <p:nvPr/>
            </p:nvSpPr>
            <p:spPr>
              <a:xfrm>
                <a:off x="4733279" y="1795321"/>
                <a:ext cx="68400" cy="5259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91" h="1462">
                    <a:moveTo>
                      <a:pt x="96" y="1462"/>
                    </a:moveTo>
                    <a:lnTo>
                      <a:pt x="0" y="1462"/>
                    </a:lnTo>
                    <a:lnTo>
                      <a:pt x="0" y="0"/>
                    </a:lnTo>
                    <a:lnTo>
                      <a:pt x="191" y="0"/>
                    </a:lnTo>
                    <a:lnTo>
                      <a:pt x="191" y="1462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24" name="Freeform: Shape 5"/>
              <p:cNvSpPr/>
              <p:nvPr/>
            </p:nvSpPr>
            <p:spPr>
              <a:xfrm>
                <a:off x="4659120" y="2103122"/>
                <a:ext cx="114840" cy="2113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20" h="588">
                    <a:moveTo>
                      <a:pt x="160" y="588"/>
                    </a:moveTo>
                    <a:lnTo>
                      <a:pt x="0" y="588"/>
                    </a:lnTo>
                    <a:lnTo>
                      <a:pt x="0" y="0"/>
                    </a:lnTo>
                    <a:lnTo>
                      <a:pt x="320" y="0"/>
                    </a:lnTo>
                    <a:lnTo>
                      <a:pt x="320" y="588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25" name="Freeform: Shape 6"/>
              <p:cNvSpPr/>
              <p:nvPr/>
            </p:nvSpPr>
            <p:spPr>
              <a:xfrm>
                <a:off x="4938479" y="2107802"/>
                <a:ext cx="571680" cy="1483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589" h="413">
                    <a:moveTo>
                      <a:pt x="794" y="413"/>
                    </a:moveTo>
                    <a:lnTo>
                      <a:pt x="0" y="413"/>
                    </a:lnTo>
                    <a:lnTo>
                      <a:pt x="0" y="0"/>
                    </a:lnTo>
                    <a:lnTo>
                      <a:pt x="1589" y="0"/>
                    </a:lnTo>
                    <a:lnTo>
                      <a:pt x="1589" y="413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26" name="Freeform: Shape 7"/>
              <p:cNvSpPr/>
              <p:nvPr/>
            </p:nvSpPr>
            <p:spPr>
              <a:xfrm>
                <a:off x="4640040" y="2163242"/>
                <a:ext cx="783359" cy="766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177" h="214">
                    <a:moveTo>
                      <a:pt x="1088" y="214"/>
                    </a:moveTo>
                    <a:lnTo>
                      <a:pt x="0" y="214"/>
                    </a:lnTo>
                    <a:lnTo>
                      <a:pt x="0" y="0"/>
                    </a:lnTo>
                    <a:lnTo>
                      <a:pt x="2177" y="0"/>
                    </a:lnTo>
                    <a:lnTo>
                      <a:pt x="2177" y="214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27" name="Freeform: Shape 8"/>
              <p:cNvSpPr/>
              <p:nvPr/>
            </p:nvSpPr>
            <p:spPr>
              <a:xfrm>
                <a:off x="3107159" y="2031841"/>
                <a:ext cx="105480" cy="3265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94" h="908">
                    <a:moveTo>
                      <a:pt x="147" y="908"/>
                    </a:moveTo>
                    <a:lnTo>
                      <a:pt x="0" y="908"/>
                    </a:lnTo>
                    <a:lnTo>
                      <a:pt x="0" y="0"/>
                    </a:lnTo>
                    <a:lnTo>
                      <a:pt x="294" y="0"/>
                    </a:lnTo>
                    <a:lnTo>
                      <a:pt x="294" y="908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28" name="Freeform: Shape 9"/>
              <p:cNvSpPr/>
              <p:nvPr/>
            </p:nvSpPr>
            <p:spPr>
              <a:xfrm>
                <a:off x="7894078" y="2031841"/>
                <a:ext cx="105480" cy="3265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94" h="908">
                    <a:moveTo>
                      <a:pt x="147" y="908"/>
                    </a:moveTo>
                    <a:lnTo>
                      <a:pt x="0" y="908"/>
                    </a:lnTo>
                    <a:lnTo>
                      <a:pt x="0" y="0"/>
                    </a:lnTo>
                    <a:lnTo>
                      <a:pt x="294" y="0"/>
                    </a:lnTo>
                    <a:lnTo>
                      <a:pt x="294" y="908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29" name="Freeform: Shape 10"/>
              <p:cNvSpPr/>
              <p:nvPr/>
            </p:nvSpPr>
            <p:spPr>
              <a:xfrm>
                <a:off x="3252239" y="2088721"/>
                <a:ext cx="32760" cy="2638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92" h="734">
                    <a:moveTo>
                      <a:pt x="46" y="734"/>
                    </a:moveTo>
                    <a:lnTo>
                      <a:pt x="0" y="734"/>
                    </a:lnTo>
                    <a:lnTo>
                      <a:pt x="0" y="0"/>
                    </a:lnTo>
                    <a:lnTo>
                      <a:pt x="92" y="0"/>
                    </a:lnTo>
                    <a:lnTo>
                      <a:pt x="92" y="734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0" name="Freeform: Shape 11"/>
              <p:cNvSpPr/>
              <p:nvPr/>
            </p:nvSpPr>
            <p:spPr>
              <a:xfrm>
                <a:off x="3432239" y="1795321"/>
                <a:ext cx="68400" cy="5259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91" h="1462">
                    <a:moveTo>
                      <a:pt x="95" y="1462"/>
                    </a:moveTo>
                    <a:lnTo>
                      <a:pt x="0" y="1462"/>
                    </a:lnTo>
                    <a:lnTo>
                      <a:pt x="0" y="0"/>
                    </a:lnTo>
                    <a:lnTo>
                      <a:pt x="191" y="0"/>
                    </a:lnTo>
                    <a:lnTo>
                      <a:pt x="191" y="1462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1" name="Freeform: Shape 12"/>
              <p:cNvSpPr/>
              <p:nvPr/>
            </p:nvSpPr>
            <p:spPr>
              <a:xfrm>
                <a:off x="3524759" y="1795321"/>
                <a:ext cx="68040" cy="5259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90" h="1462">
                    <a:moveTo>
                      <a:pt x="95" y="1462"/>
                    </a:moveTo>
                    <a:lnTo>
                      <a:pt x="0" y="1462"/>
                    </a:lnTo>
                    <a:lnTo>
                      <a:pt x="0" y="0"/>
                    </a:lnTo>
                    <a:lnTo>
                      <a:pt x="190" y="0"/>
                    </a:lnTo>
                    <a:lnTo>
                      <a:pt x="190" y="1462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2" name="Freeform: Shape 13"/>
              <p:cNvSpPr/>
              <p:nvPr/>
            </p:nvSpPr>
            <p:spPr>
              <a:xfrm>
                <a:off x="3617279" y="1795321"/>
                <a:ext cx="68040" cy="5259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90" h="1462">
                    <a:moveTo>
                      <a:pt x="95" y="1462"/>
                    </a:moveTo>
                    <a:lnTo>
                      <a:pt x="0" y="1462"/>
                    </a:lnTo>
                    <a:lnTo>
                      <a:pt x="0" y="0"/>
                    </a:lnTo>
                    <a:lnTo>
                      <a:pt x="190" y="0"/>
                    </a:lnTo>
                    <a:lnTo>
                      <a:pt x="190" y="1462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3" name="Freeform: Shape 14"/>
              <p:cNvSpPr/>
              <p:nvPr/>
            </p:nvSpPr>
            <p:spPr>
              <a:xfrm>
                <a:off x="3357720" y="2103122"/>
                <a:ext cx="115200" cy="2113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21" h="588">
                    <a:moveTo>
                      <a:pt x="161" y="588"/>
                    </a:moveTo>
                    <a:lnTo>
                      <a:pt x="0" y="588"/>
                    </a:lnTo>
                    <a:lnTo>
                      <a:pt x="0" y="0"/>
                    </a:lnTo>
                    <a:lnTo>
                      <a:pt x="321" y="0"/>
                    </a:lnTo>
                    <a:lnTo>
                      <a:pt x="321" y="588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4" name="Freeform: Shape 15"/>
              <p:cNvSpPr/>
              <p:nvPr/>
            </p:nvSpPr>
            <p:spPr>
              <a:xfrm>
                <a:off x="3337920" y="2163242"/>
                <a:ext cx="782999" cy="766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176" h="214">
                    <a:moveTo>
                      <a:pt x="1088" y="214"/>
                    </a:moveTo>
                    <a:lnTo>
                      <a:pt x="0" y="214"/>
                    </a:lnTo>
                    <a:lnTo>
                      <a:pt x="0" y="0"/>
                    </a:lnTo>
                    <a:lnTo>
                      <a:pt x="2176" y="0"/>
                    </a:lnTo>
                    <a:lnTo>
                      <a:pt x="2176" y="214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5" name="Freeform: Shape 16"/>
              <p:cNvSpPr/>
              <p:nvPr/>
            </p:nvSpPr>
            <p:spPr>
              <a:xfrm>
                <a:off x="4827960" y="1766522"/>
                <a:ext cx="67320" cy="4276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88" h="1189">
                    <a:moveTo>
                      <a:pt x="94" y="1189"/>
                    </a:moveTo>
                    <a:lnTo>
                      <a:pt x="0" y="1189"/>
                    </a:lnTo>
                    <a:lnTo>
                      <a:pt x="0" y="0"/>
                    </a:lnTo>
                    <a:lnTo>
                      <a:pt x="188" y="0"/>
                    </a:lnTo>
                    <a:lnTo>
                      <a:pt x="188" y="1189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6" name="Freeform: Shape 17"/>
              <p:cNvSpPr/>
              <p:nvPr/>
            </p:nvSpPr>
            <p:spPr>
              <a:xfrm>
                <a:off x="4920120" y="1765802"/>
                <a:ext cx="67320" cy="5248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88" h="1459">
                    <a:moveTo>
                      <a:pt x="0" y="1459"/>
                    </a:moveTo>
                    <a:lnTo>
                      <a:pt x="188" y="1459"/>
                    </a:lnTo>
                    <a:lnTo>
                      <a:pt x="188" y="34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7" name="Freeform: Shape 18"/>
              <p:cNvSpPr/>
              <p:nvPr/>
            </p:nvSpPr>
            <p:spPr>
              <a:xfrm>
                <a:off x="5095800" y="1842841"/>
                <a:ext cx="149040" cy="741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415" h="207">
                    <a:moveTo>
                      <a:pt x="208" y="207"/>
                    </a:moveTo>
                    <a:lnTo>
                      <a:pt x="0" y="207"/>
                    </a:lnTo>
                    <a:lnTo>
                      <a:pt x="0" y="0"/>
                    </a:lnTo>
                    <a:lnTo>
                      <a:pt x="415" y="0"/>
                    </a:lnTo>
                    <a:lnTo>
                      <a:pt x="415" y="207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8" name="Freeform: Shape 19"/>
              <p:cNvSpPr/>
              <p:nvPr/>
            </p:nvSpPr>
            <p:spPr>
              <a:xfrm>
                <a:off x="5043240" y="1868762"/>
                <a:ext cx="420840" cy="30744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170" h="855">
                    <a:moveTo>
                      <a:pt x="286" y="217"/>
                    </a:moveTo>
                    <a:lnTo>
                      <a:pt x="286" y="174"/>
                    </a:lnTo>
                    <a:lnTo>
                      <a:pt x="1170" y="174"/>
                    </a:lnTo>
                    <a:lnTo>
                      <a:pt x="1170" y="0"/>
                    </a:lnTo>
                    <a:lnTo>
                      <a:pt x="0" y="0"/>
                    </a:lnTo>
                    <a:lnTo>
                      <a:pt x="0" y="855"/>
                    </a:lnTo>
                    <a:lnTo>
                      <a:pt x="1170" y="855"/>
                    </a:lnTo>
                    <a:lnTo>
                      <a:pt x="1170" y="664"/>
                    </a:lnTo>
                    <a:lnTo>
                      <a:pt x="286" y="664"/>
                    </a:lnTo>
                    <a:lnTo>
                      <a:pt x="286" y="622"/>
                    </a:lnTo>
                    <a:lnTo>
                      <a:pt x="1170" y="622"/>
                    </a:lnTo>
                    <a:lnTo>
                      <a:pt x="1170" y="574"/>
                    </a:lnTo>
                    <a:lnTo>
                      <a:pt x="286" y="574"/>
                    </a:lnTo>
                    <a:lnTo>
                      <a:pt x="286" y="535"/>
                    </a:lnTo>
                    <a:lnTo>
                      <a:pt x="1170" y="535"/>
                    </a:lnTo>
                    <a:lnTo>
                      <a:pt x="1170" y="484"/>
                    </a:lnTo>
                    <a:lnTo>
                      <a:pt x="286" y="484"/>
                    </a:lnTo>
                    <a:lnTo>
                      <a:pt x="286" y="445"/>
                    </a:lnTo>
                    <a:lnTo>
                      <a:pt x="1170" y="445"/>
                    </a:lnTo>
                    <a:lnTo>
                      <a:pt x="1170" y="397"/>
                    </a:lnTo>
                    <a:lnTo>
                      <a:pt x="286" y="397"/>
                    </a:lnTo>
                    <a:lnTo>
                      <a:pt x="286" y="355"/>
                    </a:lnTo>
                    <a:lnTo>
                      <a:pt x="1170" y="355"/>
                    </a:lnTo>
                    <a:lnTo>
                      <a:pt x="1170" y="307"/>
                    </a:lnTo>
                    <a:lnTo>
                      <a:pt x="286" y="307"/>
                    </a:lnTo>
                    <a:lnTo>
                      <a:pt x="286" y="265"/>
                    </a:lnTo>
                    <a:lnTo>
                      <a:pt x="1170" y="265"/>
                    </a:lnTo>
                    <a:lnTo>
                      <a:pt x="1170" y="217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9" name="Freeform: Shape 20"/>
              <p:cNvSpPr/>
              <p:nvPr/>
            </p:nvSpPr>
            <p:spPr>
              <a:xfrm>
                <a:off x="5657759" y="1989720"/>
                <a:ext cx="356040" cy="3153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990" h="877">
                    <a:moveTo>
                      <a:pt x="678" y="0"/>
                    </a:moveTo>
                    <a:lnTo>
                      <a:pt x="678" y="410"/>
                    </a:lnTo>
                    <a:lnTo>
                      <a:pt x="410" y="410"/>
                    </a:lnTo>
                    <a:lnTo>
                      <a:pt x="410" y="479"/>
                    </a:lnTo>
                    <a:lnTo>
                      <a:pt x="0" y="479"/>
                    </a:lnTo>
                    <a:lnTo>
                      <a:pt x="0" y="723"/>
                    </a:lnTo>
                    <a:lnTo>
                      <a:pt x="678" y="723"/>
                    </a:lnTo>
                    <a:lnTo>
                      <a:pt x="678" y="877"/>
                    </a:lnTo>
                    <a:lnTo>
                      <a:pt x="990" y="877"/>
                    </a:lnTo>
                    <a:lnTo>
                      <a:pt x="990" y="0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0" name="Freeform: Shape 21"/>
              <p:cNvSpPr/>
              <p:nvPr/>
            </p:nvSpPr>
            <p:spPr>
              <a:xfrm>
                <a:off x="6043678" y="1942920"/>
                <a:ext cx="175320" cy="3859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488" h="1073">
                    <a:moveTo>
                      <a:pt x="244" y="1073"/>
                    </a:moveTo>
                    <a:lnTo>
                      <a:pt x="0" y="1073"/>
                    </a:lnTo>
                    <a:lnTo>
                      <a:pt x="0" y="0"/>
                    </a:lnTo>
                    <a:lnTo>
                      <a:pt x="488" y="0"/>
                    </a:lnTo>
                    <a:lnTo>
                      <a:pt x="488" y="1073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1" name="Freeform: Shape 22"/>
              <p:cNvSpPr/>
              <p:nvPr/>
            </p:nvSpPr>
            <p:spPr>
              <a:xfrm>
                <a:off x="6156359" y="2048041"/>
                <a:ext cx="109080" cy="2271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4" h="632">
                    <a:moveTo>
                      <a:pt x="152" y="632"/>
                    </a:moveTo>
                    <a:lnTo>
                      <a:pt x="0" y="632"/>
                    </a:lnTo>
                    <a:lnTo>
                      <a:pt x="0" y="0"/>
                    </a:lnTo>
                    <a:lnTo>
                      <a:pt x="304" y="0"/>
                    </a:lnTo>
                    <a:lnTo>
                      <a:pt x="304" y="632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2" name="Freeform: Shape 23"/>
              <p:cNvSpPr/>
              <p:nvPr/>
            </p:nvSpPr>
            <p:spPr>
              <a:xfrm>
                <a:off x="6084719" y="1850401"/>
                <a:ext cx="112320" cy="2847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13" h="792">
                    <a:moveTo>
                      <a:pt x="156" y="792"/>
                    </a:moveTo>
                    <a:lnTo>
                      <a:pt x="0" y="792"/>
                    </a:lnTo>
                    <a:lnTo>
                      <a:pt x="0" y="0"/>
                    </a:lnTo>
                    <a:lnTo>
                      <a:pt x="313" y="0"/>
                    </a:lnTo>
                    <a:lnTo>
                      <a:pt x="313" y="792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3" name="Freeform: Shape 24"/>
              <p:cNvSpPr/>
              <p:nvPr/>
            </p:nvSpPr>
            <p:spPr>
              <a:xfrm>
                <a:off x="4007879" y="1970641"/>
                <a:ext cx="356400" cy="3153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991" h="877">
                    <a:moveTo>
                      <a:pt x="313" y="0"/>
                    </a:moveTo>
                    <a:lnTo>
                      <a:pt x="313" y="411"/>
                    </a:lnTo>
                    <a:lnTo>
                      <a:pt x="580" y="411"/>
                    </a:lnTo>
                    <a:lnTo>
                      <a:pt x="580" y="479"/>
                    </a:lnTo>
                    <a:lnTo>
                      <a:pt x="991" y="479"/>
                    </a:lnTo>
                    <a:lnTo>
                      <a:pt x="991" y="723"/>
                    </a:lnTo>
                    <a:lnTo>
                      <a:pt x="313" y="723"/>
                    </a:lnTo>
                    <a:lnTo>
                      <a:pt x="313" y="877"/>
                    </a:lnTo>
                    <a:lnTo>
                      <a:pt x="0" y="87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4" name="Freeform: Shape 25"/>
              <p:cNvSpPr/>
              <p:nvPr/>
            </p:nvSpPr>
            <p:spPr>
              <a:xfrm>
                <a:off x="3802320" y="1924920"/>
                <a:ext cx="174960" cy="3855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487" h="1072">
                    <a:moveTo>
                      <a:pt x="243" y="0"/>
                    </a:moveTo>
                    <a:lnTo>
                      <a:pt x="487" y="0"/>
                    </a:lnTo>
                    <a:lnTo>
                      <a:pt x="487" y="1072"/>
                    </a:lnTo>
                    <a:lnTo>
                      <a:pt x="0" y="107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5" name="Freeform: Shape 26"/>
              <p:cNvSpPr/>
              <p:nvPr/>
            </p:nvSpPr>
            <p:spPr>
              <a:xfrm>
                <a:off x="3755880" y="2027520"/>
                <a:ext cx="109080" cy="2275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4" h="633">
                    <a:moveTo>
                      <a:pt x="152" y="0"/>
                    </a:moveTo>
                    <a:lnTo>
                      <a:pt x="304" y="0"/>
                    </a:lnTo>
                    <a:lnTo>
                      <a:pt x="304" y="633"/>
                    </a:lnTo>
                    <a:lnTo>
                      <a:pt x="0" y="63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6" name="Freeform: Shape 27"/>
              <p:cNvSpPr/>
              <p:nvPr/>
            </p:nvSpPr>
            <p:spPr>
              <a:xfrm>
                <a:off x="3823920" y="1830600"/>
                <a:ext cx="112320" cy="2847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13" h="792">
                    <a:moveTo>
                      <a:pt x="156" y="0"/>
                    </a:moveTo>
                    <a:lnTo>
                      <a:pt x="313" y="0"/>
                    </a:lnTo>
                    <a:lnTo>
                      <a:pt x="313" y="792"/>
                    </a:lnTo>
                    <a:lnTo>
                      <a:pt x="0" y="79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7" name="Freeform: Shape 28"/>
              <p:cNvSpPr/>
              <p:nvPr/>
            </p:nvSpPr>
            <p:spPr>
              <a:xfrm>
                <a:off x="2777400" y="1970641"/>
                <a:ext cx="356040" cy="3153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990" h="877">
                    <a:moveTo>
                      <a:pt x="312" y="0"/>
                    </a:moveTo>
                    <a:lnTo>
                      <a:pt x="312" y="411"/>
                    </a:lnTo>
                    <a:lnTo>
                      <a:pt x="580" y="411"/>
                    </a:lnTo>
                    <a:lnTo>
                      <a:pt x="580" y="479"/>
                    </a:lnTo>
                    <a:lnTo>
                      <a:pt x="990" y="479"/>
                    </a:lnTo>
                    <a:lnTo>
                      <a:pt x="990" y="723"/>
                    </a:lnTo>
                    <a:lnTo>
                      <a:pt x="312" y="723"/>
                    </a:lnTo>
                    <a:lnTo>
                      <a:pt x="312" y="877"/>
                    </a:lnTo>
                    <a:lnTo>
                      <a:pt x="0" y="87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8" name="Freeform: Shape 29"/>
              <p:cNvSpPr/>
              <p:nvPr/>
            </p:nvSpPr>
            <p:spPr>
              <a:xfrm>
                <a:off x="6325200" y="1788481"/>
                <a:ext cx="308160" cy="51264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857" h="1425">
                    <a:moveTo>
                      <a:pt x="153" y="0"/>
                    </a:moveTo>
                    <a:lnTo>
                      <a:pt x="0" y="0"/>
                    </a:lnTo>
                    <a:lnTo>
                      <a:pt x="0" y="104"/>
                    </a:lnTo>
                    <a:lnTo>
                      <a:pt x="0" y="1425"/>
                    </a:lnTo>
                    <a:lnTo>
                      <a:pt x="153" y="1425"/>
                    </a:lnTo>
                    <a:lnTo>
                      <a:pt x="153" y="104"/>
                    </a:lnTo>
                    <a:lnTo>
                      <a:pt x="188" y="104"/>
                    </a:lnTo>
                    <a:lnTo>
                      <a:pt x="188" y="1181"/>
                    </a:lnTo>
                    <a:lnTo>
                      <a:pt x="214" y="1181"/>
                    </a:lnTo>
                    <a:lnTo>
                      <a:pt x="214" y="104"/>
                    </a:lnTo>
                    <a:lnTo>
                      <a:pt x="251" y="104"/>
                    </a:lnTo>
                    <a:lnTo>
                      <a:pt x="251" y="1181"/>
                    </a:lnTo>
                    <a:lnTo>
                      <a:pt x="278" y="1181"/>
                    </a:lnTo>
                    <a:lnTo>
                      <a:pt x="278" y="104"/>
                    </a:lnTo>
                    <a:lnTo>
                      <a:pt x="315" y="104"/>
                    </a:lnTo>
                    <a:lnTo>
                      <a:pt x="315" y="1181"/>
                    </a:lnTo>
                    <a:lnTo>
                      <a:pt x="341" y="1181"/>
                    </a:lnTo>
                    <a:lnTo>
                      <a:pt x="341" y="104"/>
                    </a:lnTo>
                    <a:lnTo>
                      <a:pt x="381" y="104"/>
                    </a:lnTo>
                    <a:lnTo>
                      <a:pt x="381" y="1181"/>
                    </a:lnTo>
                    <a:lnTo>
                      <a:pt x="407" y="1181"/>
                    </a:lnTo>
                    <a:lnTo>
                      <a:pt x="407" y="104"/>
                    </a:lnTo>
                    <a:lnTo>
                      <a:pt x="444" y="104"/>
                    </a:lnTo>
                    <a:lnTo>
                      <a:pt x="444" y="1181"/>
                    </a:lnTo>
                    <a:lnTo>
                      <a:pt x="471" y="1181"/>
                    </a:lnTo>
                    <a:lnTo>
                      <a:pt x="471" y="104"/>
                    </a:lnTo>
                    <a:lnTo>
                      <a:pt x="508" y="104"/>
                    </a:lnTo>
                    <a:lnTo>
                      <a:pt x="508" y="1181"/>
                    </a:lnTo>
                    <a:lnTo>
                      <a:pt x="534" y="1181"/>
                    </a:lnTo>
                    <a:lnTo>
                      <a:pt x="534" y="104"/>
                    </a:lnTo>
                    <a:lnTo>
                      <a:pt x="574" y="104"/>
                    </a:lnTo>
                    <a:lnTo>
                      <a:pt x="574" y="1181"/>
                    </a:lnTo>
                    <a:lnTo>
                      <a:pt x="601" y="1181"/>
                    </a:lnTo>
                    <a:lnTo>
                      <a:pt x="601" y="104"/>
                    </a:lnTo>
                    <a:lnTo>
                      <a:pt x="638" y="104"/>
                    </a:lnTo>
                    <a:lnTo>
                      <a:pt x="638" y="1181"/>
                    </a:lnTo>
                    <a:lnTo>
                      <a:pt x="664" y="1181"/>
                    </a:lnTo>
                    <a:lnTo>
                      <a:pt x="664" y="104"/>
                    </a:lnTo>
                    <a:lnTo>
                      <a:pt x="704" y="104"/>
                    </a:lnTo>
                    <a:lnTo>
                      <a:pt x="704" y="1181"/>
                    </a:lnTo>
                    <a:lnTo>
                      <a:pt x="728" y="1181"/>
                    </a:lnTo>
                    <a:lnTo>
                      <a:pt x="728" y="104"/>
                    </a:lnTo>
                    <a:lnTo>
                      <a:pt x="767" y="104"/>
                    </a:lnTo>
                    <a:lnTo>
                      <a:pt x="767" y="1181"/>
                    </a:lnTo>
                    <a:lnTo>
                      <a:pt x="794" y="1181"/>
                    </a:lnTo>
                    <a:lnTo>
                      <a:pt x="794" y="104"/>
                    </a:lnTo>
                    <a:lnTo>
                      <a:pt x="831" y="104"/>
                    </a:lnTo>
                    <a:lnTo>
                      <a:pt x="831" y="1181"/>
                    </a:lnTo>
                    <a:lnTo>
                      <a:pt x="857" y="1181"/>
                    </a:lnTo>
                    <a:lnTo>
                      <a:pt x="857" y="104"/>
                    </a:lnTo>
                    <a:lnTo>
                      <a:pt x="857" y="69"/>
                    </a:lnTo>
                    <a:lnTo>
                      <a:pt x="857" y="0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9" name="Freeform: Shape 30"/>
              <p:cNvSpPr/>
              <p:nvPr/>
            </p:nvSpPr>
            <p:spPr>
              <a:xfrm>
                <a:off x="6464159" y="1778041"/>
                <a:ext cx="895680" cy="452519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489" h="1258">
                    <a:moveTo>
                      <a:pt x="1247" y="0"/>
                    </a:moveTo>
                    <a:lnTo>
                      <a:pt x="0" y="1258"/>
                    </a:lnTo>
                    <a:lnTo>
                      <a:pt x="2489" y="1258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50" name="Freeform: Shape 31"/>
              <p:cNvSpPr/>
              <p:nvPr/>
            </p:nvSpPr>
            <p:spPr>
              <a:xfrm>
                <a:off x="7193519" y="1638001"/>
                <a:ext cx="381960" cy="59544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062" h="1655">
                    <a:moveTo>
                      <a:pt x="980" y="0"/>
                    </a:moveTo>
                    <a:lnTo>
                      <a:pt x="882" y="0"/>
                    </a:lnTo>
                    <a:lnTo>
                      <a:pt x="882" y="193"/>
                    </a:lnTo>
                    <a:lnTo>
                      <a:pt x="794" y="193"/>
                    </a:lnTo>
                    <a:lnTo>
                      <a:pt x="794" y="344"/>
                    </a:lnTo>
                    <a:lnTo>
                      <a:pt x="273" y="344"/>
                    </a:lnTo>
                    <a:lnTo>
                      <a:pt x="273" y="193"/>
                    </a:lnTo>
                    <a:lnTo>
                      <a:pt x="185" y="193"/>
                    </a:lnTo>
                    <a:lnTo>
                      <a:pt x="185" y="0"/>
                    </a:lnTo>
                    <a:lnTo>
                      <a:pt x="87" y="0"/>
                    </a:lnTo>
                    <a:lnTo>
                      <a:pt x="87" y="193"/>
                    </a:lnTo>
                    <a:lnTo>
                      <a:pt x="0" y="193"/>
                    </a:lnTo>
                    <a:lnTo>
                      <a:pt x="0" y="1655"/>
                    </a:lnTo>
                    <a:lnTo>
                      <a:pt x="270" y="1655"/>
                    </a:lnTo>
                    <a:lnTo>
                      <a:pt x="270" y="1475"/>
                    </a:lnTo>
                    <a:lnTo>
                      <a:pt x="792" y="1475"/>
                    </a:lnTo>
                    <a:lnTo>
                      <a:pt x="792" y="1655"/>
                    </a:lnTo>
                    <a:lnTo>
                      <a:pt x="1062" y="1655"/>
                    </a:lnTo>
                    <a:lnTo>
                      <a:pt x="1062" y="193"/>
                    </a:lnTo>
                    <a:lnTo>
                      <a:pt x="980" y="193"/>
                    </a:lnTo>
                    <a:close/>
                    <a:moveTo>
                      <a:pt x="797" y="421"/>
                    </a:moveTo>
                    <a:lnTo>
                      <a:pt x="797" y="450"/>
                    </a:lnTo>
                    <a:lnTo>
                      <a:pt x="275" y="450"/>
                    </a:lnTo>
                    <a:lnTo>
                      <a:pt x="275" y="421"/>
                    </a:lnTo>
                    <a:close/>
                    <a:moveTo>
                      <a:pt x="275" y="1189"/>
                    </a:moveTo>
                    <a:lnTo>
                      <a:pt x="275" y="1160"/>
                    </a:lnTo>
                    <a:lnTo>
                      <a:pt x="797" y="1160"/>
                    </a:lnTo>
                    <a:lnTo>
                      <a:pt x="797" y="1189"/>
                    </a:lnTo>
                    <a:close/>
                    <a:moveTo>
                      <a:pt x="797" y="1266"/>
                    </a:moveTo>
                    <a:lnTo>
                      <a:pt x="797" y="1295"/>
                    </a:lnTo>
                    <a:lnTo>
                      <a:pt x="275" y="1295"/>
                    </a:lnTo>
                    <a:lnTo>
                      <a:pt x="275" y="1266"/>
                    </a:lnTo>
                    <a:close/>
                    <a:moveTo>
                      <a:pt x="275" y="1083"/>
                    </a:moveTo>
                    <a:lnTo>
                      <a:pt x="275" y="1054"/>
                    </a:lnTo>
                    <a:lnTo>
                      <a:pt x="797" y="1054"/>
                    </a:lnTo>
                    <a:lnTo>
                      <a:pt x="797" y="1083"/>
                    </a:lnTo>
                    <a:close/>
                    <a:moveTo>
                      <a:pt x="275" y="977"/>
                    </a:moveTo>
                    <a:lnTo>
                      <a:pt x="275" y="948"/>
                    </a:lnTo>
                    <a:lnTo>
                      <a:pt x="797" y="948"/>
                    </a:lnTo>
                    <a:lnTo>
                      <a:pt x="797" y="977"/>
                    </a:lnTo>
                    <a:close/>
                    <a:moveTo>
                      <a:pt x="275" y="871"/>
                    </a:moveTo>
                    <a:lnTo>
                      <a:pt x="275" y="842"/>
                    </a:lnTo>
                    <a:lnTo>
                      <a:pt x="797" y="842"/>
                    </a:lnTo>
                    <a:lnTo>
                      <a:pt x="797" y="871"/>
                    </a:lnTo>
                    <a:close/>
                    <a:moveTo>
                      <a:pt x="275" y="768"/>
                    </a:moveTo>
                    <a:lnTo>
                      <a:pt x="275" y="739"/>
                    </a:lnTo>
                    <a:lnTo>
                      <a:pt x="797" y="739"/>
                    </a:lnTo>
                    <a:lnTo>
                      <a:pt x="797" y="768"/>
                    </a:lnTo>
                    <a:close/>
                    <a:moveTo>
                      <a:pt x="275" y="662"/>
                    </a:moveTo>
                    <a:lnTo>
                      <a:pt x="275" y="633"/>
                    </a:lnTo>
                    <a:lnTo>
                      <a:pt x="797" y="633"/>
                    </a:lnTo>
                    <a:lnTo>
                      <a:pt x="797" y="662"/>
                    </a:lnTo>
                    <a:close/>
                    <a:moveTo>
                      <a:pt x="275" y="556"/>
                    </a:moveTo>
                    <a:lnTo>
                      <a:pt x="275" y="527"/>
                    </a:lnTo>
                    <a:lnTo>
                      <a:pt x="797" y="527"/>
                    </a:lnTo>
                    <a:lnTo>
                      <a:pt x="797" y="556"/>
                    </a:lnTo>
                    <a:close/>
                    <a:moveTo>
                      <a:pt x="275" y="1401"/>
                    </a:moveTo>
                    <a:lnTo>
                      <a:pt x="275" y="1372"/>
                    </a:lnTo>
                    <a:lnTo>
                      <a:pt x="797" y="1372"/>
                    </a:lnTo>
                    <a:lnTo>
                      <a:pt x="797" y="1401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51" name="Freeform: Shape 32"/>
              <p:cNvSpPr/>
              <p:nvPr/>
            </p:nvSpPr>
            <p:spPr>
              <a:xfrm>
                <a:off x="7260120" y="2180521"/>
                <a:ext cx="255960" cy="270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712" h="76">
                    <a:moveTo>
                      <a:pt x="356" y="76"/>
                    </a:moveTo>
                    <a:lnTo>
                      <a:pt x="0" y="76"/>
                    </a:lnTo>
                    <a:lnTo>
                      <a:pt x="0" y="0"/>
                    </a:lnTo>
                    <a:lnTo>
                      <a:pt x="712" y="0"/>
                    </a:lnTo>
                    <a:lnTo>
                      <a:pt x="712" y="76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52" name="Freeform: Shape 33"/>
              <p:cNvSpPr/>
              <p:nvPr/>
            </p:nvSpPr>
            <p:spPr>
              <a:xfrm>
                <a:off x="7714079" y="2033640"/>
                <a:ext cx="285480" cy="2113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794" h="588">
                    <a:moveTo>
                      <a:pt x="638" y="138"/>
                    </a:moveTo>
                    <a:lnTo>
                      <a:pt x="638" y="371"/>
                    </a:lnTo>
                    <a:lnTo>
                      <a:pt x="434" y="371"/>
                    </a:lnTo>
                    <a:lnTo>
                      <a:pt x="434" y="0"/>
                    </a:lnTo>
                    <a:lnTo>
                      <a:pt x="153" y="0"/>
                    </a:lnTo>
                    <a:lnTo>
                      <a:pt x="153" y="371"/>
                    </a:lnTo>
                    <a:lnTo>
                      <a:pt x="0" y="371"/>
                    </a:lnTo>
                    <a:lnTo>
                      <a:pt x="0" y="524"/>
                    </a:lnTo>
                    <a:lnTo>
                      <a:pt x="153" y="524"/>
                    </a:lnTo>
                    <a:lnTo>
                      <a:pt x="153" y="580"/>
                    </a:lnTo>
                    <a:lnTo>
                      <a:pt x="434" y="580"/>
                    </a:lnTo>
                    <a:lnTo>
                      <a:pt x="434" y="524"/>
                    </a:lnTo>
                    <a:lnTo>
                      <a:pt x="638" y="524"/>
                    </a:lnTo>
                    <a:lnTo>
                      <a:pt x="638" y="588"/>
                    </a:lnTo>
                    <a:lnTo>
                      <a:pt x="794" y="588"/>
                    </a:lnTo>
                    <a:lnTo>
                      <a:pt x="794" y="138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53" name="Freeform: Shape 34"/>
              <p:cNvSpPr/>
              <p:nvPr/>
            </p:nvSpPr>
            <p:spPr>
              <a:xfrm>
                <a:off x="5578560" y="1624680"/>
                <a:ext cx="123480" cy="5868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44" h="1631">
                    <a:moveTo>
                      <a:pt x="344" y="1626"/>
                    </a:moveTo>
                    <a:cubicBezTo>
                      <a:pt x="344" y="1620"/>
                      <a:pt x="260" y="977"/>
                      <a:pt x="260" y="582"/>
                    </a:cubicBezTo>
                    <a:cubicBezTo>
                      <a:pt x="260" y="190"/>
                      <a:pt x="260" y="161"/>
                      <a:pt x="273" y="50"/>
                    </a:cubicBezTo>
                    <a:lnTo>
                      <a:pt x="289" y="50"/>
                    </a:lnTo>
                    <a:lnTo>
                      <a:pt x="289" y="0"/>
                    </a:lnTo>
                    <a:lnTo>
                      <a:pt x="58" y="0"/>
                    </a:lnTo>
                    <a:lnTo>
                      <a:pt x="58" y="50"/>
                    </a:lnTo>
                    <a:lnTo>
                      <a:pt x="72" y="50"/>
                    </a:lnTo>
                    <a:cubicBezTo>
                      <a:pt x="85" y="161"/>
                      <a:pt x="85" y="190"/>
                      <a:pt x="85" y="582"/>
                    </a:cubicBezTo>
                    <a:cubicBezTo>
                      <a:pt x="85" y="977"/>
                      <a:pt x="0" y="1620"/>
                      <a:pt x="0" y="1626"/>
                    </a:cubicBezTo>
                    <a:lnTo>
                      <a:pt x="32" y="1631"/>
                    </a:lnTo>
                    <a:cubicBezTo>
                      <a:pt x="32" y="1626"/>
                      <a:pt x="77" y="1292"/>
                      <a:pt x="101" y="958"/>
                    </a:cubicBezTo>
                    <a:lnTo>
                      <a:pt x="101" y="1247"/>
                    </a:lnTo>
                    <a:lnTo>
                      <a:pt x="154" y="1247"/>
                    </a:lnTo>
                    <a:lnTo>
                      <a:pt x="154" y="1631"/>
                    </a:lnTo>
                    <a:lnTo>
                      <a:pt x="186" y="1631"/>
                    </a:lnTo>
                    <a:lnTo>
                      <a:pt x="186" y="1247"/>
                    </a:lnTo>
                    <a:lnTo>
                      <a:pt x="238" y="1247"/>
                    </a:lnTo>
                    <a:lnTo>
                      <a:pt x="238" y="964"/>
                    </a:lnTo>
                    <a:cubicBezTo>
                      <a:pt x="262" y="1295"/>
                      <a:pt x="307" y="1623"/>
                      <a:pt x="307" y="1628"/>
                    </a:cubicBezTo>
                    <a:close/>
                    <a:moveTo>
                      <a:pt x="117" y="175"/>
                    </a:moveTo>
                    <a:cubicBezTo>
                      <a:pt x="114" y="127"/>
                      <a:pt x="111" y="95"/>
                      <a:pt x="106" y="50"/>
                    </a:cubicBezTo>
                    <a:lnTo>
                      <a:pt x="156" y="50"/>
                    </a:lnTo>
                    <a:lnTo>
                      <a:pt x="156" y="175"/>
                    </a:lnTo>
                    <a:close/>
                    <a:moveTo>
                      <a:pt x="191" y="50"/>
                    </a:moveTo>
                    <a:lnTo>
                      <a:pt x="241" y="50"/>
                    </a:lnTo>
                    <a:cubicBezTo>
                      <a:pt x="236" y="95"/>
                      <a:pt x="233" y="127"/>
                      <a:pt x="231" y="175"/>
                    </a:cubicBezTo>
                    <a:lnTo>
                      <a:pt x="191" y="175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54" name="Freeform: Shape 35"/>
              <p:cNvSpPr/>
              <p:nvPr/>
            </p:nvSpPr>
            <p:spPr>
              <a:xfrm>
                <a:off x="5569920" y="1391040"/>
                <a:ext cx="145440" cy="2257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405" h="628">
                    <a:moveTo>
                      <a:pt x="405" y="469"/>
                    </a:moveTo>
                    <a:lnTo>
                      <a:pt x="355" y="469"/>
                    </a:lnTo>
                    <a:lnTo>
                      <a:pt x="297" y="424"/>
                    </a:lnTo>
                    <a:lnTo>
                      <a:pt x="270" y="424"/>
                    </a:lnTo>
                    <a:lnTo>
                      <a:pt x="270" y="400"/>
                    </a:lnTo>
                    <a:lnTo>
                      <a:pt x="225" y="400"/>
                    </a:lnTo>
                    <a:lnTo>
                      <a:pt x="225" y="90"/>
                    </a:lnTo>
                    <a:lnTo>
                      <a:pt x="210" y="90"/>
                    </a:lnTo>
                    <a:lnTo>
                      <a:pt x="210" y="0"/>
                    </a:lnTo>
                    <a:lnTo>
                      <a:pt x="196" y="0"/>
                    </a:lnTo>
                    <a:lnTo>
                      <a:pt x="196" y="90"/>
                    </a:lnTo>
                    <a:lnTo>
                      <a:pt x="180" y="90"/>
                    </a:lnTo>
                    <a:lnTo>
                      <a:pt x="180" y="400"/>
                    </a:lnTo>
                    <a:lnTo>
                      <a:pt x="135" y="400"/>
                    </a:lnTo>
                    <a:lnTo>
                      <a:pt x="135" y="424"/>
                    </a:lnTo>
                    <a:lnTo>
                      <a:pt x="104" y="424"/>
                    </a:lnTo>
                    <a:lnTo>
                      <a:pt x="48" y="469"/>
                    </a:lnTo>
                    <a:lnTo>
                      <a:pt x="0" y="469"/>
                    </a:lnTo>
                    <a:lnTo>
                      <a:pt x="0" y="503"/>
                    </a:lnTo>
                    <a:lnTo>
                      <a:pt x="43" y="503"/>
                    </a:lnTo>
                    <a:lnTo>
                      <a:pt x="85" y="628"/>
                    </a:lnTo>
                    <a:lnTo>
                      <a:pt x="329" y="628"/>
                    </a:lnTo>
                    <a:lnTo>
                      <a:pt x="366" y="503"/>
                    </a:lnTo>
                    <a:lnTo>
                      <a:pt x="405" y="503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BCE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</p:grpSp>
        <p:sp>
          <p:nvSpPr>
            <p:cNvPr id="19" name="Rectangle 18"/>
            <p:cNvSpPr/>
            <p:nvPr/>
          </p:nvSpPr>
          <p:spPr bwMode="auto">
            <a:xfrm>
              <a:off x="0" y="4786058"/>
              <a:ext cx="9144000" cy="357442"/>
            </a:xfrm>
            <a:prstGeom prst="rect">
              <a:avLst/>
            </a:prstGeom>
            <a:grp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91440" tIns="45720" rIns="91440" bIns="45720" rtlCol="0" anchor="ctr"/>
            <a:lstStyle/>
            <a:p>
              <a:pPr algn="ctr" defTabSz="514350" fontAlgn="auto">
                <a:spcBef>
                  <a:spcPts val="0"/>
                </a:spcBef>
                <a:spcAft>
                  <a:spcPts val="0"/>
                </a:spcAft>
              </a:pPr>
              <a:endParaRPr lang="en-US" sz="1400" dirty="0" err="1">
                <a:solidFill>
                  <a:srgbClr val="00BCEB"/>
                </a:solidFill>
                <a:latin typeface="Arial"/>
                <a:ea typeface="Arial" pitchFamily="-107" charset="0"/>
                <a:cs typeface="Arial" pitchFamily="-107" charset="0"/>
                <a:sym typeface="Arial" pitchFamily="-107" charset="0"/>
              </a:endParaRPr>
            </a:p>
          </p:txBody>
        </p:sp>
      </p:grp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03276" y="1347788"/>
            <a:ext cx="4075155" cy="285560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Tx/>
              <a:buSzPct val="80000"/>
              <a:buFont typeface="Arial"/>
              <a:buChar char="•"/>
              <a:defRPr sz="20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Tx/>
              <a:buSzPct val="80000"/>
              <a:buFont typeface="Arial"/>
              <a:buChar char="•"/>
              <a:defRPr sz="1800" b="0" i="0">
                <a:solidFill>
                  <a:schemeClr val="bg1"/>
                </a:solidFill>
                <a:latin typeface="+mn-lt"/>
                <a:cs typeface="CiscoSans ExtraLight"/>
              </a:defRPr>
            </a:lvl2pPr>
            <a:lvl3pPr marL="747558" indent="-171415">
              <a:buClrTx/>
              <a:buSzPct val="80000"/>
              <a:buFont typeface="Arial"/>
              <a:buChar char="•"/>
              <a:defRPr sz="1600" b="0" i="0">
                <a:solidFill>
                  <a:schemeClr val="bg1"/>
                </a:solidFill>
                <a:latin typeface="+mn-lt"/>
                <a:cs typeface="CiscoSans ExtraLight"/>
              </a:defRPr>
            </a:lvl3pPr>
            <a:lvl4pPr marL="911035" indent="-171415">
              <a:buClrTx/>
              <a:buSzPct val="80000"/>
              <a:buFont typeface="Arial"/>
              <a:buChar char="•"/>
              <a:defRPr sz="1400" b="0" i="0">
                <a:solidFill>
                  <a:schemeClr val="bg1"/>
                </a:solidFill>
                <a:latin typeface="+mn-lt"/>
                <a:cs typeface="CiscoSans ExtraLight"/>
              </a:defRPr>
            </a:lvl4pPr>
            <a:lvl5pPr marL="1082450" indent="-168240">
              <a:buClrTx/>
              <a:buSzPct val="80000"/>
              <a:buFont typeface="Arial"/>
              <a:buChar char="•"/>
              <a:defRPr sz="1200" b="0" i="0">
                <a:solidFill>
                  <a:schemeClr val="bg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4108704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>
                <a:solidFill>
                  <a:srgbClr val="FFFFFF">
                    <a:alpha val="60000"/>
                  </a:srgbClr>
                </a:solidFill>
                <a:ea typeface="ＭＳ Ｐゴシック" charset="0"/>
              </a:rPr>
              <a:t>Presentation ID</a:t>
            </a:r>
          </a:p>
        </p:txBody>
      </p:sp>
      <p:grpSp>
        <p:nvGrpSpPr>
          <p:cNvPr id="55" name="Group 54"/>
          <p:cNvGrpSpPr/>
          <p:nvPr userDrawn="1"/>
        </p:nvGrpSpPr>
        <p:grpSpPr>
          <a:xfrm>
            <a:off x="454861" y="4785454"/>
            <a:ext cx="820227" cy="274319"/>
            <a:chOff x="1741456" y="4513412"/>
            <a:chExt cx="1027381" cy="343600"/>
          </a:xfrm>
          <a:solidFill>
            <a:schemeClr val="bg1"/>
          </a:solidFill>
        </p:grpSpPr>
        <p:sp>
          <p:nvSpPr>
            <p:cNvPr id="56" name="Freeform: Shape 1"/>
            <p:cNvSpPr/>
            <p:nvPr/>
          </p:nvSpPr>
          <p:spPr>
            <a:xfrm>
              <a:off x="2624973" y="4513412"/>
              <a:ext cx="143864" cy="34303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58" h="1806">
                  <a:moveTo>
                    <a:pt x="242" y="829"/>
                  </a:moveTo>
                  <a:cubicBezTo>
                    <a:pt x="215" y="896"/>
                    <a:pt x="204" y="941"/>
                    <a:pt x="204" y="964"/>
                  </a:cubicBezTo>
                  <a:cubicBezTo>
                    <a:pt x="183" y="999"/>
                    <a:pt x="175" y="1070"/>
                    <a:pt x="175" y="1097"/>
                  </a:cubicBezTo>
                  <a:lnTo>
                    <a:pt x="175" y="1129"/>
                  </a:lnTo>
                  <a:lnTo>
                    <a:pt x="223" y="1208"/>
                  </a:lnTo>
                  <a:cubicBezTo>
                    <a:pt x="250" y="1245"/>
                    <a:pt x="218" y="1258"/>
                    <a:pt x="292" y="1282"/>
                  </a:cubicBezTo>
                  <a:cubicBezTo>
                    <a:pt x="318" y="1282"/>
                    <a:pt x="340" y="1261"/>
                    <a:pt x="353" y="1221"/>
                  </a:cubicBezTo>
                  <a:lnTo>
                    <a:pt x="353" y="1208"/>
                  </a:lnTo>
                  <a:cubicBezTo>
                    <a:pt x="353" y="1113"/>
                    <a:pt x="387" y="978"/>
                    <a:pt x="419" y="888"/>
                  </a:cubicBezTo>
                  <a:cubicBezTo>
                    <a:pt x="419" y="845"/>
                    <a:pt x="456" y="718"/>
                    <a:pt x="588" y="406"/>
                  </a:cubicBezTo>
                  <a:cubicBezTo>
                    <a:pt x="588" y="371"/>
                    <a:pt x="618" y="308"/>
                    <a:pt x="678" y="210"/>
                  </a:cubicBezTo>
                  <a:cubicBezTo>
                    <a:pt x="729" y="125"/>
                    <a:pt x="742" y="138"/>
                    <a:pt x="758" y="128"/>
                  </a:cubicBezTo>
                  <a:lnTo>
                    <a:pt x="758" y="80"/>
                  </a:lnTo>
                  <a:lnTo>
                    <a:pt x="739" y="61"/>
                  </a:lnTo>
                  <a:cubicBezTo>
                    <a:pt x="739" y="61"/>
                    <a:pt x="721" y="43"/>
                    <a:pt x="671" y="22"/>
                  </a:cubicBezTo>
                  <a:cubicBezTo>
                    <a:pt x="671" y="22"/>
                    <a:pt x="620" y="0"/>
                    <a:pt x="604" y="0"/>
                  </a:cubicBezTo>
                  <a:cubicBezTo>
                    <a:pt x="588" y="0"/>
                    <a:pt x="557" y="32"/>
                    <a:pt x="530" y="93"/>
                  </a:cubicBezTo>
                  <a:close/>
                  <a:moveTo>
                    <a:pt x="14" y="1738"/>
                  </a:moveTo>
                  <a:cubicBezTo>
                    <a:pt x="14" y="1772"/>
                    <a:pt x="-18" y="1783"/>
                    <a:pt x="16" y="1806"/>
                  </a:cubicBezTo>
                  <a:lnTo>
                    <a:pt x="77" y="1806"/>
                  </a:lnTo>
                  <a:cubicBezTo>
                    <a:pt x="144" y="1775"/>
                    <a:pt x="167" y="1716"/>
                    <a:pt x="252" y="1528"/>
                  </a:cubicBezTo>
                  <a:lnTo>
                    <a:pt x="252" y="1486"/>
                  </a:lnTo>
                  <a:cubicBezTo>
                    <a:pt x="252" y="1460"/>
                    <a:pt x="273" y="1446"/>
                    <a:pt x="218" y="1412"/>
                  </a:cubicBezTo>
                  <a:lnTo>
                    <a:pt x="202" y="1412"/>
                  </a:lnTo>
                  <a:cubicBezTo>
                    <a:pt x="93" y="1409"/>
                    <a:pt x="67" y="1465"/>
                    <a:pt x="14" y="168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" name="Freeform: Shape 2"/>
            <p:cNvSpPr/>
            <p:nvPr/>
          </p:nvSpPr>
          <p:spPr>
            <a:xfrm>
              <a:off x="2244124" y="4551801"/>
              <a:ext cx="81339" cy="30426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9" h="1602">
                  <a:moveTo>
                    <a:pt x="244" y="1533"/>
                  </a:moveTo>
                  <a:cubicBezTo>
                    <a:pt x="209" y="1533"/>
                    <a:pt x="199" y="1483"/>
                    <a:pt x="183" y="1329"/>
                  </a:cubicBezTo>
                  <a:cubicBezTo>
                    <a:pt x="201" y="1064"/>
                    <a:pt x="223" y="884"/>
                    <a:pt x="241" y="789"/>
                  </a:cubicBezTo>
                  <a:cubicBezTo>
                    <a:pt x="323" y="384"/>
                    <a:pt x="307" y="458"/>
                    <a:pt x="366" y="320"/>
                  </a:cubicBezTo>
                  <a:cubicBezTo>
                    <a:pt x="424" y="180"/>
                    <a:pt x="429" y="161"/>
                    <a:pt x="429" y="119"/>
                  </a:cubicBezTo>
                  <a:cubicBezTo>
                    <a:pt x="429" y="71"/>
                    <a:pt x="376" y="32"/>
                    <a:pt x="268" y="0"/>
                  </a:cubicBezTo>
                  <a:lnTo>
                    <a:pt x="260" y="0"/>
                  </a:lnTo>
                  <a:lnTo>
                    <a:pt x="257" y="2"/>
                  </a:lnTo>
                  <a:cubicBezTo>
                    <a:pt x="257" y="2"/>
                    <a:pt x="254" y="5"/>
                    <a:pt x="241" y="63"/>
                  </a:cubicBezTo>
                  <a:lnTo>
                    <a:pt x="209" y="201"/>
                  </a:lnTo>
                  <a:cubicBezTo>
                    <a:pt x="130" y="535"/>
                    <a:pt x="127" y="564"/>
                    <a:pt x="109" y="614"/>
                  </a:cubicBezTo>
                  <a:cubicBezTo>
                    <a:pt x="-8" y="1138"/>
                    <a:pt x="0" y="1213"/>
                    <a:pt x="0" y="1340"/>
                  </a:cubicBezTo>
                  <a:cubicBezTo>
                    <a:pt x="5" y="1385"/>
                    <a:pt x="27" y="1432"/>
                    <a:pt x="66" y="1483"/>
                  </a:cubicBezTo>
                  <a:cubicBezTo>
                    <a:pt x="146" y="1562"/>
                    <a:pt x="212" y="1602"/>
                    <a:pt x="257" y="160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" name="Freeform: Shape 3"/>
            <p:cNvSpPr/>
            <p:nvPr/>
          </p:nvSpPr>
          <p:spPr>
            <a:xfrm>
              <a:off x="2307789" y="4611664"/>
              <a:ext cx="82479" cy="24458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35" h="1288">
                  <a:moveTo>
                    <a:pt x="270" y="204"/>
                  </a:moveTo>
                  <a:lnTo>
                    <a:pt x="294" y="212"/>
                  </a:lnTo>
                  <a:cubicBezTo>
                    <a:pt x="331" y="206"/>
                    <a:pt x="379" y="164"/>
                    <a:pt x="435" y="82"/>
                  </a:cubicBezTo>
                  <a:lnTo>
                    <a:pt x="432" y="71"/>
                  </a:lnTo>
                  <a:cubicBezTo>
                    <a:pt x="429" y="45"/>
                    <a:pt x="395" y="21"/>
                    <a:pt x="329" y="0"/>
                  </a:cubicBezTo>
                  <a:lnTo>
                    <a:pt x="321" y="0"/>
                  </a:lnTo>
                  <a:cubicBezTo>
                    <a:pt x="302" y="3"/>
                    <a:pt x="284" y="69"/>
                    <a:pt x="270" y="204"/>
                  </a:cubicBezTo>
                  <a:close/>
                  <a:moveTo>
                    <a:pt x="210" y="1218"/>
                  </a:moveTo>
                  <a:lnTo>
                    <a:pt x="199" y="1189"/>
                  </a:lnTo>
                  <a:cubicBezTo>
                    <a:pt x="194" y="1048"/>
                    <a:pt x="194" y="956"/>
                    <a:pt x="204" y="913"/>
                  </a:cubicBezTo>
                  <a:lnTo>
                    <a:pt x="194" y="884"/>
                  </a:lnTo>
                  <a:cubicBezTo>
                    <a:pt x="191" y="829"/>
                    <a:pt x="196" y="800"/>
                    <a:pt x="207" y="800"/>
                  </a:cubicBezTo>
                  <a:cubicBezTo>
                    <a:pt x="220" y="712"/>
                    <a:pt x="236" y="662"/>
                    <a:pt x="249" y="651"/>
                  </a:cubicBezTo>
                  <a:cubicBezTo>
                    <a:pt x="255" y="590"/>
                    <a:pt x="286" y="511"/>
                    <a:pt x="347" y="413"/>
                  </a:cubicBezTo>
                  <a:cubicBezTo>
                    <a:pt x="345" y="381"/>
                    <a:pt x="281" y="341"/>
                    <a:pt x="165" y="291"/>
                  </a:cubicBezTo>
                  <a:cubicBezTo>
                    <a:pt x="133" y="294"/>
                    <a:pt x="106" y="360"/>
                    <a:pt x="82" y="484"/>
                  </a:cubicBezTo>
                  <a:cubicBezTo>
                    <a:pt x="16" y="768"/>
                    <a:pt x="-10" y="969"/>
                    <a:pt x="3" y="1086"/>
                  </a:cubicBezTo>
                  <a:cubicBezTo>
                    <a:pt x="14" y="1168"/>
                    <a:pt x="24" y="1207"/>
                    <a:pt x="40" y="1207"/>
                  </a:cubicBezTo>
                  <a:cubicBezTo>
                    <a:pt x="96" y="1268"/>
                    <a:pt x="157" y="1295"/>
                    <a:pt x="225" y="128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9" name="Freeform: Shape 4"/>
            <p:cNvSpPr/>
            <p:nvPr/>
          </p:nvSpPr>
          <p:spPr>
            <a:xfrm>
              <a:off x="2387038" y="4639791"/>
              <a:ext cx="173891" cy="21627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16" h="1139">
                  <a:moveTo>
                    <a:pt x="871" y="172"/>
                  </a:moveTo>
                  <a:cubicBezTo>
                    <a:pt x="900" y="141"/>
                    <a:pt x="916" y="114"/>
                    <a:pt x="916" y="95"/>
                  </a:cubicBezTo>
                  <a:cubicBezTo>
                    <a:pt x="916" y="37"/>
                    <a:pt x="892" y="5"/>
                    <a:pt x="795" y="0"/>
                  </a:cubicBezTo>
                  <a:cubicBezTo>
                    <a:pt x="773" y="0"/>
                    <a:pt x="736" y="35"/>
                    <a:pt x="683" y="106"/>
                  </a:cubicBezTo>
                  <a:cubicBezTo>
                    <a:pt x="644" y="252"/>
                    <a:pt x="599" y="350"/>
                    <a:pt x="543" y="403"/>
                  </a:cubicBezTo>
                  <a:cubicBezTo>
                    <a:pt x="456" y="596"/>
                    <a:pt x="389" y="723"/>
                    <a:pt x="344" y="781"/>
                  </a:cubicBezTo>
                  <a:cubicBezTo>
                    <a:pt x="331" y="832"/>
                    <a:pt x="318" y="858"/>
                    <a:pt x="307" y="858"/>
                  </a:cubicBezTo>
                  <a:lnTo>
                    <a:pt x="305" y="858"/>
                  </a:lnTo>
                  <a:cubicBezTo>
                    <a:pt x="305" y="858"/>
                    <a:pt x="302" y="858"/>
                    <a:pt x="299" y="773"/>
                  </a:cubicBezTo>
                  <a:lnTo>
                    <a:pt x="294" y="569"/>
                  </a:lnTo>
                  <a:lnTo>
                    <a:pt x="302" y="498"/>
                  </a:lnTo>
                  <a:lnTo>
                    <a:pt x="286" y="416"/>
                  </a:lnTo>
                  <a:lnTo>
                    <a:pt x="294" y="397"/>
                  </a:lnTo>
                  <a:lnTo>
                    <a:pt x="278" y="363"/>
                  </a:lnTo>
                  <a:lnTo>
                    <a:pt x="286" y="339"/>
                  </a:lnTo>
                  <a:lnTo>
                    <a:pt x="286" y="334"/>
                  </a:lnTo>
                  <a:cubicBezTo>
                    <a:pt x="286" y="286"/>
                    <a:pt x="207" y="249"/>
                    <a:pt x="45" y="220"/>
                  </a:cubicBezTo>
                  <a:cubicBezTo>
                    <a:pt x="24" y="225"/>
                    <a:pt x="11" y="236"/>
                    <a:pt x="0" y="249"/>
                  </a:cubicBezTo>
                  <a:lnTo>
                    <a:pt x="0" y="260"/>
                  </a:lnTo>
                  <a:cubicBezTo>
                    <a:pt x="29" y="260"/>
                    <a:pt x="53" y="474"/>
                    <a:pt x="74" y="906"/>
                  </a:cubicBezTo>
                  <a:cubicBezTo>
                    <a:pt x="74" y="993"/>
                    <a:pt x="93" y="1049"/>
                    <a:pt x="133" y="1073"/>
                  </a:cubicBezTo>
                  <a:cubicBezTo>
                    <a:pt x="170" y="1115"/>
                    <a:pt x="215" y="1139"/>
                    <a:pt x="273" y="1139"/>
                  </a:cubicBezTo>
                  <a:lnTo>
                    <a:pt x="302" y="1139"/>
                  </a:lnTo>
                  <a:lnTo>
                    <a:pt x="305" y="1136"/>
                  </a:lnTo>
                  <a:cubicBezTo>
                    <a:pt x="305" y="1136"/>
                    <a:pt x="307" y="1134"/>
                    <a:pt x="342" y="1054"/>
                  </a:cubicBezTo>
                  <a:lnTo>
                    <a:pt x="432" y="848"/>
                  </a:lnTo>
                  <a:cubicBezTo>
                    <a:pt x="516" y="667"/>
                    <a:pt x="569" y="564"/>
                    <a:pt x="593" y="540"/>
                  </a:cubicBezTo>
                  <a:cubicBezTo>
                    <a:pt x="620" y="474"/>
                    <a:pt x="641" y="440"/>
                    <a:pt x="652" y="434"/>
                  </a:cubicBezTo>
                  <a:lnTo>
                    <a:pt x="654" y="434"/>
                  </a:lnTo>
                  <a:cubicBezTo>
                    <a:pt x="654" y="434"/>
                    <a:pt x="657" y="434"/>
                    <a:pt x="712" y="36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0" name="Freeform: Shape 5"/>
            <p:cNvSpPr/>
            <p:nvPr/>
          </p:nvSpPr>
          <p:spPr>
            <a:xfrm>
              <a:off x="2518358" y="4655945"/>
              <a:ext cx="124099" cy="20106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4" h="1059">
                  <a:moveTo>
                    <a:pt x="337" y="53"/>
                  </a:moveTo>
                  <a:cubicBezTo>
                    <a:pt x="276" y="108"/>
                    <a:pt x="233" y="167"/>
                    <a:pt x="204" y="230"/>
                  </a:cubicBezTo>
                  <a:lnTo>
                    <a:pt x="201" y="233"/>
                  </a:lnTo>
                  <a:cubicBezTo>
                    <a:pt x="201" y="233"/>
                    <a:pt x="199" y="236"/>
                    <a:pt x="183" y="262"/>
                  </a:cubicBezTo>
                  <a:lnTo>
                    <a:pt x="125" y="368"/>
                  </a:lnTo>
                  <a:cubicBezTo>
                    <a:pt x="43" y="564"/>
                    <a:pt x="0" y="710"/>
                    <a:pt x="0" y="808"/>
                  </a:cubicBezTo>
                  <a:lnTo>
                    <a:pt x="0" y="826"/>
                  </a:lnTo>
                  <a:cubicBezTo>
                    <a:pt x="0" y="861"/>
                    <a:pt x="21" y="900"/>
                    <a:pt x="66" y="945"/>
                  </a:cubicBezTo>
                  <a:cubicBezTo>
                    <a:pt x="109" y="1019"/>
                    <a:pt x="159" y="1059"/>
                    <a:pt x="220" y="1059"/>
                  </a:cubicBezTo>
                  <a:cubicBezTo>
                    <a:pt x="268" y="1049"/>
                    <a:pt x="294" y="1038"/>
                    <a:pt x="294" y="1030"/>
                  </a:cubicBezTo>
                  <a:cubicBezTo>
                    <a:pt x="339" y="998"/>
                    <a:pt x="360" y="977"/>
                    <a:pt x="360" y="964"/>
                  </a:cubicBezTo>
                  <a:cubicBezTo>
                    <a:pt x="432" y="874"/>
                    <a:pt x="477" y="800"/>
                    <a:pt x="501" y="739"/>
                  </a:cubicBezTo>
                  <a:lnTo>
                    <a:pt x="501" y="733"/>
                  </a:lnTo>
                  <a:lnTo>
                    <a:pt x="485" y="720"/>
                  </a:lnTo>
                  <a:lnTo>
                    <a:pt x="469" y="733"/>
                  </a:lnTo>
                  <a:cubicBezTo>
                    <a:pt x="392" y="845"/>
                    <a:pt x="310" y="924"/>
                    <a:pt x="220" y="972"/>
                  </a:cubicBezTo>
                  <a:cubicBezTo>
                    <a:pt x="204" y="972"/>
                    <a:pt x="191" y="961"/>
                    <a:pt x="183" y="943"/>
                  </a:cubicBezTo>
                  <a:cubicBezTo>
                    <a:pt x="183" y="813"/>
                    <a:pt x="233" y="641"/>
                    <a:pt x="331" y="421"/>
                  </a:cubicBezTo>
                  <a:lnTo>
                    <a:pt x="382" y="424"/>
                  </a:lnTo>
                  <a:cubicBezTo>
                    <a:pt x="382" y="424"/>
                    <a:pt x="411" y="426"/>
                    <a:pt x="440" y="416"/>
                  </a:cubicBezTo>
                  <a:lnTo>
                    <a:pt x="530" y="379"/>
                  </a:lnTo>
                  <a:cubicBezTo>
                    <a:pt x="588" y="349"/>
                    <a:pt x="628" y="299"/>
                    <a:pt x="654" y="230"/>
                  </a:cubicBezTo>
                  <a:lnTo>
                    <a:pt x="654" y="159"/>
                  </a:lnTo>
                  <a:cubicBezTo>
                    <a:pt x="646" y="111"/>
                    <a:pt x="577" y="58"/>
                    <a:pt x="448" y="0"/>
                  </a:cubicBezTo>
                  <a:lnTo>
                    <a:pt x="411" y="0"/>
                  </a:lnTo>
                  <a:close/>
                  <a:moveTo>
                    <a:pt x="374" y="349"/>
                  </a:moveTo>
                  <a:cubicBezTo>
                    <a:pt x="453" y="244"/>
                    <a:pt x="506" y="191"/>
                    <a:pt x="535" y="191"/>
                  </a:cubicBezTo>
                  <a:lnTo>
                    <a:pt x="543" y="191"/>
                  </a:lnTo>
                  <a:lnTo>
                    <a:pt x="551" y="196"/>
                  </a:lnTo>
                  <a:cubicBezTo>
                    <a:pt x="498" y="310"/>
                    <a:pt x="448" y="368"/>
                    <a:pt x="405" y="368"/>
                  </a:cubicBezTo>
                  <a:lnTo>
                    <a:pt x="376" y="355"/>
                  </a:lnTo>
                  <a:lnTo>
                    <a:pt x="376" y="349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1" name="Freeform: Shape 6"/>
            <p:cNvSpPr/>
            <p:nvPr/>
          </p:nvSpPr>
          <p:spPr>
            <a:xfrm>
              <a:off x="1741456" y="4718660"/>
              <a:ext cx="122009" cy="13721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3" h="723">
                  <a:moveTo>
                    <a:pt x="495" y="442"/>
                  </a:moveTo>
                  <a:cubicBezTo>
                    <a:pt x="490" y="495"/>
                    <a:pt x="455" y="598"/>
                    <a:pt x="339" y="598"/>
                  </a:cubicBezTo>
                  <a:cubicBezTo>
                    <a:pt x="233" y="598"/>
                    <a:pt x="151" y="522"/>
                    <a:pt x="151" y="363"/>
                  </a:cubicBezTo>
                  <a:cubicBezTo>
                    <a:pt x="151" y="220"/>
                    <a:pt x="222" y="127"/>
                    <a:pt x="339" y="127"/>
                  </a:cubicBezTo>
                  <a:cubicBezTo>
                    <a:pt x="434" y="127"/>
                    <a:pt x="482" y="199"/>
                    <a:pt x="490" y="249"/>
                  </a:cubicBezTo>
                  <a:lnTo>
                    <a:pt x="635" y="249"/>
                  </a:lnTo>
                  <a:cubicBezTo>
                    <a:pt x="627" y="161"/>
                    <a:pt x="559" y="0"/>
                    <a:pt x="339" y="0"/>
                  </a:cubicBezTo>
                  <a:cubicBezTo>
                    <a:pt x="130" y="0"/>
                    <a:pt x="0" y="156"/>
                    <a:pt x="0" y="360"/>
                  </a:cubicBezTo>
                  <a:cubicBezTo>
                    <a:pt x="0" y="577"/>
                    <a:pt x="140" y="723"/>
                    <a:pt x="339" y="723"/>
                  </a:cubicBezTo>
                  <a:cubicBezTo>
                    <a:pt x="566" y="723"/>
                    <a:pt x="638" y="537"/>
                    <a:pt x="643" y="43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2" name="Freeform: Shape 7"/>
            <p:cNvSpPr/>
            <p:nvPr/>
          </p:nvSpPr>
          <p:spPr>
            <a:xfrm>
              <a:off x="1876198" y="4721701"/>
              <a:ext cx="27556" cy="2337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124">
                  <a:moveTo>
                    <a:pt x="73" y="124"/>
                  </a:moveTo>
                  <a:lnTo>
                    <a:pt x="0" y="124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2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3" name="Freeform: Shape 8"/>
            <p:cNvSpPr/>
            <p:nvPr/>
          </p:nvSpPr>
          <p:spPr>
            <a:xfrm>
              <a:off x="1876198" y="4757809"/>
              <a:ext cx="27556" cy="9502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501">
                  <a:moveTo>
                    <a:pt x="73" y="501"/>
                  </a:moveTo>
                  <a:lnTo>
                    <a:pt x="0" y="501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501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4" name="Freeform: Shape 9"/>
            <p:cNvSpPr/>
            <p:nvPr/>
          </p:nvSpPr>
          <p:spPr>
            <a:xfrm>
              <a:off x="1914967" y="4755338"/>
              <a:ext cx="90461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7" h="530">
                  <a:moveTo>
                    <a:pt x="16" y="146"/>
                  </a:moveTo>
                  <a:cubicBezTo>
                    <a:pt x="16" y="252"/>
                    <a:pt x="109" y="284"/>
                    <a:pt x="162" y="297"/>
                  </a:cubicBezTo>
                  <a:cubicBezTo>
                    <a:pt x="175" y="299"/>
                    <a:pt x="212" y="310"/>
                    <a:pt x="225" y="313"/>
                  </a:cubicBezTo>
                  <a:cubicBezTo>
                    <a:pt x="278" y="326"/>
                    <a:pt x="326" y="337"/>
                    <a:pt x="326" y="379"/>
                  </a:cubicBezTo>
                  <a:cubicBezTo>
                    <a:pt x="326" y="408"/>
                    <a:pt x="294" y="432"/>
                    <a:pt x="236" y="432"/>
                  </a:cubicBezTo>
                  <a:cubicBezTo>
                    <a:pt x="178" y="432"/>
                    <a:pt x="143" y="403"/>
                    <a:pt x="138" y="352"/>
                  </a:cubicBezTo>
                  <a:lnTo>
                    <a:pt x="0" y="352"/>
                  </a:lnTo>
                  <a:cubicBezTo>
                    <a:pt x="6" y="405"/>
                    <a:pt x="35" y="530"/>
                    <a:pt x="236" y="530"/>
                  </a:cubicBezTo>
                  <a:cubicBezTo>
                    <a:pt x="424" y="530"/>
                    <a:pt x="477" y="427"/>
                    <a:pt x="477" y="368"/>
                  </a:cubicBezTo>
                  <a:cubicBezTo>
                    <a:pt x="477" y="302"/>
                    <a:pt x="435" y="246"/>
                    <a:pt x="310" y="215"/>
                  </a:cubicBezTo>
                  <a:cubicBezTo>
                    <a:pt x="302" y="212"/>
                    <a:pt x="262" y="204"/>
                    <a:pt x="247" y="199"/>
                  </a:cubicBezTo>
                  <a:cubicBezTo>
                    <a:pt x="183" y="183"/>
                    <a:pt x="165" y="172"/>
                    <a:pt x="165" y="141"/>
                  </a:cubicBezTo>
                  <a:cubicBezTo>
                    <a:pt x="165" y="111"/>
                    <a:pt x="196" y="98"/>
                    <a:pt x="231" y="98"/>
                  </a:cubicBezTo>
                  <a:cubicBezTo>
                    <a:pt x="310" y="98"/>
                    <a:pt x="326" y="138"/>
                    <a:pt x="326" y="162"/>
                  </a:cubicBezTo>
                  <a:lnTo>
                    <a:pt x="464" y="162"/>
                  </a:lnTo>
                  <a:cubicBezTo>
                    <a:pt x="464" y="109"/>
                    <a:pt x="427" y="0"/>
                    <a:pt x="231" y="0"/>
                  </a:cubicBezTo>
                  <a:cubicBezTo>
                    <a:pt x="74" y="0"/>
                    <a:pt x="16" y="80"/>
                    <a:pt x="16" y="14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5" name="Freeform: Shape 10"/>
            <p:cNvSpPr/>
            <p:nvPr/>
          </p:nvSpPr>
          <p:spPr>
            <a:xfrm>
              <a:off x="2012080" y="4755338"/>
              <a:ext cx="97493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4" h="530">
                  <a:moveTo>
                    <a:pt x="376" y="331"/>
                  </a:moveTo>
                  <a:cubicBezTo>
                    <a:pt x="366" y="379"/>
                    <a:pt x="334" y="424"/>
                    <a:pt x="270" y="424"/>
                  </a:cubicBezTo>
                  <a:cubicBezTo>
                    <a:pt x="191" y="424"/>
                    <a:pt x="151" y="355"/>
                    <a:pt x="151" y="265"/>
                  </a:cubicBezTo>
                  <a:cubicBezTo>
                    <a:pt x="151" y="196"/>
                    <a:pt x="178" y="103"/>
                    <a:pt x="270" y="103"/>
                  </a:cubicBezTo>
                  <a:cubicBezTo>
                    <a:pt x="329" y="103"/>
                    <a:pt x="363" y="143"/>
                    <a:pt x="371" y="188"/>
                  </a:cubicBezTo>
                  <a:lnTo>
                    <a:pt x="511" y="188"/>
                  </a:lnTo>
                  <a:cubicBezTo>
                    <a:pt x="503" y="109"/>
                    <a:pt x="445" y="0"/>
                    <a:pt x="268" y="0"/>
                  </a:cubicBezTo>
                  <a:cubicBezTo>
                    <a:pt x="112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53" y="530"/>
                    <a:pt x="506" y="413"/>
                    <a:pt x="514" y="334"/>
                  </a:cubicBezTo>
                  <a:lnTo>
                    <a:pt x="376" y="33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6" name="Freeform: Shape 11"/>
            <p:cNvSpPr/>
            <p:nvPr/>
          </p:nvSpPr>
          <p:spPr>
            <a:xfrm>
              <a:off x="2117744" y="4755338"/>
              <a:ext cx="101104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33" h="530">
                  <a:moveTo>
                    <a:pt x="268" y="0"/>
                  </a:moveTo>
                  <a:cubicBezTo>
                    <a:pt x="109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24" y="530"/>
                    <a:pt x="533" y="429"/>
                    <a:pt x="533" y="265"/>
                  </a:cubicBezTo>
                  <a:cubicBezTo>
                    <a:pt x="533" y="98"/>
                    <a:pt x="419" y="0"/>
                    <a:pt x="268" y="0"/>
                  </a:cubicBezTo>
                  <a:close/>
                  <a:moveTo>
                    <a:pt x="265" y="424"/>
                  </a:moveTo>
                  <a:cubicBezTo>
                    <a:pt x="188" y="424"/>
                    <a:pt x="146" y="355"/>
                    <a:pt x="146" y="265"/>
                  </a:cubicBezTo>
                  <a:cubicBezTo>
                    <a:pt x="149" y="196"/>
                    <a:pt x="175" y="103"/>
                    <a:pt x="265" y="103"/>
                  </a:cubicBezTo>
                  <a:cubicBezTo>
                    <a:pt x="347" y="103"/>
                    <a:pt x="382" y="183"/>
                    <a:pt x="382" y="265"/>
                  </a:cubicBezTo>
                  <a:cubicBezTo>
                    <a:pt x="382" y="347"/>
                    <a:pt x="347" y="424"/>
                    <a:pt x="265" y="424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0551656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925" y="218947"/>
            <a:ext cx="8513064" cy="765432"/>
          </a:xfrm>
        </p:spPr>
        <p:txBody>
          <a:bodyPr/>
          <a:lstStyle>
            <a:lvl1pPr>
              <a:defRPr baseline="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52925" y="1077913"/>
            <a:ext cx="8513064" cy="33988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>
                <a:ea typeface="ＭＳ Ｐゴシック" charset="0"/>
              </a:rPr>
              <a:t>Presentation ID</a:t>
            </a:r>
          </a:p>
        </p:txBody>
      </p:sp>
    </p:spTree>
    <p:extLst>
      <p:ext uri="{BB962C8B-B14F-4D97-AF65-F5344CB8AC3E}">
        <p14:creationId xmlns:p14="http://schemas.microsoft.com/office/powerpoint/2010/main" val="3090458724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925" y="218947"/>
            <a:ext cx="8513064" cy="765432"/>
          </a:xfrm>
        </p:spPr>
        <p:txBody>
          <a:bodyPr/>
          <a:lstStyle>
            <a:lvl1pPr>
              <a:defRPr baseline="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52925" y="1077913"/>
            <a:ext cx="8513064" cy="33988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>
                <a:ea typeface="ＭＳ Ｐゴシック" charset="0"/>
              </a:rPr>
              <a:t>Presentation ID</a:t>
            </a:r>
          </a:p>
        </p:txBody>
      </p:sp>
    </p:spTree>
    <p:extLst>
      <p:ext uri="{BB962C8B-B14F-4D97-AF65-F5344CB8AC3E}">
        <p14:creationId xmlns:p14="http://schemas.microsoft.com/office/powerpoint/2010/main" val="1467929472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925" y="218947"/>
            <a:ext cx="8513064" cy="765432"/>
          </a:xfrm>
        </p:spPr>
        <p:txBody>
          <a:bodyPr/>
          <a:lstStyle>
            <a:lvl1pPr>
              <a:defRPr baseline="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52925" y="1077913"/>
            <a:ext cx="8513064" cy="33988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>
                <a:ea typeface="ＭＳ Ｐゴシック" charset="0"/>
              </a:rPr>
              <a:t>Presentation ID</a:t>
            </a:r>
          </a:p>
        </p:txBody>
      </p:sp>
    </p:spTree>
    <p:extLst>
      <p:ext uri="{BB962C8B-B14F-4D97-AF65-F5344CB8AC3E}">
        <p14:creationId xmlns:p14="http://schemas.microsoft.com/office/powerpoint/2010/main" val="1782685278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>
                <a:ea typeface="ＭＳ Ｐゴシック" charset="0"/>
              </a:rPr>
              <a:t>Presentation ID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384176"/>
            <a:ext cx="8513064" cy="434974"/>
          </a:xfrm>
        </p:spPr>
        <p:txBody>
          <a:bodyPr/>
          <a:lstStyle>
            <a:lvl1pPr>
              <a:defRPr baseline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1"/>
          </p:nvPr>
        </p:nvSpPr>
        <p:spPr>
          <a:xfrm>
            <a:off x="356616" y="1199409"/>
            <a:ext cx="8513064" cy="295212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56616" y="777134"/>
            <a:ext cx="8513064" cy="381000"/>
          </a:xfrm>
        </p:spPr>
        <p:txBody>
          <a:bodyPr/>
          <a:lstStyle>
            <a:lvl1pPr marL="1785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330248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>
                <a:ea typeface="ＭＳ Ｐゴシック" charset="0"/>
              </a:rPr>
              <a:t>Presentation ID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56616" y="217715"/>
            <a:ext cx="8513064" cy="7654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387115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>
                <a:ea typeface="ＭＳ Ｐゴシック" charset="0"/>
              </a:rPr>
              <a:t>Presentation ID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384048"/>
            <a:ext cx="8513064" cy="434974"/>
          </a:xfrm>
        </p:spPr>
        <p:txBody>
          <a:bodyPr/>
          <a:lstStyle>
            <a:lvl1pPr>
              <a:defRPr baseline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56616" y="777134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10644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>
                <a:ea typeface="ＭＳ Ｐゴシック" charset="0"/>
              </a:rPr>
              <a:t>Presentation ID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56616" y="218947"/>
            <a:ext cx="8513064" cy="765432"/>
          </a:xfrm>
        </p:spPr>
        <p:txBody>
          <a:bodyPr/>
          <a:lstStyle>
            <a:lvl1pPr>
              <a:defRPr baseline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sz="quarter" idx="11"/>
          </p:nvPr>
        </p:nvSpPr>
        <p:spPr>
          <a:xfrm>
            <a:off x="356616" y="1077912"/>
            <a:ext cx="4069080" cy="325798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12"/>
          </p:nvPr>
        </p:nvSpPr>
        <p:spPr>
          <a:xfrm>
            <a:off x="4800600" y="1077913"/>
            <a:ext cx="4069080" cy="325345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51870742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3005233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with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>
                <a:ea typeface="ＭＳ Ｐゴシック" charset="0"/>
              </a:rPr>
              <a:t>Presentation ID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384176"/>
            <a:ext cx="8513064" cy="434974"/>
          </a:xfrm>
        </p:spPr>
        <p:txBody>
          <a:bodyPr/>
          <a:lstStyle>
            <a:lvl1pPr>
              <a:defRPr baseline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Content Placeholder 4"/>
          <p:cNvSpPr>
            <a:spLocks noGrp="1"/>
          </p:cNvSpPr>
          <p:nvPr>
            <p:ph sz="quarter" idx="11"/>
          </p:nvPr>
        </p:nvSpPr>
        <p:spPr>
          <a:xfrm>
            <a:off x="356616" y="1199409"/>
            <a:ext cx="4069080" cy="30978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56616" y="777134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6"/>
          <p:cNvSpPr>
            <a:spLocks noGrp="1"/>
          </p:cNvSpPr>
          <p:nvPr>
            <p:ph sz="quarter" idx="13"/>
          </p:nvPr>
        </p:nvSpPr>
        <p:spPr>
          <a:xfrm>
            <a:off x="4800600" y="1199409"/>
            <a:ext cx="4069080" cy="310963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675844085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>
                <a:ea typeface="ＭＳ Ｐゴシック" charset="0"/>
              </a:rPr>
              <a:t>Presentation ID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56616" y="219456"/>
            <a:ext cx="8513064" cy="76543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lang="en-US" baseline="0" dirty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56616" y="1100308"/>
            <a:ext cx="2743200" cy="3262760"/>
          </a:xfrm>
        </p:spPr>
        <p:txBody>
          <a:bodyPr lIns="91440" tIns="45720" rIns="91440" bIns="45720"/>
          <a:lstStyle>
            <a:lvl1pPr>
              <a:spcBef>
                <a:spcPts val="1200"/>
              </a:spcBef>
              <a:buClrTx/>
              <a:defRPr sz="1600">
                <a:solidFill>
                  <a:schemeClr val="tx1"/>
                </a:solidFill>
              </a:defRPr>
            </a:lvl1pPr>
            <a:lvl2pPr>
              <a:spcBef>
                <a:spcPts val="4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200"/>
              </a:spcBef>
              <a:defRPr sz="1200">
                <a:solidFill>
                  <a:schemeClr val="tx1"/>
                </a:solidFill>
              </a:defRPr>
            </a:lvl3pPr>
            <a:lvl4pPr>
              <a:spcBef>
                <a:spcPts val="200"/>
              </a:spcBef>
              <a:defRPr sz="1050">
                <a:solidFill>
                  <a:schemeClr val="tx1"/>
                </a:solidFill>
              </a:defRPr>
            </a:lvl4pPr>
            <a:lvl5pPr>
              <a:spcBef>
                <a:spcPts val="675"/>
              </a:spcBef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126480" y="1100307"/>
            <a:ext cx="2743200" cy="3264861"/>
          </a:xfrm>
        </p:spPr>
        <p:txBody>
          <a:bodyPr lIns="91440" tIns="45720" rIns="91440" bIns="45720"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050"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241548" y="1100307"/>
            <a:ext cx="2743200" cy="3264408"/>
          </a:xfrm>
        </p:spPr>
        <p:txBody>
          <a:bodyPr lIns="91440" tIns="45720" rIns="91440" bIns="45720"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050"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75187541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4 Heavy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>
                <a:ea typeface="ＭＳ Ｐゴシック" charset="0"/>
              </a:rPr>
              <a:t>Presentation ID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155576"/>
            <a:ext cx="8513064" cy="434974"/>
          </a:xfrm>
        </p:spPr>
        <p:txBody>
          <a:bodyPr/>
          <a:lstStyle>
            <a:lvl1pPr marL="6251" indent="-6251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800" b="0" kern="1200" baseline="0" dirty="0">
                <a:solidFill>
                  <a:schemeClr val="accent6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054958637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4 Heavy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>
                <a:ea typeface="ＭＳ Ｐゴシック" charset="0"/>
              </a:rPr>
              <a:t>Presentation ID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155576"/>
            <a:ext cx="8513064" cy="434974"/>
          </a:xfrm>
        </p:spPr>
        <p:txBody>
          <a:bodyPr/>
          <a:lstStyle>
            <a:lvl1pPr>
              <a:defRPr baseline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56616" y="548534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0175504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and Bullet 4 Heavy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>
                <a:ea typeface="ＭＳ Ｐゴシック" charset="0"/>
              </a:rPr>
              <a:t>Presentation ID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155576"/>
            <a:ext cx="8513064" cy="434974"/>
          </a:xfrm>
        </p:spPr>
        <p:txBody>
          <a:bodyPr/>
          <a:lstStyle>
            <a:lvl1pPr>
              <a:defRPr baseline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56616" y="548534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57188" y="929534"/>
            <a:ext cx="8512175" cy="375761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4291197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>
                <a:ea typeface="ＭＳ Ｐゴシック" charset="0"/>
              </a:rPr>
              <a:t>Presentation ID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3562350"/>
            <a:ext cx="5551460" cy="609600"/>
          </a:xfrm>
        </p:spPr>
        <p:txBody>
          <a:bodyPr/>
          <a:lstStyle>
            <a:lvl1pPr marL="1785" indent="0" algn="l">
              <a:spcBef>
                <a:spcPts val="0"/>
              </a:spcBef>
              <a:buNone/>
              <a:defRPr lang="en-US" sz="14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lvl="0"/>
            <a:r>
              <a:rPr lang="en-US" dirty="0"/>
              <a:t>Click to edit Source Name</a:t>
            </a:r>
          </a:p>
          <a:p>
            <a:pPr lvl="0"/>
            <a:r>
              <a:rPr lang="en-US" dirty="0"/>
              <a:t>Company Name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56616" y="1600200"/>
            <a:ext cx="7795985" cy="1733550"/>
          </a:xfrm>
        </p:spPr>
        <p:txBody>
          <a:bodyPr/>
          <a:lstStyle>
            <a:lvl1pPr marL="173038" indent="-173038">
              <a:lnSpc>
                <a:spcPts val="3680"/>
              </a:lnSpc>
              <a:spcBef>
                <a:spcPts val="0"/>
              </a:spcBef>
              <a:buClr>
                <a:schemeClr val="accent1"/>
              </a:buClr>
              <a:buSzPct val="105000"/>
              <a:buFont typeface="Arial" panose="020B0604020202020204" pitchFamily="34" charset="0"/>
              <a:buNone/>
              <a:tabLst>
                <a:tab pos="173038" algn="l"/>
              </a:tabLst>
              <a:defRPr lang="en-US" sz="3200" b="0" i="1" kern="1200" dirty="0" smtClean="0">
                <a:solidFill>
                  <a:schemeClr val="accent6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pPr lvl="0"/>
            <a:r>
              <a:rPr lang="en-US" dirty="0"/>
              <a:t>“	Quote goes here.”</a:t>
            </a:r>
          </a:p>
        </p:txBody>
      </p:sp>
    </p:spTree>
    <p:extLst>
      <p:ext uri="{BB962C8B-B14F-4D97-AF65-F5344CB8AC3E}">
        <p14:creationId xmlns:p14="http://schemas.microsoft.com/office/powerpoint/2010/main" val="2038294338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>
                <a:ea typeface="ＭＳ Ｐゴシック" charset="0"/>
              </a:rPr>
              <a:t>Presentation ID</a:t>
            </a:r>
          </a:p>
        </p:txBody>
      </p:sp>
    </p:spTree>
    <p:extLst>
      <p:ext uri="{BB962C8B-B14F-4D97-AF65-F5344CB8AC3E}">
        <p14:creationId xmlns:p14="http://schemas.microsoft.com/office/powerpoint/2010/main" val="3797886709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10100" y="609600"/>
            <a:ext cx="0" cy="3984625"/>
          </a:xfrm>
          <a:prstGeom prst="line">
            <a:avLst/>
          </a:prstGeom>
          <a:ln w="38100" cap="flat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3763" y="1439060"/>
            <a:ext cx="3820348" cy="2265389"/>
          </a:xfrm>
        </p:spPr>
        <p:txBody>
          <a:bodyPr lIns="61715" tIns="34288" rIns="61715" bIns="34288" rtlCol="0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922520" y="654518"/>
            <a:ext cx="3865880" cy="3840480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1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>
                <a:ea typeface="ＭＳ Ｐゴシック" charset="0"/>
              </a:rPr>
              <a:t>Presentation ID</a:t>
            </a:r>
          </a:p>
        </p:txBody>
      </p:sp>
    </p:spTree>
    <p:extLst>
      <p:ext uri="{BB962C8B-B14F-4D97-AF65-F5344CB8AC3E}">
        <p14:creationId xmlns:p14="http://schemas.microsoft.com/office/powerpoint/2010/main" val="3019253428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9143918" cy="5143500"/>
          </a:xfrm>
          <a:prstGeom prst="rect">
            <a:avLst/>
          </a:prstGeom>
          <a:solidFill>
            <a:srgbClr val="00BCEB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50" fontAlgn="auto">
              <a:spcBef>
                <a:spcPts val="0"/>
              </a:spcBef>
              <a:spcAft>
                <a:spcPts val="0"/>
              </a:spcAft>
            </a:pPr>
            <a:endParaRPr lang="en-US" sz="1400" dirty="0" err="1">
              <a:solidFill>
                <a:srgbClr val="00BCEB"/>
              </a:solidFill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878" y="0"/>
            <a:ext cx="3706122" cy="51435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2166220"/>
            <a:ext cx="5462629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Segue Slide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>
                <a:solidFill>
                  <a:srgbClr val="FFFFFF">
                    <a:alpha val="60000"/>
                  </a:srgbClr>
                </a:solidFill>
                <a:ea typeface="ＭＳ Ｐゴシック" charset="0"/>
              </a:rPr>
              <a:t>Presentation ID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454861" y="4785454"/>
            <a:ext cx="820227" cy="274319"/>
            <a:chOff x="1741456" y="4513412"/>
            <a:chExt cx="1027381" cy="343600"/>
          </a:xfrm>
          <a:solidFill>
            <a:schemeClr val="bg1"/>
          </a:solidFill>
        </p:grpSpPr>
        <p:sp>
          <p:nvSpPr>
            <p:cNvPr id="16" name="Freeform: Shape 1"/>
            <p:cNvSpPr/>
            <p:nvPr/>
          </p:nvSpPr>
          <p:spPr>
            <a:xfrm>
              <a:off x="2624973" y="4513412"/>
              <a:ext cx="143864" cy="34303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58" h="1806">
                  <a:moveTo>
                    <a:pt x="242" y="829"/>
                  </a:moveTo>
                  <a:cubicBezTo>
                    <a:pt x="215" y="896"/>
                    <a:pt x="204" y="941"/>
                    <a:pt x="204" y="964"/>
                  </a:cubicBezTo>
                  <a:cubicBezTo>
                    <a:pt x="183" y="999"/>
                    <a:pt x="175" y="1070"/>
                    <a:pt x="175" y="1097"/>
                  </a:cubicBezTo>
                  <a:lnTo>
                    <a:pt x="175" y="1129"/>
                  </a:lnTo>
                  <a:lnTo>
                    <a:pt x="223" y="1208"/>
                  </a:lnTo>
                  <a:cubicBezTo>
                    <a:pt x="250" y="1245"/>
                    <a:pt x="218" y="1258"/>
                    <a:pt x="292" y="1282"/>
                  </a:cubicBezTo>
                  <a:cubicBezTo>
                    <a:pt x="318" y="1282"/>
                    <a:pt x="340" y="1261"/>
                    <a:pt x="353" y="1221"/>
                  </a:cubicBezTo>
                  <a:lnTo>
                    <a:pt x="353" y="1208"/>
                  </a:lnTo>
                  <a:cubicBezTo>
                    <a:pt x="353" y="1113"/>
                    <a:pt x="387" y="978"/>
                    <a:pt x="419" y="888"/>
                  </a:cubicBezTo>
                  <a:cubicBezTo>
                    <a:pt x="419" y="845"/>
                    <a:pt x="456" y="718"/>
                    <a:pt x="588" y="406"/>
                  </a:cubicBezTo>
                  <a:cubicBezTo>
                    <a:pt x="588" y="371"/>
                    <a:pt x="618" y="308"/>
                    <a:pt x="678" y="210"/>
                  </a:cubicBezTo>
                  <a:cubicBezTo>
                    <a:pt x="729" y="125"/>
                    <a:pt x="742" y="138"/>
                    <a:pt x="758" y="128"/>
                  </a:cubicBezTo>
                  <a:lnTo>
                    <a:pt x="758" y="80"/>
                  </a:lnTo>
                  <a:lnTo>
                    <a:pt x="739" y="61"/>
                  </a:lnTo>
                  <a:cubicBezTo>
                    <a:pt x="739" y="61"/>
                    <a:pt x="721" y="43"/>
                    <a:pt x="671" y="22"/>
                  </a:cubicBezTo>
                  <a:cubicBezTo>
                    <a:pt x="671" y="22"/>
                    <a:pt x="620" y="0"/>
                    <a:pt x="604" y="0"/>
                  </a:cubicBezTo>
                  <a:cubicBezTo>
                    <a:pt x="588" y="0"/>
                    <a:pt x="557" y="32"/>
                    <a:pt x="530" y="93"/>
                  </a:cubicBezTo>
                  <a:close/>
                  <a:moveTo>
                    <a:pt x="14" y="1738"/>
                  </a:moveTo>
                  <a:cubicBezTo>
                    <a:pt x="14" y="1772"/>
                    <a:pt x="-18" y="1783"/>
                    <a:pt x="16" y="1806"/>
                  </a:cubicBezTo>
                  <a:lnTo>
                    <a:pt x="77" y="1806"/>
                  </a:lnTo>
                  <a:cubicBezTo>
                    <a:pt x="144" y="1775"/>
                    <a:pt x="167" y="1716"/>
                    <a:pt x="252" y="1528"/>
                  </a:cubicBezTo>
                  <a:lnTo>
                    <a:pt x="252" y="1486"/>
                  </a:lnTo>
                  <a:cubicBezTo>
                    <a:pt x="252" y="1460"/>
                    <a:pt x="273" y="1446"/>
                    <a:pt x="218" y="1412"/>
                  </a:cubicBezTo>
                  <a:lnTo>
                    <a:pt x="202" y="1412"/>
                  </a:lnTo>
                  <a:cubicBezTo>
                    <a:pt x="93" y="1409"/>
                    <a:pt x="67" y="1465"/>
                    <a:pt x="14" y="168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" name="Freeform: Shape 2"/>
            <p:cNvSpPr/>
            <p:nvPr/>
          </p:nvSpPr>
          <p:spPr>
            <a:xfrm>
              <a:off x="2244124" y="4551801"/>
              <a:ext cx="81339" cy="30426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9" h="1602">
                  <a:moveTo>
                    <a:pt x="244" y="1533"/>
                  </a:moveTo>
                  <a:cubicBezTo>
                    <a:pt x="209" y="1533"/>
                    <a:pt x="199" y="1483"/>
                    <a:pt x="183" y="1329"/>
                  </a:cubicBezTo>
                  <a:cubicBezTo>
                    <a:pt x="201" y="1064"/>
                    <a:pt x="223" y="884"/>
                    <a:pt x="241" y="789"/>
                  </a:cubicBezTo>
                  <a:cubicBezTo>
                    <a:pt x="323" y="384"/>
                    <a:pt x="307" y="458"/>
                    <a:pt x="366" y="320"/>
                  </a:cubicBezTo>
                  <a:cubicBezTo>
                    <a:pt x="424" y="180"/>
                    <a:pt x="429" y="161"/>
                    <a:pt x="429" y="119"/>
                  </a:cubicBezTo>
                  <a:cubicBezTo>
                    <a:pt x="429" y="71"/>
                    <a:pt x="376" y="32"/>
                    <a:pt x="268" y="0"/>
                  </a:cubicBezTo>
                  <a:lnTo>
                    <a:pt x="260" y="0"/>
                  </a:lnTo>
                  <a:lnTo>
                    <a:pt x="257" y="2"/>
                  </a:lnTo>
                  <a:cubicBezTo>
                    <a:pt x="257" y="2"/>
                    <a:pt x="254" y="5"/>
                    <a:pt x="241" y="63"/>
                  </a:cubicBezTo>
                  <a:lnTo>
                    <a:pt x="209" y="201"/>
                  </a:lnTo>
                  <a:cubicBezTo>
                    <a:pt x="130" y="535"/>
                    <a:pt x="127" y="564"/>
                    <a:pt x="109" y="614"/>
                  </a:cubicBezTo>
                  <a:cubicBezTo>
                    <a:pt x="-8" y="1138"/>
                    <a:pt x="0" y="1213"/>
                    <a:pt x="0" y="1340"/>
                  </a:cubicBezTo>
                  <a:cubicBezTo>
                    <a:pt x="5" y="1385"/>
                    <a:pt x="27" y="1432"/>
                    <a:pt x="66" y="1483"/>
                  </a:cubicBezTo>
                  <a:cubicBezTo>
                    <a:pt x="146" y="1562"/>
                    <a:pt x="212" y="1602"/>
                    <a:pt x="257" y="160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" name="Freeform: Shape 3"/>
            <p:cNvSpPr/>
            <p:nvPr/>
          </p:nvSpPr>
          <p:spPr>
            <a:xfrm>
              <a:off x="2307789" y="4611664"/>
              <a:ext cx="82479" cy="24458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35" h="1288">
                  <a:moveTo>
                    <a:pt x="270" y="204"/>
                  </a:moveTo>
                  <a:lnTo>
                    <a:pt x="294" y="212"/>
                  </a:lnTo>
                  <a:cubicBezTo>
                    <a:pt x="331" y="206"/>
                    <a:pt x="379" y="164"/>
                    <a:pt x="435" y="82"/>
                  </a:cubicBezTo>
                  <a:lnTo>
                    <a:pt x="432" y="71"/>
                  </a:lnTo>
                  <a:cubicBezTo>
                    <a:pt x="429" y="45"/>
                    <a:pt x="395" y="21"/>
                    <a:pt x="329" y="0"/>
                  </a:cubicBezTo>
                  <a:lnTo>
                    <a:pt x="321" y="0"/>
                  </a:lnTo>
                  <a:cubicBezTo>
                    <a:pt x="302" y="3"/>
                    <a:pt x="284" y="69"/>
                    <a:pt x="270" y="204"/>
                  </a:cubicBezTo>
                  <a:close/>
                  <a:moveTo>
                    <a:pt x="210" y="1218"/>
                  </a:moveTo>
                  <a:lnTo>
                    <a:pt x="199" y="1189"/>
                  </a:lnTo>
                  <a:cubicBezTo>
                    <a:pt x="194" y="1048"/>
                    <a:pt x="194" y="956"/>
                    <a:pt x="204" y="913"/>
                  </a:cubicBezTo>
                  <a:lnTo>
                    <a:pt x="194" y="884"/>
                  </a:lnTo>
                  <a:cubicBezTo>
                    <a:pt x="191" y="829"/>
                    <a:pt x="196" y="800"/>
                    <a:pt x="207" y="800"/>
                  </a:cubicBezTo>
                  <a:cubicBezTo>
                    <a:pt x="220" y="712"/>
                    <a:pt x="236" y="662"/>
                    <a:pt x="249" y="651"/>
                  </a:cubicBezTo>
                  <a:cubicBezTo>
                    <a:pt x="255" y="590"/>
                    <a:pt x="286" y="511"/>
                    <a:pt x="347" y="413"/>
                  </a:cubicBezTo>
                  <a:cubicBezTo>
                    <a:pt x="345" y="381"/>
                    <a:pt x="281" y="341"/>
                    <a:pt x="165" y="291"/>
                  </a:cubicBezTo>
                  <a:cubicBezTo>
                    <a:pt x="133" y="294"/>
                    <a:pt x="106" y="360"/>
                    <a:pt x="82" y="484"/>
                  </a:cubicBezTo>
                  <a:cubicBezTo>
                    <a:pt x="16" y="768"/>
                    <a:pt x="-10" y="969"/>
                    <a:pt x="3" y="1086"/>
                  </a:cubicBezTo>
                  <a:cubicBezTo>
                    <a:pt x="14" y="1168"/>
                    <a:pt x="24" y="1207"/>
                    <a:pt x="40" y="1207"/>
                  </a:cubicBezTo>
                  <a:cubicBezTo>
                    <a:pt x="96" y="1268"/>
                    <a:pt x="157" y="1295"/>
                    <a:pt x="225" y="128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" name="Freeform: Shape 4"/>
            <p:cNvSpPr/>
            <p:nvPr/>
          </p:nvSpPr>
          <p:spPr>
            <a:xfrm>
              <a:off x="2387038" y="4639791"/>
              <a:ext cx="173891" cy="21627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16" h="1139">
                  <a:moveTo>
                    <a:pt x="871" y="172"/>
                  </a:moveTo>
                  <a:cubicBezTo>
                    <a:pt x="900" y="141"/>
                    <a:pt x="916" y="114"/>
                    <a:pt x="916" y="95"/>
                  </a:cubicBezTo>
                  <a:cubicBezTo>
                    <a:pt x="916" y="37"/>
                    <a:pt x="892" y="5"/>
                    <a:pt x="795" y="0"/>
                  </a:cubicBezTo>
                  <a:cubicBezTo>
                    <a:pt x="773" y="0"/>
                    <a:pt x="736" y="35"/>
                    <a:pt x="683" y="106"/>
                  </a:cubicBezTo>
                  <a:cubicBezTo>
                    <a:pt x="644" y="252"/>
                    <a:pt x="599" y="350"/>
                    <a:pt x="543" y="403"/>
                  </a:cubicBezTo>
                  <a:cubicBezTo>
                    <a:pt x="456" y="596"/>
                    <a:pt x="389" y="723"/>
                    <a:pt x="344" y="781"/>
                  </a:cubicBezTo>
                  <a:cubicBezTo>
                    <a:pt x="331" y="832"/>
                    <a:pt x="318" y="858"/>
                    <a:pt x="307" y="858"/>
                  </a:cubicBezTo>
                  <a:lnTo>
                    <a:pt x="305" y="858"/>
                  </a:lnTo>
                  <a:cubicBezTo>
                    <a:pt x="305" y="858"/>
                    <a:pt x="302" y="858"/>
                    <a:pt x="299" y="773"/>
                  </a:cubicBezTo>
                  <a:lnTo>
                    <a:pt x="294" y="569"/>
                  </a:lnTo>
                  <a:lnTo>
                    <a:pt x="302" y="498"/>
                  </a:lnTo>
                  <a:lnTo>
                    <a:pt x="286" y="416"/>
                  </a:lnTo>
                  <a:lnTo>
                    <a:pt x="294" y="397"/>
                  </a:lnTo>
                  <a:lnTo>
                    <a:pt x="278" y="363"/>
                  </a:lnTo>
                  <a:lnTo>
                    <a:pt x="286" y="339"/>
                  </a:lnTo>
                  <a:lnTo>
                    <a:pt x="286" y="334"/>
                  </a:lnTo>
                  <a:cubicBezTo>
                    <a:pt x="286" y="286"/>
                    <a:pt x="207" y="249"/>
                    <a:pt x="45" y="220"/>
                  </a:cubicBezTo>
                  <a:cubicBezTo>
                    <a:pt x="24" y="225"/>
                    <a:pt x="11" y="236"/>
                    <a:pt x="0" y="249"/>
                  </a:cubicBezTo>
                  <a:lnTo>
                    <a:pt x="0" y="260"/>
                  </a:lnTo>
                  <a:cubicBezTo>
                    <a:pt x="29" y="260"/>
                    <a:pt x="53" y="474"/>
                    <a:pt x="74" y="906"/>
                  </a:cubicBezTo>
                  <a:cubicBezTo>
                    <a:pt x="74" y="993"/>
                    <a:pt x="93" y="1049"/>
                    <a:pt x="133" y="1073"/>
                  </a:cubicBezTo>
                  <a:cubicBezTo>
                    <a:pt x="170" y="1115"/>
                    <a:pt x="215" y="1139"/>
                    <a:pt x="273" y="1139"/>
                  </a:cubicBezTo>
                  <a:lnTo>
                    <a:pt x="302" y="1139"/>
                  </a:lnTo>
                  <a:lnTo>
                    <a:pt x="305" y="1136"/>
                  </a:lnTo>
                  <a:cubicBezTo>
                    <a:pt x="305" y="1136"/>
                    <a:pt x="307" y="1134"/>
                    <a:pt x="342" y="1054"/>
                  </a:cubicBezTo>
                  <a:lnTo>
                    <a:pt x="432" y="848"/>
                  </a:lnTo>
                  <a:cubicBezTo>
                    <a:pt x="516" y="667"/>
                    <a:pt x="569" y="564"/>
                    <a:pt x="593" y="540"/>
                  </a:cubicBezTo>
                  <a:cubicBezTo>
                    <a:pt x="620" y="474"/>
                    <a:pt x="641" y="440"/>
                    <a:pt x="652" y="434"/>
                  </a:cubicBezTo>
                  <a:lnTo>
                    <a:pt x="654" y="434"/>
                  </a:lnTo>
                  <a:cubicBezTo>
                    <a:pt x="654" y="434"/>
                    <a:pt x="657" y="434"/>
                    <a:pt x="712" y="36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" name="Freeform: Shape 5"/>
            <p:cNvSpPr/>
            <p:nvPr/>
          </p:nvSpPr>
          <p:spPr>
            <a:xfrm>
              <a:off x="2518358" y="4655945"/>
              <a:ext cx="124099" cy="20106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4" h="1059">
                  <a:moveTo>
                    <a:pt x="337" y="53"/>
                  </a:moveTo>
                  <a:cubicBezTo>
                    <a:pt x="276" y="108"/>
                    <a:pt x="233" y="167"/>
                    <a:pt x="204" y="230"/>
                  </a:cubicBezTo>
                  <a:lnTo>
                    <a:pt x="201" y="233"/>
                  </a:lnTo>
                  <a:cubicBezTo>
                    <a:pt x="201" y="233"/>
                    <a:pt x="199" y="236"/>
                    <a:pt x="183" y="262"/>
                  </a:cubicBezTo>
                  <a:lnTo>
                    <a:pt x="125" y="368"/>
                  </a:lnTo>
                  <a:cubicBezTo>
                    <a:pt x="43" y="564"/>
                    <a:pt x="0" y="710"/>
                    <a:pt x="0" y="808"/>
                  </a:cubicBezTo>
                  <a:lnTo>
                    <a:pt x="0" y="826"/>
                  </a:lnTo>
                  <a:cubicBezTo>
                    <a:pt x="0" y="861"/>
                    <a:pt x="21" y="900"/>
                    <a:pt x="66" y="945"/>
                  </a:cubicBezTo>
                  <a:cubicBezTo>
                    <a:pt x="109" y="1019"/>
                    <a:pt x="159" y="1059"/>
                    <a:pt x="220" y="1059"/>
                  </a:cubicBezTo>
                  <a:cubicBezTo>
                    <a:pt x="268" y="1049"/>
                    <a:pt x="294" y="1038"/>
                    <a:pt x="294" y="1030"/>
                  </a:cubicBezTo>
                  <a:cubicBezTo>
                    <a:pt x="339" y="998"/>
                    <a:pt x="360" y="977"/>
                    <a:pt x="360" y="964"/>
                  </a:cubicBezTo>
                  <a:cubicBezTo>
                    <a:pt x="432" y="874"/>
                    <a:pt x="477" y="800"/>
                    <a:pt x="501" y="739"/>
                  </a:cubicBezTo>
                  <a:lnTo>
                    <a:pt x="501" y="733"/>
                  </a:lnTo>
                  <a:lnTo>
                    <a:pt x="485" y="720"/>
                  </a:lnTo>
                  <a:lnTo>
                    <a:pt x="469" y="733"/>
                  </a:lnTo>
                  <a:cubicBezTo>
                    <a:pt x="392" y="845"/>
                    <a:pt x="310" y="924"/>
                    <a:pt x="220" y="972"/>
                  </a:cubicBezTo>
                  <a:cubicBezTo>
                    <a:pt x="204" y="972"/>
                    <a:pt x="191" y="961"/>
                    <a:pt x="183" y="943"/>
                  </a:cubicBezTo>
                  <a:cubicBezTo>
                    <a:pt x="183" y="813"/>
                    <a:pt x="233" y="641"/>
                    <a:pt x="331" y="421"/>
                  </a:cubicBezTo>
                  <a:lnTo>
                    <a:pt x="382" y="424"/>
                  </a:lnTo>
                  <a:cubicBezTo>
                    <a:pt x="382" y="424"/>
                    <a:pt x="411" y="426"/>
                    <a:pt x="440" y="416"/>
                  </a:cubicBezTo>
                  <a:lnTo>
                    <a:pt x="530" y="379"/>
                  </a:lnTo>
                  <a:cubicBezTo>
                    <a:pt x="588" y="349"/>
                    <a:pt x="628" y="299"/>
                    <a:pt x="654" y="230"/>
                  </a:cubicBezTo>
                  <a:lnTo>
                    <a:pt x="654" y="159"/>
                  </a:lnTo>
                  <a:cubicBezTo>
                    <a:pt x="646" y="111"/>
                    <a:pt x="577" y="58"/>
                    <a:pt x="448" y="0"/>
                  </a:cubicBezTo>
                  <a:lnTo>
                    <a:pt x="411" y="0"/>
                  </a:lnTo>
                  <a:close/>
                  <a:moveTo>
                    <a:pt x="374" y="349"/>
                  </a:moveTo>
                  <a:cubicBezTo>
                    <a:pt x="453" y="244"/>
                    <a:pt x="506" y="191"/>
                    <a:pt x="535" y="191"/>
                  </a:cubicBezTo>
                  <a:lnTo>
                    <a:pt x="543" y="191"/>
                  </a:lnTo>
                  <a:lnTo>
                    <a:pt x="551" y="196"/>
                  </a:lnTo>
                  <a:cubicBezTo>
                    <a:pt x="498" y="310"/>
                    <a:pt x="448" y="368"/>
                    <a:pt x="405" y="368"/>
                  </a:cubicBezTo>
                  <a:lnTo>
                    <a:pt x="376" y="355"/>
                  </a:lnTo>
                  <a:lnTo>
                    <a:pt x="376" y="349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" name="Freeform: Shape 6"/>
            <p:cNvSpPr/>
            <p:nvPr/>
          </p:nvSpPr>
          <p:spPr>
            <a:xfrm>
              <a:off x="1741456" y="4718660"/>
              <a:ext cx="122009" cy="13721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3" h="723">
                  <a:moveTo>
                    <a:pt x="495" y="442"/>
                  </a:moveTo>
                  <a:cubicBezTo>
                    <a:pt x="490" y="495"/>
                    <a:pt x="455" y="598"/>
                    <a:pt x="339" y="598"/>
                  </a:cubicBezTo>
                  <a:cubicBezTo>
                    <a:pt x="233" y="598"/>
                    <a:pt x="151" y="522"/>
                    <a:pt x="151" y="363"/>
                  </a:cubicBezTo>
                  <a:cubicBezTo>
                    <a:pt x="151" y="220"/>
                    <a:pt x="222" y="127"/>
                    <a:pt x="339" y="127"/>
                  </a:cubicBezTo>
                  <a:cubicBezTo>
                    <a:pt x="434" y="127"/>
                    <a:pt x="482" y="199"/>
                    <a:pt x="490" y="249"/>
                  </a:cubicBezTo>
                  <a:lnTo>
                    <a:pt x="635" y="249"/>
                  </a:lnTo>
                  <a:cubicBezTo>
                    <a:pt x="627" y="161"/>
                    <a:pt x="559" y="0"/>
                    <a:pt x="339" y="0"/>
                  </a:cubicBezTo>
                  <a:cubicBezTo>
                    <a:pt x="130" y="0"/>
                    <a:pt x="0" y="156"/>
                    <a:pt x="0" y="360"/>
                  </a:cubicBezTo>
                  <a:cubicBezTo>
                    <a:pt x="0" y="577"/>
                    <a:pt x="140" y="723"/>
                    <a:pt x="339" y="723"/>
                  </a:cubicBezTo>
                  <a:cubicBezTo>
                    <a:pt x="566" y="723"/>
                    <a:pt x="638" y="537"/>
                    <a:pt x="643" y="43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" name="Freeform: Shape 7"/>
            <p:cNvSpPr/>
            <p:nvPr/>
          </p:nvSpPr>
          <p:spPr>
            <a:xfrm>
              <a:off x="1876198" y="4721701"/>
              <a:ext cx="27556" cy="2337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124">
                  <a:moveTo>
                    <a:pt x="73" y="124"/>
                  </a:moveTo>
                  <a:lnTo>
                    <a:pt x="0" y="124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2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" name="Freeform: Shape 8"/>
            <p:cNvSpPr/>
            <p:nvPr/>
          </p:nvSpPr>
          <p:spPr>
            <a:xfrm>
              <a:off x="1876198" y="4757809"/>
              <a:ext cx="27556" cy="9502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501">
                  <a:moveTo>
                    <a:pt x="73" y="501"/>
                  </a:moveTo>
                  <a:lnTo>
                    <a:pt x="0" y="501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501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" name="Freeform: Shape 9"/>
            <p:cNvSpPr/>
            <p:nvPr/>
          </p:nvSpPr>
          <p:spPr>
            <a:xfrm>
              <a:off x="1914967" y="4755338"/>
              <a:ext cx="90461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7" h="530">
                  <a:moveTo>
                    <a:pt x="16" y="146"/>
                  </a:moveTo>
                  <a:cubicBezTo>
                    <a:pt x="16" y="252"/>
                    <a:pt x="109" y="284"/>
                    <a:pt x="162" y="297"/>
                  </a:cubicBezTo>
                  <a:cubicBezTo>
                    <a:pt x="175" y="299"/>
                    <a:pt x="212" y="310"/>
                    <a:pt x="225" y="313"/>
                  </a:cubicBezTo>
                  <a:cubicBezTo>
                    <a:pt x="278" y="326"/>
                    <a:pt x="326" y="337"/>
                    <a:pt x="326" y="379"/>
                  </a:cubicBezTo>
                  <a:cubicBezTo>
                    <a:pt x="326" y="408"/>
                    <a:pt x="294" y="432"/>
                    <a:pt x="236" y="432"/>
                  </a:cubicBezTo>
                  <a:cubicBezTo>
                    <a:pt x="178" y="432"/>
                    <a:pt x="143" y="403"/>
                    <a:pt x="138" y="352"/>
                  </a:cubicBezTo>
                  <a:lnTo>
                    <a:pt x="0" y="352"/>
                  </a:lnTo>
                  <a:cubicBezTo>
                    <a:pt x="6" y="405"/>
                    <a:pt x="35" y="530"/>
                    <a:pt x="236" y="530"/>
                  </a:cubicBezTo>
                  <a:cubicBezTo>
                    <a:pt x="424" y="530"/>
                    <a:pt x="477" y="427"/>
                    <a:pt x="477" y="368"/>
                  </a:cubicBezTo>
                  <a:cubicBezTo>
                    <a:pt x="477" y="302"/>
                    <a:pt x="435" y="246"/>
                    <a:pt x="310" y="215"/>
                  </a:cubicBezTo>
                  <a:cubicBezTo>
                    <a:pt x="302" y="212"/>
                    <a:pt x="262" y="204"/>
                    <a:pt x="247" y="199"/>
                  </a:cubicBezTo>
                  <a:cubicBezTo>
                    <a:pt x="183" y="183"/>
                    <a:pt x="165" y="172"/>
                    <a:pt x="165" y="141"/>
                  </a:cubicBezTo>
                  <a:cubicBezTo>
                    <a:pt x="165" y="111"/>
                    <a:pt x="196" y="98"/>
                    <a:pt x="231" y="98"/>
                  </a:cubicBezTo>
                  <a:cubicBezTo>
                    <a:pt x="310" y="98"/>
                    <a:pt x="326" y="138"/>
                    <a:pt x="326" y="162"/>
                  </a:cubicBezTo>
                  <a:lnTo>
                    <a:pt x="464" y="162"/>
                  </a:lnTo>
                  <a:cubicBezTo>
                    <a:pt x="464" y="109"/>
                    <a:pt x="427" y="0"/>
                    <a:pt x="231" y="0"/>
                  </a:cubicBezTo>
                  <a:cubicBezTo>
                    <a:pt x="74" y="0"/>
                    <a:pt x="16" y="80"/>
                    <a:pt x="16" y="14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" name="Freeform: Shape 10"/>
            <p:cNvSpPr/>
            <p:nvPr/>
          </p:nvSpPr>
          <p:spPr>
            <a:xfrm>
              <a:off x="2012080" y="4755338"/>
              <a:ext cx="97493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4" h="530">
                  <a:moveTo>
                    <a:pt x="376" y="331"/>
                  </a:moveTo>
                  <a:cubicBezTo>
                    <a:pt x="366" y="379"/>
                    <a:pt x="334" y="424"/>
                    <a:pt x="270" y="424"/>
                  </a:cubicBezTo>
                  <a:cubicBezTo>
                    <a:pt x="191" y="424"/>
                    <a:pt x="151" y="355"/>
                    <a:pt x="151" y="265"/>
                  </a:cubicBezTo>
                  <a:cubicBezTo>
                    <a:pt x="151" y="196"/>
                    <a:pt x="178" y="103"/>
                    <a:pt x="270" y="103"/>
                  </a:cubicBezTo>
                  <a:cubicBezTo>
                    <a:pt x="329" y="103"/>
                    <a:pt x="363" y="143"/>
                    <a:pt x="371" y="188"/>
                  </a:cubicBezTo>
                  <a:lnTo>
                    <a:pt x="511" y="188"/>
                  </a:lnTo>
                  <a:cubicBezTo>
                    <a:pt x="503" y="109"/>
                    <a:pt x="445" y="0"/>
                    <a:pt x="268" y="0"/>
                  </a:cubicBezTo>
                  <a:cubicBezTo>
                    <a:pt x="112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53" y="530"/>
                    <a:pt x="506" y="413"/>
                    <a:pt x="514" y="334"/>
                  </a:cubicBezTo>
                  <a:lnTo>
                    <a:pt x="376" y="33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" name="Freeform: Shape 11"/>
            <p:cNvSpPr/>
            <p:nvPr/>
          </p:nvSpPr>
          <p:spPr>
            <a:xfrm>
              <a:off x="2117744" y="4755338"/>
              <a:ext cx="101104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33" h="530">
                  <a:moveTo>
                    <a:pt x="268" y="0"/>
                  </a:moveTo>
                  <a:cubicBezTo>
                    <a:pt x="109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24" y="530"/>
                    <a:pt x="533" y="429"/>
                    <a:pt x="533" y="265"/>
                  </a:cubicBezTo>
                  <a:cubicBezTo>
                    <a:pt x="533" y="98"/>
                    <a:pt x="419" y="0"/>
                    <a:pt x="268" y="0"/>
                  </a:cubicBezTo>
                  <a:close/>
                  <a:moveTo>
                    <a:pt x="265" y="424"/>
                  </a:moveTo>
                  <a:cubicBezTo>
                    <a:pt x="188" y="424"/>
                    <a:pt x="146" y="355"/>
                    <a:pt x="146" y="265"/>
                  </a:cubicBezTo>
                  <a:cubicBezTo>
                    <a:pt x="149" y="196"/>
                    <a:pt x="175" y="103"/>
                    <a:pt x="265" y="103"/>
                  </a:cubicBezTo>
                  <a:cubicBezTo>
                    <a:pt x="347" y="103"/>
                    <a:pt x="382" y="183"/>
                    <a:pt x="382" y="265"/>
                  </a:cubicBezTo>
                  <a:cubicBezTo>
                    <a:pt x="382" y="347"/>
                    <a:pt x="347" y="424"/>
                    <a:pt x="265" y="424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0768200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 bwMode="auto">
          <a:xfrm>
            <a:off x="0" y="0"/>
            <a:ext cx="9143918" cy="5143500"/>
          </a:xfrm>
          <a:prstGeom prst="rect">
            <a:avLst/>
          </a:prstGeom>
          <a:solidFill>
            <a:srgbClr val="00BCEB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50" fontAlgn="auto">
              <a:spcBef>
                <a:spcPts val="0"/>
              </a:spcBef>
              <a:spcAft>
                <a:spcPts val="0"/>
              </a:spcAft>
            </a:pPr>
            <a:endParaRPr lang="en-US" sz="1400" dirty="0" err="1">
              <a:solidFill>
                <a:srgbClr val="00BCEB"/>
              </a:solidFill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255" y="0"/>
            <a:ext cx="4823745" cy="51435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2166220"/>
            <a:ext cx="4212949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Segue Slide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>
                <a:solidFill>
                  <a:srgbClr val="FFFFFF">
                    <a:alpha val="60000"/>
                  </a:srgbClr>
                </a:solidFill>
                <a:ea typeface="ＭＳ Ｐゴシック" charset="0"/>
              </a:rPr>
              <a:t>Presentation ID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454861" y="4785454"/>
            <a:ext cx="820227" cy="274319"/>
            <a:chOff x="1741456" y="4513412"/>
            <a:chExt cx="1027381" cy="343600"/>
          </a:xfrm>
          <a:solidFill>
            <a:schemeClr val="bg1"/>
          </a:solidFill>
        </p:grpSpPr>
        <p:sp>
          <p:nvSpPr>
            <p:cNvPr id="16" name="Freeform: Shape 1"/>
            <p:cNvSpPr/>
            <p:nvPr/>
          </p:nvSpPr>
          <p:spPr>
            <a:xfrm>
              <a:off x="2624973" y="4513412"/>
              <a:ext cx="143864" cy="34303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58" h="1806">
                  <a:moveTo>
                    <a:pt x="242" y="829"/>
                  </a:moveTo>
                  <a:cubicBezTo>
                    <a:pt x="215" y="896"/>
                    <a:pt x="204" y="941"/>
                    <a:pt x="204" y="964"/>
                  </a:cubicBezTo>
                  <a:cubicBezTo>
                    <a:pt x="183" y="999"/>
                    <a:pt x="175" y="1070"/>
                    <a:pt x="175" y="1097"/>
                  </a:cubicBezTo>
                  <a:lnTo>
                    <a:pt x="175" y="1129"/>
                  </a:lnTo>
                  <a:lnTo>
                    <a:pt x="223" y="1208"/>
                  </a:lnTo>
                  <a:cubicBezTo>
                    <a:pt x="250" y="1245"/>
                    <a:pt x="218" y="1258"/>
                    <a:pt x="292" y="1282"/>
                  </a:cubicBezTo>
                  <a:cubicBezTo>
                    <a:pt x="318" y="1282"/>
                    <a:pt x="340" y="1261"/>
                    <a:pt x="353" y="1221"/>
                  </a:cubicBezTo>
                  <a:lnTo>
                    <a:pt x="353" y="1208"/>
                  </a:lnTo>
                  <a:cubicBezTo>
                    <a:pt x="353" y="1113"/>
                    <a:pt x="387" y="978"/>
                    <a:pt x="419" y="888"/>
                  </a:cubicBezTo>
                  <a:cubicBezTo>
                    <a:pt x="419" y="845"/>
                    <a:pt x="456" y="718"/>
                    <a:pt x="588" y="406"/>
                  </a:cubicBezTo>
                  <a:cubicBezTo>
                    <a:pt x="588" y="371"/>
                    <a:pt x="618" y="308"/>
                    <a:pt x="678" y="210"/>
                  </a:cubicBezTo>
                  <a:cubicBezTo>
                    <a:pt x="729" y="125"/>
                    <a:pt x="742" y="138"/>
                    <a:pt x="758" y="128"/>
                  </a:cubicBezTo>
                  <a:lnTo>
                    <a:pt x="758" y="80"/>
                  </a:lnTo>
                  <a:lnTo>
                    <a:pt x="739" y="61"/>
                  </a:lnTo>
                  <a:cubicBezTo>
                    <a:pt x="739" y="61"/>
                    <a:pt x="721" y="43"/>
                    <a:pt x="671" y="22"/>
                  </a:cubicBezTo>
                  <a:cubicBezTo>
                    <a:pt x="671" y="22"/>
                    <a:pt x="620" y="0"/>
                    <a:pt x="604" y="0"/>
                  </a:cubicBezTo>
                  <a:cubicBezTo>
                    <a:pt x="588" y="0"/>
                    <a:pt x="557" y="32"/>
                    <a:pt x="530" y="93"/>
                  </a:cubicBezTo>
                  <a:close/>
                  <a:moveTo>
                    <a:pt x="14" y="1738"/>
                  </a:moveTo>
                  <a:cubicBezTo>
                    <a:pt x="14" y="1772"/>
                    <a:pt x="-18" y="1783"/>
                    <a:pt x="16" y="1806"/>
                  </a:cubicBezTo>
                  <a:lnTo>
                    <a:pt x="77" y="1806"/>
                  </a:lnTo>
                  <a:cubicBezTo>
                    <a:pt x="144" y="1775"/>
                    <a:pt x="167" y="1716"/>
                    <a:pt x="252" y="1528"/>
                  </a:cubicBezTo>
                  <a:lnTo>
                    <a:pt x="252" y="1486"/>
                  </a:lnTo>
                  <a:cubicBezTo>
                    <a:pt x="252" y="1460"/>
                    <a:pt x="273" y="1446"/>
                    <a:pt x="218" y="1412"/>
                  </a:cubicBezTo>
                  <a:lnTo>
                    <a:pt x="202" y="1412"/>
                  </a:lnTo>
                  <a:cubicBezTo>
                    <a:pt x="93" y="1409"/>
                    <a:pt x="67" y="1465"/>
                    <a:pt x="14" y="168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" name="Freeform: Shape 2"/>
            <p:cNvSpPr/>
            <p:nvPr/>
          </p:nvSpPr>
          <p:spPr>
            <a:xfrm>
              <a:off x="2244124" y="4551801"/>
              <a:ext cx="81339" cy="30426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9" h="1602">
                  <a:moveTo>
                    <a:pt x="244" y="1533"/>
                  </a:moveTo>
                  <a:cubicBezTo>
                    <a:pt x="209" y="1533"/>
                    <a:pt x="199" y="1483"/>
                    <a:pt x="183" y="1329"/>
                  </a:cubicBezTo>
                  <a:cubicBezTo>
                    <a:pt x="201" y="1064"/>
                    <a:pt x="223" y="884"/>
                    <a:pt x="241" y="789"/>
                  </a:cubicBezTo>
                  <a:cubicBezTo>
                    <a:pt x="323" y="384"/>
                    <a:pt x="307" y="458"/>
                    <a:pt x="366" y="320"/>
                  </a:cubicBezTo>
                  <a:cubicBezTo>
                    <a:pt x="424" y="180"/>
                    <a:pt x="429" y="161"/>
                    <a:pt x="429" y="119"/>
                  </a:cubicBezTo>
                  <a:cubicBezTo>
                    <a:pt x="429" y="71"/>
                    <a:pt x="376" y="32"/>
                    <a:pt x="268" y="0"/>
                  </a:cubicBezTo>
                  <a:lnTo>
                    <a:pt x="260" y="0"/>
                  </a:lnTo>
                  <a:lnTo>
                    <a:pt x="257" y="2"/>
                  </a:lnTo>
                  <a:cubicBezTo>
                    <a:pt x="257" y="2"/>
                    <a:pt x="254" y="5"/>
                    <a:pt x="241" y="63"/>
                  </a:cubicBezTo>
                  <a:lnTo>
                    <a:pt x="209" y="201"/>
                  </a:lnTo>
                  <a:cubicBezTo>
                    <a:pt x="130" y="535"/>
                    <a:pt x="127" y="564"/>
                    <a:pt x="109" y="614"/>
                  </a:cubicBezTo>
                  <a:cubicBezTo>
                    <a:pt x="-8" y="1138"/>
                    <a:pt x="0" y="1213"/>
                    <a:pt x="0" y="1340"/>
                  </a:cubicBezTo>
                  <a:cubicBezTo>
                    <a:pt x="5" y="1385"/>
                    <a:pt x="27" y="1432"/>
                    <a:pt x="66" y="1483"/>
                  </a:cubicBezTo>
                  <a:cubicBezTo>
                    <a:pt x="146" y="1562"/>
                    <a:pt x="212" y="1602"/>
                    <a:pt x="257" y="160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" name="Freeform: Shape 3"/>
            <p:cNvSpPr/>
            <p:nvPr/>
          </p:nvSpPr>
          <p:spPr>
            <a:xfrm>
              <a:off x="2307789" y="4611664"/>
              <a:ext cx="82479" cy="24458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35" h="1288">
                  <a:moveTo>
                    <a:pt x="270" y="204"/>
                  </a:moveTo>
                  <a:lnTo>
                    <a:pt x="294" y="212"/>
                  </a:lnTo>
                  <a:cubicBezTo>
                    <a:pt x="331" y="206"/>
                    <a:pt x="379" y="164"/>
                    <a:pt x="435" y="82"/>
                  </a:cubicBezTo>
                  <a:lnTo>
                    <a:pt x="432" y="71"/>
                  </a:lnTo>
                  <a:cubicBezTo>
                    <a:pt x="429" y="45"/>
                    <a:pt x="395" y="21"/>
                    <a:pt x="329" y="0"/>
                  </a:cubicBezTo>
                  <a:lnTo>
                    <a:pt x="321" y="0"/>
                  </a:lnTo>
                  <a:cubicBezTo>
                    <a:pt x="302" y="3"/>
                    <a:pt x="284" y="69"/>
                    <a:pt x="270" y="204"/>
                  </a:cubicBezTo>
                  <a:close/>
                  <a:moveTo>
                    <a:pt x="210" y="1218"/>
                  </a:moveTo>
                  <a:lnTo>
                    <a:pt x="199" y="1189"/>
                  </a:lnTo>
                  <a:cubicBezTo>
                    <a:pt x="194" y="1048"/>
                    <a:pt x="194" y="956"/>
                    <a:pt x="204" y="913"/>
                  </a:cubicBezTo>
                  <a:lnTo>
                    <a:pt x="194" y="884"/>
                  </a:lnTo>
                  <a:cubicBezTo>
                    <a:pt x="191" y="829"/>
                    <a:pt x="196" y="800"/>
                    <a:pt x="207" y="800"/>
                  </a:cubicBezTo>
                  <a:cubicBezTo>
                    <a:pt x="220" y="712"/>
                    <a:pt x="236" y="662"/>
                    <a:pt x="249" y="651"/>
                  </a:cubicBezTo>
                  <a:cubicBezTo>
                    <a:pt x="255" y="590"/>
                    <a:pt x="286" y="511"/>
                    <a:pt x="347" y="413"/>
                  </a:cubicBezTo>
                  <a:cubicBezTo>
                    <a:pt x="345" y="381"/>
                    <a:pt x="281" y="341"/>
                    <a:pt x="165" y="291"/>
                  </a:cubicBezTo>
                  <a:cubicBezTo>
                    <a:pt x="133" y="294"/>
                    <a:pt x="106" y="360"/>
                    <a:pt x="82" y="484"/>
                  </a:cubicBezTo>
                  <a:cubicBezTo>
                    <a:pt x="16" y="768"/>
                    <a:pt x="-10" y="969"/>
                    <a:pt x="3" y="1086"/>
                  </a:cubicBezTo>
                  <a:cubicBezTo>
                    <a:pt x="14" y="1168"/>
                    <a:pt x="24" y="1207"/>
                    <a:pt x="40" y="1207"/>
                  </a:cubicBezTo>
                  <a:cubicBezTo>
                    <a:pt x="96" y="1268"/>
                    <a:pt x="157" y="1295"/>
                    <a:pt x="225" y="128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" name="Freeform: Shape 4"/>
            <p:cNvSpPr/>
            <p:nvPr/>
          </p:nvSpPr>
          <p:spPr>
            <a:xfrm>
              <a:off x="2387038" y="4639791"/>
              <a:ext cx="173891" cy="21627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16" h="1139">
                  <a:moveTo>
                    <a:pt x="871" y="172"/>
                  </a:moveTo>
                  <a:cubicBezTo>
                    <a:pt x="900" y="141"/>
                    <a:pt x="916" y="114"/>
                    <a:pt x="916" y="95"/>
                  </a:cubicBezTo>
                  <a:cubicBezTo>
                    <a:pt x="916" y="37"/>
                    <a:pt x="892" y="5"/>
                    <a:pt x="795" y="0"/>
                  </a:cubicBezTo>
                  <a:cubicBezTo>
                    <a:pt x="773" y="0"/>
                    <a:pt x="736" y="35"/>
                    <a:pt x="683" y="106"/>
                  </a:cubicBezTo>
                  <a:cubicBezTo>
                    <a:pt x="644" y="252"/>
                    <a:pt x="599" y="350"/>
                    <a:pt x="543" y="403"/>
                  </a:cubicBezTo>
                  <a:cubicBezTo>
                    <a:pt x="456" y="596"/>
                    <a:pt x="389" y="723"/>
                    <a:pt x="344" y="781"/>
                  </a:cubicBezTo>
                  <a:cubicBezTo>
                    <a:pt x="331" y="832"/>
                    <a:pt x="318" y="858"/>
                    <a:pt x="307" y="858"/>
                  </a:cubicBezTo>
                  <a:lnTo>
                    <a:pt x="305" y="858"/>
                  </a:lnTo>
                  <a:cubicBezTo>
                    <a:pt x="305" y="858"/>
                    <a:pt x="302" y="858"/>
                    <a:pt x="299" y="773"/>
                  </a:cubicBezTo>
                  <a:lnTo>
                    <a:pt x="294" y="569"/>
                  </a:lnTo>
                  <a:lnTo>
                    <a:pt x="302" y="498"/>
                  </a:lnTo>
                  <a:lnTo>
                    <a:pt x="286" y="416"/>
                  </a:lnTo>
                  <a:lnTo>
                    <a:pt x="294" y="397"/>
                  </a:lnTo>
                  <a:lnTo>
                    <a:pt x="278" y="363"/>
                  </a:lnTo>
                  <a:lnTo>
                    <a:pt x="286" y="339"/>
                  </a:lnTo>
                  <a:lnTo>
                    <a:pt x="286" y="334"/>
                  </a:lnTo>
                  <a:cubicBezTo>
                    <a:pt x="286" y="286"/>
                    <a:pt x="207" y="249"/>
                    <a:pt x="45" y="220"/>
                  </a:cubicBezTo>
                  <a:cubicBezTo>
                    <a:pt x="24" y="225"/>
                    <a:pt x="11" y="236"/>
                    <a:pt x="0" y="249"/>
                  </a:cubicBezTo>
                  <a:lnTo>
                    <a:pt x="0" y="260"/>
                  </a:lnTo>
                  <a:cubicBezTo>
                    <a:pt x="29" y="260"/>
                    <a:pt x="53" y="474"/>
                    <a:pt x="74" y="906"/>
                  </a:cubicBezTo>
                  <a:cubicBezTo>
                    <a:pt x="74" y="993"/>
                    <a:pt x="93" y="1049"/>
                    <a:pt x="133" y="1073"/>
                  </a:cubicBezTo>
                  <a:cubicBezTo>
                    <a:pt x="170" y="1115"/>
                    <a:pt x="215" y="1139"/>
                    <a:pt x="273" y="1139"/>
                  </a:cubicBezTo>
                  <a:lnTo>
                    <a:pt x="302" y="1139"/>
                  </a:lnTo>
                  <a:lnTo>
                    <a:pt x="305" y="1136"/>
                  </a:lnTo>
                  <a:cubicBezTo>
                    <a:pt x="305" y="1136"/>
                    <a:pt x="307" y="1134"/>
                    <a:pt x="342" y="1054"/>
                  </a:cubicBezTo>
                  <a:lnTo>
                    <a:pt x="432" y="848"/>
                  </a:lnTo>
                  <a:cubicBezTo>
                    <a:pt x="516" y="667"/>
                    <a:pt x="569" y="564"/>
                    <a:pt x="593" y="540"/>
                  </a:cubicBezTo>
                  <a:cubicBezTo>
                    <a:pt x="620" y="474"/>
                    <a:pt x="641" y="440"/>
                    <a:pt x="652" y="434"/>
                  </a:cubicBezTo>
                  <a:lnTo>
                    <a:pt x="654" y="434"/>
                  </a:lnTo>
                  <a:cubicBezTo>
                    <a:pt x="654" y="434"/>
                    <a:pt x="657" y="434"/>
                    <a:pt x="712" y="36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" name="Freeform: Shape 5"/>
            <p:cNvSpPr/>
            <p:nvPr/>
          </p:nvSpPr>
          <p:spPr>
            <a:xfrm>
              <a:off x="2518358" y="4655945"/>
              <a:ext cx="124099" cy="20106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4" h="1059">
                  <a:moveTo>
                    <a:pt x="337" y="53"/>
                  </a:moveTo>
                  <a:cubicBezTo>
                    <a:pt x="276" y="108"/>
                    <a:pt x="233" y="167"/>
                    <a:pt x="204" y="230"/>
                  </a:cubicBezTo>
                  <a:lnTo>
                    <a:pt x="201" y="233"/>
                  </a:lnTo>
                  <a:cubicBezTo>
                    <a:pt x="201" y="233"/>
                    <a:pt x="199" y="236"/>
                    <a:pt x="183" y="262"/>
                  </a:cubicBezTo>
                  <a:lnTo>
                    <a:pt x="125" y="368"/>
                  </a:lnTo>
                  <a:cubicBezTo>
                    <a:pt x="43" y="564"/>
                    <a:pt x="0" y="710"/>
                    <a:pt x="0" y="808"/>
                  </a:cubicBezTo>
                  <a:lnTo>
                    <a:pt x="0" y="826"/>
                  </a:lnTo>
                  <a:cubicBezTo>
                    <a:pt x="0" y="861"/>
                    <a:pt x="21" y="900"/>
                    <a:pt x="66" y="945"/>
                  </a:cubicBezTo>
                  <a:cubicBezTo>
                    <a:pt x="109" y="1019"/>
                    <a:pt x="159" y="1059"/>
                    <a:pt x="220" y="1059"/>
                  </a:cubicBezTo>
                  <a:cubicBezTo>
                    <a:pt x="268" y="1049"/>
                    <a:pt x="294" y="1038"/>
                    <a:pt x="294" y="1030"/>
                  </a:cubicBezTo>
                  <a:cubicBezTo>
                    <a:pt x="339" y="998"/>
                    <a:pt x="360" y="977"/>
                    <a:pt x="360" y="964"/>
                  </a:cubicBezTo>
                  <a:cubicBezTo>
                    <a:pt x="432" y="874"/>
                    <a:pt x="477" y="800"/>
                    <a:pt x="501" y="739"/>
                  </a:cubicBezTo>
                  <a:lnTo>
                    <a:pt x="501" y="733"/>
                  </a:lnTo>
                  <a:lnTo>
                    <a:pt x="485" y="720"/>
                  </a:lnTo>
                  <a:lnTo>
                    <a:pt x="469" y="733"/>
                  </a:lnTo>
                  <a:cubicBezTo>
                    <a:pt x="392" y="845"/>
                    <a:pt x="310" y="924"/>
                    <a:pt x="220" y="972"/>
                  </a:cubicBezTo>
                  <a:cubicBezTo>
                    <a:pt x="204" y="972"/>
                    <a:pt x="191" y="961"/>
                    <a:pt x="183" y="943"/>
                  </a:cubicBezTo>
                  <a:cubicBezTo>
                    <a:pt x="183" y="813"/>
                    <a:pt x="233" y="641"/>
                    <a:pt x="331" y="421"/>
                  </a:cubicBezTo>
                  <a:lnTo>
                    <a:pt x="382" y="424"/>
                  </a:lnTo>
                  <a:cubicBezTo>
                    <a:pt x="382" y="424"/>
                    <a:pt x="411" y="426"/>
                    <a:pt x="440" y="416"/>
                  </a:cubicBezTo>
                  <a:lnTo>
                    <a:pt x="530" y="379"/>
                  </a:lnTo>
                  <a:cubicBezTo>
                    <a:pt x="588" y="349"/>
                    <a:pt x="628" y="299"/>
                    <a:pt x="654" y="230"/>
                  </a:cubicBezTo>
                  <a:lnTo>
                    <a:pt x="654" y="159"/>
                  </a:lnTo>
                  <a:cubicBezTo>
                    <a:pt x="646" y="111"/>
                    <a:pt x="577" y="58"/>
                    <a:pt x="448" y="0"/>
                  </a:cubicBezTo>
                  <a:lnTo>
                    <a:pt x="411" y="0"/>
                  </a:lnTo>
                  <a:close/>
                  <a:moveTo>
                    <a:pt x="374" y="349"/>
                  </a:moveTo>
                  <a:cubicBezTo>
                    <a:pt x="453" y="244"/>
                    <a:pt x="506" y="191"/>
                    <a:pt x="535" y="191"/>
                  </a:cubicBezTo>
                  <a:lnTo>
                    <a:pt x="543" y="191"/>
                  </a:lnTo>
                  <a:lnTo>
                    <a:pt x="551" y="196"/>
                  </a:lnTo>
                  <a:cubicBezTo>
                    <a:pt x="498" y="310"/>
                    <a:pt x="448" y="368"/>
                    <a:pt x="405" y="368"/>
                  </a:cubicBezTo>
                  <a:lnTo>
                    <a:pt x="376" y="355"/>
                  </a:lnTo>
                  <a:lnTo>
                    <a:pt x="376" y="349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" name="Freeform: Shape 6"/>
            <p:cNvSpPr/>
            <p:nvPr/>
          </p:nvSpPr>
          <p:spPr>
            <a:xfrm>
              <a:off x="1741456" y="4718660"/>
              <a:ext cx="122009" cy="13721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3" h="723">
                  <a:moveTo>
                    <a:pt x="495" y="442"/>
                  </a:moveTo>
                  <a:cubicBezTo>
                    <a:pt x="490" y="495"/>
                    <a:pt x="455" y="598"/>
                    <a:pt x="339" y="598"/>
                  </a:cubicBezTo>
                  <a:cubicBezTo>
                    <a:pt x="233" y="598"/>
                    <a:pt x="151" y="522"/>
                    <a:pt x="151" y="363"/>
                  </a:cubicBezTo>
                  <a:cubicBezTo>
                    <a:pt x="151" y="220"/>
                    <a:pt x="222" y="127"/>
                    <a:pt x="339" y="127"/>
                  </a:cubicBezTo>
                  <a:cubicBezTo>
                    <a:pt x="434" y="127"/>
                    <a:pt x="482" y="199"/>
                    <a:pt x="490" y="249"/>
                  </a:cubicBezTo>
                  <a:lnTo>
                    <a:pt x="635" y="249"/>
                  </a:lnTo>
                  <a:cubicBezTo>
                    <a:pt x="627" y="161"/>
                    <a:pt x="559" y="0"/>
                    <a:pt x="339" y="0"/>
                  </a:cubicBezTo>
                  <a:cubicBezTo>
                    <a:pt x="130" y="0"/>
                    <a:pt x="0" y="156"/>
                    <a:pt x="0" y="360"/>
                  </a:cubicBezTo>
                  <a:cubicBezTo>
                    <a:pt x="0" y="577"/>
                    <a:pt x="140" y="723"/>
                    <a:pt x="339" y="723"/>
                  </a:cubicBezTo>
                  <a:cubicBezTo>
                    <a:pt x="566" y="723"/>
                    <a:pt x="638" y="537"/>
                    <a:pt x="643" y="43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" name="Freeform: Shape 7"/>
            <p:cNvSpPr/>
            <p:nvPr/>
          </p:nvSpPr>
          <p:spPr>
            <a:xfrm>
              <a:off x="1876198" y="4721701"/>
              <a:ext cx="27556" cy="2337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124">
                  <a:moveTo>
                    <a:pt x="73" y="124"/>
                  </a:moveTo>
                  <a:lnTo>
                    <a:pt x="0" y="124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2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" name="Freeform: Shape 8"/>
            <p:cNvSpPr/>
            <p:nvPr/>
          </p:nvSpPr>
          <p:spPr>
            <a:xfrm>
              <a:off x="1876198" y="4757809"/>
              <a:ext cx="27556" cy="9502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501">
                  <a:moveTo>
                    <a:pt x="73" y="501"/>
                  </a:moveTo>
                  <a:lnTo>
                    <a:pt x="0" y="501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501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" name="Freeform: Shape 9"/>
            <p:cNvSpPr/>
            <p:nvPr/>
          </p:nvSpPr>
          <p:spPr>
            <a:xfrm>
              <a:off x="1914967" y="4755338"/>
              <a:ext cx="90461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7" h="530">
                  <a:moveTo>
                    <a:pt x="16" y="146"/>
                  </a:moveTo>
                  <a:cubicBezTo>
                    <a:pt x="16" y="252"/>
                    <a:pt x="109" y="284"/>
                    <a:pt x="162" y="297"/>
                  </a:cubicBezTo>
                  <a:cubicBezTo>
                    <a:pt x="175" y="299"/>
                    <a:pt x="212" y="310"/>
                    <a:pt x="225" y="313"/>
                  </a:cubicBezTo>
                  <a:cubicBezTo>
                    <a:pt x="278" y="326"/>
                    <a:pt x="326" y="337"/>
                    <a:pt x="326" y="379"/>
                  </a:cubicBezTo>
                  <a:cubicBezTo>
                    <a:pt x="326" y="408"/>
                    <a:pt x="294" y="432"/>
                    <a:pt x="236" y="432"/>
                  </a:cubicBezTo>
                  <a:cubicBezTo>
                    <a:pt x="178" y="432"/>
                    <a:pt x="143" y="403"/>
                    <a:pt x="138" y="352"/>
                  </a:cubicBezTo>
                  <a:lnTo>
                    <a:pt x="0" y="352"/>
                  </a:lnTo>
                  <a:cubicBezTo>
                    <a:pt x="6" y="405"/>
                    <a:pt x="35" y="530"/>
                    <a:pt x="236" y="530"/>
                  </a:cubicBezTo>
                  <a:cubicBezTo>
                    <a:pt x="424" y="530"/>
                    <a:pt x="477" y="427"/>
                    <a:pt x="477" y="368"/>
                  </a:cubicBezTo>
                  <a:cubicBezTo>
                    <a:pt x="477" y="302"/>
                    <a:pt x="435" y="246"/>
                    <a:pt x="310" y="215"/>
                  </a:cubicBezTo>
                  <a:cubicBezTo>
                    <a:pt x="302" y="212"/>
                    <a:pt x="262" y="204"/>
                    <a:pt x="247" y="199"/>
                  </a:cubicBezTo>
                  <a:cubicBezTo>
                    <a:pt x="183" y="183"/>
                    <a:pt x="165" y="172"/>
                    <a:pt x="165" y="141"/>
                  </a:cubicBezTo>
                  <a:cubicBezTo>
                    <a:pt x="165" y="111"/>
                    <a:pt x="196" y="98"/>
                    <a:pt x="231" y="98"/>
                  </a:cubicBezTo>
                  <a:cubicBezTo>
                    <a:pt x="310" y="98"/>
                    <a:pt x="326" y="138"/>
                    <a:pt x="326" y="162"/>
                  </a:cubicBezTo>
                  <a:lnTo>
                    <a:pt x="464" y="162"/>
                  </a:lnTo>
                  <a:cubicBezTo>
                    <a:pt x="464" y="109"/>
                    <a:pt x="427" y="0"/>
                    <a:pt x="231" y="0"/>
                  </a:cubicBezTo>
                  <a:cubicBezTo>
                    <a:pt x="74" y="0"/>
                    <a:pt x="16" y="80"/>
                    <a:pt x="16" y="14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" name="Freeform: Shape 10"/>
            <p:cNvSpPr/>
            <p:nvPr/>
          </p:nvSpPr>
          <p:spPr>
            <a:xfrm>
              <a:off x="2012080" y="4755338"/>
              <a:ext cx="97493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4" h="530">
                  <a:moveTo>
                    <a:pt x="376" y="331"/>
                  </a:moveTo>
                  <a:cubicBezTo>
                    <a:pt x="366" y="379"/>
                    <a:pt x="334" y="424"/>
                    <a:pt x="270" y="424"/>
                  </a:cubicBezTo>
                  <a:cubicBezTo>
                    <a:pt x="191" y="424"/>
                    <a:pt x="151" y="355"/>
                    <a:pt x="151" y="265"/>
                  </a:cubicBezTo>
                  <a:cubicBezTo>
                    <a:pt x="151" y="196"/>
                    <a:pt x="178" y="103"/>
                    <a:pt x="270" y="103"/>
                  </a:cubicBezTo>
                  <a:cubicBezTo>
                    <a:pt x="329" y="103"/>
                    <a:pt x="363" y="143"/>
                    <a:pt x="371" y="188"/>
                  </a:cubicBezTo>
                  <a:lnTo>
                    <a:pt x="511" y="188"/>
                  </a:lnTo>
                  <a:cubicBezTo>
                    <a:pt x="503" y="109"/>
                    <a:pt x="445" y="0"/>
                    <a:pt x="268" y="0"/>
                  </a:cubicBezTo>
                  <a:cubicBezTo>
                    <a:pt x="112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53" y="530"/>
                    <a:pt x="506" y="413"/>
                    <a:pt x="514" y="334"/>
                  </a:cubicBezTo>
                  <a:lnTo>
                    <a:pt x="376" y="33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" name="Freeform: Shape 11"/>
            <p:cNvSpPr/>
            <p:nvPr/>
          </p:nvSpPr>
          <p:spPr>
            <a:xfrm>
              <a:off x="2117744" y="4755338"/>
              <a:ext cx="101104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33" h="530">
                  <a:moveTo>
                    <a:pt x="268" y="0"/>
                  </a:moveTo>
                  <a:cubicBezTo>
                    <a:pt x="109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24" y="530"/>
                    <a:pt x="533" y="429"/>
                    <a:pt x="533" y="265"/>
                  </a:cubicBezTo>
                  <a:cubicBezTo>
                    <a:pt x="533" y="98"/>
                    <a:pt x="419" y="0"/>
                    <a:pt x="268" y="0"/>
                  </a:cubicBezTo>
                  <a:close/>
                  <a:moveTo>
                    <a:pt x="265" y="424"/>
                  </a:moveTo>
                  <a:cubicBezTo>
                    <a:pt x="188" y="424"/>
                    <a:pt x="146" y="355"/>
                    <a:pt x="146" y="265"/>
                  </a:cubicBezTo>
                  <a:cubicBezTo>
                    <a:pt x="149" y="196"/>
                    <a:pt x="175" y="103"/>
                    <a:pt x="265" y="103"/>
                  </a:cubicBezTo>
                  <a:cubicBezTo>
                    <a:pt x="347" y="103"/>
                    <a:pt x="382" y="183"/>
                    <a:pt x="382" y="265"/>
                  </a:cubicBezTo>
                  <a:cubicBezTo>
                    <a:pt x="382" y="347"/>
                    <a:pt x="347" y="424"/>
                    <a:pt x="265" y="424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822593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0932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+mj-lt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2018  Cisco and/or its affiliates. All rights reserved.   Cisco Confidential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  <a:solidFill>
            <a:schemeClr val="bg2"/>
          </a:solidFill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1407915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9143918" cy="5143500"/>
          </a:xfrm>
          <a:prstGeom prst="rect">
            <a:avLst/>
          </a:prstGeom>
          <a:solidFill>
            <a:srgbClr val="00BCEB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50" fontAlgn="auto">
              <a:spcBef>
                <a:spcPts val="0"/>
              </a:spcBef>
              <a:spcAft>
                <a:spcPts val="0"/>
              </a:spcAft>
            </a:pPr>
            <a:endParaRPr lang="en-US" sz="1400" dirty="0" err="1">
              <a:solidFill>
                <a:srgbClr val="00BCEB"/>
              </a:solidFill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032" y="0"/>
            <a:ext cx="6446886" cy="51435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2166220"/>
            <a:ext cx="3298549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Segue Slide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>
                <a:solidFill>
                  <a:srgbClr val="FFFFFF">
                    <a:alpha val="60000"/>
                  </a:srgbClr>
                </a:solidFill>
                <a:ea typeface="ＭＳ Ｐゴシック" charset="0"/>
              </a:rPr>
              <a:t>Presentation ID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454861" y="4785454"/>
            <a:ext cx="820227" cy="274319"/>
            <a:chOff x="1741456" y="4513412"/>
            <a:chExt cx="1027381" cy="343600"/>
          </a:xfrm>
          <a:solidFill>
            <a:schemeClr val="bg1"/>
          </a:solidFill>
        </p:grpSpPr>
        <p:sp>
          <p:nvSpPr>
            <p:cNvPr id="16" name="Freeform: Shape 1"/>
            <p:cNvSpPr/>
            <p:nvPr/>
          </p:nvSpPr>
          <p:spPr>
            <a:xfrm>
              <a:off x="2624973" y="4513412"/>
              <a:ext cx="143864" cy="34303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58" h="1806">
                  <a:moveTo>
                    <a:pt x="242" y="829"/>
                  </a:moveTo>
                  <a:cubicBezTo>
                    <a:pt x="215" y="896"/>
                    <a:pt x="204" y="941"/>
                    <a:pt x="204" y="964"/>
                  </a:cubicBezTo>
                  <a:cubicBezTo>
                    <a:pt x="183" y="999"/>
                    <a:pt x="175" y="1070"/>
                    <a:pt x="175" y="1097"/>
                  </a:cubicBezTo>
                  <a:lnTo>
                    <a:pt x="175" y="1129"/>
                  </a:lnTo>
                  <a:lnTo>
                    <a:pt x="223" y="1208"/>
                  </a:lnTo>
                  <a:cubicBezTo>
                    <a:pt x="250" y="1245"/>
                    <a:pt x="218" y="1258"/>
                    <a:pt x="292" y="1282"/>
                  </a:cubicBezTo>
                  <a:cubicBezTo>
                    <a:pt x="318" y="1282"/>
                    <a:pt x="340" y="1261"/>
                    <a:pt x="353" y="1221"/>
                  </a:cubicBezTo>
                  <a:lnTo>
                    <a:pt x="353" y="1208"/>
                  </a:lnTo>
                  <a:cubicBezTo>
                    <a:pt x="353" y="1113"/>
                    <a:pt x="387" y="978"/>
                    <a:pt x="419" y="888"/>
                  </a:cubicBezTo>
                  <a:cubicBezTo>
                    <a:pt x="419" y="845"/>
                    <a:pt x="456" y="718"/>
                    <a:pt x="588" y="406"/>
                  </a:cubicBezTo>
                  <a:cubicBezTo>
                    <a:pt x="588" y="371"/>
                    <a:pt x="618" y="308"/>
                    <a:pt x="678" y="210"/>
                  </a:cubicBezTo>
                  <a:cubicBezTo>
                    <a:pt x="729" y="125"/>
                    <a:pt x="742" y="138"/>
                    <a:pt x="758" y="128"/>
                  </a:cubicBezTo>
                  <a:lnTo>
                    <a:pt x="758" y="80"/>
                  </a:lnTo>
                  <a:lnTo>
                    <a:pt x="739" y="61"/>
                  </a:lnTo>
                  <a:cubicBezTo>
                    <a:pt x="739" y="61"/>
                    <a:pt x="721" y="43"/>
                    <a:pt x="671" y="22"/>
                  </a:cubicBezTo>
                  <a:cubicBezTo>
                    <a:pt x="671" y="22"/>
                    <a:pt x="620" y="0"/>
                    <a:pt x="604" y="0"/>
                  </a:cubicBezTo>
                  <a:cubicBezTo>
                    <a:pt x="588" y="0"/>
                    <a:pt x="557" y="32"/>
                    <a:pt x="530" y="93"/>
                  </a:cubicBezTo>
                  <a:close/>
                  <a:moveTo>
                    <a:pt x="14" y="1738"/>
                  </a:moveTo>
                  <a:cubicBezTo>
                    <a:pt x="14" y="1772"/>
                    <a:pt x="-18" y="1783"/>
                    <a:pt x="16" y="1806"/>
                  </a:cubicBezTo>
                  <a:lnTo>
                    <a:pt x="77" y="1806"/>
                  </a:lnTo>
                  <a:cubicBezTo>
                    <a:pt x="144" y="1775"/>
                    <a:pt x="167" y="1716"/>
                    <a:pt x="252" y="1528"/>
                  </a:cubicBezTo>
                  <a:lnTo>
                    <a:pt x="252" y="1486"/>
                  </a:lnTo>
                  <a:cubicBezTo>
                    <a:pt x="252" y="1460"/>
                    <a:pt x="273" y="1446"/>
                    <a:pt x="218" y="1412"/>
                  </a:cubicBezTo>
                  <a:lnTo>
                    <a:pt x="202" y="1412"/>
                  </a:lnTo>
                  <a:cubicBezTo>
                    <a:pt x="93" y="1409"/>
                    <a:pt x="67" y="1465"/>
                    <a:pt x="14" y="168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" name="Freeform: Shape 2"/>
            <p:cNvSpPr/>
            <p:nvPr/>
          </p:nvSpPr>
          <p:spPr>
            <a:xfrm>
              <a:off x="2244124" y="4551801"/>
              <a:ext cx="81339" cy="30426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9" h="1602">
                  <a:moveTo>
                    <a:pt x="244" y="1533"/>
                  </a:moveTo>
                  <a:cubicBezTo>
                    <a:pt x="209" y="1533"/>
                    <a:pt x="199" y="1483"/>
                    <a:pt x="183" y="1329"/>
                  </a:cubicBezTo>
                  <a:cubicBezTo>
                    <a:pt x="201" y="1064"/>
                    <a:pt x="223" y="884"/>
                    <a:pt x="241" y="789"/>
                  </a:cubicBezTo>
                  <a:cubicBezTo>
                    <a:pt x="323" y="384"/>
                    <a:pt x="307" y="458"/>
                    <a:pt x="366" y="320"/>
                  </a:cubicBezTo>
                  <a:cubicBezTo>
                    <a:pt x="424" y="180"/>
                    <a:pt x="429" y="161"/>
                    <a:pt x="429" y="119"/>
                  </a:cubicBezTo>
                  <a:cubicBezTo>
                    <a:pt x="429" y="71"/>
                    <a:pt x="376" y="32"/>
                    <a:pt x="268" y="0"/>
                  </a:cubicBezTo>
                  <a:lnTo>
                    <a:pt x="260" y="0"/>
                  </a:lnTo>
                  <a:lnTo>
                    <a:pt x="257" y="2"/>
                  </a:lnTo>
                  <a:cubicBezTo>
                    <a:pt x="257" y="2"/>
                    <a:pt x="254" y="5"/>
                    <a:pt x="241" y="63"/>
                  </a:cubicBezTo>
                  <a:lnTo>
                    <a:pt x="209" y="201"/>
                  </a:lnTo>
                  <a:cubicBezTo>
                    <a:pt x="130" y="535"/>
                    <a:pt x="127" y="564"/>
                    <a:pt x="109" y="614"/>
                  </a:cubicBezTo>
                  <a:cubicBezTo>
                    <a:pt x="-8" y="1138"/>
                    <a:pt x="0" y="1213"/>
                    <a:pt x="0" y="1340"/>
                  </a:cubicBezTo>
                  <a:cubicBezTo>
                    <a:pt x="5" y="1385"/>
                    <a:pt x="27" y="1432"/>
                    <a:pt x="66" y="1483"/>
                  </a:cubicBezTo>
                  <a:cubicBezTo>
                    <a:pt x="146" y="1562"/>
                    <a:pt x="212" y="1602"/>
                    <a:pt x="257" y="160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" name="Freeform: Shape 3"/>
            <p:cNvSpPr/>
            <p:nvPr/>
          </p:nvSpPr>
          <p:spPr>
            <a:xfrm>
              <a:off x="2307789" y="4611664"/>
              <a:ext cx="82479" cy="24458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35" h="1288">
                  <a:moveTo>
                    <a:pt x="270" y="204"/>
                  </a:moveTo>
                  <a:lnTo>
                    <a:pt x="294" y="212"/>
                  </a:lnTo>
                  <a:cubicBezTo>
                    <a:pt x="331" y="206"/>
                    <a:pt x="379" y="164"/>
                    <a:pt x="435" y="82"/>
                  </a:cubicBezTo>
                  <a:lnTo>
                    <a:pt x="432" y="71"/>
                  </a:lnTo>
                  <a:cubicBezTo>
                    <a:pt x="429" y="45"/>
                    <a:pt x="395" y="21"/>
                    <a:pt x="329" y="0"/>
                  </a:cubicBezTo>
                  <a:lnTo>
                    <a:pt x="321" y="0"/>
                  </a:lnTo>
                  <a:cubicBezTo>
                    <a:pt x="302" y="3"/>
                    <a:pt x="284" y="69"/>
                    <a:pt x="270" y="204"/>
                  </a:cubicBezTo>
                  <a:close/>
                  <a:moveTo>
                    <a:pt x="210" y="1218"/>
                  </a:moveTo>
                  <a:lnTo>
                    <a:pt x="199" y="1189"/>
                  </a:lnTo>
                  <a:cubicBezTo>
                    <a:pt x="194" y="1048"/>
                    <a:pt x="194" y="956"/>
                    <a:pt x="204" y="913"/>
                  </a:cubicBezTo>
                  <a:lnTo>
                    <a:pt x="194" y="884"/>
                  </a:lnTo>
                  <a:cubicBezTo>
                    <a:pt x="191" y="829"/>
                    <a:pt x="196" y="800"/>
                    <a:pt x="207" y="800"/>
                  </a:cubicBezTo>
                  <a:cubicBezTo>
                    <a:pt x="220" y="712"/>
                    <a:pt x="236" y="662"/>
                    <a:pt x="249" y="651"/>
                  </a:cubicBezTo>
                  <a:cubicBezTo>
                    <a:pt x="255" y="590"/>
                    <a:pt x="286" y="511"/>
                    <a:pt x="347" y="413"/>
                  </a:cubicBezTo>
                  <a:cubicBezTo>
                    <a:pt x="345" y="381"/>
                    <a:pt x="281" y="341"/>
                    <a:pt x="165" y="291"/>
                  </a:cubicBezTo>
                  <a:cubicBezTo>
                    <a:pt x="133" y="294"/>
                    <a:pt x="106" y="360"/>
                    <a:pt x="82" y="484"/>
                  </a:cubicBezTo>
                  <a:cubicBezTo>
                    <a:pt x="16" y="768"/>
                    <a:pt x="-10" y="969"/>
                    <a:pt x="3" y="1086"/>
                  </a:cubicBezTo>
                  <a:cubicBezTo>
                    <a:pt x="14" y="1168"/>
                    <a:pt x="24" y="1207"/>
                    <a:pt x="40" y="1207"/>
                  </a:cubicBezTo>
                  <a:cubicBezTo>
                    <a:pt x="96" y="1268"/>
                    <a:pt x="157" y="1295"/>
                    <a:pt x="225" y="128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" name="Freeform: Shape 4"/>
            <p:cNvSpPr/>
            <p:nvPr/>
          </p:nvSpPr>
          <p:spPr>
            <a:xfrm>
              <a:off x="2387038" y="4639791"/>
              <a:ext cx="173891" cy="21627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16" h="1139">
                  <a:moveTo>
                    <a:pt x="871" y="172"/>
                  </a:moveTo>
                  <a:cubicBezTo>
                    <a:pt x="900" y="141"/>
                    <a:pt x="916" y="114"/>
                    <a:pt x="916" y="95"/>
                  </a:cubicBezTo>
                  <a:cubicBezTo>
                    <a:pt x="916" y="37"/>
                    <a:pt x="892" y="5"/>
                    <a:pt x="795" y="0"/>
                  </a:cubicBezTo>
                  <a:cubicBezTo>
                    <a:pt x="773" y="0"/>
                    <a:pt x="736" y="35"/>
                    <a:pt x="683" y="106"/>
                  </a:cubicBezTo>
                  <a:cubicBezTo>
                    <a:pt x="644" y="252"/>
                    <a:pt x="599" y="350"/>
                    <a:pt x="543" y="403"/>
                  </a:cubicBezTo>
                  <a:cubicBezTo>
                    <a:pt x="456" y="596"/>
                    <a:pt x="389" y="723"/>
                    <a:pt x="344" y="781"/>
                  </a:cubicBezTo>
                  <a:cubicBezTo>
                    <a:pt x="331" y="832"/>
                    <a:pt x="318" y="858"/>
                    <a:pt x="307" y="858"/>
                  </a:cubicBezTo>
                  <a:lnTo>
                    <a:pt x="305" y="858"/>
                  </a:lnTo>
                  <a:cubicBezTo>
                    <a:pt x="305" y="858"/>
                    <a:pt x="302" y="858"/>
                    <a:pt x="299" y="773"/>
                  </a:cubicBezTo>
                  <a:lnTo>
                    <a:pt x="294" y="569"/>
                  </a:lnTo>
                  <a:lnTo>
                    <a:pt x="302" y="498"/>
                  </a:lnTo>
                  <a:lnTo>
                    <a:pt x="286" y="416"/>
                  </a:lnTo>
                  <a:lnTo>
                    <a:pt x="294" y="397"/>
                  </a:lnTo>
                  <a:lnTo>
                    <a:pt x="278" y="363"/>
                  </a:lnTo>
                  <a:lnTo>
                    <a:pt x="286" y="339"/>
                  </a:lnTo>
                  <a:lnTo>
                    <a:pt x="286" y="334"/>
                  </a:lnTo>
                  <a:cubicBezTo>
                    <a:pt x="286" y="286"/>
                    <a:pt x="207" y="249"/>
                    <a:pt x="45" y="220"/>
                  </a:cubicBezTo>
                  <a:cubicBezTo>
                    <a:pt x="24" y="225"/>
                    <a:pt x="11" y="236"/>
                    <a:pt x="0" y="249"/>
                  </a:cubicBezTo>
                  <a:lnTo>
                    <a:pt x="0" y="260"/>
                  </a:lnTo>
                  <a:cubicBezTo>
                    <a:pt x="29" y="260"/>
                    <a:pt x="53" y="474"/>
                    <a:pt x="74" y="906"/>
                  </a:cubicBezTo>
                  <a:cubicBezTo>
                    <a:pt x="74" y="993"/>
                    <a:pt x="93" y="1049"/>
                    <a:pt x="133" y="1073"/>
                  </a:cubicBezTo>
                  <a:cubicBezTo>
                    <a:pt x="170" y="1115"/>
                    <a:pt x="215" y="1139"/>
                    <a:pt x="273" y="1139"/>
                  </a:cubicBezTo>
                  <a:lnTo>
                    <a:pt x="302" y="1139"/>
                  </a:lnTo>
                  <a:lnTo>
                    <a:pt x="305" y="1136"/>
                  </a:lnTo>
                  <a:cubicBezTo>
                    <a:pt x="305" y="1136"/>
                    <a:pt x="307" y="1134"/>
                    <a:pt x="342" y="1054"/>
                  </a:cubicBezTo>
                  <a:lnTo>
                    <a:pt x="432" y="848"/>
                  </a:lnTo>
                  <a:cubicBezTo>
                    <a:pt x="516" y="667"/>
                    <a:pt x="569" y="564"/>
                    <a:pt x="593" y="540"/>
                  </a:cubicBezTo>
                  <a:cubicBezTo>
                    <a:pt x="620" y="474"/>
                    <a:pt x="641" y="440"/>
                    <a:pt x="652" y="434"/>
                  </a:cubicBezTo>
                  <a:lnTo>
                    <a:pt x="654" y="434"/>
                  </a:lnTo>
                  <a:cubicBezTo>
                    <a:pt x="654" y="434"/>
                    <a:pt x="657" y="434"/>
                    <a:pt x="712" y="36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" name="Freeform: Shape 5"/>
            <p:cNvSpPr/>
            <p:nvPr/>
          </p:nvSpPr>
          <p:spPr>
            <a:xfrm>
              <a:off x="2518358" y="4655945"/>
              <a:ext cx="124099" cy="20106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4" h="1059">
                  <a:moveTo>
                    <a:pt x="337" y="53"/>
                  </a:moveTo>
                  <a:cubicBezTo>
                    <a:pt x="276" y="108"/>
                    <a:pt x="233" y="167"/>
                    <a:pt x="204" y="230"/>
                  </a:cubicBezTo>
                  <a:lnTo>
                    <a:pt x="201" y="233"/>
                  </a:lnTo>
                  <a:cubicBezTo>
                    <a:pt x="201" y="233"/>
                    <a:pt x="199" y="236"/>
                    <a:pt x="183" y="262"/>
                  </a:cubicBezTo>
                  <a:lnTo>
                    <a:pt x="125" y="368"/>
                  </a:lnTo>
                  <a:cubicBezTo>
                    <a:pt x="43" y="564"/>
                    <a:pt x="0" y="710"/>
                    <a:pt x="0" y="808"/>
                  </a:cubicBezTo>
                  <a:lnTo>
                    <a:pt x="0" y="826"/>
                  </a:lnTo>
                  <a:cubicBezTo>
                    <a:pt x="0" y="861"/>
                    <a:pt x="21" y="900"/>
                    <a:pt x="66" y="945"/>
                  </a:cubicBezTo>
                  <a:cubicBezTo>
                    <a:pt x="109" y="1019"/>
                    <a:pt x="159" y="1059"/>
                    <a:pt x="220" y="1059"/>
                  </a:cubicBezTo>
                  <a:cubicBezTo>
                    <a:pt x="268" y="1049"/>
                    <a:pt x="294" y="1038"/>
                    <a:pt x="294" y="1030"/>
                  </a:cubicBezTo>
                  <a:cubicBezTo>
                    <a:pt x="339" y="998"/>
                    <a:pt x="360" y="977"/>
                    <a:pt x="360" y="964"/>
                  </a:cubicBezTo>
                  <a:cubicBezTo>
                    <a:pt x="432" y="874"/>
                    <a:pt x="477" y="800"/>
                    <a:pt x="501" y="739"/>
                  </a:cubicBezTo>
                  <a:lnTo>
                    <a:pt x="501" y="733"/>
                  </a:lnTo>
                  <a:lnTo>
                    <a:pt x="485" y="720"/>
                  </a:lnTo>
                  <a:lnTo>
                    <a:pt x="469" y="733"/>
                  </a:lnTo>
                  <a:cubicBezTo>
                    <a:pt x="392" y="845"/>
                    <a:pt x="310" y="924"/>
                    <a:pt x="220" y="972"/>
                  </a:cubicBezTo>
                  <a:cubicBezTo>
                    <a:pt x="204" y="972"/>
                    <a:pt x="191" y="961"/>
                    <a:pt x="183" y="943"/>
                  </a:cubicBezTo>
                  <a:cubicBezTo>
                    <a:pt x="183" y="813"/>
                    <a:pt x="233" y="641"/>
                    <a:pt x="331" y="421"/>
                  </a:cubicBezTo>
                  <a:lnTo>
                    <a:pt x="382" y="424"/>
                  </a:lnTo>
                  <a:cubicBezTo>
                    <a:pt x="382" y="424"/>
                    <a:pt x="411" y="426"/>
                    <a:pt x="440" y="416"/>
                  </a:cubicBezTo>
                  <a:lnTo>
                    <a:pt x="530" y="379"/>
                  </a:lnTo>
                  <a:cubicBezTo>
                    <a:pt x="588" y="349"/>
                    <a:pt x="628" y="299"/>
                    <a:pt x="654" y="230"/>
                  </a:cubicBezTo>
                  <a:lnTo>
                    <a:pt x="654" y="159"/>
                  </a:lnTo>
                  <a:cubicBezTo>
                    <a:pt x="646" y="111"/>
                    <a:pt x="577" y="58"/>
                    <a:pt x="448" y="0"/>
                  </a:cubicBezTo>
                  <a:lnTo>
                    <a:pt x="411" y="0"/>
                  </a:lnTo>
                  <a:close/>
                  <a:moveTo>
                    <a:pt x="374" y="349"/>
                  </a:moveTo>
                  <a:cubicBezTo>
                    <a:pt x="453" y="244"/>
                    <a:pt x="506" y="191"/>
                    <a:pt x="535" y="191"/>
                  </a:cubicBezTo>
                  <a:lnTo>
                    <a:pt x="543" y="191"/>
                  </a:lnTo>
                  <a:lnTo>
                    <a:pt x="551" y="196"/>
                  </a:lnTo>
                  <a:cubicBezTo>
                    <a:pt x="498" y="310"/>
                    <a:pt x="448" y="368"/>
                    <a:pt x="405" y="368"/>
                  </a:cubicBezTo>
                  <a:lnTo>
                    <a:pt x="376" y="355"/>
                  </a:lnTo>
                  <a:lnTo>
                    <a:pt x="376" y="349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" name="Freeform: Shape 6"/>
            <p:cNvSpPr/>
            <p:nvPr/>
          </p:nvSpPr>
          <p:spPr>
            <a:xfrm>
              <a:off x="1741456" y="4718660"/>
              <a:ext cx="122009" cy="13721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3" h="723">
                  <a:moveTo>
                    <a:pt x="495" y="442"/>
                  </a:moveTo>
                  <a:cubicBezTo>
                    <a:pt x="490" y="495"/>
                    <a:pt x="455" y="598"/>
                    <a:pt x="339" y="598"/>
                  </a:cubicBezTo>
                  <a:cubicBezTo>
                    <a:pt x="233" y="598"/>
                    <a:pt x="151" y="522"/>
                    <a:pt x="151" y="363"/>
                  </a:cubicBezTo>
                  <a:cubicBezTo>
                    <a:pt x="151" y="220"/>
                    <a:pt x="222" y="127"/>
                    <a:pt x="339" y="127"/>
                  </a:cubicBezTo>
                  <a:cubicBezTo>
                    <a:pt x="434" y="127"/>
                    <a:pt x="482" y="199"/>
                    <a:pt x="490" y="249"/>
                  </a:cubicBezTo>
                  <a:lnTo>
                    <a:pt x="635" y="249"/>
                  </a:lnTo>
                  <a:cubicBezTo>
                    <a:pt x="627" y="161"/>
                    <a:pt x="559" y="0"/>
                    <a:pt x="339" y="0"/>
                  </a:cubicBezTo>
                  <a:cubicBezTo>
                    <a:pt x="130" y="0"/>
                    <a:pt x="0" y="156"/>
                    <a:pt x="0" y="360"/>
                  </a:cubicBezTo>
                  <a:cubicBezTo>
                    <a:pt x="0" y="577"/>
                    <a:pt x="140" y="723"/>
                    <a:pt x="339" y="723"/>
                  </a:cubicBezTo>
                  <a:cubicBezTo>
                    <a:pt x="566" y="723"/>
                    <a:pt x="638" y="537"/>
                    <a:pt x="643" y="43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" name="Freeform: Shape 7"/>
            <p:cNvSpPr/>
            <p:nvPr/>
          </p:nvSpPr>
          <p:spPr>
            <a:xfrm>
              <a:off x="1876198" y="4721701"/>
              <a:ext cx="27556" cy="2337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124">
                  <a:moveTo>
                    <a:pt x="73" y="124"/>
                  </a:moveTo>
                  <a:lnTo>
                    <a:pt x="0" y="124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2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" name="Freeform: Shape 8"/>
            <p:cNvSpPr/>
            <p:nvPr/>
          </p:nvSpPr>
          <p:spPr>
            <a:xfrm>
              <a:off x="1876198" y="4757809"/>
              <a:ext cx="27556" cy="9502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501">
                  <a:moveTo>
                    <a:pt x="73" y="501"/>
                  </a:moveTo>
                  <a:lnTo>
                    <a:pt x="0" y="501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501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" name="Freeform: Shape 9"/>
            <p:cNvSpPr/>
            <p:nvPr/>
          </p:nvSpPr>
          <p:spPr>
            <a:xfrm>
              <a:off x="1914967" y="4755338"/>
              <a:ext cx="90461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7" h="530">
                  <a:moveTo>
                    <a:pt x="16" y="146"/>
                  </a:moveTo>
                  <a:cubicBezTo>
                    <a:pt x="16" y="252"/>
                    <a:pt x="109" y="284"/>
                    <a:pt x="162" y="297"/>
                  </a:cubicBezTo>
                  <a:cubicBezTo>
                    <a:pt x="175" y="299"/>
                    <a:pt x="212" y="310"/>
                    <a:pt x="225" y="313"/>
                  </a:cubicBezTo>
                  <a:cubicBezTo>
                    <a:pt x="278" y="326"/>
                    <a:pt x="326" y="337"/>
                    <a:pt x="326" y="379"/>
                  </a:cubicBezTo>
                  <a:cubicBezTo>
                    <a:pt x="326" y="408"/>
                    <a:pt x="294" y="432"/>
                    <a:pt x="236" y="432"/>
                  </a:cubicBezTo>
                  <a:cubicBezTo>
                    <a:pt x="178" y="432"/>
                    <a:pt x="143" y="403"/>
                    <a:pt x="138" y="352"/>
                  </a:cubicBezTo>
                  <a:lnTo>
                    <a:pt x="0" y="352"/>
                  </a:lnTo>
                  <a:cubicBezTo>
                    <a:pt x="6" y="405"/>
                    <a:pt x="35" y="530"/>
                    <a:pt x="236" y="530"/>
                  </a:cubicBezTo>
                  <a:cubicBezTo>
                    <a:pt x="424" y="530"/>
                    <a:pt x="477" y="427"/>
                    <a:pt x="477" y="368"/>
                  </a:cubicBezTo>
                  <a:cubicBezTo>
                    <a:pt x="477" y="302"/>
                    <a:pt x="435" y="246"/>
                    <a:pt x="310" y="215"/>
                  </a:cubicBezTo>
                  <a:cubicBezTo>
                    <a:pt x="302" y="212"/>
                    <a:pt x="262" y="204"/>
                    <a:pt x="247" y="199"/>
                  </a:cubicBezTo>
                  <a:cubicBezTo>
                    <a:pt x="183" y="183"/>
                    <a:pt x="165" y="172"/>
                    <a:pt x="165" y="141"/>
                  </a:cubicBezTo>
                  <a:cubicBezTo>
                    <a:pt x="165" y="111"/>
                    <a:pt x="196" y="98"/>
                    <a:pt x="231" y="98"/>
                  </a:cubicBezTo>
                  <a:cubicBezTo>
                    <a:pt x="310" y="98"/>
                    <a:pt x="326" y="138"/>
                    <a:pt x="326" y="162"/>
                  </a:cubicBezTo>
                  <a:lnTo>
                    <a:pt x="464" y="162"/>
                  </a:lnTo>
                  <a:cubicBezTo>
                    <a:pt x="464" y="109"/>
                    <a:pt x="427" y="0"/>
                    <a:pt x="231" y="0"/>
                  </a:cubicBezTo>
                  <a:cubicBezTo>
                    <a:pt x="74" y="0"/>
                    <a:pt x="16" y="80"/>
                    <a:pt x="16" y="14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" name="Freeform: Shape 10"/>
            <p:cNvSpPr/>
            <p:nvPr/>
          </p:nvSpPr>
          <p:spPr>
            <a:xfrm>
              <a:off x="2012080" y="4755338"/>
              <a:ext cx="97493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4" h="530">
                  <a:moveTo>
                    <a:pt x="376" y="331"/>
                  </a:moveTo>
                  <a:cubicBezTo>
                    <a:pt x="366" y="379"/>
                    <a:pt x="334" y="424"/>
                    <a:pt x="270" y="424"/>
                  </a:cubicBezTo>
                  <a:cubicBezTo>
                    <a:pt x="191" y="424"/>
                    <a:pt x="151" y="355"/>
                    <a:pt x="151" y="265"/>
                  </a:cubicBezTo>
                  <a:cubicBezTo>
                    <a:pt x="151" y="196"/>
                    <a:pt x="178" y="103"/>
                    <a:pt x="270" y="103"/>
                  </a:cubicBezTo>
                  <a:cubicBezTo>
                    <a:pt x="329" y="103"/>
                    <a:pt x="363" y="143"/>
                    <a:pt x="371" y="188"/>
                  </a:cubicBezTo>
                  <a:lnTo>
                    <a:pt x="511" y="188"/>
                  </a:lnTo>
                  <a:cubicBezTo>
                    <a:pt x="503" y="109"/>
                    <a:pt x="445" y="0"/>
                    <a:pt x="268" y="0"/>
                  </a:cubicBezTo>
                  <a:cubicBezTo>
                    <a:pt x="112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53" y="530"/>
                    <a:pt x="506" y="413"/>
                    <a:pt x="514" y="334"/>
                  </a:cubicBezTo>
                  <a:lnTo>
                    <a:pt x="376" y="33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" name="Freeform: Shape 11"/>
            <p:cNvSpPr/>
            <p:nvPr/>
          </p:nvSpPr>
          <p:spPr>
            <a:xfrm>
              <a:off x="2117744" y="4755338"/>
              <a:ext cx="101104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33" h="530">
                  <a:moveTo>
                    <a:pt x="268" y="0"/>
                  </a:moveTo>
                  <a:cubicBezTo>
                    <a:pt x="109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24" y="530"/>
                    <a:pt x="533" y="429"/>
                    <a:pt x="533" y="265"/>
                  </a:cubicBezTo>
                  <a:cubicBezTo>
                    <a:pt x="533" y="98"/>
                    <a:pt x="419" y="0"/>
                    <a:pt x="268" y="0"/>
                  </a:cubicBezTo>
                  <a:close/>
                  <a:moveTo>
                    <a:pt x="265" y="424"/>
                  </a:moveTo>
                  <a:cubicBezTo>
                    <a:pt x="188" y="424"/>
                    <a:pt x="146" y="355"/>
                    <a:pt x="146" y="265"/>
                  </a:cubicBezTo>
                  <a:cubicBezTo>
                    <a:pt x="149" y="196"/>
                    <a:pt x="175" y="103"/>
                    <a:pt x="265" y="103"/>
                  </a:cubicBezTo>
                  <a:cubicBezTo>
                    <a:pt x="347" y="103"/>
                    <a:pt x="382" y="183"/>
                    <a:pt x="382" y="265"/>
                  </a:cubicBezTo>
                  <a:cubicBezTo>
                    <a:pt x="382" y="347"/>
                    <a:pt x="347" y="424"/>
                    <a:pt x="265" y="424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0162461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9143918" cy="5143500"/>
          </a:xfrm>
          <a:prstGeom prst="rect">
            <a:avLst/>
          </a:prstGeom>
          <a:solidFill>
            <a:srgbClr val="005073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50" fontAlgn="auto">
              <a:spcBef>
                <a:spcPts val="0"/>
              </a:spcBef>
              <a:spcAft>
                <a:spcPts val="0"/>
              </a:spcAft>
            </a:pPr>
            <a:endParaRPr lang="en-US" sz="1400" dirty="0" err="1">
              <a:solidFill>
                <a:srgbClr val="00BCEB"/>
              </a:solidFill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354" y="0"/>
            <a:ext cx="5825646" cy="51435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2166220"/>
            <a:ext cx="3511909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Segue Slide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>
                <a:solidFill>
                  <a:srgbClr val="FFFFFF">
                    <a:alpha val="60000"/>
                  </a:srgbClr>
                </a:solidFill>
                <a:ea typeface="ＭＳ Ｐゴシック" charset="0"/>
              </a:rPr>
              <a:t>Presentation ID</a:t>
            </a: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454861" y="4785454"/>
            <a:ext cx="820227" cy="274319"/>
            <a:chOff x="1741456" y="4513412"/>
            <a:chExt cx="1027381" cy="343600"/>
          </a:xfrm>
          <a:solidFill>
            <a:schemeClr val="bg1"/>
          </a:solidFill>
        </p:grpSpPr>
        <p:sp>
          <p:nvSpPr>
            <p:cNvPr id="28" name="Freeform: Shape 1"/>
            <p:cNvSpPr/>
            <p:nvPr/>
          </p:nvSpPr>
          <p:spPr>
            <a:xfrm>
              <a:off x="2624973" y="4513412"/>
              <a:ext cx="143864" cy="34303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58" h="1806">
                  <a:moveTo>
                    <a:pt x="242" y="829"/>
                  </a:moveTo>
                  <a:cubicBezTo>
                    <a:pt x="215" y="896"/>
                    <a:pt x="204" y="941"/>
                    <a:pt x="204" y="964"/>
                  </a:cubicBezTo>
                  <a:cubicBezTo>
                    <a:pt x="183" y="999"/>
                    <a:pt x="175" y="1070"/>
                    <a:pt x="175" y="1097"/>
                  </a:cubicBezTo>
                  <a:lnTo>
                    <a:pt x="175" y="1129"/>
                  </a:lnTo>
                  <a:lnTo>
                    <a:pt x="223" y="1208"/>
                  </a:lnTo>
                  <a:cubicBezTo>
                    <a:pt x="250" y="1245"/>
                    <a:pt x="218" y="1258"/>
                    <a:pt x="292" y="1282"/>
                  </a:cubicBezTo>
                  <a:cubicBezTo>
                    <a:pt x="318" y="1282"/>
                    <a:pt x="340" y="1261"/>
                    <a:pt x="353" y="1221"/>
                  </a:cubicBezTo>
                  <a:lnTo>
                    <a:pt x="353" y="1208"/>
                  </a:lnTo>
                  <a:cubicBezTo>
                    <a:pt x="353" y="1113"/>
                    <a:pt x="387" y="978"/>
                    <a:pt x="419" y="888"/>
                  </a:cubicBezTo>
                  <a:cubicBezTo>
                    <a:pt x="419" y="845"/>
                    <a:pt x="456" y="718"/>
                    <a:pt x="588" y="406"/>
                  </a:cubicBezTo>
                  <a:cubicBezTo>
                    <a:pt x="588" y="371"/>
                    <a:pt x="618" y="308"/>
                    <a:pt x="678" y="210"/>
                  </a:cubicBezTo>
                  <a:cubicBezTo>
                    <a:pt x="729" y="125"/>
                    <a:pt x="742" y="138"/>
                    <a:pt x="758" y="128"/>
                  </a:cubicBezTo>
                  <a:lnTo>
                    <a:pt x="758" y="80"/>
                  </a:lnTo>
                  <a:lnTo>
                    <a:pt x="739" y="61"/>
                  </a:lnTo>
                  <a:cubicBezTo>
                    <a:pt x="739" y="61"/>
                    <a:pt x="721" y="43"/>
                    <a:pt x="671" y="22"/>
                  </a:cubicBezTo>
                  <a:cubicBezTo>
                    <a:pt x="671" y="22"/>
                    <a:pt x="620" y="0"/>
                    <a:pt x="604" y="0"/>
                  </a:cubicBezTo>
                  <a:cubicBezTo>
                    <a:pt x="588" y="0"/>
                    <a:pt x="557" y="32"/>
                    <a:pt x="530" y="93"/>
                  </a:cubicBezTo>
                  <a:close/>
                  <a:moveTo>
                    <a:pt x="14" y="1738"/>
                  </a:moveTo>
                  <a:cubicBezTo>
                    <a:pt x="14" y="1772"/>
                    <a:pt x="-18" y="1783"/>
                    <a:pt x="16" y="1806"/>
                  </a:cubicBezTo>
                  <a:lnTo>
                    <a:pt x="77" y="1806"/>
                  </a:lnTo>
                  <a:cubicBezTo>
                    <a:pt x="144" y="1775"/>
                    <a:pt x="167" y="1716"/>
                    <a:pt x="252" y="1528"/>
                  </a:cubicBezTo>
                  <a:lnTo>
                    <a:pt x="252" y="1486"/>
                  </a:lnTo>
                  <a:cubicBezTo>
                    <a:pt x="252" y="1460"/>
                    <a:pt x="273" y="1446"/>
                    <a:pt x="218" y="1412"/>
                  </a:cubicBezTo>
                  <a:lnTo>
                    <a:pt x="202" y="1412"/>
                  </a:lnTo>
                  <a:cubicBezTo>
                    <a:pt x="93" y="1409"/>
                    <a:pt x="67" y="1465"/>
                    <a:pt x="14" y="168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" name="Freeform: Shape 2"/>
            <p:cNvSpPr/>
            <p:nvPr/>
          </p:nvSpPr>
          <p:spPr>
            <a:xfrm>
              <a:off x="2244124" y="4551801"/>
              <a:ext cx="81339" cy="30426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9" h="1602">
                  <a:moveTo>
                    <a:pt x="244" y="1533"/>
                  </a:moveTo>
                  <a:cubicBezTo>
                    <a:pt x="209" y="1533"/>
                    <a:pt x="199" y="1483"/>
                    <a:pt x="183" y="1329"/>
                  </a:cubicBezTo>
                  <a:cubicBezTo>
                    <a:pt x="201" y="1064"/>
                    <a:pt x="223" y="884"/>
                    <a:pt x="241" y="789"/>
                  </a:cubicBezTo>
                  <a:cubicBezTo>
                    <a:pt x="323" y="384"/>
                    <a:pt x="307" y="458"/>
                    <a:pt x="366" y="320"/>
                  </a:cubicBezTo>
                  <a:cubicBezTo>
                    <a:pt x="424" y="180"/>
                    <a:pt x="429" y="161"/>
                    <a:pt x="429" y="119"/>
                  </a:cubicBezTo>
                  <a:cubicBezTo>
                    <a:pt x="429" y="71"/>
                    <a:pt x="376" y="32"/>
                    <a:pt x="268" y="0"/>
                  </a:cubicBezTo>
                  <a:lnTo>
                    <a:pt x="260" y="0"/>
                  </a:lnTo>
                  <a:lnTo>
                    <a:pt x="257" y="2"/>
                  </a:lnTo>
                  <a:cubicBezTo>
                    <a:pt x="257" y="2"/>
                    <a:pt x="254" y="5"/>
                    <a:pt x="241" y="63"/>
                  </a:cubicBezTo>
                  <a:lnTo>
                    <a:pt x="209" y="201"/>
                  </a:lnTo>
                  <a:cubicBezTo>
                    <a:pt x="130" y="535"/>
                    <a:pt x="127" y="564"/>
                    <a:pt x="109" y="614"/>
                  </a:cubicBezTo>
                  <a:cubicBezTo>
                    <a:pt x="-8" y="1138"/>
                    <a:pt x="0" y="1213"/>
                    <a:pt x="0" y="1340"/>
                  </a:cubicBezTo>
                  <a:cubicBezTo>
                    <a:pt x="5" y="1385"/>
                    <a:pt x="27" y="1432"/>
                    <a:pt x="66" y="1483"/>
                  </a:cubicBezTo>
                  <a:cubicBezTo>
                    <a:pt x="146" y="1562"/>
                    <a:pt x="212" y="1602"/>
                    <a:pt x="257" y="160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" name="Freeform: Shape 3"/>
            <p:cNvSpPr/>
            <p:nvPr/>
          </p:nvSpPr>
          <p:spPr>
            <a:xfrm>
              <a:off x="2307789" y="4611664"/>
              <a:ext cx="82479" cy="24458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35" h="1288">
                  <a:moveTo>
                    <a:pt x="270" y="204"/>
                  </a:moveTo>
                  <a:lnTo>
                    <a:pt x="294" y="212"/>
                  </a:lnTo>
                  <a:cubicBezTo>
                    <a:pt x="331" y="206"/>
                    <a:pt x="379" y="164"/>
                    <a:pt x="435" y="82"/>
                  </a:cubicBezTo>
                  <a:lnTo>
                    <a:pt x="432" y="71"/>
                  </a:lnTo>
                  <a:cubicBezTo>
                    <a:pt x="429" y="45"/>
                    <a:pt x="395" y="21"/>
                    <a:pt x="329" y="0"/>
                  </a:cubicBezTo>
                  <a:lnTo>
                    <a:pt x="321" y="0"/>
                  </a:lnTo>
                  <a:cubicBezTo>
                    <a:pt x="302" y="3"/>
                    <a:pt x="284" y="69"/>
                    <a:pt x="270" y="204"/>
                  </a:cubicBezTo>
                  <a:close/>
                  <a:moveTo>
                    <a:pt x="210" y="1218"/>
                  </a:moveTo>
                  <a:lnTo>
                    <a:pt x="199" y="1189"/>
                  </a:lnTo>
                  <a:cubicBezTo>
                    <a:pt x="194" y="1048"/>
                    <a:pt x="194" y="956"/>
                    <a:pt x="204" y="913"/>
                  </a:cubicBezTo>
                  <a:lnTo>
                    <a:pt x="194" y="884"/>
                  </a:lnTo>
                  <a:cubicBezTo>
                    <a:pt x="191" y="829"/>
                    <a:pt x="196" y="800"/>
                    <a:pt x="207" y="800"/>
                  </a:cubicBezTo>
                  <a:cubicBezTo>
                    <a:pt x="220" y="712"/>
                    <a:pt x="236" y="662"/>
                    <a:pt x="249" y="651"/>
                  </a:cubicBezTo>
                  <a:cubicBezTo>
                    <a:pt x="255" y="590"/>
                    <a:pt x="286" y="511"/>
                    <a:pt x="347" y="413"/>
                  </a:cubicBezTo>
                  <a:cubicBezTo>
                    <a:pt x="345" y="381"/>
                    <a:pt x="281" y="341"/>
                    <a:pt x="165" y="291"/>
                  </a:cubicBezTo>
                  <a:cubicBezTo>
                    <a:pt x="133" y="294"/>
                    <a:pt x="106" y="360"/>
                    <a:pt x="82" y="484"/>
                  </a:cubicBezTo>
                  <a:cubicBezTo>
                    <a:pt x="16" y="768"/>
                    <a:pt x="-10" y="969"/>
                    <a:pt x="3" y="1086"/>
                  </a:cubicBezTo>
                  <a:cubicBezTo>
                    <a:pt x="14" y="1168"/>
                    <a:pt x="24" y="1207"/>
                    <a:pt x="40" y="1207"/>
                  </a:cubicBezTo>
                  <a:cubicBezTo>
                    <a:pt x="96" y="1268"/>
                    <a:pt x="157" y="1295"/>
                    <a:pt x="225" y="128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" name="Freeform: Shape 4"/>
            <p:cNvSpPr/>
            <p:nvPr/>
          </p:nvSpPr>
          <p:spPr>
            <a:xfrm>
              <a:off x="2387038" y="4639791"/>
              <a:ext cx="173891" cy="21627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16" h="1139">
                  <a:moveTo>
                    <a:pt x="871" y="172"/>
                  </a:moveTo>
                  <a:cubicBezTo>
                    <a:pt x="900" y="141"/>
                    <a:pt x="916" y="114"/>
                    <a:pt x="916" y="95"/>
                  </a:cubicBezTo>
                  <a:cubicBezTo>
                    <a:pt x="916" y="37"/>
                    <a:pt x="892" y="5"/>
                    <a:pt x="795" y="0"/>
                  </a:cubicBezTo>
                  <a:cubicBezTo>
                    <a:pt x="773" y="0"/>
                    <a:pt x="736" y="35"/>
                    <a:pt x="683" y="106"/>
                  </a:cubicBezTo>
                  <a:cubicBezTo>
                    <a:pt x="644" y="252"/>
                    <a:pt x="599" y="350"/>
                    <a:pt x="543" y="403"/>
                  </a:cubicBezTo>
                  <a:cubicBezTo>
                    <a:pt x="456" y="596"/>
                    <a:pt x="389" y="723"/>
                    <a:pt x="344" y="781"/>
                  </a:cubicBezTo>
                  <a:cubicBezTo>
                    <a:pt x="331" y="832"/>
                    <a:pt x="318" y="858"/>
                    <a:pt x="307" y="858"/>
                  </a:cubicBezTo>
                  <a:lnTo>
                    <a:pt x="305" y="858"/>
                  </a:lnTo>
                  <a:cubicBezTo>
                    <a:pt x="305" y="858"/>
                    <a:pt x="302" y="858"/>
                    <a:pt x="299" y="773"/>
                  </a:cubicBezTo>
                  <a:lnTo>
                    <a:pt x="294" y="569"/>
                  </a:lnTo>
                  <a:lnTo>
                    <a:pt x="302" y="498"/>
                  </a:lnTo>
                  <a:lnTo>
                    <a:pt x="286" y="416"/>
                  </a:lnTo>
                  <a:lnTo>
                    <a:pt x="294" y="397"/>
                  </a:lnTo>
                  <a:lnTo>
                    <a:pt x="278" y="363"/>
                  </a:lnTo>
                  <a:lnTo>
                    <a:pt x="286" y="339"/>
                  </a:lnTo>
                  <a:lnTo>
                    <a:pt x="286" y="334"/>
                  </a:lnTo>
                  <a:cubicBezTo>
                    <a:pt x="286" y="286"/>
                    <a:pt x="207" y="249"/>
                    <a:pt x="45" y="220"/>
                  </a:cubicBezTo>
                  <a:cubicBezTo>
                    <a:pt x="24" y="225"/>
                    <a:pt x="11" y="236"/>
                    <a:pt x="0" y="249"/>
                  </a:cubicBezTo>
                  <a:lnTo>
                    <a:pt x="0" y="260"/>
                  </a:lnTo>
                  <a:cubicBezTo>
                    <a:pt x="29" y="260"/>
                    <a:pt x="53" y="474"/>
                    <a:pt x="74" y="906"/>
                  </a:cubicBezTo>
                  <a:cubicBezTo>
                    <a:pt x="74" y="993"/>
                    <a:pt x="93" y="1049"/>
                    <a:pt x="133" y="1073"/>
                  </a:cubicBezTo>
                  <a:cubicBezTo>
                    <a:pt x="170" y="1115"/>
                    <a:pt x="215" y="1139"/>
                    <a:pt x="273" y="1139"/>
                  </a:cubicBezTo>
                  <a:lnTo>
                    <a:pt x="302" y="1139"/>
                  </a:lnTo>
                  <a:lnTo>
                    <a:pt x="305" y="1136"/>
                  </a:lnTo>
                  <a:cubicBezTo>
                    <a:pt x="305" y="1136"/>
                    <a:pt x="307" y="1134"/>
                    <a:pt x="342" y="1054"/>
                  </a:cubicBezTo>
                  <a:lnTo>
                    <a:pt x="432" y="848"/>
                  </a:lnTo>
                  <a:cubicBezTo>
                    <a:pt x="516" y="667"/>
                    <a:pt x="569" y="564"/>
                    <a:pt x="593" y="540"/>
                  </a:cubicBezTo>
                  <a:cubicBezTo>
                    <a:pt x="620" y="474"/>
                    <a:pt x="641" y="440"/>
                    <a:pt x="652" y="434"/>
                  </a:cubicBezTo>
                  <a:lnTo>
                    <a:pt x="654" y="434"/>
                  </a:lnTo>
                  <a:cubicBezTo>
                    <a:pt x="654" y="434"/>
                    <a:pt x="657" y="434"/>
                    <a:pt x="712" y="36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" name="Freeform: Shape 5"/>
            <p:cNvSpPr/>
            <p:nvPr/>
          </p:nvSpPr>
          <p:spPr>
            <a:xfrm>
              <a:off x="2518358" y="4655945"/>
              <a:ext cx="124099" cy="20106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4" h="1059">
                  <a:moveTo>
                    <a:pt x="337" y="53"/>
                  </a:moveTo>
                  <a:cubicBezTo>
                    <a:pt x="276" y="108"/>
                    <a:pt x="233" y="167"/>
                    <a:pt x="204" y="230"/>
                  </a:cubicBezTo>
                  <a:lnTo>
                    <a:pt x="201" y="233"/>
                  </a:lnTo>
                  <a:cubicBezTo>
                    <a:pt x="201" y="233"/>
                    <a:pt x="199" y="236"/>
                    <a:pt x="183" y="262"/>
                  </a:cubicBezTo>
                  <a:lnTo>
                    <a:pt x="125" y="368"/>
                  </a:lnTo>
                  <a:cubicBezTo>
                    <a:pt x="43" y="564"/>
                    <a:pt x="0" y="710"/>
                    <a:pt x="0" y="808"/>
                  </a:cubicBezTo>
                  <a:lnTo>
                    <a:pt x="0" y="826"/>
                  </a:lnTo>
                  <a:cubicBezTo>
                    <a:pt x="0" y="861"/>
                    <a:pt x="21" y="900"/>
                    <a:pt x="66" y="945"/>
                  </a:cubicBezTo>
                  <a:cubicBezTo>
                    <a:pt x="109" y="1019"/>
                    <a:pt x="159" y="1059"/>
                    <a:pt x="220" y="1059"/>
                  </a:cubicBezTo>
                  <a:cubicBezTo>
                    <a:pt x="268" y="1049"/>
                    <a:pt x="294" y="1038"/>
                    <a:pt x="294" y="1030"/>
                  </a:cubicBezTo>
                  <a:cubicBezTo>
                    <a:pt x="339" y="998"/>
                    <a:pt x="360" y="977"/>
                    <a:pt x="360" y="964"/>
                  </a:cubicBezTo>
                  <a:cubicBezTo>
                    <a:pt x="432" y="874"/>
                    <a:pt x="477" y="800"/>
                    <a:pt x="501" y="739"/>
                  </a:cubicBezTo>
                  <a:lnTo>
                    <a:pt x="501" y="733"/>
                  </a:lnTo>
                  <a:lnTo>
                    <a:pt x="485" y="720"/>
                  </a:lnTo>
                  <a:lnTo>
                    <a:pt x="469" y="733"/>
                  </a:lnTo>
                  <a:cubicBezTo>
                    <a:pt x="392" y="845"/>
                    <a:pt x="310" y="924"/>
                    <a:pt x="220" y="972"/>
                  </a:cubicBezTo>
                  <a:cubicBezTo>
                    <a:pt x="204" y="972"/>
                    <a:pt x="191" y="961"/>
                    <a:pt x="183" y="943"/>
                  </a:cubicBezTo>
                  <a:cubicBezTo>
                    <a:pt x="183" y="813"/>
                    <a:pt x="233" y="641"/>
                    <a:pt x="331" y="421"/>
                  </a:cubicBezTo>
                  <a:lnTo>
                    <a:pt x="382" y="424"/>
                  </a:lnTo>
                  <a:cubicBezTo>
                    <a:pt x="382" y="424"/>
                    <a:pt x="411" y="426"/>
                    <a:pt x="440" y="416"/>
                  </a:cubicBezTo>
                  <a:lnTo>
                    <a:pt x="530" y="379"/>
                  </a:lnTo>
                  <a:cubicBezTo>
                    <a:pt x="588" y="349"/>
                    <a:pt x="628" y="299"/>
                    <a:pt x="654" y="230"/>
                  </a:cubicBezTo>
                  <a:lnTo>
                    <a:pt x="654" y="159"/>
                  </a:lnTo>
                  <a:cubicBezTo>
                    <a:pt x="646" y="111"/>
                    <a:pt x="577" y="58"/>
                    <a:pt x="448" y="0"/>
                  </a:cubicBezTo>
                  <a:lnTo>
                    <a:pt x="411" y="0"/>
                  </a:lnTo>
                  <a:close/>
                  <a:moveTo>
                    <a:pt x="374" y="349"/>
                  </a:moveTo>
                  <a:cubicBezTo>
                    <a:pt x="453" y="244"/>
                    <a:pt x="506" y="191"/>
                    <a:pt x="535" y="191"/>
                  </a:cubicBezTo>
                  <a:lnTo>
                    <a:pt x="543" y="191"/>
                  </a:lnTo>
                  <a:lnTo>
                    <a:pt x="551" y="196"/>
                  </a:lnTo>
                  <a:cubicBezTo>
                    <a:pt x="498" y="310"/>
                    <a:pt x="448" y="368"/>
                    <a:pt x="405" y="368"/>
                  </a:cubicBezTo>
                  <a:lnTo>
                    <a:pt x="376" y="355"/>
                  </a:lnTo>
                  <a:lnTo>
                    <a:pt x="376" y="349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" name="Freeform: Shape 6"/>
            <p:cNvSpPr/>
            <p:nvPr/>
          </p:nvSpPr>
          <p:spPr>
            <a:xfrm>
              <a:off x="1741456" y="4718660"/>
              <a:ext cx="122009" cy="13721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3" h="723">
                  <a:moveTo>
                    <a:pt x="495" y="442"/>
                  </a:moveTo>
                  <a:cubicBezTo>
                    <a:pt x="490" y="495"/>
                    <a:pt x="455" y="598"/>
                    <a:pt x="339" y="598"/>
                  </a:cubicBezTo>
                  <a:cubicBezTo>
                    <a:pt x="233" y="598"/>
                    <a:pt x="151" y="522"/>
                    <a:pt x="151" y="363"/>
                  </a:cubicBezTo>
                  <a:cubicBezTo>
                    <a:pt x="151" y="220"/>
                    <a:pt x="222" y="127"/>
                    <a:pt x="339" y="127"/>
                  </a:cubicBezTo>
                  <a:cubicBezTo>
                    <a:pt x="434" y="127"/>
                    <a:pt x="482" y="199"/>
                    <a:pt x="490" y="249"/>
                  </a:cubicBezTo>
                  <a:lnTo>
                    <a:pt x="635" y="249"/>
                  </a:lnTo>
                  <a:cubicBezTo>
                    <a:pt x="627" y="161"/>
                    <a:pt x="559" y="0"/>
                    <a:pt x="339" y="0"/>
                  </a:cubicBezTo>
                  <a:cubicBezTo>
                    <a:pt x="130" y="0"/>
                    <a:pt x="0" y="156"/>
                    <a:pt x="0" y="360"/>
                  </a:cubicBezTo>
                  <a:cubicBezTo>
                    <a:pt x="0" y="577"/>
                    <a:pt x="140" y="723"/>
                    <a:pt x="339" y="723"/>
                  </a:cubicBezTo>
                  <a:cubicBezTo>
                    <a:pt x="566" y="723"/>
                    <a:pt x="638" y="537"/>
                    <a:pt x="643" y="43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" name="Freeform: Shape 7"/>
            <p:cNvSpPr/>
            <p:nvPr/>
          </p:nvSpPr>
          <p:spPr>
            <a:xfrm>
              <a:off x="1876198" y="4721701"/>
              <a:ext cx="27556" cy="2337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124">
                  <a:moveTo>
                    <a:pt x="73" y="124"/>
                  </a:moveTo>
                  <a:lnTo>
                    <a:pt x="0" y="124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2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" name="Freeform: Shape 8"/>
            <p:cNvSpPr/>
            <p:nvPr/>
          </p:nvSpPr>
          <p:spPr>
            <a:xfrm>
              <a:off x="1876198" y="4757809"/>
              <a:ext cx="27556" cy="9502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501">
                  <a:moveTo>
                    <a:pt x="73" y="501"/>
                  </a:moveTo>
                  <a:lnTo>
                    <a:pt x="0" y="501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501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" name="Freeform: Shape 9"/>
            <p:cNvSpPr/>
            <p:nvPr/>
          </p:nvSpPr>
          <p:spPr>
            <a:xfrm>
              <a:off x="1914967" y="4755338"/>
              <a:ext cx="90461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7" h="530">
                  <a:moveTo>
                    <a:pt x="16" y="146"/>
                  </a:moveTo>
                  <a:cubicBezTo>
                    <a:pt x="16" y="252"/>
                    <a:pt x="109" y="284"/>
                    <a:pt x="162" y="297"/>
                  </a:cubicBezTo>
                  <a:cubicBezTo>
                    <a:pt x="175" y="299"/>
                    <a:pt x="212" y="310"/>
                    <a:pt x="225" y="313"/>
                  </a:cubicBezTo>
                  <a:cubicBezTo>
                    <a:pt x="278" y="326"/>
                    <a:pt x="326" y="337"/>
                    <a:pt x="326" y="379"/>
                  </a:cubicBezTo>
                  <a:cubicBezTo>
                    <a:pt x="326" y="408"/>
                    <a:pt x="294" y="432"/>
                    <a:pt x="236" y="432"/>
                  </a:cubicBezTo>
                  <a:cubicBezTo>
                    <a:pt x="178" y="432"/>
                    <a:pt x="143" y="403"/>
                    <a:pt x="138" y="352"/>
                  </a:cubicBezTo>
                  <a:lnTo>
                    <a:pt x="0" y="352"/>
                  </a:lnTo>
                  <a:cubicBezTo>
                    <a:pt x="6" y="405"/>
                    <a:pt x="35" y="530"/>
                    <a:pt x="236" y="530"/>
                  </a:cubicBezTo>
                  <a:cubicBezTo>
                    <a:pt x="424" y="530"/>
                    <a:pt x="477" y="427"/>
                    <a:pt x="477" y="368"/>
                  </a:cubicBezTo>
                  <a:cubicBezTo>
                    <a:pt x="477" y="302"/>
                    <a:pt x="435" y="246"/>
                    <a:pt x="310" y="215"/>
                  </a:cubicBezTo>
                  <a:cubicBezTo>
                    <a:pt x="302" y="212"/>
                    <a:pt x="262" y="204"/>
                    <a:pt x="247" y="199"/>
                  </a:cubicBezTo>
                  <a:cubicBezTo>
                    <a:pt x="183" y="183"/>
                    <a:pt x="165" y="172"/>
                    <a:pt x="165" y="141"/>
                  </a:cubicBezTo>
                  <a:cubicBezTo>
                    <a:pt x="165" y="111"/>
                    <a:pt x="196" y="98"/>
                    <a:pt x="231" y="98"/>
                  </a:cubicBezTo>
                  <a:cubicBezTo>
                    <a:pt x="310" y="98"/>
                    <a:pt x="326" y="138"/>
                    <a:pt x="326" y="162"/>
                  </a:cubicBezTo>
                  <a:lnTo>
                    <a:pt x="464" y="162"/>
                  </a:lnTo>
                  <a:cubicBezTo>
                    <a:pt x="464" y="109"/>
                    <a:pt x="427" y="0"/>
                    <a:pt x="231" y="0"/>
                  </a:cubicBezTo>
                  <a:cubicBezTo>
                    <a:pt x="74" y="0"/>
                    <a:pt x="16" y="80"/>
                    <a:pt x="16" y="14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" name="Freeform: Shape 10"/>
            <p:cNvSpPr/>
            <p:nvPr/>
          </p:nvSpPr>
          <p:spPr>
            <a:xfrm>
              <a:off x="2012080" y="4755338"/>
              <a:ext cx="97493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4" h="530">
                  <a:moveTo>
                    <a:pt x="376" y="331"/>
                  </a:moveTo>
                  <a:cubicBezTo>
                    <a:pt x="366" y="379"/>
                    <a:pt x="334" y="424"/>
                    <a:pt x="270" y="424"/>
                  </a:cubicBezTo>
                  <a:cubicBezTo>
                    <a:pt x="191" y="424"/>
                    <a:pt x="151" y="355"/>
                    <a:pt x="151" y="265"/>
                  </a:cubicBezTo>
                  <a:cubicBezTo>
                    <a:pt x="151" y="196"/>
                    <a:pt x="178" y="103"/>
                    <a:pt x="270" y="103"/>
                  </a:cubicBezTo>
                  <a:cubicBezTo>
                    <a:pt x="329" y="103"/>
                    <a:pt x="363" y="143"/>
                    <a:pt x="371" y="188"/>
                  </a:cubicBezTo>
                  <a:lnTo>
                    <a:pt x="511" y="188"/>
                  </a:lnTo>
                  <a:cubicBezTo>
                    <a:pt x="503" y="109"/>
                    <a:pt x="445" y="0"/>
                    <a:pt x="268" y="0"/>
                  </a:cubicBezTo>
                  <a:cubicBezTo>
                    <a:pt x="112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53" y="530"/>
                    <a:pt x="506" y="413"/>
                    <a:pt x="514" y="334"/>
                  </a:cubicBezTo>
                  <a:lnTo>
                    <a:pt x="376" y="33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" name="Freeform: Shape 11"/>
            <p:cNvSpPr/>
            <p:nvPr/>
          </p:nvSpPr>
          <p:spPr>
            <a:xfrm>
              <a:off x="2117744" y="4755338"/>
              <a:ext cx="101104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33" h="530">
                  <a:moveTo>
                    <a:pt x="268" y="0"/>
                  </a:moveTo>
                  <a:cubicBezTo>
                    <a:pt x="109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24" y="530"/>
                    <a:pt x="533" y="429"/>
                    <a:pt x="533" y="265"/>
                  </a:cubicBezTo>
                  <a:cubicBezTo>
                    <a:pt x="533" y="98"/>
                    <a:pt x="419" y="0"/>
                    <a:pt x="268" y="0"/>
                  </a:cubicBezTo>
                  <a:close/>
                  <a:moveTo>
                    <a:pt x="265" y="424"/>
                  </a:moveTo>
                  <a:cubicBezTo>
                    <a:pt x="188" y="424"/>
                    <a:pt x="146" y="355"/>
                    <a:pt x="146" y="265"/>
                  </a:cubicBezTo>
                  <a:cubicBezTo>
                    <a:pt x="149" y="196"/>
                    <a:pt x="175" y="103"/>
                    <a:pt x="265" y="103"/>
                  </a:cubicBezTo>
                  <a:cubicBezTo>
                    <a:pt x="347" y="103"/>
                    <a:pt x="382" y="183"/>
                    <a:pt x="382" y="265"/>
                  </a:cubicBezTo>
                  <a:cubicBezTo>
                    <a:pt x="382" y="347"/>
                    <a:pt x="347" y="424"/>
                    <a:pt x="265" y="424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54832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 bwMode="auto">
          <a:xfrm>
            <a:off x="0" y="0"/>
            <a:ext cx="9143918" cy="5143500"/>
          </a:xfrm>
          <a:prstGeom prst="rect">
            <a:avLst/>
          </a:prstGeom>
          <a:solidFill>
            <a:srgbClr val="005073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50" fontAlgn="auto">
              <a:spcBef>
                <a:spcPts val="0"/>
              </a:spcBef>
              <a:spcAft>
                <a:spcPts val="0"/>
              </a:spcAft>
            </a:pPr>
            <a:endParaRPr lang="en-US" sz="1400" dirty="0" err="1">
              <a:solidFill>
                <a:srgbClr val="00BCEB"/>
              </a:solidFill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693" y="0"/>
            <a:ext cx="6206307" cy="51435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2166220"/>
            <a:ext cx="4624429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Segue Slide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>
                <a:solidFill>
                  <a:srgbClr val="FFFFFF">
                    <a:alpha val="60000"/>
                  </a:srgbClr>
                </a:solidFill>
                <a:ea typeface="ＭＳ Ｐゴシック" charset="0"/>
              </a:rPr>
              <a:t>Presentation ID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454861" y="4785454"/>
            <a:ext cx="820227" cy="274319"/>
            <a:chOff x="1741456" y="4513412"/>
            <a:chExt cx="1027381" cy="343600"/>
          </a:xfrm>
          <a:solidFill>
            <a:schemeClr val="bg1"/>
          </a:solidFill>
        </p:grpSpPr>
        <p:sp>
          <p:nvSpPr>
            <p:cNvPr id="14" name="Freeform: Shape 1"/>
            <p:cNvSpPr/>
            <p:nvPr/>
          </p:nvSpPr>
          <p:spPr>
            <a:xfrm>
              <a:off x="2624973" y="4513412"/>
              <a:ext cx="143864" cy="34303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58" h="1806">
                  <a:moveTo>
                    <a:pt x="242" y="829"/>
                  </a:moveTo>
                  <a:cubicBezTo>
                    <a:pt x="215" y="896"/>
                    <a:pt x="204" y="941"/>
                    <a:pt x="204" y="964"/>
                  </a:cubicBezTo>
                  <a:cubicBezTo>
                    <a:pt x="183" y="999"/>
                    <a:pt x="175" y="1070"/>
                    <a:pt x="175" y="1097"/>
                  </a:cubicBezTo>
                  <a:lnTo>
                    <a:pt x="175" y="1129"/>
                  </a:lnTo>
                  <a:lnTo>
                    <a:pt x="223" y="1208"/>
                  </a:lnTo>
                  <a:cubicBezTo>
                    <a:pt x="250" y="1245"/>
                    <a:pt x="218" y="1258"/>
                    <a:pt x="292" y="1282"/>
                  </a:cubicBezTo>
                  <a:cubicBezTo>
                    <a:pt x="318" y="1282"/>
                    <a:pt x="340" y="1261"/>
                    <a:pt x="353" y="1221"/>
                  </a:cubicBezTo>
                  <a:lnTo>
                    <a:pt x="353" y="1208"/>
                  </a:lnTo>
                  <a:cubicBezTo>
                    <a:pt x="353" y="1113"/>
                    <a:pt x="387" y="978"/>
                    <a:pt x="419" y="888"/>
                  </a:cubicBezTo>
                  <a:cubicBezTo>
                    <a:pt x="419" y="845"/>
                    <a:pt x="456" y="718"/>
                    <a:pt x="588" y="406"/>
                  </a:cubicBezTo>
                  <a:cubicBezTo>
                    <a:pt x="588" y="371"/>
                    <a:pt x="618" y="308"/>
                    <a:pt x="678" y="210"/>
                  </a:cubicBezTo>
                  <a:cubicBezTo>
                    <a:pt x="729" y="125"/>
                    <a:pt x="742" y="138"/>
                    <a:pt x="758" y="128"/>
                  </a:cubicBezTo>
                  <a:lnTo>
                    <a:pt x="758" y="80"/>
                  </a:lnTo>
                  <a:lnTo>
                    <a:pt x="739" y="61"/>
                  </a:lnTo>
                  <a:cubicBezTo>
                    <a:pt x="739" y="61"/>
                    <a:pt x="721" y="43"/>
                    <a:pt x="671" y="22"/>
                  </a:cubicBezTo>
                  <a:cubicBezTo>
                    <a:pt x="671" y="22"/>
                    <a:pt x="620" y="0"/>
                    <a:pt x="604" y="0"/>
                  </a:cubicBezTo>
                  <a:cubicBezTo>
                    <a:pt x="588" y="0"/>
                    <a:pt x="557" y="32"/>
                    <a:pt x="530" y="93"/>
                  </a:cubicBezTo>
                  <a:close/>
                  <a:moveTo>
                    <a:pt x="14" y="1738"/>
                  </a:moveTo>
                  <a:cubicBezTo>
                    <a:pt x="14" y="1772"/>
                    <a:pt x="-18" y="1783"/>
                    <a:pt x="16" y="1806"/>
                  </a:cubicBezTo>
                  <a:lnTo>
                    <a:pt x="77" y="1806"/>
                  </a:lnTo>
                  <a:cubicBezTo>
                    <a:pt x="144" y="1775"/>
                    <a:pt x="167" y="1716"/>
                    <a:pt x="252" y="1528"/>
                  </a:cubicBezTo>
                  <a:lnTo>
                    <a:pt x="252" y="1486"/>
                  </a:lnTo>
                  <a:cubicBezTo>
                    <a:pt x="252" y="1460"/>
                    <a:pt x="273" y="1446"/>
                    <a:pt x="218" y="1412"/>
                  </a:cubicBezTo>
                  <a:lnTo>
                    <a:pt x="202" y="1412"/>
                  </a:lnTo>
                  <a:cubicBezTo>
                    <a:pt x="93" y="1409"/>
                    <a:pt x="67" y="1465"/>
                    <a:pt x="14" y="168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" name="Freeform: Shape 2"/>
            <p:cNvSpPr/>
            <p:nvPr/>
          </p:nvSpPr>
          <p:spPr>
            <a:xfrm>
              <a:off x="2244124" y="4551801"/>
              <a:ext cx="81339" cy="30426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9" h="1602">
                  <a:moveTo>
                    <a:pt x="244" y="1533"/>
                  </a:moveTo>
                  <a:cubicBezTo>
                    <a:pt x="209" y="1533"/>
                    <a:pt x="199" y="1483"/>
                    <a:pt x="183" y="1329"/>
                  </a:cubicBezTo>
                  <a:cubicBezTo>
                    <a:pt x="201" y="1064"/>
                    <a:pt x="223" y="884"/>
                    <a:pt x="241" y="789"/>
                  </a:cubicBezTo>
                  <a:cubicBezTo>
                    <a:pt x="323" y="384"/>
                    <a:pt x="307" y="458"/>
                    <a:pt x="366" y="320"/>
                  </a:cubicBezTo>
                  <a:cubicBezTo>
                    <a:pt x="424" y="180"/>
                    <a:pt x="429" y="161"/>
                    <a:pt x="429" y="119"/>
                  </a:cubicBezTo>
                  <a:cubicBezTo>
                    <a:pt x="429" y="71"/>
                    <a:pt x="376" y="32"/>
                    <a:pt x="268" y="0"/>
                  </a:cubicBezTo>
                  <a:lnTo>
                    <a:pt x="260" y="0"/>
                  </a:lnTo>
                  <a:lnTo>
                    <a:pt x="257" y="2"/>
                  </a:lnTo>
                  <a:cubicBezTo>
                    <a:pt x="257" y="2"/>
                    <a:pt x="254" y="5"/>
                    <a:pt x="241" y="63"/>
                  </a:cubicBezTo>
                  <a:lnTo>
                    <a:pt x="209" y="201"/>
                  </a:lnTo>
                  <a:cubicBezTo>
                    <a:pt x="130" y="535"/>
                    <a:pt x="127" y="564"/>
                    <a:pt x="109" y="614"/>
                  </a:cubicBezTo>
                  <a:cubicBezTo>
                    <a:pt x="-8" y="1138"/>
                    <a:pt x="0" y="1213"/>
                    <a:pt x="0" y="1340"/>
                  </a:cubicBezTo>
                  <a:cubicBezTo>
                    <a:pt x="5" y="1385"/>
                    <a:pt x="27" y="1432"/>
                    <a:pt x="66" y="1483"/>
                  </a:cubicBezTo>
                  <a:cubicBezTo>
                    <a:pt x="146" y="1562"/>
                    <a:pt x="212" y="1602"/>
                    <a:pt x="257" y="160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" name="Freeform: Shape 3"/>
            <p:cNvSpPr/>
            <p:nvPr/>
          </p:nvSpPr>
          <p:spPr>
            <a:xfrm>
              <a:off x="2307789" y="4611664"/>
              <a:ext cx="82479" cy="24458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35" h="1288">
                  <a:moveTo>
                    <a:pt x="270" y="204"/>
                  </a:moveTo>
                  <a:lnTo>
                    <a:pt x="294" y="212"/>
                  </a:lnTo>
                  <a:cubicBezTo>
                    <a:pt x="331" y="206"/>
                    <a:pt x="379" y="164"/>
                    <a:pt x="435" y="82"/>
                  </a:cubicBezTo>
                  <a:lnTo>
                    <a:pt x="432" y="71"/>
                  </a:lnTo>
                  <a:cubicBezTo>
                    <a:pt x="429" y="45"/>
                    <a:pt x="395" y="21"/>
                    <a:pt x="329" y="0"/>
                  </a:cubicBezTo>
                  <a:lnTo>
                    <a:pt x="321" y="0"/>
                  </a:lnTo>
                  <a:cubicBezTo>
                    <a:pt x="302" y="3"/>
                    <a:pt x="284" y="69"/>
                    <a:pt x="270" y="204"/>
                  </a:cubicBezTo>
                  <a:close/>
                  <a:moveTo>
                    <a:pt x="210" y="1218"/>
                  </a:moveTo>
                  <a:lnTo>
                    <a:pt x="199" y="1189"/>
                  </a:lnTo>
                  <a:cubicBezTo>
                    <a:pt x="194" y="1048"/>
                    <a:pt x="194" y="956"/>
                    <a:pt x="204" y="913"/>
                  </a:cubicBezTo>
                  <a:lnTo>
                    <a:pt x="194" y="884"/>
                  </a:lnTo>
                  <a:cubicBezTo>
                    <a:pt x="191" y="829"/>
                    <a:pt x="196" y="800"/>
                    <a:pt x="207" y="800"/>
                  </a:cubicBezTo>
                  <a:cubicBezTo>
                    <a:pt x="220" y="712"/>
                    <a:pt x="236" y="662"/>
                    <a:pt x="249" y="651"/>
                  </a:cubicBezTo>
                  <a:cubicBezTo>
                    <a:pt x="255" y="590"/>
                    <a:pt x="286" y="511"/>
                    <a:pt x="347" y="413"/>
                  </a:cubicBezTo>
                  <a:cubicBezTo>
                    <a:pt x="345" y="381"/>
                    <a:pt x="281" y="341"/>
                    <a:pt x="165" y="291"/>
                  </a:cubicBezTo>
                  <a:cubicBezTo>
                    <a:pt x="133" y="294"/>
                    <a:pt x="106" y="360"/>
                    <a:pt x="82" y="484"/>
                  </a:cubicBezTo>
                  <a:cubicBezTo>
                    <a:pt x="16" y="768"/>
                    <a:pt x="-10" y="969"/>
                    <a:pt x="3" y="1086"/>
                  </a:cubicBezTo>
                  <a:cubicBezTo>
                    <a:pt x="14" y="1168"/>
                    <a:pt x="24" y="1207"/>
                    <a:pt x="40" y="1207"/>
                  </a:cubicBezTo>
                  <a:cubicBezTo>
                    <a:pt x="96" y="1268"/>
                    <a:pt x="157" y="1295"/>
                    <a:pt x="225" y="128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" name="Freeform: Shape 4"/>
            <p:cNvSpPr/>
            <p:nvPr/>
          </p:nvSpPr>
          <p:spPr>
            <a:xfrm>
              <a:off x="2387038" y="4639791"/>
              <a:ext cx="173891" cy="21627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16" h="1139">
                  <a:moveTo>
                    <a:pt x="871" y="172"/>
                  </a:moveTo>
                  <a:cubicBezTo>
                    <a:pt x="900" y="141"/>
                    <a:pt x="916" y="114"/>
                    <a:pt x="916" y="95"/>
                  </a:cubicBezTo>
                  <a:cubicBezTo>
                    <a:pt x="916" y="37"/>
                    <a:pt x="892" y="5"/>
                    <a:pt x="795" y="0"/>
                  </a:cubicBezTo>
                  <a:cubicBezTo>
                    <a:pt x="773" y="0"/>
                    <a:pt x="736" y="35"/>
                    <a:pt x="683" y="106"/>
                  </a:cubicBezTo>
                  <a:cubicBezTo>
                    <a:pt x="644" y="252"/>
                    <a:pt x="599" y="350"/>
                    <a:pt x="543" y="403"/>
                  </a:cubicBezTo>
                  <a:cubicBezTo>
                    <a:pt x="456" y="596"/>
                    <a:pt x="389" y="723"/>
                    <a:pt x="344" y="781"/>
                  </a:cubicBezTo>
                  <a:cubicBezTo>
                    <a:pt x="331" y="832"/>
                    <a:pt x="318" y="858"/>
                    <a:pt x="307" y="858"/>
                  </a:cubicBezTo>
                  <a:lnTo>
                    <a:pt x="305" y="858"/>
                  </a:lnTo>
                  <a:cubicBezTo>
                    <a:pt x="305" y="858"/>
                    <a:pt x="302" y="858"/>
                    <a:pt x="299" y="773"/>
                  </a:cubicBezTo>
                  <a:lnTo>
                    <a:pt x="294" y="569"/>
                  </a:lnTo>
                  <a:lnTo>
                    <a:pt x="302" y="498"/>
                  </a:lnTo>
                  <a:lnTo>
                    <a:pt x="286" y="416"/>
                  </a:lnTo>
                  <a:lnTo>
                    <a:pt x="294" y="397"/>
                  </a:lnTo>
                  <a:lnTo>
                    <a:pt x="278" y="363"/>
                  </a:lnTo>
                  <a:lnTo>
                    <a:pt x="286" y="339"/>
                  </a:lnTo>
                  <a:lnTo>
                    <a:pt x="286" y="334"/>
                  </a:lnTo>
                  <a:cubicBezTo>
                    <a:pt x="286" y="286"/>
                    <a:pt x="207" y="249"/>
                    <a:pt x="45" y="220"/>
                  </a:cubicBezTo>
                  <a:cubicBezTo>
                    <a:pt x="24" y="225"/>
                    <a:pt x="11" y="236"/>
                    <a:pt x="0" y="249"/>
                  </a:cubicBezTo>
                  <a:lnTo>
                    <a:pt x="0" y="260"/>
                  </a:lnTo>
                  <a:cubicBezTo>
                    <a:pt x="29" y="260"/>
                    <a:pt x="53" y="474"/>
                    <a:pt x="74" y="906"/>
                  </a:cubicBezTo>
                  <a:cubicBezTo>
                    <a:pt x="74" y="993"/>
                    <a:pt x="93" y="1049"/>
                    <a:pt x="133" y="1073"/>
                  </a:cubicBezTo>
                  <a:cubicBezTo>
                    <a:pt x="170" y="1115"/>
                    <a:pt x="215" y="1139"/>
                    <a:pt x="273" y="1139"/>
                  </a:cubicBezTo>
                  <a:lnTo>
                    <a:pt x="302" y="1139"/>
                  </a:lnTo>
                  <a:lnTo>
                    <a:pt x="305" y="1136"/>
                  </a:lnTo>
                  <a:cubicBezTo>
                    <a:pt x="305" y="1136"/>
                    <a:pt x="307" y="1134"/>
                    <a:pt x="342" y="1054"/>
                  </a:cubicBezTo>
                  <a:lnTo>
                    <a:pt x="432" y="848"/>
                  </a:lnTo>
                  <a:cubicBezTo>
                    <a:pt x="516" y="667"/>
                    <a:pt x="569" y="564"/>
                    <a:pt x="593" y="540"/>
                  </a:cubicBezTo>
                  <a:cubicBezTo>
                    <a:pt x="620" y="474"/>
                    <a:pt x="641" y="440"/>
                    <a:pt x="652" y="434"/>
                  </a:cubicBezTo>
                  <a:lnTo>
                    <a:pt x="654" y="434"/>
                  </a:lnTo>
                  <a:cubicBezTo>
                    <a:pt x="654" y="434"/>
                    <a:pt x="657" y="434"/>
                    <a:pt x="712" y="36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" name="Freeform: Shape 5"/>
            <p:cNvSpPr/>
            <p:nvPr/>
          </p:nvSpPr>
          <p:spPr>
            <a:xfrm>
              <a:off x="2518358" y="4655945"/>
              <a:ext cx="124099" cy="20106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4" h="1059">
                  <a:moveTo>
                    <a:pt x="337" y="53"/>
                  </a:moveTo>
                  <a:cubicBezTo>
                    <a:pt x="276" y="108"/>
                    <a:pt x="233" y="167"/>
                    <a:pt x="204" y="230"/>
                  </a:cubicBezTo>
                  <a:lnTo>
                    <a:pt x="201" y="233"/>
                  </a:lnTo>
                  <a:cubicBezTo>
                    <a:pt x="201" y="233"/>
                    <a:pt x="199" y="236"/>
                    <a:pt x="183" y="262"/>
                  </a:cubicBezTo>
                  <a:lnTo>
                    <a:pt x="125" y="368"/>
                  </a:lnTo>
                  <a:cubicBezTo>
                    <a:pt x="43" y="564"/>
                    <a:pt x="0" y="710"/>
                    <a:pt x="0" y="808"/>
                  </a:cubicBezTo>
                  <a:lnTo>
                    <a:pt x="0" y="826"/>
                  </a:lnTo>
                  <a:cubicBezTo>
                    <a:pt x="0" y="861"/>
                    <a:pt x="21" y="900"/>
                    <a:pt x="66" y="945"/>
                  </a:cubicBezTo>
                  <a:cubicBezTo>
                    <a:pt x="109" y="1019"/>
                    <a:pt x="159" y="1059"/>
                    <a:pt x="220" y="1059"/>
                  </a:cubicBezTo>
                  <a:cubicBezTo>
                    <a:pt x="268" y="1049"/>
                    <a:pt x="294" y="1038"/>
                    <a:pt x="294" y="1030"/>
                  </a:cubicBezTo>
                  <a:cubicBezTo>
                    <a:pt x="339" y="998"/>
                    <a:pt x="360" y="977"/>
                    <a:pt x="360" y="964"/>
                  </a:cubicBezTo>
                  <a:cubicBezTo>
                    <a:pt x="432" y="874"/>
                    <a:pt x="477" y="800"/>
                    <a:pt x="501" y="739"/>
                  </a:cubicBezTo>
                  <a:lnTo>
                    <a:pt x="501" y="733"/>
                  </a:lnTo>
                  <a:lnTo>
                    <a:pt x="485" y="720"/>
                  </a:lnTo>
                  <a:lnTo>
                    <a:pt x="469" y="733"/>
                  </a:lnTo>
                  <a:cubicBezTo>
                    <a:pt x="392" y="845"/>
                    <a:pt x="310" y="924"/>
                    <a:pt x="220" y="972"/>
                  </a:cubicBezTo>
                  <a:cubicBezTo>
                    <a:pt x="204" y="972"/>
                    <a:pt x="191" y="961"/>
                    <a:pt x="183" y="943"/>
                  </a:cubicBezTo>
                  <a:cubicBezTo>
                    <a:pt x="183" y="813"/>
                    <a:pt x="233" y="641"/>
                    <a:pt x="331" y="421"/>
                  </a:cubicBezTo>
                  <a:lnTo>
                    <a:pt x="382" y="424"/>
                  </a:lnTo>
                  <a:cubicBezTo>
                    <a:pt x="382" y="424"/>
                    <a:pt x="411" y="426"/>
                    <a:pt x="440" y="416"/>
                  </a:cubicBezTo>
                  <a:lnTo>
                    <a:pt x="530" y="379"/>
                  </a:lnTo>
                  <a:cubicBezTo>
                    <a:pt x="588" y="349"/>
                    <a:pt x="628" y="299"/>
                    <a:pt x="654" y="230"/>
                  </a:cubicBezTo>
                  <a:lnTo>
                    <a:pt x="654" y="159"/>
                  </a:lnTo>
                  <a:cubicBezTo>
                    <a:pt x="646" y="111"/>
                    <a:pt x="577" y="58"/>
                    <a:pt x="448" y="0"/>
                  </a:cubicBezTo>
                  <a:lnTo>
                    <a:pt x="411" y="0"/>
                  </a:lnTo>
                  <a:close/>
                  <a:moveTo>
                    <a:pt x="374" y="349"/>
                  </a:moveTo>
                  <a:cubicBezTo>
                    <a:pt x="453" y="244"/>
                    <a:pt x="506" y="191"/>
                    <a:pt x="535" y="191"/>
                  </a:cubicBezTo>
                  <a:lnTo>
                    <a:pt x="543" y="191"/>
                  </a:lnTo>
                  <a:lnTo>
                    <a:pt x="551" y="196"/>
                  </a:lnTo>
                  <a:cubicBezTo>
                    <a:pt x="498" y="310"/>
                    <a:pt x="448" y="368"/>
                    <a:pt x="405" y="368"/>
                  </a:cubicBezTo>
                  <a:lnTo>
                    <a:pt x="376" y="355"/>
                  </a:lnTo>
                  <a:lnTo>
                    <a:pt x="376" y="349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" name="Freeform: Shape 6"/>
            <p:cNvSpPr/>
            <p:nvPr/>
          </p:nvSpPr>
          <p:spPr>
            <a:xfrm>
              <a:off x="1741456" y="4718660"/>
              <a:ext cx="122009" cy="13721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3" h="723">
                  <a:moveTo>
                    <a:pt x="495" y="442"/>
                  </a:moveTo>
                  <a:cubicBezTo>
                    <a:pt x="490" y="495"/>
                    <a:pt x="455" y="598"/>
                    <a:pt x="339" y="598"/>
                  </a:cubicBezTo>
                  <a:cubicBezTo>
                    <a:pt x="233" y="598"/>
                    <a:pt x="151" y="522"/>
                    <a:pt x="151" y="363"/>
                  </a:cubicBezTo>
                  <a:cubicBezTo>
                    <a:pt x="151" y="220"/>
                    <a:pt x="222" y="127"/>
                    <a:pt x="339" y="127"/>
                  </a:cubicBezTo>
                  <a:cubicBezTo>
                    <a:pt x="434" y="127"/>
                    <a:pt x="482" y="199"/>
                    <a:pt x="490" y="249"/>
                  </a:cubicBezTo>
                  <a:lnTo>
                    <a:pt x="635" y="249"/>
                  </a:lnTo>
                  <a:cubicBezTo>
                    <a:pt x="627" y="161"/>
                    <a:pt x="559" y="0"/>
                    <a:pt x="339" y="0"/>
                  </a:cubicBezTo>
                  <a:cubicBezTo>
                    <a:pt x="130" y="0"/>
                    <a:pt x="0" y="156"/>
                    <a:pt x="0" y="360"/>
                  </a:cubicBezTo>
                  <a:cubicBezTo>
                    <a:pt x="0" y="577"/>
                    <a:pt x="140" y="723"/>
                    <a:pt x="339" y="723"/>
                  </a:cubicBezTo>
                  <a:cubicBezTo>
                    <a:pt x="566" y="723"/>
                    <a:pt x="638" y="537"/>
                    <a:pt x="643" y="43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" name="Freeform: Shape 7"/>
            <p:cNvSpPr/>
            <p:nvPr/>
          </p:nvSpPr>
          <p:spPr>
            <a:xfrm>
              <a:off x="1876198" y="4721701"/>
              <a:ext cx="27556" cy="2337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124">
                  <a:moveTo>
                    <a:pt x="73" y="124"/>
                  </a:moveTo>
                  <a:lnTo>
                    <a:pt x="0" y="124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2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" name="Freeform: Shape 8"/>
            <p:cNvSpPr/>
            <p:nvPr/>
          </p:nvSpPr>
          <p:spPr>
            <a:xfrm>
              <a:off x="1876198" y="4757809"/>
              <a:ext cx="27556" cy="9502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501">
                  <a:moveTo>
                    <a:pt x="73" y="501"/>
                  </a:moveTo>
                  <a:lnTo>
                    <a:pt x="0" y="501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501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" name="Freeform: Shape 9"/>
            <p:cNvSpPr/>
            <p:nvPr/>
          </p:nvSpPr>
          <p:spPr>
            <a:xfrm>
              <a:off x="1914967" y="4755338"/>
              <a:ext cx="90461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7" h="530">
                  <a:moveTo>
                    <a:pt x="16" y="146"/>
                  </a:moveTo>
                  <a:cubicBezTo>
                    <a:pt x="16" y="252"/>
                    <a:pt x="109" y="284"/>
                    <a:pt x="162" y="297"/>
                  </a:cubicBezTo>
                  <a:cubicBezTo>
                    <a:pt x="175" y="299"/>
                    <a:pt x="212" y="310"/>
                    <a:pt x="225" y="313"/>
                  </a:cubicBezTo>
                  <a:cubicBezTo>
                    <a:pt x="278" y="326"/>
                    <a:pt x="326" y="337"/>
                    <a:pt x="326" y="379"/>
                  </a:cubicBezTo>
                  <a:cubicBezTo>
                    <a:pt x="326" y="408"/>
                    <a:pt x="294" y="432"/>
                    <a:pt x="236" y="432"/>
                  </a:cubicBezTo>
                  <a:cubicBezTo>
                    <a:pt x="178" y="432"/>
                    <a:pt x="143" y="403"/>
                    <a:pt x="138" y="352"/>
                  </a:cubicBezTo>
                  <a:lnTo>
                    <a:pt x="0" y="352"/>
                  </a:lnTo>
                  <a:cubicBezTo>
                    <a:pt x="6" y="405"/>
                    <a:pt x="35" y="530"/>
                    <a:pt x="236" y="530"/>
                  </a:cubicBezTo>
                  <a:cubicBezTo>
                    <a:pt x="424" y="530"/>
                    <a:pt x="477" y="427"/>
                    <a:pt x="477" y="368"/>
                  </a:cubicBezTo>
                  <a:cubicBezTo>
                    <a:pt x="477" y="302"/>
                    <a:pt x="435" y="246"/>
                    <a:pt x="310" y="215"/>
                  </a:cubicBezTo>
                  <a:cubicBezTo>
                    <a:pt x="302" y="212"/>
                    <a:pt x="262" y="204"/>
                    <a:pt x="247" y="199"/>
                  </a:cubicBezTo>
                  <a:cubicBezTo>
                    <a:pt x="183" y="183"/>
                    <a:pt x="165" y="172"/>
                    <a:pt x="165" y="141"/>
                  </a:cubicBezTo>
                  <a:cubicBezTo>
                    <a:pt x="165" y="111"/>
                    <a:pt x="196" y="98"/>
                    <a:pt x="231" y="98"/>
                  </a:cubicBezTo>
                  <a:cubicBezTo>
                    <a:pt x="310" y="98"/>
                    <a:pt x="326" y="138"/>
                    <a:pt x="326" y="162"/>
                  </a:cubicBezTo>
                  <a:lnTo>
                    <a:pt x="464" y="162"/>
                  </a:lnTo>
                  <a:cubicBezTo>
                    <a:pt x="464" y="109"/>
                    <a:pt x="427" y="0"/>
                    <a:pt x="231" y="0"/>
                  </a:cubicBezTo>
                  <a:cubicBezTo>
                    <a:pt x="74" y="0"/>
                    <a:pt x="16" y="80"/>
                    <a:pt x="16" y="14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" name="Freeform: Shape 10"/>
            <p:cNvSpPr/>
            <p:nvPr/>
          </p:nvSpPr>
          <p:spPr>
            <a:xfrm>
              <a:off x="2012080" y="4755338"/>
              <a:ext cx="97493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4" h="530">
                  <a:moveTo>
                    <a:pt x="376" y="331"/>
                  </a:moveTo>
                  <a:cubicBezTo>
                    <a:pt x="366" y="379"/>
                    <a:pt x="334" y="424"/>
                    <a:pt x="270" y="424"/>
                  </a:cubicBezTo>
                  <a:cubicBezTo>
                    <a:pt x="191" y="424"/>
                    <a:pt x="151" y="355"/>
                    <a:pt x="151" y="265"/>
                  </a:cubicBezTo>
                  <a:cubicBezTo>
                    <a:pt x="151" y="196"/>
                    <a:pt x="178" y="103"/>
                    <a:pt x="270" y="103"/>
                  </a:cubicBezTo>
                  <a:cubicBezTo>
                    <a:pt x="329" y="103"/>
                    <a:pt x="363" y="143"/>
                    <a:pt x="371" y="188"/>
                  </a:cubicBezTo>
                  <a:lnTo>
                    <a:pt x="511" y="188"/>
                  </a:lnTo>
                  <a:cubicBezTo>
                    <a:pt x="503" y="109"/>
                    <a:pt x="445" y="0"/>
                    <a:pt x="268" y="0"/>
                  </a:cubicBezTo>
                  <a:cubicBezTo>
                    <a:pt x="112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53" y="530"/>
                    <a:pt x="506" y="413"/>
                    <a:pt x="514" y="334"/>
                  </a:cubicBezTo>
                  <a:lnTo>
                    <a:pt x="376" y="33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" name="Freeform: Shape 11"/>
            <p:cNvSpPr/>
            <p:nvPr/>
          </p:nvSpPr>
          <p:spPr>
            <a:xfrm>
              <a:off x="2117744" y="4755338"/>
              <a:ext cx="101104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33" h="530">
                  <a:moveTo>
                    <a:pt x="268" y="0"/>
                  </a:moveTo>
                  <a:cubicBezTo>
                    <a:pt x="109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24" y="530"/>
                    <a:pt x="533" y="429"/>
                    <a:pt x="533" y="265"/>
                  </a:cubicBezTo>
                  <a:cubicBezTo>
                    <a:pt x="533" y="98"/>
                    <a:pt x="419" y="0"/>
                    <a:pt x="268" y="0"/>
                  </a:cubicBezTo>
                  <a:close/>
                  <a:moveTo>
                    <a:pt x="265" y="424"/>
                  </a:moveTo>
                  <a:cubicBezTo>
                    <a:pt x="188" y="424"/>
                    <a:pt x="146" y="355"/>
                    <a:pt x="146" y="265"/>
                  </a:cubicBezTo>
                  <a:cubicBezTo>
                    <a:pt x="149" y="196"/>
                    <a:pt x="175" y="103"/>
                    <a:pt x="265" y="103"/>
                  </a:cubicBezTo>
                  <a:cubicBezTo>
                    <a:pt x="347" y="103"/>
                    <a:pt x="382" y="183"/>
                    <a:pt x="382" y="265"/>
                  </a:cubicBezTo>
                  <a:cubicBezTo>
                    <a:pt x="382" y="347"/>
                    <a:pt x="347" y="424"/>
                    <a:pt x="265" y="424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3998698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51" t="3367" r="2255"/>
          <a:stretch/>
        </p:blipFill>
        <p:spPr>
          <a:xfrm rot="16200000" flipV="1">
            <a:off x="3271266" y="-729235"/>
            <a:ext cx="2601468" cy="91440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459340"/>
            <a:ext cx="8394466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baseline="0" dirty="0">
                <a:solidFill>
                  <a:schemeClr val="accent6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Video Slide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>
                <a:solidFill>
                  <a:srgbClr val="FFFFFF">
                    <a:alpha val="60000"/>
                  </a:srgbClr>
                </a:solidFill>
                <a:ea typeface="ＭＳ Ｐゴシック" charset="0"/>
              </a:rPr>
              <a:t>Presentation ID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454861" y="4785454"/>
            <a:ext cx="820227" cy="274319"/>
            <a:chOff x="1741456" y="4513412"/>
            <a:chExt cx="1027381" cy="343600"/>
          </a:xfrm>
          <a:solidFill>
            <a:schemeClr val="bg1"/>
          </a:solidFill>
        </p:grpSpPr>
        <p:sp>
          <p:nvSpPr>
            <p:cNvPr id="15" name="Freeform: Shape 1"/>
            <p:cNvSpPr/>
            <p:nvPr/>
          </p:nvSpPr>
          <p:spPr>
            <a:xfrm>
              <a:off x="2624973" y="4513412"/>
              <a:ext cx="143864" cy="34303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58" h="1806">
                  <a:moveTo>
                    <a:pt x="242" y="829"/>
                  </a:moveTo>
                  <a:cubicBezTo>
                    <a:pt x="215" y="896"/>
                    <a:pt x="204" y="941"/>
                    <a:pt x="204" y="964"/>
                  </a:cubicBezTo>
                  <a:cubicBezTo>
                    <a:pt x="183" y="999"/>
                    <a:pt x="175" y="1070"/>
                    <a:pt x="175" y="1097"/>
                  </a:cubicBezTo>
                  <a:lnTo>
                    <a:pt x="175" y="1129"/>
                  </a:lnTo>
                  <a:lnTo>
                    <a:pt x="223" y="1208"/>
                  </a:lnTo>
                  <a:cubicBezTo>
                    <a:pt x="250" y="1245"/>
                    <a:pt x="218" y="1258"/>
                    <a:pt x="292" y="1282"/>
                  </a:cubicBezTo>
                  <a:cubicBezTo>
                    <a:pt x="318" y="1282"/>
                    <a:pt x="340" y="1261"/>
                    <a:pt x="353" y="1221"/>
                  </a:cubicBezTo>
                  <a:lnTo>
                    <a:pt x="353" y="1208"/>
                  </a:lnTo>
                  <a:cubicBezTo>
                    <a:pt x="353" y="1113"/>
                    <a:pt x="387" y="978"/>
                    <a:pt x="419" y="888"/>
                  </a:cubicBezTo>
                  <a:cubicBezTo>
                    <a:pt x="419" y="845"/>
                    <a:pt x="456" y="718"/>
                    <a:pt x="588" y="406"/>
                  </a:cubicBezTo>
                  <a:cubicBezTo>
                    <a:pt x="588" y="371"/>
                    <a:pt x="618" y="308"/>
                    <a:pt x="678" y="210"/>
                  </a:cubicBezTo>
                  <a:cubicBezTo>
                    <a:pt x="729" y="125"/>
                    <a:pt x="742" y="138"/>
                    <a:pt x="758" y="128"/>
                  </a:cubicBezTo>
                  <a:lnTo>
                    <a:pt x="758" y="80"/>
                  </a:lnTo>
                  <a:lnTo>
                    <a:pt x="739" y="61"/>
                  </a:lnTo>
                  <a:cubicBezTo>
                    <a:pt x="739" y="61"/>
                    <a:pt x="721" y="43"/>
                    <a:pt x="671" y="22"/>
                  </a:cubicBezTo>
                  <a:cubicBezTo>
                    <a:pt x="671" y="22"/>
                    <a:pt x="620" y="0"/>
                    <a:pt x="604" y="0"/>
                  </a:cubicBezTo>
                  <a:cubicBezTo>
                    <a:pt x="588" y="0"/>
                    <a:pt x="557" y="32"/>
                    <a:pt x="530" y="93"/>
                  </a:cubicBezTo>
                  <a:close/>
                  <a:moveTo>
                    <a:pt x="14" y="1738"/>
                  </a:moveTo>
                  <a:cubicBezTo>
                    <a:pt x="14" y="1772"/>
                    <a:pt x="-18" y="1783"/>
                    <a:pt x="16" y="1806"/>
                  </a:cubicBezTo>
                  <a:lnTo>
                    <a:pt x="77" y="1806"/>
                  </a:lnTo>
                  <a:cubicBezTo>
                    <a:pt x="144" y="1775"/>
                    <a:pt x="167" y="1716"/>
                    <a:pt x="252" y="1528"/>
                  </a:cubicBezTo>
                  <a:lnTo>
                    <a:pt x="252" y="1486"/>
                  </a:lnTo>
                  <a:cubicBezTo>
                    <a:pt x="252" y="1460"/>
                    <a:pt x="273" y="1446"/>
                    <a:pt x="218" y="1412"/>
                  </a:cubicBezTo>
                  <a:lnTo>
                    <a:pt x="202" y="1412"/>
                  </a:lnTo>
                  <a:cubicBezTo>
                    <a:pt x="93" y="1409"/>
                    <a:pt x="67" y="1465"/>
                    <a:pt x="14" y="168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" name="Freeform: Shape 2"/>
            <p:cNvSpPr/>
            <p:nvPr/>
          </p:nvSpPr>
          <p:spPr>
            <a:xfrm>
              <a:off x="2244124" y="4551801"/>
              <a:ext cx="81339" cy="30426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9" h="1602">
                  <a:moveTo>
                    <a:pt x="244" y="1533"/>
                  </a:moveTo>
                  <a:cubicBezTo>
                    <a:pt x="209" y="1533"/>
                    <a:pt x="199" y="1483"/>
                    <a:pt x="183" y="1329"/>
                  </a:cubicBezTo>
                  <a:cubicBezTo>
                    <a:pt x="201" y="1064"/>
                    <a:pt x="223" y="884"/>
                    <a:pt x="241" y="789"/>
                  </a:cubicBezTo>
                  <a:cubicBezTo>
                    <a:pt x="323" y="384"/>
                    <a:pt x="307" y="458"/>
                    <a:pt x="366" y="320"/>
                  </a:cubicBezTo>
                  <a:cubicBezTo>
                    <a:pt x="424" y="180"/>
                    <a:pt x="429" y="161"/>
                    <a:pt x="429" y="119"/>
                  </a:cubicBezTo>
                  <a:cubicBezTo>
                    <a:pt x="429" y="71"/>
                    <a:pt x="376" y="32"/>
                    <a:pt x="268" y="0"/>
                  </a:cubicBezTo>
                  <a:lnTo>
                    <a:pt x="260" y="0"/>
                  </a:lnTo>
                  <a:lnTo>
                    <a:pt x="257" y="2"/>
                  </a:lnTo>
                  <a:cubicBezTo>
                    <a:pt x="257" y="2"/>
                    <a:pt x="254" y="5"/>
                    <a:pt x="241" y="63"/>
                  </a:cubicBezTo>
                  <a:lnTo>
                    <a:pt x="209" y="201"/>
                  </a:lnTo>
                  <a:cubicBezTo>
                    <a:pt x="130" y="535"/>
                    <a:pt x="127" y="564"/>
                    <a:pt x="109" y="614"/>
                  </a:cubicBezTo>
                  <a:cubicBezTo>
                    <a:pt x="-8" y="1138"/>
                    <a:pt x="0" y="1213"/>
                    <a:pt x="0" y="1340"/>
                  </a:cubicBezTo>
                  <a:cubicBezTo>
                    <a:pt x="5" y="1385"/>
                    <a:pt x="27" y="1432"/>
                    <a:pt x="66" y="1483"/>
                  </a:cubicBezTo>
                  <a:cubicBezTo>
                    <a:pt x="146" y="1562"/>
                    <a:pt x="212" y="1602"/>
                    <a:pt x="257" y="160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" name="Freeform: Shape 3"/>
            <p:cNvSpPr/>
            <p:nvPr/>
          </p:nvSpPr>
          <p:spPr>
            <a:xfrm>
              <a:off x="2307789" y="4611664"/>
              <a:ext cx="82479" cy="24458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35" h="1288">
                  <a:moveTo>
                    <a:pt x="270" y="204"/>
                  </a:moveTo>
                  <a:lnTo>
                    <a:pt x="294" y="212"/>
                  </a:lnTo>
                  <a:cubicBezTo>
                    <a:pt x="331" y="206"/>
                    <a:pt x="379" y="164"/>
                    <a:pt x="435" y="82"/>
                  </a:cubicBezTo>
                  <a:lnTo>
                    <a:pt x="432" y="71"/>
                  </a:lnTo>
                  <a:cubicBezTo>
                    <a:pt x="429" y="45"/>
                    <a:pt x="395" y="21"/>
                    <a:pt x="329" y="0"/>
                  </a:cubicBezTo>
                  <a:lnTo>
                    <a:pt x="321" y="0"/>
                  </a:lnTo>
                  <a:cubicBezTo>
                    <a:pt x="302" y="3"/>
                    <a:pt x="284" y="69"/>
                    <a:pt x="270" y="204"/>
                  </a:cubicBezTo>
                  <a:close/>
                  <a:moveTo>
                    <a:pt x="210" y="1218"/>
                  </a:moveTo>
                  <a:lnTo>
                    <a:pt x="199" y="1189"/>
                  </a:lnTo>
                  <a:cubicBezTo>
                    <a:pt x="194" y="1048"/>
                    <a:pt x="194" y="956"/>
                    <a:pt x="204" y="913"/>
                  </a:cubicBezTo>
                  <a:lnTo>
                    <a:pt x="194" y="884"/>
                  </a:lnTo>
                  <a:cubicBezTo>
                    <a:pt x="191" y="829"/>
                    <a:pt x="196" y="800"/>
                    <a:pt x="207" y="800"/>
                  </a:cubicBezTo>
                  <a:cubicBezTo>
                    <a:pt x="220" y="712"/>
                    <a:pt x="236" y="662"/>
                    <a:pt x="249" y="651"/>
                  </a:cubicBezTo>
                  <a:cubicBezTo>
                    <a:pt x="255" y="590"/>
                    <a:pt x="286" y="511"/>
                    <a:pt x="347" y="413"/>
                  </a:cubicBezTo>
                  <a:cubicBezTo>
                    <a:pt x="345" y="381"/>
                    <a:pt x="281" y="341"/>
                    <a:pt x="165" y="291"/>
                  </a:cubicBezTo>
                  <a:cubicBezTo>
                    <a:pt x="133" y="294"/>
                    <a:pt x="106" y="360"/>
                    <a:pt x="82" y="484"/>
                  </a:cubicBezTo>
                  <a:cubicBezTo>
                    <a:pt x="16" y="768"/>
                    <a:pt x="-10" y="969"/>
                    <a:pt x="3" y="1086"/>
                  </a:cubicBezTo>
                  <a:cubicBezTo>
                    <a:pt x="14" y="1168"/>
                    <a:pt x="24" y="1207"/>
                    <a:pt x="40" y="1207"/>
                  </a:cubicBezTo>
                  <a:cubicBezTo>
                    <a:pt x="96" y="1268"/>
                    <a:pt x="157" y="1295"/>
                    <a:pt x="225" y="128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" name="Freeform: Shape 4"/>
            <p:cNvSpPr/>
            <p:nvPr/>
          </p:nvSpPr>
          <p:spPr>
            <a:xfrm>
              <a:off x="2387038" y="4639791"/>
              <a:ext cx="173891" cy="21627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16" h="1139">
                  <a:moveTo>
                    <a:pt x="871" y="172"/>
                  </a:moveTo>
                  <a:cubicBezTo>
                    <a:pt x="900" y="141"/>
                    <a:pt x="916" y="114"/>
                    <a:pt x="916" y="95"/>
                  </a:cubicBezTo>
                  <a:cubicBezTo>
                    <a:pt x="916" y="37"/>
                    <a:pt x="892" y="5"/>
                    <a:pt x="795" y="0"/>
                  </a:cubicBezTo>
                  <a:cubicBezTo>
                    <a:pt x="773" y="0"/>
                    <a:pt x="736" y="35"/>
                    <a:pt x="683" y="106"/>
                  </a:cubicBezTo>
                  <a:cubicBezTo>
                    <a:pt x="644" y="252"/>
                    <a:pt x="599" y="350"/>
                    <a:pt x="543" y="403"/>
                  </a:cubicBezTo>
                  <a:cubicBezTo>
                    <a:pt x="456" y="596"/>
                    <a:pt x="389" y="723"/>
                    <a:pt x="344" y="781"/>
                  </a:cubicBezTo>
                  <a:cubicBezTo>
                    <a:pt x="331" y="832"/>
                    <a:pt x="318" y="858"/>
                    <a:pt x="307" y="858"/>
                  </a:cubicBezTo>
                  <a:lnTo>
                    <a:pt x="305" y="858"/>
                  </a:lnTo>
                  <a:cubicBezTo>
                    <a:pt x="305" y="858"/>
                    <a:pt x="302" y="858"/>
                    <a:pt x="299" y="773"/>
                  </a:cubicBezTo>
                  <a:lnTo>
                    <a:pt x="294" y="569"/>
                  </a:lnTo>
                  <a:lnTo>
                    <a:pt x="302" y="498"/>
                  </a:lnTo>
                  <a:lnTo>
                    <a:pt x="286" y="416"/>
                  </a:lnTo>
                  <a:lnTo>
                    <a:pt x="294" y="397"/>
                  </a:lnTo>
                  <a:lnTo>
                    <a:pt x="278" y="363"/>
                  </a:lnTo>
                  <a:lnTo>
                    <a:pt x="286" y="339"/>
                  </a:lnTo>
                  <a:lnTo>
                    <a:pt x="286" y="334"/>
                  </a:lnTo>
                  <a:cubicBezTo>
                    <a:pt x="286" y="286"/>
                    <a:pt x="207" y="249"/>
                    <a:pt x="45" y="220"/>
                  </a:cubicBezTo>
                  <a:cubicBezTo>
                    <a:pt x="24" y="225"/>
                    <a:pt x="11" y="236"/>
                    <a:pt x="0" y="249"/>
                  </a:cubicBezTo>
                  <a:lnTo>
                    <a:pt x="0" y="260"/>
                  </a:lnTo>
                  <a:cubicBezTo>
                    <a:pt x="29" y="260"/>
                    <a:pt x="53" y="474"/>
                    <a:pt x="74" y="906"/>
                  </a:cubicBezTo>
                  <a:cubicBezTo>
                    <a:pt x="74" y="993"/>
                    <a:pt x="93" y="1049"/>
                    <a:pt x="133" y="1073"/>
                  </a:cubicBezTo>
                  <a:cubicBezTo>
                    <a:pt x="170" y="1115"/>
                    <a:pt x="215" y="1139"/>
                    <a:pt x="273" y="1139"/>
                  </a:cubicBezTo>
                  <a:lnTo>
                    <a:pt x="302" y="1139"/>
                  </a:lnTo>
                  <a:lnTo>
                    <a:pt x="305" y="1136"/>
                  </a:lnTo>
                  <a:cubicBezTo>
                    <a:pt x="305" y="1136"/>
                    <a:pt x="307" y="1134"/>
                    <a:pt x="342" y="1054"/>
                  </a:cubicBezTo>
                  <a:lnTo>
                    <a:pt x="432" y="848"/>
                  </a:lnTo>
                  <a:cubicBezTo>
                    <a:pt x="516" y="667"/>
                    <a:pt x="569" y="564"/>
                    <a:pt x="593" y="540"/>
                  </a:cubicBezTo>
                  <a:cubicBezTo>
                    <a:pt x="620" y="474"/>
                    <a:pt x="641" y="440"/>
                    <a:pt x="652" y="434"/>
                  </a:cubicBezTo>
                  <a:lnTo>
                    <a:pt x="654" y="434"/>
                  </a:lnTo>
                  <a:cubicBezTo>
                    <a:pt x="654" y="434"/>
                    <a:pt x="657" y="434"/>
                    <a:pt x="712" y="36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" name="Freeform: Shape 5"/>
            <p:cNvSpPr/>
            <p:nvPr/>
          </p:nvSpPr>
          <p:spPr>
            <a:xfrm>
              <a:off x="2518358" y="4655945"/>
              <a:ext cx="124099" cy="20106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4" h="1059">
                  <a:moveTo>
                    <a:pt x="337" y="53"/>
                  </a:moveTo>
                  <a:cubicBezTo>
                    <a:pt x="276" y="108"/>
                    <a:pt x="233" y="167"/>
                    <a:pt x="204" y="230"/>
                  </a:cubicBezTo>
                  <a:lnTo>
                    <a:pt x="201" y="233"/>
                  </a:lnTo>
                  <a:cubicBezTo>
                    <a:pt x="201" y="233"/>
                    <a:pt x="199" y="236"/>
                    <a:pt x="183" y="262"/>
                  </a:cubicBezTo>
                  <a:lnTo>
                    <a:pt x="125" y="368"/>
                  </a:lnTo>
                  <a:cubicBezTo>
                    <a:pt x="43" y="564"/>
                    <a:pt x="0" y="710"/>
                    <a:pt x="0" y="808"/>
                  </a:cubicBezTo>
                  <a:lnTo>
                    <a:pt x="0" y="826"/>
                  </a:lnTo>
                  <a:cubicBezTo>
                    <a:pt x="0" y="861"/>
                    <a:pt x="21" y="900"/>
                    <a:pt x="66" y="945"/>
                  </a:cubicBezTo>
                  <a:cubicBezTo>
                    <a:pt x="109" y="1019"/>
                    <a:pt x="159" y="1059"/>
                    <a:pt x="220" y="1059"/>
                  </a:cubicBezTo>
                  <a:cubicBezTo>
                    <a:pt x="268" y="1049"/>
                    <a:pt x="294" y="1038"/>
                    <a:pt x="294" y="1030"/>
                  </a:cubicBezTo>
                  <a:cubicBezTo>
                    <a:pt x="339" y="998"/>
                    <a:pt x="360" y="977"/>
                    <a:pt x="360" y="964"/>
                  </a:cubicBezTo>
                  <a:cubicBezTo>
                    <a:pt x="432" y="874"/>
                    <a:pt x="477" y="800"/>
                    <a:pt x="501" y="739"/>
                  </a:cubicBezTo>
                  <a:lnTo>
                    <a:pt x="501" y="733"/>
                  </a:lnTo>
                  <a:lnTo>
                    <a:pt x="485" y="720"/>
                  </a:lnTo>
                  <a:lnTo>
                    <a:pt x="469" y="733"/>
                  </a:lnTo>
                  <a:cubicBezTo>
                    <a:pt x="392" y="845"/>
                    <a:pt x="310" y="924"/>
                    <a:pt x="220" y="972"/>
                  </a:cubicBezTo>
                  <a:cubicBezTo>
                    <a:pt x="204" y="972"/>
                    <a:pt x="191" y="961"/>
                    <a:pt x="183" y="943"/>
                  </a:cubicBezTo>
                  <a:cubicBezTo>
                    <a:pt x="183" y="813"/>
                    <a:pt x="233" y="641"/>
                    <a:pt x="331" y="421"/>
                  </a:cubicBezTo>
                  <a:lnTo>
                    <a:pt x="382" y="424"/>
                  </a:lnTo>
                  <a:cubicBezTo>
                    <a:pt x="382" y="424"/>
                    <a:pt x="411" y="426"/>
                    <a:pt x="440" y="416"/>
                  </a:cubicBezTo>
                  <a:lnTo>
                    <a:pt x="530" y="379"/>
                  </a:lnTo>
                  <a:cubicBezTo>
                    <a:pt x="588" y="349"/>
                    <a:pt x="628" y="299"/>
                    <a:pt x="654" y="230"/>
                  </a:cubicBezTo>
                  <a:lnTo>
                    <a:pt x="654" y="159"/>
                  </a:lnTo>
                  <a:cubicBezTo>
                    <a:pt x="646" y="111"/>
                    <a:pt x="577" y="58"/>
                    <a:pt x="448" y="0"/>
                  </a:cubicBezTo>
                  <a:lnTo>
                    <a:pt x="411" y="0"/>
                  </a:lnTo>
                  <a:close/>
                  <a:moveTo>
                    <a:pt x="374" y="349"/>
                  </a:moveTo>
                  <a:cubicBezTo>
                    <a:pt x="453" y="244"/>
                    <a:pt x="506" y="191"/>
                    <a:pt x="535" y="191"/>
                  </a:cubicBezTo>
                  <a:lnTo>
                    <a:pt x="543" y="191"/>
                  </a:lnTo>
                  <a:lnTo>
                    <a:pt x="551" y="196"/>
                  </a:lnTo>
                  <a:cubicBezTo>
                    <a:pt x="498" y="310"/>
                    <a:pt x="448" y="368"/>
                    <a:pt x="405" y="368"/>
                  </a:cubicBezTo>
                  <a:lnTo>
                    <a:pt x="376" y="355"/>
                  </a:lnTo>
                  <a:lnTo>
                    <a:pt x="376" y="349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" name="Freeform: Shape 6"/>
            <p:cNvSpPr/>
            <p:nvPr/>
          </p:nvSpPr>
          <p:spPr>
            <a:xfrm>
              <a:off x="1741456" y="4718660"/>
              <a:ext cx="122009" cy="13721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3" h="723">
                  <a:moveTo>
                    <a:pt x="495" y="442"/>
                  </a:moveTo>
                  <a:cubicBezTo>
                    <a:pt x="490" y="495"/>
                    <a:pt x="455" y="598"/>
                    <a:pt x="339" y="598"/>
                  </a:cubicBezTo>
                  <a:cubicBezTo>
                    <a:pt x="233" y="598"/>
                    <a:pt x="151" y="522"/>
                    <a:pt x="151" y="363"/>
                  </a:cubicBezTo>
                  <a:cubicBezTo>
                    <a:pt x="151" y="220"/>
                    <a:pt x="222" y="127"/>
                    <a:pt x="339" y="127"/>
                  </a:cubicBezTo>
                  <a:cubicBezTo>
                    <a:pt x="434" y="127"/>
                    <a:pt x="482" y="199"/>
                    <a:pt x="490" y="249"/>
                  </a:cubicBezTo>
                  <a:lnTo>
                    <a:pt x="635" y="249"/>
                  </a:lnTo>
                  <a:cubicBezTo>
                    <a:pt x="627" y="161"/>
                    <a:pt x="559" y="0"/>
                    <a:pt x="339" y="0"/>
                  </a:cubicBezTo>
                  <a:cubicBezTo>
                    <a:pt x="130" y="0"/>
                    <a:pt x="0" y="156"/>
                    <a:pt x="0" y="360"/>
                  </a:cubicBezTo>
                  <a:cubicBezTo>
                    <a:pt x="0" y="577"/>
                    <a:pt x="140" y="723"/>
                    <a:pt x="339" y="723"/>
                  </a:cubicBezTo>
                  <a:cubicBezTo>
                    <a:pt x="566" y="723"/>
                    <a:pt x="638" y="537"/>
                    <a:pt x="643" y="43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" name="Freeform: Shape 7"/>
            <p:cNvSpPr/>
            <p:nvPr/>
          </p:nvSpPr>
          <p:spPr>
            <a:xfrm>
              <a:off x="1876198" y="4721701"/>
              <a:ext cx="27556" cy="2337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124">
                  <a:moveTo>
                    <a:pt x="73" y="124"/>
                  </a:moveTo>
                  <a:lnTo>
                    <a:pt x="0" y="124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2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" name="Freeform: Shape 8"/>
            <p:cNvSpPr/>
            <p:nvPr/>
          </p:nvSpPr>
          <p:spPr>
            <a:xfrm>
              <a:off x="1876198" y="4757809"/>
              <a:ext cx="27556" cy="9502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501">
                  <a:moveTo>
                    <a:pt x="73" y="501"/>
                  </a:moveTo>
                  <a:lnTo>
                    <a:pt x="0" y="501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501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" name="Freeform: Shape 9"/>
            <p:cNvSpPr/>
            <p:nvPr/>
          </p:nvSpPr>
          <p:spPr>
            <a:xfrm>
              <a:off x="1914967" y="4755338"/>
              <a:ext cx="90461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7" h="530">
                  <a:moveTo>
                    <a:pt x="16" y="146"/>
                  </a:moveTo>
                  <a:cubicBezTo>
                    <a:pt x="16" y="252"/>
                    <a:pt x="109" y="284"/>
                    <a:pt x="162" y="297"/>
                  </a:cubicBezTo>
                  <a:cubicBezTo>
                    <a:pt x="175" y="299"/>
                    <a:pt x="212" y="310"/>
                    <a:pt x="225" y="313"/>
                  </a:cubicBezTo>
                  <a:cubicBezTo>
                    <a:pt x="278" y="326"/>
                    <a:pt x="326" y="337"/>
                    <a:pt x="326" y="379"/>
                  </a:cubicBezTo>
                  <a:cubicBezTo>
                    <a:pt x="326" y="408"/>
                    <a:pt x="294" y="432"/>
                    <a:pt x="236" y="432"/>
                  </a:cubicBezTo>
                  <a:cubicBezTo>
                    <a:pt x="178" y="432"/>
                    <a:pt x="143" y="403"/>
                    <a:pt x="138" y="352"/>
                  </a:cubicBezTo>
                  <a:lnTo>
                    <a:pt x="0" y="352"/>
                  </a:lnTo>
                  <a:cubicBezTo>
                    <a:pt x="6" y="405"/>
                    <a:pt x="35" y="530"/>
                    <a:pt x="236" y="530"/>
                  </a:cubicBezTo>
                  <a:cubicBezTo>
                    <a:pt x="424" y="530"/>
                    <a:pt x="477" y="427"/>
                    <a:pt x="477" y="368"/>
                  </a:cubicBezTo>
                  <a:cubicBezTo>
                    <a:pt x="477" y="302"/>
                    <a:pt x="435" y="246"/>
                    <a:pt x="310" y="215"/>
                  </a:cubicBezTo>
                  <a:cubicBezTo>
                    <a:pt x="302" y="212"/>
                    <a:pt x="262" y="204"/>
                    <a:pt x="247" y="199"/>
                  </a:cubicBezTo>
                  <a:cubicBezTo>
                    <a:pt x="183" y="183"/>
                    <a:pt x="165" y="172"/>
                    <a:pt x="165" y="141"/>
                  </a:cubicBezTo>
                  <a:cubicBezTo>
                    <a:pt x="165" y="111"/>
                    <a:pt x="196" y="98"/>
                    <a:pt x="231" y="98"/>
                  </a:cubicBezTo>
                  <a:cubicBezTo>
                    <a:pt x="310" y="98"/>
                    <a:pt x="326" y="138"/>
                    <a:pt x="326" y="162"/>
                  </a:cubicBezTo>
                  <a:lnTo>
                    <a:pt x="464" y="162"/>
                  </a:lnTo>
                  <a:cubicBezTo>
                    <a:pt x="464" y="109"/>
                    <a:pt x="427" y="0"/>
                    <a:pt x="231" y="0"/>
                  </a:cubicBezTo>
                  <a:cubicBezTo>
                    <a:pt x="74" y="0"/>
                    <a:pt x="16" y="80"/>
                    <a:pt x="16" y="14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" name="Freeform: Shape 10"/>
            <p:cNvSpPr/>
            <p:nvPr/>
          </p:nvSpPr>
          <p:spPr>
            <a:xfrm>
              <a:off x="2012080" y="4755338"/>
              <a:ext cx="97493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4" h="530">
                  <a:moveTo>
                    <a:pt x="376" y="331"/>
                  </a:moveTo>
                  <a:cubicBezTo>
                    <a:pt x="366" y="379"/>
                    <a:pt x="334" y="424"/>
                    <a:pt x="270" y="424"/>
                  </a:cubicBezTo>
                  <a:cubicBezTo>
                    <a:pt x="191" y="424"/>
                    <a:pt x="151" y="355"/>
                    <a:pt x="151" y="265"/>
                  </a:cubicBezTo>
                  <a:cubicBezTo>
                    <a:pt x="151" y="196"/>
                    <a:pt x="178" y="103"/>
                    <a:pt x="270" y="103"/>
                  </a:cubicBezTo>
                  <a:cubicBezTo>
                    <a:pt x="329" y="103"/>
                    <a:pt x="363" y="143"/>
                    <a:pt x="371" y="188"/>
                  </a:cubicBezTo>
                  <a:lnTo>
                    <a:pt x="511" y="188"/>
                  </a:lnTo>
                  <a:cubicBezTo>
                    <a:pt x="503" y="109"/>
                    <a:pt x="445" y="0"/>
                    <a:pt x="268" y="0"/>
                  </a:cubicBezTo>
                  <a:cubicBezTo>
                    <a:pt x="112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53" y="530"/>
                    <a:pt x="506" y="413"/>
                    <a:pt x="514" y="334"/>
                  </a:cubicBezTo>
                  <a:lnTo>
                    <a:pt x="376" y="33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" name="Freeform: Shape 11"/>
            <p:cNvSpPr/>
            <p:nvPr/>
          </p:nvSpPr>
          <p:spPr>
            <a:xfrm>
              <a:off x="2117744" y="4755338"/>
              <a:ext cx="101104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33" h="530">
                  <a:moveTo>
                    <a:pt x="268" y="0"/>
                  </a:moveTo>
                  <a:cubicBezTo>
                    <a:pt x="109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24" y="530"/>
                    <a:pt x="533" y="429"/>
                    <a:pt x="533" y="265"/>
                  </a:cubicBezTo>
                  <a:cubicBezTo>
                    <a:pt x="533" y="98"/>
                    <a:pt x="419" y="0"/>
                    <a:pt x="268" y="0"/>
                  </a:cubicBezTo>
                  <a:close/>
                  <a:moveTo>
                    <a:pt x="265" y="424"/>
                  </a:moveTo>
                  <a:cubicBezTo>
                    <a:pt x="188" y="424"/>
                    <a:pt x="146" y="355"/>
                    <a:pt x="146" y="265"/>
                  </a:cubicBezTo>
                  <a:cubicBezTo>
                    <a:pt x="149" y="196"/>
                    <a:pt x="175" y="103"/>
                    <a:pt x="265" y="103"/>
                  </a:cubicBezTo>
                  <a:cubicBezTo>
                    <a:pt x="347" y="103"/>
                    <a:pt x="382" y="183"/>
                    <a:pt x="382" y="265"/>
                  </a:cubicBezTo>
                  <a:cubicBezTo>
                    <a:pt x="382" y="347"/>
                    <a:pt x="347" y="424"/>
                    <a:pt x="265" y="424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9014688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9144000" cy="5160536"/>
          </a:xfrm>
          <a:prstGeom prst="rect">
            <a:avLst/>
          </a:prstGeom>
          <a:solidFill>
            <a:srgbClr val="00BCEB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50" fontAlgn="auto">
              <a:spcBef>
                <a:spcPts val="0"/>
              </a:spcBef>
              <a:spcAft>
                <a:spcPts val="0"/>
              </a:spcAft>
            </a:pPr>
            <a:endParaRPr lang="en-US" sz="1400" dirty="0" err="1">
              <a:solidFill>
                <a:srgbClr val="FFFFFF"/>
              </a:solidFill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0" y="3341679"/>
            <a:ext cx="9144000" cy="1818857"/>
            <a:chOff x="0" y="3324643"/>
            <a:chExt cx="9144000" cy="1818857"/>
          </a:xfrm>
          <a:solidFill>
            <a:srgbClr val="005073"/>
          </a:solidFill>
        </p:grpSpPr>
        <p:grpSp>
          <p:nvGrpSpPr>
            <p:cNvPr id="14" name="Group 13"/>
            <p:cNvGrpSpPr/>
            <p:nvPr/>
          </p:nvGrpSpPr>
          <p:grpSpPr>
            <a:xfrm>
              <a:off x="0" y="3324643"/>
              <a:ext cx="9144000" cy="1709204"/>
              <a:chOff x="2676240" y="1391040"/>
              <a:chExt cx="5323319" cy="995039"/>
            </a:xfrm>
            <a:grpFill/>
          </p:grpSpPr>
          <p:sp>
            <p:nvSpPr>
              <p:cNvPr id="16" name="Freeform: Shape 1"/>
              <p:cNvSpPr/>
              <p:nvPr/>
            </p:nvSpPr>
            <p:spPr>
              <a:xfrm>
                <a:off x="2676240" y="2204279"/>
                <a:ext cx="5323319" cy="1818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4804" h="506">
                    <a:moveTo>
                      <a:pt x="7403" y="506"/>
                    </a:moveTo>
                    <a:lnTo>
                      <a:pt x="0" y="506"/>
                    </a:lnTo>
                    <a:lnTo>
                      <a:pt x="0" y="0"/>
                    </a:lnTo>
                    <a:lnTo>
                      <a:pt x="14804" y="0"/>
                    </a:lnTo>
                    <a:lnTo>
                      <a:pt x="14804" y="506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7" name="Freeform: Shape 2"/>
              <p:cNvSpPr/>
              <p:nvPr/>
            </p:nvSpPr>
            <p:spPr>
              <a:xfrm>
                <a:off x="4409279" y="2031839"/>
                <a:ext cx="105480" cy="3265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94" h="908">
                    <a:moveTo>
                      <a:pt x="147" y="908"/>
                    </a:moveTo>
                    <a:lnTo>
                      <a:pt x="0" y="908"/>
                    </a:lnTo>
                    <a:lnTo>
                      <a:pt x="0" y="0"/>
                    </a:lnTo>
                    <a:lnTo>
                      <a:pt x="294" y="0"/>
                    </a:lnTo>
                    <a:lnTo>
                      <a:pt x="294" y="908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8" name="Freeform: Shape 3"/>
              <p:cNvSpPr/>
              <p:nvPr/>
            </p:nvSpPr>
            <p:spPr>
              <a:xfrm>
                <a:off x="4554360" y="2088719"/>
                <a:ext cx="32760" cy="2638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92" h="734">
                    <a:moveTo>
                      <a:pt x="46" y="734"/>
                    </a:moveTo>
                    <a:lnTo>
                      <a:pt x="0" y="734"/>
                    </a:lnTo>
                    <a:lnTo>
                      <a:pt x="0" y="0"/>
                    </a:lnTo>
                    <a:lnTo>
                      <a:pt x="92" y="0"/>
                    </a:lnTo>
                    <a:lnTo>
                      <a:pt x="92" y="734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9" name="Freeform: Shape 4"/>
              <p:cNvSpPr/>
              <p:nvPr/>
            </p:nvSpPr>
            <p:spPr>
              <a:xfrm>
                <a:off x="4733279" y="1795320"/>
                <a:ext cx="68400" cy="5259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91" h="1462">
                    <a:moveTo>
                      <a:pt x="96" y="1462"/>
                    </a:moveTo>
                    <a:lnTo>
                      <a:pt x="0" y="1462"/>
                    </a:lnTo>
                    <a:lnTo>
                      <a:pt x="0" y="0"/>
                    </a:lnTo>
                    <a:lnTo>
                      <a:pt x="191" y="0"/>
                    </a:lnTo>
                    <a:lnTo>
                      <a:pt x="191" y="1462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20" name="Freeform: Shape 5"/>
              <p:cNvSpPr/>
              <p:nvPr/>
            </p:nvSpPr>
            <p:spPr>
              <a:xfrm>
                <a:off x="4659120" y="2103120"/>
                <a:ext cx="114840" cy="2113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20" h="588">
                    <a:moveTo>
                      <a:pt x="160" y="588"/>
                    </a:moveTo>
                    <a:lnTo>
                      <a:pt x="0" y="588"/>
                    </a:lnTo>
                    <a:lnTo>
                      <a:pt x="0" y="0"/>
                    </a:lnTo>
                    <a:lnTo>
                      <a:pt x="320" y="0"/>
                    </a:lnTo>
                    <a:lnTo>
                      <a:pt x="320" y="588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21" name="Freeform: Shape 6"/>
              <p:cNvSpPr/>
              <p:nvPr/>
            </p:nvSpPr>
            <p:spPr>
              <a:xfrm>
                <a:off x="4938479" y="2107800"/>
                <a:ext cx="571680" cy="1483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589" h="413">
                    <a:moveTo>
                      <a:pt x="794" y="413"/>
                    </a:moveTo>
                    <a:lnTo>
                      <a:pt x="0" y="413"/>
                    </a:lnTo>
                    <a:lnTo>
                      <a:pt x="0" y="0"/>
                    </a:lnTo>
                    <a:lnTo>
                      <a:pt x="1589" y="0"/>
                    </a:lnTo>
                    <a:lnTo>
                      <a:pt x="1589" y="413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23" name="Freeform: Shape 7"/>
              <p:cNvSpPr/>
              <p:nvPr/>
            </p:nvSpPr>
            <p:spPr>
              <a:xfrm>
                <a:off x="4640040" y="2163240"/>
                <a:ext cx="783359" cy="766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177" h="214">
                    <a:moveTo>
                      <a:pt x="1088" y="214"/>
                    </a:moveTo>
                    <a:lnTo>
                      <a:pt x="0" y="214"/>
                    </a:lnTo>
                    <a:lnTo>
                      <a:pt x="0" y="0"/>
                    </a:lnTo>
                    <a:lnTo>
                      <a:pt x="2177" y="0"/>
                    </a:lnTo>
                    <a:lnTo>
                      <a:pt x="2177" y="214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24" name="Freeform: Shape 8"/>
              <p:cNvSpPr/>
              <p:nvPr/>
            </p:nvSpPr>
            <p:spPr>
              <a:xfrm>
                <a:off x="3107159" y="2031839"/>
                <a:ext cx="105480" cy="3265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94" h="908">
                    <a:moveTo>
                      <a:pt x="147" y="908"/>
                    </a:moveTo>
                    <a:lnTo>
                      <a:pt x="0" y="908"/>
                    </a:lnTo>
                    <a:lnTo>
                      <a:pt x="0" y="0"/>
                    </a:lnTo>
                    <a:lnTo>
                      <a:pt x="294" y="0"/>
                    </a:lnTo>
                    <a:lnTo>
                      <a:pt x="294" y="908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25" name="Freeform: Shape 9"/>
              <p:cNvSpPr/>
              <p:nvPr/>
            </p:nvSpPr>
            <p:spPr>
              <a:xfrm>
                <a:off x="7894079" y="2031839"/>
                <a:ext cx="105480" cy="3265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94" h="908">
                    <a:moveTo>
                      <a:pt x="147" y="908"/>
                    </a:moveTo>
                    <a:lnTo>
                      <a:pt x="0" y="908"/>
                    </a:lnTo>
                    <a:lnTo>
                      <a:pt x="0" y="0"/>
                    </a:lnTo>
                    <a:lnTo>
                      <a:pt x="294" y="0"/>
                    </a:lnTo>
                    <a:lnTo>
                      <a:pt x="294" y="908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26" name="Freeform: Shape 10"/>
              <p:cNvSpPr/>
              <p:nvPr/>
            </p:nvSpPr>
            <p:spPr>
              <a:xfrm>
                <a:off x="3252239" y="2088719"/>
                <a:ext cx="32760" cy="2638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92" h="734">
                    <a:moveTo>
                      <a:pt x="46" y="734"/>
                    </a:moveTo>
                    <a:lnTo>
                      <a:pt x="0" y="734"/>
                    </a:lnTo>
                    <a:lnTo>
                      <a:pt x="0" y="0"/>
                    </a:lnTo>
                    <a:lnTo>
                      <a:pt x="92" y="0"/>
                    </a:lnTo>
                    <a:lnTo>
                      <a:pt x="92" y="734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27" name="Freeform: Shape 11"/>
              <p:cNvSpPr/>
              <p:nvPr/>
            </p:nvSpPr>
            <p:spPr>
              <a:xfrm>
                <a:off x="3432239" y="1795320"/>
                <a:ext cx="68400" cy="5259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91" h="1462">
                    <a:moveTo>
                      <a:pt x="95" y="1462"/>
                    </a:moveTo>
                    <a:lnTo>
                      <a:pt x="0" y="1462"/>
                    </a:lnTo>
                    <a:lnTo>
                      <a:pt x="0" y="0"/>
                    </a:lnTo>
                    <a:lnTo>
                      <a:pt x="191" y="0"/>
                    </a:lnTo>
                    <a:lnTo>
                      <a:pt x="191" y="1462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28" name="Freeform: Shape 12"/>
              <p:cNvSpPr/>
              <p:nvPr/>
            </p:nvSpPr>
            <p:spPr>
              <a:xfrm>
                <a:off x="3524759" y="1795320"/>
                <a:ext cx="68040" cy="5259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90" h="1462">
                    <a:moveTo>
                      <a:pt x="95" y="1462"/>
                    </a:moveTo>
                    <a:lnTo>
                      <a:pt x="0" y="1462"/>
                    </a:lnTo>
                    <a:lnTo>
                      <a:pt x="0" y="0"/>
                    </a:lnTo>
                    <a:lnTo>
                      <a:pt x="190" y="0"/>
                    </a:lnTo>
                    <a:lnTo>
                      <a:pt x="190" y="1462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29" name="Freeform: Shape 13"/>
              <p:cNvSpPr/>
              <p:nvPr/>
            </p:nvSpPr>
            <p:spPr>
              <a:xfrm>
                <a:off x="3617279" y="1795320"/>
                <a:ext cx="68040" cy="5259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90" h="1462">
                    <a:moveTo>
                      <a:pt x="95" y="1462"/>
                    </a:moveTo>
                    <a:lnTo>
                      <a:pt x="0" y="1462"/>
                    </a:lnTo>
                    <a:lnTo>
                      <a:pt x="0" y="0"/>
                    </a:lnTo>
                    <a:lnTo>
                      <a:pt x="190" y="0"/>
                    </a:lnTo>
                    <a:lnTo>
                      <a:pt x="190" y="1462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0" name="Freeform: Shape 14"/>
              <p:cNvSpPr/>
              <p:nvPr/>
            </p:nvSpPr>
            <p:spPr>
              <a:xfrm>
                <a:off x="3357720" y="2103120"/>
                <a:ext cx="115200" cy="2113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21" h="588">
                    <a:moveTo>
                      <a:pt x="161" y="588"/>
                    </a:moveTo>
                    <a:lnTo>
                      <a:pt x="0" y="588"/>
                    </a:lnTo>
                    <a:lnTo>
                      <a:pt x="0" y="0"/>
                    </a:lnTo>
                    <a:lnTo>
                      <a:pt x="321" y="0"/>
                    </a:lnTo>
                    <a:lnTo>
                      <a:pt x="321" y="588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1" name="Freeform: Shape 15"/>
              <p:cNvSpPr/>
              <p:nvPr/>
            </p:nvSpPr>
            <p:spPr>
              <a:xfrm>
                <a:off x="3337920" y="2163240"/>
                <a:ext cx="782999" cy="766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176" h="214">
                    <a:moveTo>
                      <a:pt x="1088" y="214"/>
                    </a:moveTo>
                    <a:lnTo>
                      <a:pt x="0" y="214"/>
                    </a:lnTo>
                    <a:lnTo>
                      <a:pt x="0" y="0"/>
                    </a:lnTo>
                    <a:lnTo>
                      <a:pt x="2176" y="0"/>
                    </a:lnTo>
                    <a:lnTo>
                      <a:pt x="2176" y="214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2" name="Freeform: Shape 16"/>
              <p:cNvSpPr/>
              <p:nvPr/>
            </p:nvSpPr>
            <p:spPr>
              <a:xfrm>
                <a:off x="4827960" y="1766520"/>
                <a:ext cx="67320" cy="4276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88" h="1189">
                    <a:moveTo>
                      <a:pt x="94" y="1189"/>
                    </a:moveTo>
                    <a:lnTo>
                      <a:pt x="0" y="1189"/>
                    </a:lnTo>
                    <a:lnTo>
                      <a:pt x="0" y="0"/>
                    </a:lnTo>
                    <a:lnTo>
                      <a:pt x="188" y="0"/>
                    </a:lnTo>
                    <a:lnTo>
                      <a:pt x="188" y="1189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3" name="Freeform: Shape 17"/>
              <p:cNvSpPr/>
              <p:nvPr/>
            </p:nvSpPr>
            <p:spPr>
              <a:xfrm>
                <a:off x="4920120" y="1765800"/>
                <a:ext cx="67320" cy="5248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88" h="1459">
                    <a:moveTo>
                      <a:pt x="0" y="1459"/>
                    </a:moveTo>
                    <a:lnTo>
                      <a:pt x="188" y="1459"/>
                    </a:lnTo>
                    <a:lnTo>
                      <a:pt x="188" y="34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4" name="Freeform: Shape 18"/>
              <p:cNvSpPr/>
              <p:nvPr/>
            </p:nvSpPr>
            <p:spPr>
              <a:xfrm>
                <a:off x="5095800" y="1842840"/>
                <a:ext cx="149040" cy="741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415" h="207">
                    <a:moveTo>
                      <a:pt x="208" y="207"/>
                    </a:moveTo>
                    <a:lnTo>
                      <a:pt x="0" y="207"/>
                    </a:lnTo>
                    <a:lnTo>
                      <a:pt x="0" y="0"/>
                    </a:lnTo>
                    <a:lnTo>
                      <a:pt x="415" y="0"/>
                    </a:lnTo>
                    <a:lnTo>
                      <a:pt x="415" y="207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5" name="Freeform: Shape 19"/>
              <p:cNvSpPr/>
              <p:nvPr/>
            </p:nvSpPr>
            <p:spPr>
              <a:xfrm>
                <a:off x="5043240" y="1868760"/>
                <a:ext cx="420840" cy="30744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170" h="855">
                    <a:moveTo>
                      <a:pt x="286" y="217"/>
                    </a:moveTo>
                    <a:lnTo>
                      <a:pt x="286" y="174"/>
                    </a:lnTo>
                    <a:lnTo>
                      <a:pt x="1170" y="174"/>
                    </a:lnTo>
                    <a:lnTo>
                      <a:pt x="1170" y="0"/>
                    </a:lnTo>
                    <a:lnTo>
                      <a:pt x="0" y="0"/>
                    </a:lnTo>
                    <a:lnTo>
                      <a:pt x="0" y="855"/>
                    </a:lnTo>
                    <a:lnTo>
                      <a:pt x="1170" y="855"/>
                    </a:lnTo>
                    <a:lnTo>
                      <a:pt x="1170" y="664"/>
                    </a:lnTo>
                    <a:lnTo>
                      <a:pt x="286" y="664"/>
                    </a:lnTo>
                    <a:lnTo>
                      <a:pt x="286" y="622"/>
                    </a:lnTo>
                    <a:lnTo>
                      <a:pt x="1170" y="622"/>
                    </a:lnTo>
                    <a:lnTo>
                      <a:pt x="1170" y="574"/>
                    </a:lnTo>
                    <a:lnTo>
                      <a:pt x="286" y="574"/>
                    </a:lnTo>
                    <a:lnTo>
                      <a:pt x="286" y="535"/>
                    </a:lnTo>
                    <a:lnTo>
                      <a:pt x="1170" y="535"/>
                    </a:lnTo>
                    <a:lnTo>
                      <a:pt x="1170" y="484"/>
                    </a:lnTo>
                    <a:lnTo>
                      <a:pt x="286" y="484"/>
                    </a:lnTo>
                    <a:lnTo>
                      <a:pt x="286" y="445"/>
                    </a:lnTo>
                    <a:lnTo>
                      <a:pt x="1170" y="445"/>
                    </a:lnTo>
                    <a:lnTo>
                      <a:pt x="1170" y="397"/>
                    </a:lnTo>
                    <a:lnTo>
                      <a:pt x="286" y="397"/>
                    </a:lnTo>
                    <a:lnTo>
                      <a:pt x="286" y="355"/>
                    </a:lnTo>
                    <a:lnTo>
                      <a:pt x="1170" y="355"/>
                    </a:lnTo>
                    <a:lnTo>
                      <a:pt x="1170" y="307"/>
                    </a:lnTo>
                    <a:lnTo>
                      <a:pt x="286" y="307"/>
                    </a:lnTo>
                    <a:lnTo>
                      <a:pt x="286" y="265"/>
                    </a:lnTo>
                    <a:lnTo>
                      <a:pt x="1170" y="265"/>
                    </a:lnTo>
                    <a:lnTo>
                      <a:pt x="1170" y="217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6" name="Freeform: Shape 20"/>
              <p:cNvSpPr/>
              <p:nvPr/>
            </p:nvSpPr>
            <p:spPr>
              <a:xfrm>
                <a:off x="5657760" y="1989719"/>
                <a:ext cx="356040" cy="3153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990" h="877">
                    <a:moveTo>
                      <a:pt x="678" y="0"/>
                    </a:moveTo>
                    <a:lnTo>
                      <a:pt x="678" y="410"/>
                    </a:lnTo>
                    <a:lnTo>
                      <a:pt x="410" y="410"/>
                    </a:lnTo>
                    <a:lnTo>
                      <a:pt x="410" y="479"/>
                    </a:lnTo>
                    <a:lnTo>
                      <a:pt x="0" y="479"/>
                    </a:lnTo>
                    <a:lnTo>
                      <a:pt x="0" y="723"/>
                    </a:lnTo>
                    <a:lnTo>
                      <a:pt x="678" y="723"/>
                    </a:lnTo>
                    <a:lnTo>
                      <a:pt x="678" y="877"/>
                    </a:lnTo>
                    <a:lnTo>
                      <a:pt x="990" y="877"/>
                    </a:lnTo>
                    <a:lnTo>
                      <a:pt x="990" y="0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7" name="Freeform: Shape 21"/>
              <p:cNvSpPr/>
              <p:nvPr/>
            </p:nvSpPr>
            <p:spPr>
              <a:xfrm>
                <a:off x="6043679" y="1942919"/>
                <a:ext cx="175320" cy="3859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488" h="1073">
                    <a:moveTo>
                      <a:pt x="244" y="1073"/>
                    </a:moveTo>
                    <a:lnTo>
                      <a:pt x="0" y="1073"/>
                    </a:lnTo>
                    <a:lnTo>
                      <a:pt x="0" y="0"/>
                    </a:lnTo>
                    <a:lnTo>
                      <a:pt x="488" y="0"/>
                    </a:lnTo>
                    <a:lnTo>
                      <a:pt x="488" y="1073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8" name="Freeform: Shape 22"/>
              <p:cNvSpPr/>
              <p:nvPr/>
            </p:nvSpPr>
            <p:spPr>
              <a:xfrm>
                <a:off x="6156360" y="2048040"/>
                <a:ext cx="109080" cy="2271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4" h="632">
                    <a:moveTo>
                      <a:pt x="152" y="632"/>
                    </a:moveTo>
                    <a:lnTo>
                      <a:pt x="0" y="632"/>
                    </a:lnTo>
                    <a:lnTo>
                      <a:pt x="0" y="0"/>
                    </a:lnTo>
                    <a:lnTo>
                      <a:pt x="304" y="0"/>
                    </a:lnTo>
                    <a:lnTo>
                      <a:pt x="304" y="632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9" name="Freeform: Shape 23"/>
              <p:cNvSpPr/>
              <p:nvPr/>
            </p:nvSpPr>
            <p:spPr>
              <a:xfrm>
                <a:off x="6084719" y="1850400"/>
                <a:ext cx="112320" cy="2847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13" h="792">
                    <a:moveTo>
                      <a:pt x="156" y="792"/>
                    </a:moveTo>
                    <a:lnTo>
                      <a:pt x="0" y="792"/>
                    </a:lnTo>
                    <a:lnTo>
                      <a:pt x="0" y="0"/>
                    </a:lnTo>
                    <a:lnTo>
                      <a:pt x="313" y="0"/>
                    </a:lnTo>
                    <a:lnTo>
                      <a:pt x="313" y="792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0" name="Freeform: Shape 24"/>
              <p:cNvSpPr/>
              <p:nvPr/>
            </p:nvSpPr>
            <p:spPr>
              <a:xfrm>
                <a:off x="4007879" y="1970640"/>
                <a:ext cx="356400" cy="3153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991" h="877">
                    <a:moveTo>
                      <a:pt x="313" y="0"/>
                    </a:moveTo>
                    <a:lnTo>
                      <a:pt x="313" y="411"/>
                    </a:lnTo>
                    <a:lnTo>
                      <a:pt x="580" y="411"/>
                    </a:lnTo>
                    <a:lnTo>
                      <a:pt x="580" y="479"/>
                    </a:lnTo>
                    <a:lnTo>
                      <a:pt x="991" y="479"/>
                    </a:lnTo>
                    <a:lnTo>
                      <a:pt x="991" y="723"/>
                    </a:lnTo>
                    <a:lnTo>
                      <a:pt x="313" y="723"/>
                    </a:lnTo>
                    <a:lnTo>
                      <a:pt x="313" y="877"/>
                    </a:lnTo>
                    <a:lnTo>
                      <a:pt x="0" y="87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1" name="Freeform: Shape 25"/>
              <p:cNvSpPr/>
              <p:nvPr/>
            </p:nvSpPr>
            <p:spPr>
              <a:xfrm>
                <a:off x="3802320" y="1924919"/>
                <a:ext cx="174960" cy="3855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487" h="1072">
                    <a:moveTo>
                      <a:pt x="243" y="0"/>
                    </a:moveTo>
                    <a:lnTo>
                      <a:pt x="487" y="0"/>
                    </a:lnTo>
                    <a:lnTo>
                      <a:pt x="487" y="1072"/>
                    </a:lnTo>
                    <a:lnTo>
                      <a:pt x="0" y="107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2" name="Freeform: Shape 26"/>
              <p:cNvSpPr/>
              <p:nvPr/>
            </p:nvSpPr>
            <p:spPr>
              <a:xfrm>
                <a:off x="3755880" y="2027519"/>
                <a:ext cx="109080" cy="2275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4" h="633">
                    <a:moveTo>
                      <a:pt x="152" y="0"/>
                    </a:moveTo>
                    <a:lnTo>
                      <a:pt x="304" y="0"/>
                    </a:lnTo>
                    <a:lnTo>
                      <a:pt x="304" y="633"/>
                    </a:lnTo>
                    <a:lnTo>
                      <a:pt x="0" y="63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3" name="Freeform: Shape 27"/>
              <p:cNvSpPr/>
              <p:nvPr/>
            </p:nvSpPr>
            <p:spPr>
              <a:xfrm>
                <a:off x="3823920" y="1830600"/>
                <a:ext cx="112320" cy="2847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13" h="792">
                    <a:moveTo>
                      <a:pt x="156" y="0"/>
                    </a:moveTo>
                    <a:lnTo>
                      <a:pt x="313" y="0"/>
                    </a:lnTo>
                    <a:lnTo>
                      <a:pt x="313" y="792"/>
                    </a:lnTo>
                    <a:lnTo>
                      <a:pt x="0" y="79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4" name="Freeform: Shape 28"/>
              <p:cNvSpPr/>
              <p:nvPr/>
            </p:nvSpPr>
            <p:spPr>
              <a:xfrm>
                <a:off x="2777400" y="1970640"/>
                <a:ext cx="356040" cy="3153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990" h="877">
                    <a:moveTo>
                      <a:pt x="312" y="0"/>
                    </a:moveTo>
                    <a:lnTo>
                      <a:pt x="312" y="411"/>
                    </a:lnTo>
                    <a:lnTo>
                      <a:pt x="580" y="411"/>
                    </a:lnTo>
                    <a:lnTo>
                      <a:pt x="580" y="479"/>
                    </a:lnTo>
                    <a:lnTo>
                      <a:pt x="990" y="479"/>
                    </a:lnTo>
                    <a:lnTo>
                      <a:pt x="990" y="723"/>
                    </a:lnTo>
                    <a:lnTo>
                      <a:pt x="312" y="723"/>
                    </a:lnTo>
                    <a:lnTo>
                      <a:pt x="312" y="877"/>
                    </a:lnTo>
                    <a:lnTo>
                      <a:pt x="0" y="87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5" name="Freeform: Shape 29"/>
              <p:cNvSpPr/>
              <p:nvPr/>
            </p:nvSpPr>
            <p:spPr>
              <a:xfrm>
                <a:off x="6325200" y="1788480"/>
                <a:ext cx="308160" cy="51264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857" h="1425">
                    <a:moveTo>
                      <a:pt x="153" y="0"/>
                    </a:moveTo>
                    <a:lnTo>
                      <a:pt x="0" y="0"/>
                    </a:lnTo>
                    <a:lnTo>
                      <a:pt x="0" y="104"/>
                    </a:lnTo>
                    <a:lnTo>
                      <a:pt x="0" y="1425"/>
                    </a:lnTo>
                    <a:lnTo>
                      <a:pt x="153" y="1425"/>
                    </a:lnTo>
                    <a:lnTo>
                      <a:pt x="153" y="104"/>
                    </a:lnTo>
                    <a:lnTo>
                      <a:pt x="188" y="104"/>
                    </a:lnTo>
                    <a:lnTo>
                      <a:pt x="188" y="1181"/>
                    </a:lnTo>
                    <a:lnTo>
                      <a:pt x="214" y="1181"/>
                    </a:lnTo>
                    <a:lnTo>
                      <a:pt x="214" y="104"/>
                    </a:lnTo>
                    <a:lnTo>
                      <a:pt x="251" y="104"/>
                    </a:lnTo>
                    <a:lnTo>
                      <a:pt x="251" y="1181"/>
                    </a:lnTo>
                    <a:lnTo>
                      <a:pt x="278" y="1181"/>
                    </a:lnTo>
                    <a:lnTo>
                      <a:pt x="278" y="104"/>
                    </a:lnTo>
                    <a:lnTo>
                      <a:pt x="315" y="104"/>
                    </a:lnTo>
                    <a:lnTo>
                      <a:pt x="315" y="1181"/>
                    </a:lnTo>
                    <a:lnTo>
                      <a:pt x="341" y="1181"/>
                    </a:lnTo>
                    <a:lnTo>
                      <a:pt x="341" y="104"/>
                    </a:lnTo>
                    <a:lnTo>
                      <a:pt x="381" y="104"/>
                    </a:lnTo>
                    <a:lnTo>
                      <a:pt x="381" y="1181"/>
                    </a:lnTo>
                    <a:lnTo>
                      <a:pt x="407" y="1181"/>
                    </a:lnTo>
                    <a:lnTo>
                      <a:pt x="407" y="104"/>
                    </a:lnTo>
                    <a:lnTo>
                      <a:pt x="444" y="104"/>
                    </a:lnTo>
                    <a:lnTo>
                      <a:pt x="444" y="1181"/>
                    </a:lnTo>
                    <a:lnTo>
                      <a:pt x="471" y="1181"/>
                    </a:lnTo>
                    <a:lnTo>
                      <a:pt x="471" y="104"/>
                    </a:lnTo>
                    <a:lnTo>
                      <a:pt x="508" y="104"/>
                    </a:lnTo>
                    <a:lnTo>
                      <a:pt x="508" y="1181"/>
                    </a:lnTo>
                    <a:lnTo>
                      <a:pt x="534" y="1181"/>
                    </a:lnTo>
                    <a:lnTo>
                      <a:pt x="534" y="104"/>
                    </a:lnTo>
                    <a:lnTo>
                      <a:pt x="574" y="104"/>
                    </a:lnTo>
                    <a:lnTo>
                      <a:pt x="574" y="1181"/>
                    </a:lnTo>
                    <a:lnTo>
                      <a:pt x="601" y="1181"/>
                    </a:lnTo>
                    <a:lnTo>
                      <a:pt x="601" y="104"/>
                    </a:lnTo>
                    <a:lnTo>
                      <a:pt x="638" y="104"/>
                    </a:lnTo>
                    <a:lnTo>
                      <a:pt x="638" y="1181"/>
                    </a:lnTo>
                    <a:lnTo>
                      <a:pt x="664" y="1181"/>
                    </a:lnTo>
                    <a:lnTo>
                      <a:pt x="664" y="104"/>
                    </a:lnTo>
                    <a:lnTo>
                      <a:pt x="704" y="104"/>
                    </a:lnTo>
                    <a:lnTo>
                      <a:pt x="704" y="1181"/>
                    </a:lnTo>
                    <a:lnTo>
                      <a:pt x="728" y="1181"/>
                    </a:lnTo>
                    <a:lnTo>
                      <a:pt x="728" y="104"/>
                    </a:lnTo>
                    <a:lnTo>
                      <a:pt x="767" y="104"/>
                    </a:lnTo>
                    <a:lnTo>
                      <a:pt x="767" y="1181"/>
                    </a:lnTo>
                    <a:lnTo>
                      <a:pt x="794" y="1181"/>
                    </a:lnTo>
                    <a:lnTo>
                      <a:pt x="794" y="104"/>
                    </a:lnTo>
                    <a:lnTo>
                      <a:pt x="831" y="104"/>
                    </a:lnTo>
                    <a:lnTo>
                      <a:pt x="831" y="1181"/>
                    </a:lnTo>
                    <a:lnTo>
                      <a:pt x="857" y="1181"/>
                    </a:lnTo>
                    <a:lnTo>
                      <a:pt x="857" y="104"/>
                    </a:lnTo>
                    <a:lnTo>
                      <a:pt x="857" y="69"/>
                    </a:lnTo>
                    <a:lnTo>
                      <a:pt x="857" y="0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6" name="Freeform: Shape 30"/>
              <p:cNvSpPr/>
              <p:nvPr/>
            </p:nvSpPr>
            <p:spPr>
              <a:xfrm>
                <a:off x="6464160" y="1778040"/>
                <a:ext cx="895680" cy="452519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489" h="1258">
                    <a:moveTo>
                      <a:pt x="1247" y="0"/>
                    </a:moveTo>
                    <a:lnTo>
                      <a:pt x="0" y="1258"/>
                    </a:lnTo>
                    <a:lnTo>
                      <a:pt x="2489" y="1258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7" name="Freeform: Shape 31"/>
              <p:cNvSpPr/>
              <p:nvPr/>
            </p:nvSpPr>
            <p:spPr>
              <a:xfrm>
                <a:off x="7193519" y="1638000"/>
                <a:ext cx="381960" cy="59544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062" h="1655">
                    <a:moveTo>
                      <a:pt x="980" y="0"/>
                    </a:moveTo>
                    <a:lnTo>
                      <a:pt x="882" y="0"/>
                    </a:lnTo>
                    <a:lnTo>
                      <a:pt x="882" y="193"/>
                    </a:lnTo>
                    <a:lnTo>
                      <a:pt x="794" y="193"/>
                    </a:lnTo>
                    <a:lnTo>
                      <a:pt x="794" y="344"/>
                    </a:lnTo>
                    <a:lnTo>
                      <a:pt x="273" y="344"/>
                    </a:lnTo>
                    <a:lnTo>
                      <a:pt x="273" y="193"/>
                    </a:lnTo>
                    <a:lnTo>
                      <a:pt x="185" y="193"/>
                    </a:lnTo>
                    <a:lnTo>
                      <a:pt x="185" y="0"/>
                    </a:lnTo>
                    <a:lnTo>
                      <a:pt x="87" y="0"/>
                    </a:lnTo>
                    <a:lnTo>
                      <a:pt x="87" y="193"/>
                    </a:lnTo>
                    <a:lnTo>
                      <a:pt x="0" y="193"/>
                    </a:lnTo>
                    <a:lnTo>
                      <a:pt x="0" y="1655"/>
                    </a:lnTo>
                    <a:lnTo>
                      <a:pt x="270" y="1655"/>
                    </a:lnTo>
                    <a:lnTo>
                      <a:pt x="270" y="1475"/>
                    </a:lnTo>
                    <a:lnTo>
                      <a:pt x="792" y="1475"/>
                    </a:lnTo>
                    <a:lnTo>
                      <a:pt x="792" y="1655"/>
                    </a:lnTo>
                    <a:lnTo>
                      <a:pt x="1062" y="1655"/>
                    </a:lnTo>
                    <a:lnTo>
                      <a:pt x="1062" y="193"/>
                    </a:lnTo>
                    <a:lnTo>
                      <a:pt x="980" y="193"/>
                    </a:lnTo>
                    <a:close/>
                    <a:moveTo>
                      <a:pt x="797" y="421"/>
                    </a:moveTo>
                    <a:lnTo>
                      <a:pt x="797" y="450"/>
                    </a:lnTo>
                    <a:lnTo>
                      <a:pt x="275" y="450"/>
                    </a:lnTo>
                    <a:lnTo>
                      <a:pt x="275" y="421"/>
                    </a:lnTo>
                    <a:close/>
                    <a:moveTo>
                      <a:pt x="275" y="1189"/>
                    </a:moveTo>
                    <a:lnTo>
                      <a:pt x="275" y="1160"/>
                    </a:lnTo>
                    <a:lnTo>
                      <a:pt x="797" y="1160"/>
                    </a:lnTo>
                    <a:lnTo>
                      <a:pt x="797" y="1189"/>
                    </a:lnTo>
                    <a:close/>
                    <a:moveTo>
                      <a:pt x="797" y="1266"/>
                    </a:moveTo>
                    <a:lnTo>
                      <a:pt x="797" y="1295"/>
                    </a:lnTo>
                    <a:lnTo>
                      <a:pt x="275" y="1295"/>
                    </a:lnTo>
                    <a:lnTo>
                      <a:pt x="275" y="1266"/>
                    </a:lnTo>
                    <a:close/>
                    <a:moveTo>
                      <a:pt x="275" y="1083"/>
                    </a:moveTo>
                    <a:lnTo>
                      <a:pt x="275" y="1054"/>
                    </a:lnTo>
                    <a:lnTo>
                      <a:pt x="797" y="1054"/>
                    </a:lnTo>
                    <a:lnTo>
                      <a:pt x="797" y="1083"/>
                    </a:lnTo>
                    <a:close/>
                    <a:moveTo>
                      <a:pt x="275" y="977"/>
                    </a:moveTo>
                    <a:lnTo>
                      <a:pt x="275" y="948"/>
                    </a:lnTo>
                    <a:lnTo>
                      <a:pt x="797" y="948"/>
                    </a:lnTo>
                    <a:lnTo>
                      <a:pt x="797" y="977"/>
                    </a:lnTo>
                    <a:close/>
                    <a:moveTo>
                      <a:pt x="275" y="871"/>
                    </a:moveTo>
                    <a:lnTo>
                      <a:pt x="275" y="842"/>
                    </a:lnTo>
                    <a:lnTo>
                      <a:pt x="797" y="842"/>
                    </a:lnTo>
                    <a:lnTo>
                      <a:pt x="797" y="871"/>
                    </a:lnTo>
                    <a:close/>
                    <a:moveTo>
                      <a:pt x="275" y="768"/>
                    </a:moveTo>
                    <a:lnTo>
                      <a:pt x="275" y="739"/>
                    </a:lnTo>
                    <a:lnTo>
                      <a:pt x="797" y="739"/>
                    </a:lnTo>
                    <a:lnTo>
                      <a:pt x="797" y="768"/>
                    </a:lnTo>
                    <a:close/>
                    <a:moveTo>
                      <a:pt x="275" y="662"/>
                    </a:moveTo>
                    <a:lnTo>
                      <a:pt x="275" y="633"/>
                    </a:lnTo>
                    <a:lnTo>
                      <a:pt x="797" y="633"/>
                    </a:lnTo>
                    <a:lnTo>
                      <a:pt x="797" y="662"/>
                    </a:lnTo>
                    <a:close/>
                    <a:moveTo>
                      <a:pt x="275" y="556"/>
                    </a:moveTo>
                    <a:lnTo>
                      <a:pt x="275" y="527"/>
                    </a:lnTo>
                    <a:lnTo>
                      <a:pt x="797" y="527"/>
                    </a:lnTo>
                    <a:lnTo>
                      <a:pt x="797" y="556"/>
                    </a:lnTo>
                    <a:close/>
                    <a:moveTo>
                      <a:pt x="275" y="1401"/>
                    </a:moveTo>
                    <a:lnTo>
                      <a:pt x="275" y="1372"/>
                    </a:lnTo>
                    <a:lnTo>
                      <a:pt x="797" y="1372"/>
                    </a:lnTo>
                    <a:lnTo>
                      <a:pt x="797" y="1401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8" name="Freeform: Shape 32"/>
              <p:cNvSpPr/>
              <p:nvPr/>
            </p:nvSpPr>
            <p:spPr>
              <a:xfrm>
                <a:off x="7260120" y="2180520"/>
                <a:ext cx="255960" cy="270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712" h="76">
                    <a:moveTo>
                      <a:pt x="356" y="76"/>
                    </a:moveTo>
                    <a:lnTo>
                      <a:pt x="0" y="76"/>
                    </a:lnTo>
                    <a:lnTo>
                      <a:pt x="0" y="0"/>
                    </a:lnTo>
                    <a:lnTo>
                      <a:pt x="712" y="0"/>
                    </a:lnTo>
                    <a:lnTo>
                      <a:pt x="712" y="76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9" name="Freeform: Shape 33"/>
              <p:cNvSpPr/>
              <p:nvPr/>
            </p:nvSpPr>
            <p:spPr>
              <a:xfrm>
                <a:off x="7714079" y="2033640"/>
                <a:ext cx="285480" cy="2113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794" h="588">
                    <a:moveTo>
                      <a:pt x="638" y="138"/>
                    </a:moveTo>
                    <a:lnTo>
                      <a:pt x="638" y="371"/>
                    </a:lnTo>
                    <a:lnTo>
                      <a:pt x="434" y="371"/>
                    </a:lnTo>
                    <a:lnTo>
                      <a:pt x="434" y="0"/>
                    </a:lnTo>
                    <a:lnTo>
                      <a:pt x="153" y="0"/>
                    </a:lnTo>
                    <a:lnTo>
                      <a:pt x="153" y="371"/>
                    </a:lnTo>
                    <a:lnTo>
                      <a:pt x="0" y="371"/>
                    </a:lnTo>
                    <a:lnTo>
                      <a:pt x="0" y="524"/>
                    </a:lnTo>
                    <a:lnTo>
                      <a:pt x="153" y="524"/>
                    </a:lnTo>
                    <a:lnTo>
                      <a:pt x="153" y="580"/>
                    </a:lnTo>
                    <a:lnTo>
                      <a:pt x="434" y="580"/>
                    </a:lnTo>
                    <a:lnTo>
                      <a:pt x="434" y="524"/>
                    </a:lnTo>
                    <a:lnTo>
                      <a:pt x="638" y="524"/>
                    </a:lnTo>
                    <a:lnTo>
                      <a:pt x="638" y="588"/>
                    </a:lnTo>
                    <a:lnTo>
                      <a:pt x="794" y="588"/>
                    </a:lnTo>
                    <a:lnTo>
                      <a:pt x="794" y="138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50" name="Freeform: Shape 34"/>
              <p:cNvSpPr/>
              <p:nvPr/>
            </p:nvSpPr>
            <p:spPr>
              <a:xfrm>
                <a:off x="5578560" y="1624680"/>
                <a:ext cx="123480" cy="5868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44" h="1631">
                    <a:moveTo>
                      <a:pt x="344" y="1626"/>
                    </a:moveTo>
                    <a:cubicBezTo>
                      <a:pt x="344" y="1620"/>
                      <a:pt x="260" y="977"/>
                      <a:pt x="260" y="582"/>
                    </a:cubicBezTo>
                    <a:cubicBezTo>
                      <a:pt x="260" y="190"/>
                      <a:pt x="260" y="161"/>
                      <a:pt x="273" y="50"/>
                    </a:cubicBezTo>
                    <a:lnTo>
                      <a:pt x="289" y="50"/>
                    </a:lnTo>
                    <a:lnTo>
                      <a:pt x="289" y="0"/>
                    </a:lnTo>
                    <a:lnTo>
                      <a:pt x="58" y="0"/>
                    </a:lnTo>
                    <a:lnTo>
                      <a:pt x="58" y="50"/>
                    </a:lnTo>
                    <a:lnTo>
                      <a:pt x="72" y="50"/>
                    </a:lnTo>
                    <a:cubicBezTo>
                      <a:pt x="85" y="161"/>
                      <a:pt x="85" y="190"/>
                      <a:pt x="85" y="582"/>
                    </a:cubicBezTo>
                    <a:cubicBezTo>
                      <a:pt x="85" y="977"/>
                      <a:pt x="0" y="1620"/>
                      <a:pt x="0" y="1626"/>
                    </a:cubicBezTo>
                    <a:lnTo>
                      <a:pt x="32" y="1631"/>
                    </a:lnTo>
                    <a:cubicBezTo>
                      <a:pt x="32" y="1626"/>
                      <a:pt x="77" y="1292"/>
                      <a:pt x="101" y="958"/>
                    </a:cubicBezTo>
                    <a:lnTo>
                      <a:pt x="101" y="1247"/>
                    </a:lnTo>
                    <a:lnTo>
                      <a:pt x="154" y="1247"/>
                    </a:lnTo>
                    <a:lnTo>
                      <a:pt x="154" y="1631"/>
                    </a:lnTo>
                    <a:lnTo>
                      <a:pt x="186" y="1631"/>
                    </a:lnTo>
                    <a:lnTo>
                      <a:pt x="186" y="1247"/>
                    </a:lnTo>
                    <a:lnTo>
                      <a:pt x="238" y="1247"/>
                    </a:lnTo>
                    <a:lnTo>
                      <a:pt x="238" y="964"/>
                    </a:lnTo>
                    <a:cubicBezTo>
                      <a:pt x="262" y="1295"/>
                      <a:pt x="307" y="1623"/>
                      <a:pt x="307" y="1628"/>
                    </a:cubicBezTo>
                    <a:close/>
                    <a:moveTo>
                      <a:pt x="117" y="175"/>
                    </a:moveTo>
                    <a:cubicBezTo>
                      <a:pt x="114" y="127"/>
                      <a:pt x="111" y="95"/>
                      <a:pt x="106" y="50"/>
                    </a:cubicBezTo>
                    <a:lnTo>
                      <a:pt x="156" y="50"/>
                    </a:lnTo>
                    <a:lnTo>
                      <a:pt x="156" y="175"/>
                    </a:lnTo>
                    <a:close/>
                    <a:moveTo>
                      <a:pt x="191" y="50"/>
                    </a:moveTo>
                    <a:lnTo>
                      <a:pt x="241" y="50"/>
                    </a:lnTo>
                    <a:cubicBezTo>
                      <a:pt x="236" y="95"/>
                      <a:pt x="233" y="127"/>
                      <a:pt x="231" y="175"/>
                    </a:cubicBezTo>
                    <a:lnTo>
                      <a:pt x="191" y="175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51" name="Freeform: Shape 35"/>
              <p:cNvSpPr/>
              <p:nvPr/>
            </p:nvSpPr>
            <p:spPr>
              <a:xfrm>
                <a:off x="5569920" y="1391040"/>
                <a:ext cx="145440" cy="2257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405" h="628">
                    <a:moveTo>
                      <a:pt x="405" y="469"/>
                    </a:moveTo>
                    <a:lnTo>
                      <a:pt x="355" y="469"/>
                    </a:lnTo>
                    <a:lnTo>
                      <a:pt x="297" y="424"/>
                    </a:lnTo>
                    <a:lnTo>
                      <a:pt x="270" y="424"/>
                    </a:lnTo>
                    <a:lnTo>
                      <a:pt x="270" y="400"/>
                    </a:lnTo>
                    <a:lnTo>
                      <a:pt x="225" y="400"/>
                    </a:lnTo>
                    <a:lnTo>
                      <a:pt x="225" y="90"/>
                    </a:lnTo>
                    <a:lnTo>
                      <a:pt x="210" y="90"/>
                    </a:lnTo>
                    <a:lnTo>
                      <a:pt x="210" y="0"/>
                    </a:lnTo>
                    <a:lnTo>
                      <a:pt x="196" y="0"/>
                    </a:lnTo>
                    <a:lnTo>
                      <a:pt x="196" y="90"/>
                    </a:lnTo>
                    <a:lnTo>
                      <a:pt x="180" y="90"/>
                    </a:lnTo>
                    <a:lnTo>
                      <a:pt x="180" y="400"/>
                    </a:lnTo>
                    <a:lnTo>
                      <a:pt x="135" y="400"/>
                    </a:lnTo>
                    <a:lnTo>
                      <a:pt x="135" y="424"/>
                    </a:lnTo>
                    <a:lnTo>
                      <a:pt x="104" y="424"/>
                    </a:lnTo>
                    <a:lnTo>
                      <a:pt x="48" y="469"/>
                    </a:lnTo>
                    <a:lnTo>
                      <a:pt x="0" y="469"/>
                    </a:lnTo>
                    <a:lnTo>
                      <a:pt x="0" y="503"/>
                    </a:lnTo>
                    <a:lnTo>
                      <a:pt x="43" y="503"/>
                    </a:lnTo>
                    <a:lnTo>
                      <a:pt x="85" y="628"/>
                    </a:lnTo>
                    <a:lnTo>
                      <a:pt x="329" y="628"/>
                    </a:lnTo>
                    <a:lnTo>
                      <a:pt x="366" y="503"/>
                    </a:lnTo>
                    <a:lnTo>
                      <a:pt x="405" y="503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8580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39393B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 bwMode="auto">
            <a:xfrm>
              <a:off x="0" y="4786058"/>
              <a:ext cx="9144000" cy="357442"/>
            </a:xfrm>
            <a:prstGeom prst="rect">
              <a:avLst/>
            </a:prstGeom>
            <a:grp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91440" tIns="45720" rIns="91440" bIns="45720" rtlCol="0" anchor="ctr"/>
            <a:lstStyle/>
            <a:p>
              <a:pPr algn="ctr" defTabSz="514350" fontAlgn="auto">
                <a:spcBef>
                  <a:spcPts val="0"/>
                </a:spcBef>
                <a:spcAft>
                  <a:spcPts val="0"/>
                </a:spcAft>
              </a:pPr>
              <a:endParaRPr lang="en-US" sz="1400" dirty="0" err="1">
                <a:solidFill>
                  <a:srgbClr val="FFFFFF"/>
                </a:solidFill>
                <a:latin typeface="Arial"/>
                <a:ea typeface="Arial" pitchFamily="-107" charset="0"/>
                <a:cs typeface="Arial" pitchFamily="-107" charset="0"/>
                <a:sym typeface="Arial" pitchFamily="-107" charset="0"/>
              </a:endParaRPr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413620"/>
            <a:ext cx="8394466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Demo Slide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2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>
                <a:solidFill>
                  <a:srgbClr val="FFFFFF">
                    <a:alpha val="60000"/>
                  </a:srgbClr>
                </a:solidFill>
                <a:ea typeface="ＭＳ Ｐゴシック" charset="0"/>
              </a:rPr>
              <a:t>Presentation ID</a:t>
            </a:r>
          </a:p>
        </p:txBody>
      </p:sp>
      <p:grpSp>
        <p:nvGrpSpPr>
          <p:cNvPr id="52" name="Group 51"/>
          <p:cNvGrpSpPr/>
          <p:nvPr userDrawn="1"/>
        </p:nvGrpSpPr>
        <p:grpSpPr>
          <a:xfrm>
            <a:off x="454861" y="4785454"/>
            <a:ext cx="820227" cy="274319"/>
            <a:chOff x="1741456" y="4513412"/>
            <a:chExt cx="1027381" cy="343600"/>
          </a:xfrm>
          <a:solidFill>
            <a:schemeClr val="bg1"/>
          </a:solidFill>
        </p:grpSpPr>
        <p:sp>
          <p:nvSpPr>
            <p:cNvPr id="53" name="Freeform: Shape 1"/>
            <p:cNvSpPr/>
            <p:nvPr/>
          </p:nvSpPr>
          <p:spPr>
            <a:xfrm>
              <a:off x="2624973" y="4513412"/>
              <a:ext cx="143864" cy="34303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58" h="1806">
                  <a:moveTo>
                    <a:pt x="242" y="829"/>
                  </a:moveTo>
                  <a:cubicBezTo>
                    <a:pt x="215" y="896"/>
                    <a:pt x="204" y="941"/>
                    <a:pt x="204" y="964"/>
                  </a:cubicBezTo>
                  <a:cubicBezTo>
                    <a:pt x="183" y="999"/>
                    <a:pt x="175" y="1070"/>
                    <a:pt x="175" y="1097"/>
                  </a:cubicBezTo>
                  <a:lnTo>
                    <a:pt x="175" y="1129"/>
                  </a:lnTo>
                  <a:lnTo>
                    <a:pt x="223" y="1208"/>
                  </a:lnTo>
                  <a:cubicBezTo>
                    <a:pt x="250" y="1245"/>
                    <a:pt x="218" y="1258"/>
                    <a:pt x="292" y="1282"/>
                  </a:cubicBezTo>
                  <a:cubicBezTo>
                    <a:pt x="318" y="1282"/>
                    <a:pt x="340" y="1261"/>
                    <a:pt x="353" y="1221"/>
                  </a:cubicBezTo>
                  <a:lnTo>
                    <a:pt x="353" y="1208"/>
                  </a:lnTo>
                  <a:cubicBezTo>
                    <a:pt x="353" y="1113"/>
                    <a:pt x="387" y="978"/>
                    <a:pt x="419" y="888"/>
                  </a:cubicBezTo>
                  <a:cubicBezTo>
                    <a:pt x="419" y="845"/>
                    <a:pt x="456" y="718"/>
                    <a:pt x="588" y="406"/>
                  </a:cubicBezTo>
                  <a:cubicBezTo>
                    <a:pt x="588" y="371"/>
                    <a:pt x="618" y="308"/>
                    <a:pt x="678" y="210"/>
                  </a:cubicBezTo>
                  <a:cubicBezTo>
                    <a:pt x="729" y="125"/>
                    <a:pt x="742" y="138"/>
                    <a:pt x="758" y="128"/>
                  </a:cubicBezTo>
                  <a:lnTo>
                    <a:pt x="758" y="80"/>
                  </a:lnTo>
                  <a:lnTo>
                    <a:pt x="739" y="61"/>
                  </a:lnTo>
                  <a:cubicBezTo>
                    <a:pt x="739" y="61"/>
                    <a:pt x="721" y="43"/>
                    <a:pt x="671" y="22"/>
                  </a:cubicBezTo>
                  <a:cubicBezTo>
                    <a:pt x="671" y="22"/>
                    <a:pt x="620" y="0"/>
                    <a:pt x="604" y="0"/>
                  </a:cubicBezTo>
                  <a:cubicBezTo>
                    <a:pt x="588" y="0"/>
                    <a:pt x="557" y="32"/>
                    <a:pt x="530" y="93"/>
                  </a:cubicBezTo>
                  <a:close/>
                  <a:moveTo>
                    <a:pt x="14" y="1738"/>
                  </a:moveTo>
                  <a:cubicBezTo>
                    <a:pt x="14" y="1772"/>
                    <a:pt x="-18" y="1783"/>
                    <a:pt x="16" y="1806"/>
                  </a:cubicBezTo>
                  <a:lnTo>
                    <a:pt x="77" y="1806"/>
                  </a:lnTo>
                  <a:cubicBezTo>
                    <a:pt x="144" y="1775"/>
                    <a:pt x="167" y="1716"/>
                    <a:pt x="252" y="1528"/>
                  </a:cubicBezTo>
                  <a:lnTo>
                    <a:pt x="252" y="1486"/>
                  </a:lnTo>
                  <a:cubicBezTo>
                    <a:pt x="252" y="1460"/>
                    <a:pt x="273" y="1446"/>
                    <a:pt x="218" y="1412"/>
                  </a:cubicBezTo>
                  <a:lnTo>
                    <a:pt x="202" y="1412"/>
                  </a:lnTo>
                  <a:cubicBezTo>
                    <a:pt x="93" y="1409"/>
                    <a:pt x="67" y="1465"/>
                    <a:pt x="14" y="168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" name="Freeform: Shape 2"/>
            <p:cNvSpPr/>
            <p:nvPr/>
          </p:nvSpPr>
          <p:spPr>
            <a:xfrm>
              <a:off x="2244124" y="4551801"/>
              <a:ext cx="81339" cy="30426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9" h="1602">
                  <a:moveTo>
                    <a:pt x="244" y="1533"/>
                  </a:moveTo>
                  <a:cubicBezTo>
                    <a:pt x="209" y="1533"/>
                    <a:pt x="199" y="1483"/>
                    <a:pt x="183" y="1329"/>
                  </a:cubicBezTo>
                  <a:cubicBezTo>
                    <a:pt x="201" y="1064"/>
                    <a:pt x="223" y="884"/>
                    <a:pt x="241" y="789"/>
                  </a:cubicBezTo>
                  <a:cubicBezTo>
                    <a:pt x="323" y="384"/>
                    <a:pt x="307" y="458"/>
                    <a:pt x="366" y="320"/>
                  </a:cubicBezTo>
                  <a:cubicBezTo>
                    <a:pt x="424" y="180"/>
                    <a:pt x="429" y="161"/>
                    <a:pt x="429" y="119"/>
                  </a:cubicBezTo>
                  <a:cubicBezTo>
                    <a:pt x="429" y="71"/>
                    <a:pt x="376" y="32"/>
                    <a:pt x="268" y="0"/>
                  </a:cubicBezTo>
                  <a:lnTo>
                    <a:pt x="260" y="0"/>
                  </a:lnTo>
                  <a:lnTo>
                    <a:pt x="257" y="2"/>
                  </a:lnTo>
                  <a:cubicBezTo>
                    <a:pt x="257" y="2"/>
                    <a:pt x="254" y="5"/>
                    <a:pt x="241" y="63"/>
                  </a:cubicBezTo>
                  <a:lnTo>
                    <a:pt x="209" y="201"/>
                  </a:lnTo>
                  <a:cubicBezTo>
                    <a:pt x="130" y="535"/>
                    <a:pt x="127" y="564"/>
                    <a:pt x="109" y="614"/>
                  </a:cubicBezTo>
                  <a:cubicBezTo>
                    <a:pt x="-8" y="1138"/>
                    <a:pt x="0" y="1213"/>
                    <a:pt x="0" y="1340"/>
                  </a:cubicBezTo>
                  <a:cubicBezTo>
                    <a:pt x="5" y="1385"/>
                    <a:pt x="27" y="1432"/>
                    <a:pt x="66" y="1483"/>
                  </a:cubicBezTo>
                  <a:cubicBezTo>
                    <a:pt x="146" y="1562"/>
                    <a:pt x="212" y="1602"/>
                    <a:pt x="257" y="160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" name="Freeform: Shape 3"/>
            <p:cNvSpPr/>
            <p:nvPr/>
          </p:nvSpPr>
          <p:spPr>
            <a:xfrm>
              <a:off x="2307789" y="4611664"/>
              <a:ext cx="82479" cy="24458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35" h="1288">
                  <a:moveTo>
                    <a:pt x="270" y="204"/>
                  </a:moveTo>
                  <a:lnTo>
                    <a:pt x="294" y="212"/>
                  </a:lnTo>
                  <a:cubicBezTo>
                    <a:pt x="331" y="206"/>
                    <a:pt x="379" y="164"/>
                    <a:pt x="435" y="82"/>
                  </a:cubicBezTo>
                  <a:lnTo>
                    <a:pt x="432" y="71"/>
                  </a:lnTo>
                  <a:cubicBezTo>
                    <a:pt x="429" y="45"/>
                    <a:pt x="395" y="21"/>
                    <a:pt x="329" y="0"/>
                  </a:cubicBezTo>
                  <a:lnTo>
                    <a:pt x="321" y="0"/>
                  </a:lnTo>
                  <a:cubicBezTo>
                    <a:pt x="302" y="3"/>
                    <a:pt x="284" y="69"/>
                    <a:pt x="270" y="204"/>
                  </a:cubicBezTo>
                  <a:close/>
                  <a:moveTo>
                    <a:pt x="210" y="1218"/>
                  </a:moveTo>
                  <a:lnTo>
                    <a:pt x="199" y="1189"/>
                  </a:lnTo>
                  <a:cubicBezTo>
                    <a:pt x="194" y="1048"/>
                    <a:pt x="194" y="956"/>
                    <a:pt x="204" y="913"/>
                  </a:cubicBezTo>
                  <a:lnTo>
                    <a:pt x="194" y="884"/>
                  </a:lnTo>
                  <a:cubicBezTo>
                    <a:pt x="191" y="829"/>
                    <a:pt x="196" y="800"/>
                    <a:pt x="207" y="800"/>
                  </a:cubicBezTo>
                  <a:cubicBezTo>
                    <a:pt x="220" y="712"/>
                    <a:pt x="236" y="662"/>
                    <a:pt x="249" y="651"/>
                  </a:cubicBezTo>
                  <a:cubicBezTo>
                    <a:pt x="255" y="590"/>
                    <a:pt x="286" y="511"/>
                    <a:pt x="347" y="413"/>
                  </a:cubicBezTo>
                  <a:cubicBezTo>
                    <a:pt x="345" y="381"/>
                    <a:pt x="281" y="341"/>
                    <a:pt x="165" y="291"/>
                  </a:cubicBezTo>
                  <a:cubicBezTo>
                    <a:pt x="133" y="294"/>
                    <a:pt x="106" y="360"/>
                    <a:pt x="82" y="484"/>
                  </a:cubicBezTo>
                  <a:cubicBezTo>
                    <a:pt x="16" y="768"/>
                    <a:pt x="-10" y="969"/>
                    <a:pt x="3" y="1086"/>
                  </a:cubicBezTo>
                  <a:cubicBezTo>
                    <a:pt x="14" y="1168"/>
                    <a:pt x="24" y="1207"/>
                    <a:pt x="40" y="1207"/>
                  </a:cubicBezTo>
                  <a:cubicBezTo>
                    <a:pt x="96" y="1268"/>
                    <a:pt x="157" y="1295"/>
                    <a:pt x="225" y="128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" name="Freeform: Shape 4"/>
            <p:cNvSpPr/>
            <p:nvPr/>
          </p:nvSpPr>
          <p:spPr>
            <a:xfrm>
              <a:off x="2387038" y="4639791"/>
              <a:ext cx="173891" cy="21627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16" h="1139">
                  <a:moveTo>
                    <a:pt x="871" y="172"/>
                  </a:moveTo>
                  <a:cubicBezTo>
                    <a:pt x="900" y="141"/>
                    <a:pt x="916" y="114"/>
                    <a:pt x="916" y="95"/>
                  </a:cubicBezTo>
                  <a:cubicBezTo>
                    <a:pt x="916" y="37"/>
                    <a:pt x="892" y="5"/>
                    <a:pt x="795" y="0"/>
                  </a:cubicBezTo>
                  <a:cubicBezTo>
                    <a:pt x="773" y="0"/>
                    <a:pt x="736" y="35"/>
                    <a:pt x="683" y="106"/>
                  </a:cubicBezTo>
                  <a:cubicBezTo>
                    <a:pt x="644" y="252"/>
                    <a:pt x="599" y="350"/>
                    <a:pt x="543" y="403"/>
                  </a:cubicBezTo>
                  <a:cubicBezTo>
                    <a:pt x="456" y="596"/>
                    <a:pt x="389" y="723"/>
                    <a:pt x="344" y="781"/>
                  </a:cubicBezTo>
                  <a:cubicBezTo>
                    <a:pt x="331" y="832"/>
                    <a:pt x="318" y="858"/>
                    <a:pt x="307" y="858"/>
                  </a:cubicBezTo>
                  <a:lnTo>
                    <a:pt x="305" y="858"/>
                  </a:lnTo>
                  <a:cubicBezTo>
                    <a:pt x="305" y="858"/>
                    <a:pt x="302" y="858"/>
                    <a:pt x="299" y="773"/>
                  </a:cubicBezTo>
                  <a:lnTo>
                    <a:pt x="294" y="569"/>
                  </a:lnTo>
                  <a:lnTo>
                    <a:pt x="302" y="498"/>
                  </a:lnTo>
                  <a:lnTo>
                    <a:pt x="286" y="416"/>
                  </a:lnTo>
                  <a:lnTo>
                    <a:pt x="294" y="397"/>
                  </a:lnTo>
                  <a:lnTo>
                    <a:pt x="278" y="363"/>
                  </a:lnTo>
                  <a:lnTo>
                    <a:pt x="286" y="339"/>
                  </a:lnTo>
                  <a:lnTo>
                    <a:pt x="286" y="334"/>
                  </a:lnTo>
                  <a:cubicBezTo>
                    <a:pt x="286" y="286"/>
                    <a:pt x="207" y="249"/>
                    <a:pt x="45" y="220"/>
                  </a:cubicBezTo>
                  <a:cubicBezTo>
                    <a:pt x="24" y="225"/>
                    <a:pt x="11" y="236"/>
                    <a:pt x="0" y="249"/>
                  </a:cubicBezTo>
                  <a:lnTo>
                    <a:pt x="0" y="260"/>
                  </a:lnTo>
                  <a:cubicBezTo>
                    <a:pt x="29" y="260"/>
                    <a:pt x="53" y="474"/>
                    <a:pt x="74" y="906"/>
                  </a:cubicBezTo>
                  <a:cubicBezTo>
                    <a:pt x="74" y="993"/>
                    <a:pt x="93" y="1049"/>
                    <a:pt x="133" y="1073"/>
                  </a:cubicBezTo>
                  <a:cubicBezTo>
                    <a:pt x="170" y="1115"/>
                    <a:pt x="215" y="1139"/>
                    <a:pt x="273" y="1139"/>
                  </a:cubicBezTo>
                  <a:lnTo>
                    <a:pt x="302" y="1139"/>
                  </a:lnTo>
                  <a:lnTo>
                    <a:pt x="305" y="1136"/>
                  </a:lnTo>
                  <a:cubicBezTo>
                    <a:pt x="305" y="1136"/>
                    <a:pt x="307" y="1134"/>
                    <a:pt x="342" y="1054"/>
                  </a:cubicBezTo>
                  <a:lnTo>
                    <a:pt x="432" y="848"/>
                  </a:lnTo>
                  <a:cubicBezTo>
                    <a:pt x="516" y="667"/>
                    <a:pt x="569" y="564"/>
                    <a:pt x="593" y="540"/>
                  </a:cubicBezTo>
                  <a:cubicBezTo>
                    <a:pt x="620" y="474"/>
                    <a:pt x="641" y="440"/>
                    <a:pt x="652" y="434"/>
                  </a:cubicBezTo>
                  <a:lnTo>
                    <a:pt x="654" y="434"/>
                  </a:lnTo>
                  <a:cubicBezTo>
                    <a:pt x="654" y="434"/>
                    <a:pt x="657" y="434"/>
                    <a:pt x="712" y="36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" name="Freeform: Shape 5"/>
            <p:cNvSpPr/>
            <p:nvPr/>
          </p:nvSpPr>
          <p:spPr>
            <a:xfrm>
              <a:off x="2518358" y="4655945"/>
              <a:ext cx="124099" cy="20106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4" h="1059">
                  <a:moveTo>
                    <a:pt x="337" y="53"/>
                  </a:moveTo>
                  <a:cubicBezTo>
                    <a:pt x="276" y="108"/>
                    <a:pt x="233" y="167"/>
                    <a:pt x="204" y="230"/>
                  </a:cubicBezTo>
                  <a:lnTo>
                    <a:pt x="201" y="233"/>
                  </a:lnTo>
                  <a:cubicBezTo>
                    <a:pt x="201" y="233"/>
                    <a:pt x="199" y="236"/>
                    <a:pt x="183" y="262"/>
                  </a:cubicBezTo>
                  <a:lnTo>
                    <a:pt x="125" y="368"/>
                  </a:lnTo>
                  <a:cubicBezTo>
                    <a:pt x="43" y="564"/>
                    <a:pt x="0" y="710"/>
                    <a:pt x="0" y="808"/>
                  </a:cubicBezTo>
                  <a:lnTo>
                    <a:pt x="0" y="826"/>
                  </a:lnTo>
                  <a:cubicBezTo>
                    <a:pt x="0" y="861"/>
                    <a:pt x="21" y="900"/>
                    <a:pt x="66" y="945"/>
                  </a:cubicBezTo>
                  <a:cubicBezTo>
                    <a:pt x="109" y="1019"/>
                    <a:pt x="159" y="1059"/>
                    <a:pt x="220" y="1059"/>
                  </a:cubicBezTo>
                  <a:cubicBezTo>
                    <a:pt x="268" y="1049"/>
                    <a:pt x="294" y="1038"/>
                    <a:pt x="294" y="1030"/>
                  </a:cubicBezTo>
                  <a:cubicBezTo>
                    <a:pt x="339" y="998"/>
                    <a:pt x="360" y="977"/>
                    <a:pt x="360" y="964"/>
                  </a:cubicBezTo>
                  <a:cubicBezTo>
                    <a:pt x="432" y="874"/>
                    <a:pt x="477" y="800"/>
                    <a:pt x="501" y="739"/>
                  </a:cubicBezTo>
                  <a:lnTo>
                    <a:pt x="501" y="733"/>
                  </a:lnTo>
                  <a:lnTo>
                    <a:pt x="485" y="720"/>
                  </a:lnTo>
                  <a:lnTo>
                    <a:pt x="469" y="733"/>
                  </a:lnTo>
                  <a:cubicBezTo>
                    <a:pt x="392" y="845"/>
                    <a:pt x="310" y="924"/>
                    <a:pt x="220" y="972"/>
                  </a:cubicBezTo>
                  <a:cubicBezTo>
                    <a:pt x="204" y="972"/>
                    <a:pt x="191" y="961"/>
                    <a:pt x="183" y="943"/>
                  </a:cubicBezTo>
                  <a:cubicBezTo>
                    <a:pt x="183" y="813"/>
                    <a:pt x="233" y="641"/>
                    <a:pt x="331" y="421"/>
                  </a:cubicBezTo>
                  <a:lnTo>
                    <a:pt x="382" y="424"/>
                  </a:lnTo>
                  <a:cubicBezTo>
                    <a:pt x="382" y="424"/>
                    <a:pt x="411" y="426"/>
                    <a:pt x="440" y="416"/>
                  </a:cubicBezTo>
                  <a:lnTo>
                    <a:pt x="530" y="379"/>
                  </a:lnTo>
                  <a:cubicBezTo>
                    <a:pt x="588" y="349"/>
                    <a:pt x="628" y="299"/>
                    <a:pt x="654" y="230"/>
                  </a:cubicBezTo>
                  <a:lnTo>
                    <a:pt x="654" y="159"/>
                  </a:lnTo>
                  <a:cubicBezTo>
                    <a:pt x="646" y="111"/>
                    <a:pt x="577" y="58"/>
                    <a:pt x="448" y="0"/>
                  </a:cubicBezTo>
                  <a:lnTo>
                    <a:pt x="411" y="0"/>
                  </a:lnTo>
                  <a:close/>
                  <a:moveTo>
                    <a:pt x="374" y="349"/>
                  </a:moveTo>
                  <a:cubicBezTo>
                    <a:pt x="453" y="244"/>
                    <a:pt x="506" y="191"/>
                    <a:pt x="535" y="191"/>
                  </a:cubicBezTo>
                  <a:lnTo>
                    <a:pt x="543" y="191"/>
                  </a:lnTo>
                  <a:lnTo>
                    <a:pt x="551" y="196"/>
                  </a:lnTo>
                  <a:cubicBezTo>
                    <a:pt x="498" y="310"/>
                    <a:pt x="448" y="368"/>
                    <a:pt x="405" y="368"/>
                  </a:cubicBezTo>
                  <a:lnTo>
                    <a:pt x="376" y="355"/>
                  </a:lnTo>
                  <a:lnTo>
                    <a:pt x="376" y="349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" name="Freeform: Shape 6"/>
            <p:cNvSpPr/>
            <p:nvPr/>
          </p:nvSpPr>
          <p:spPr>
            <a:xfrm>
              <a:off x="1741456" y="4718660"/>
              <a:ext cx="122009" cy="13721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3" h="723">
                  <a:moveTo>
                    <a:pt x="495" y="442"/>
                  </a:moveTo>
                  <a:cubicBezTo>
                    <a:pt x="490" y="495"/>
                    <a:pt x="455" y="598"/>
                    <a:pt x="339" y="598"/>
                  </a:cubicBezTo>
                  <a:cubicBezTo>
                    <a:pt x="233" y="598"/>
                    <a:pt x="151" y="522"/>
                    <a:pt x="151" y="363"/>
                  </a:cubicBezTo>
                  <a:cubicBezTo>
                    <a:pt x="151" y="220"/>
                    <a:pt x="222" y="127"/>
                    <a:pt x="339" y="127"/>
                  </a:cubicBezTo>
                  <a:cubicBezTo>
                    <a:pt x="434" y="127"/>
                    <a:pt x="482" y="199"/>
                    <a:pt x="490" y="249"/>
                  </a:cubicBezTo>
                  <a:lnTo>
                    <a:pt x="635" y="249"/>
                  </a:lnTo>
                  <a:cubicBezTo>
                    <a:pt x="627" y="161"/>
                    <a:pt x="559" y="0"/>
                    <a:pt x="339" y="0"/>
                  </a:cubicBezTo>
                  <a:cubicBezTo>
                    <a:pt x="130" y="0"/>
                    <a:pt x="0" y="156"/>
                    <a:pt x="0" y="360"/>
                  </a:cubicBezTo>
                  <a:cubicBezTo>
                    <a:pt x="0" y="577"/>
                    <a:pt x="140" y="723"/>
                    <a:pt x="339" y="723"/>
                  </a:cubicBezTo>
                  <a:cubicBezTo>
                    <a:pt x="566" y="723"/>
                    <a:pt x="638" y="537"/>
                    <a:pt x="643" y="43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9" name="Freeform: Shape 7"/>
            <p:cNvSpPr/>
            <p:nvPr/>
          </p:nvSpPr>
          <p:spPr>
            <a:xfrm>
              <a:off x="1876198" y="4721701"/>
              <a:ext cx="27556" cy="2337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124">
                  <a:moveTo>
                    <a:pt x="73" y="124"/>
                  </a:moveTo>
                  <a:lnTo>
                    <a:pt x="0" y="124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2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0" name="Freeform: Shape 8"/>
            <p:cNvSpPr/>
            <p:nvPr/>
          </p:nvSpPr>
          <p:spPr>
            <a:xfrm>
              <a:off x="1876198" y="4757809"/>
              <a:ext cx="27556" cy="9502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501">
                  <a:moveTo>
                    <a:pt x="73" y="501"/>
                  </a:moveTo>
                  <a:lnTo>
                    <a:pt x="0" y="501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501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1" name="Freeform: Shape 9"/>
            <p:cNvSpPr/>
            <p:nvPr/>
          </p:nvSpPr>
          <p:spPr>
            <a:xfrm>
              <a:off x="1914967" y="4755338"/>
              <a:ext cx="90461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7" h="530">
                  <a:moveTo>
                    <a:pt x="16" y="146"/>
                  </a:moveTo>
                  <a:cubicBezTo>
                    <a:pt x="16" y="252"/>
                    <a:pt x="109" y="284"/>
                    <a:pt x="162" y="297"/>
                  </a:cubicBezTo>
                  <a:cubicBezTo>
                    <a:pt x="175" y="299"/>
                    <a:pt x="212" y="310"/>
                    <a:pt x="225" y="313"/>
                  </a:cubicBezTo>
                  <a:cubicBezTo>
                    <a:pt x="278" y="326"/>
                    <a:pt x="326" y="337"/>
                    <a:pt x="326" y="379"/>
                  </a:cubicBezTo>
                  <a:cubicBezTo>
                    <a:pt x="326" y="408"/>
                    <a:pt x="294" y="432"/>
                    <a:pt x="236" y="432"/>
                  </a:cubicBezTo>
                  <a:cubicBezTo>
                    <a:pt x="178" y="432"/>
                    <a:pt x="143" y="403"/>
                    <a:pt x="138" y="352"/>
                  </a:cubicBezTo>
                  <a:lnTo>
                    <a:pt x="0" y="352"/>
                  </a:lnTo>
                  <a:cubicBezTo>
                    <a:pt x="6" y="405"/>
                    <a:pt x="35" y="530"/>
                    <a:pt x="236" y="530"/>
                  </a:cubicBezTo>
                  <a:cubicBezTo>
                    <a:pt x="424" y="530"/>
                    <a:pt x="477" y="427"/>
                    <a:pt x="477" y="368"/>
                  </a:cubicBezTo>
                  <a:cubicBezTo>
                    <a:pt x="477" y="302"/>
                    <a:pt x="435" y="246"/>
                    <a:pt x="310" y="215"/>
                  </a:cubicBezTo>
                  <a:cubicBezTo>
                    <a:pt x="302" y="212"/>
                    <a:pt x="262" y="204"/>
                    <a:pt x="247" y="199"/>
                  </a:cubicBezTo>
                  <a:cubicBezTo>
                    <a:pt x="183" y="183"/>
                    <a:pt x="165" y="172"/>
                    <a:pt x="165" y="141"/>
                  </a:cubicBezTo>
                  <a:cubicBezTo>
                    <a:pt x="165" y="111"/>
                    <a:pt x="196" y="98"/>
                    <a:pt x="231" y="98"/>
                  </a:cubicBezTo>
                  <a:cubicBezTo>
                    <a:pt x="310" y="98"/>
                    <a:pt x="326" y="138"/>
                    <a:pt x="326" y="162"/>
                  </a:cubicBezTo>
                  <a:lnTo>
                    <a:pt x="464" y="162"/>
                  </a:lnTo>
                  <a:cubicBezTo>
                    <a:pt x="464" y="109"/>
                    <a:pt x="427" y="0"/>
                    <a:pt x="231" y="0"/>
                  </a:cubicBezTo>
                  <a:cubicBezTo>
                    <a:pt x="74" y="0"/>
                    <a:pt x="16" y="80"/>
                    <a:pt x="16" y="14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2" name="Freeform: Shape 10"/>
            <p:cNvSpPr/>
            <p:nvPr/>
          </p:nvSpPr>
          <p:spPr>
            <a:xfrm>
              <a:off x="2012080" y="4755338"/>
              <a:ext cx="97493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4" h="530">
                  <a:moveTo>
                    <a:pt x="376" y="331"/>
                  </a:moveTo>
                  <a:cubicBezTo>
                    <a:pt x="366" y="379"/>
                    <a:pt x="334" y="424"/>
                    <a:pt x="270" y="424"/>
                  </a:cubicBezTo>
                  <a:cubicBezTo>
                    <a:pt x="191" y="424"/>
                    <a:pt x="151" y="355"/>
                    <a:pt x="151" y="265"/>
                  </a:cubicBezTo>
                  <a:cubicBezTo>
                    <a:pt x="151" y="196"/>
                    <a:pt x="178" y="103"/>
                    <a:pt x="270" y="103"/>
                  </a:cubicBezTo>
                  <a:cubicBezTo>
                    <a:pt x="329" y="103"/>
                    <a:pt x="363" y="143"/>
                    <a:pt x="371" y="188"/>
                  </a:cubicBezTo>
                  <a:lnTo>
                    <a:pt x="511" y="188"/>
                  </a:lnTo>
                  <a:cubicBezTo>
                    <a:pt x="503" y="109"/>
                    <a:pt x="445" y="0"/>
                    <a:pt x="268" y="0"/>
                  </a:cubicBezTo>
                  <a:cubicBezTo>
                    <a:pt x="112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53" y="530"/>
                    <a:pt x="506" y="413"/>
                    <a:pt x="514" y="334"/>
                  </a:cubicBezTo>
                  <a:lnTo>
                    <a:pt x="376" y="33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3" name="Freeform: Shape 11"/>
            <p:cNvSpPr/>
            <p:nvPr/>
          </p:nvSpPr>
          <p:spPr>
            <a:xfrm>
              <a:off x="2117744" y="4755338"/>
              <a:ext cx="101104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33" h="530">
                  <a:moveTo>
                    <a:pt x="268" y="0"/>
                  </a:moveTo>
                  <a:cubicBezTo>
                    <a:pt x="109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24" y="530"/>
                    <a:pt x="533" y="429"/>
                    <a:pt x="533" y="265"/>
                  </a:cubicBezTo>
                  <a:cubicBezTo>
                    <a:pt x="533" y="98"/>
                    <a:pt x="419" y="0"/>
                    <a:pt x="268" y="0"/>
                  </a:cubicBezTo>
                  <a:close/>
                  <a:moveTo>
                    <a:pt x="265" y="424"/>
                  </a:moveTo>
                  <a:cubicBezTo>
                    <a:pt x="188" y="424"/>
                    <a:pt x="146" y="355"/>
                    <a:pt x="146" y="265"/>
                  </a:cubicBezTo>
                  <a:cubicBezTo>
                    <a:pt x="149" y="196"/>
                    <a:pt x="175" y="103"/>
                    <a:pt x="265" y="103"/>
                  </a:cubicBezTo>
                  <a:cubicBezTo>
                    <a:pt x="347" y="103"/>
                    <a:pt x="382" y="183"/>
                    <a:pt x="382" y="265"/>
                  </a:cubicBezTo>
                  <a:cubicBezTo>
                    <a:pt x="382" y="347"/>
                    <a:pt x="347" y="424"/>
                    <a:pt x="265" y="424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9364014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92649950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3952921"/>
          </a:xfrm>
          <a:prstGeom prst="rect">
            <a:avLst/>
          </a:prstGeom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>
                <a:ea typeface="ＭＳ Ｐゴシック" charset="0"/>
              </a:rPr>
              <a:t>Presentation ID</a:t>
            </a:r>
          </a:p>
        </p:txBody>
      </p:sp>
    </p:spTree>
    <p:extLst>
      <p:ext uri="{BB962C8B-B14F-4D97-AF65-F5344CB8AC3E}">
        <p14:creationId xmlns:p14="http://schemas.microsoft.com/office/powerpoint/2010/main" val="1110495982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0" y="596900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0" y="3595688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8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065871" y="3655079"/>
            <a:ext cx="5074070" cy="628650"/>
          </a:xfrm>
        </p:spPr>
        <p:txBody>
          <a:bodyPr anchor="ctr"/>
          <a:lstStyle>
            <a:lvl1pPr>
              <a:defRPr sz="20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>
                <a:ea typeface="ＭＳ Ｐゴシック" charset="0"/>
              </a:rPr>
              <a:t>Presentation ID</a:t>
            </a:r>
          </a:p>
        </p:txBody>
      </p:sp>
    </p:spTree>
    <p:extLst>
      <p:ext uri="{BB962C8B-B14F-4D97-AF65-F5344CB8AC3E}">
        <p14:creationId xmlns:p14="http://schemas.microsoft.com/office/powerpoint/2010/main" val="1284147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38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>
                <a:ea typeface="ＭＳ Ｐゴシック" charset="0"/>
              </a:rPr>
              <a:t>Presentation ID</a:t>
            </a:r>
          </a:p>
        </p:txBody>
      </p:sp>
    </p:spTree>
    <p:extLst>
      <p:ext uri="{BB962C8B-B14F-4D97-AF65-F5344CB8AC3E}">
        <p14:creationId xmlns:p14="http://schemas.microsoft.com/office/powerpoint/2010/main" val="2744205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>
                <a:ea typeface="ＭＳ Ｐゴシック" charset="0"/>
              </a:rPr>
              <a:t>Presentation ID</a:t>
            </a:r>
          </a:p>
        </p:txBody>
      </p:sp>
    </p:spTree>
    <p:extLst>
      <p:ext uri="{BB962C8B-B14F-4D97-AF65-F5344CB8AC3E}">
        <p14:creationId xmlns:p14="http://schemas.microsoft.com/office/powerpoint/2010/main" val="3952183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9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47.xml"/><Relationship Id="rId34" Type="http://schemas.openxmlformats.org/officeDocument/2006/relationships/slideLayout" Target="../slideLayouts/slideLayout60.xml"/><Relationship Id="rId42" Type="http://schemas.openxmlformats.org/officeDocument/2006/relationships/slideLayout" Target="../slideLayouts/slideLayout68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29" Type="http://schemas.openxmlformats.org/officeDocument/2006/relationships/slideLayout" Target="../slideLayouts/slideLayout55.xml"/><Relationship Id="rId41" Type="http://schemas.openxmlformats.org/officeDocument/2006/relationships/slideLayout" Target="../slideLayouts/slideLayout67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32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63.xml"/><Relationship Id="rId40" Type="http://schemas.openxmlformats.org/officeDocument/2006/relationships/slideLayout" Target="../slideLayouts/slideLayout66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4.xml"/><Relationship Id="rId36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31" Type="http://schemas.openxmlformats.org/officeDocument/2006/relationships/slideLayout" Target="../slideLayouts/slideLayout57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Relationship Id="rId30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61.xml"/><Relationship Id="rId43" Type="http://schemas.openxmlformats.org/officeDocument/2006/relationships/theme" Target="../theme/theme2.xml"/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33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4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26" Type="http://schemas.openxmlformats.org/officeDocument/2006/relationships/slideLayout" Target="../slideLayouts/slideLayout94.xml"/><Relationship Id="rId39" Type="http://schemas.openxmlformats.org/officeDocument/2006/relationships/theme" Target="../theme/theme3.xml"/><Relationship Id="rId21" Type="http://schemas.openxmlformats.org/officeDocument/2006/relationships/slideLayout" Target="../slideLayouts/slideLayout89.xml"/><Relationship Id="rId34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5" Type="http://schemas.openxmlformats.org/officeDocument/2006/relationships/slideLayout" Target="../slideLayouts/slideLayout93.xml"/><Relationship Id="rId33" Type="http://schemas.openxmlformats.org/officeDocument/2006/relationships/slideLayout" Target="../slideLayouts/slideLayout101.xml"/><Relationship Id="rId38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0" Type="http://schemas.openxmlformats.org/officeDocument/2006/relationships/slideLayout" Target="../slideLayouts/slideLayout88.xml"/><Relationship Id="rId29" Type="http://schemas.openxmlformats.org/officeDocument/2006/relationships/slideLayout" Target="../slideLayouts/slideLayout97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24" Type="http://schemas.openxmlformats.org/officeDocument/2006/relationships/slideLayout" Target="../slideLayouts/slideLayout92.xml"/><Relationship Id="rId32" Type="http://schemas.openxmlformats.org/officeDocument/2006/relationships/slideLayout" Target="../slideLayouts/slideLayout100.xml"/><Relationship Id="rId37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23" Type="http://schemas.openxmlformats.org/officeDocument/2006/relationships/slideLayout" Target="../slideLayouts/slideLayout91.xml"/><Relationship Id="rId28" Type="http://schemas.openxmlformats.org/officeDocument/2006/relationships/slideLayout" Target="../slideLayouts/slideLayout96.xml"/><Relationship Id="rId36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87.xml"/><Relationship Id="rId31" Type="http://schemas.openxmlformats.org/officeDocument/2006/relationships/slideLayout" Target="../slideLayouts/slideLayout99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Relationship Id="rId22" Type="http://schemas.openxmlformats.org/officeDocument/2006/relationships/slideLayout" Target="../slideLayouts/slideLayout90.xml"/><Relationship Id="rId27" Type="http://schemas.openxmlformats.org/officeDocument/2006/relationships/slideLayout" Target="../slideLayouts/slideLayout95.xml"/><Relationship Id="rId30" Type="http://schemas.openxmlformats.org/officeDocument/2006/relationships/slideLayout" Target="../slideLayouts/slideLayout98.xml"/><Relationship Id="rId35" Type="http://schemas.openxmlformats.org/officeDocument/2006/relationships/slideLayout" Target="../slideLayouts/slideLayout103.xml"/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9.xml"/><Relationship Id="rId18" Type="http://schemas.openxmlformats.org/officeDocument/2006/relationships/slideLayout" Target="../slideLayouts/slideLayout124.xml"/><Relationship Id="rId26" Type="http://schemas.openxmlformats.org/officeDocument/2006/relationships/slideLayout" Target="../slideLayouts/slideLayout132.xml"/><Relationship Id="rId39" Type="http://schemas.openxmlformats.org/officeDocument/2006/relationships/slideLayout" Target="../slideLayouts/slideLayout145.xml"/><Relationship Id="rId21" Type="http://schemas.openxmlformats.org/officeDocument/2006/relationships/slideLayout" Target="../slideLayouts/slideLayout127.xml"/><Relationship Id="rId34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8.xml"/><Relationship Id="rId16" Type="http://schemas.openxmlformats.org/officeDocument/2006/relationships/slideLayout" Target="../slideLayouts/slideLayout122.xml"/><Relationship Id="rId20" Type="http://schemas.openxmlformats.org/officeDocument/2006/relationships/slideLayout" Target="../slideLayouts/slideLayout126.xml"/><Relationship Id="rId29" Type="http://schemas.openxmlformats.org/officeDocument/2006/relationships/slideLayout" Target="../slideLayouts/slideLayout135.xml"/><Relationship Id="rId41" Type="http://schemas.openxmlformats.org/officeDocument/2006/relationships/theme" Target="../theme/theme4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24" Type="http://schemas.openxmlformats.org/officeDocument/2006/relationships/slideLayout" Target="../slideLayouts/slideLayout130.xml"/><Relationship Id="rId32" Type="http://schemas.openxmlformats.org/officeDocument/2006/relationships/slideLayout" Target="../slideLayouts/slideLayout138.xml"/><Relationship Id="rId37" Type="http://schemas.openxmlformats.org/officeDocument/2006/relationships/slideLayout" Target="../slideLayouts/slideLayout143.xml"/><Relationship Id="rId40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21.xml"/><Relationship Id="rId23" Type="http://schemas.openxmlformats.org/officeDocument/2006/relationships/slideLayout" Target="../slideLayouts/slideLayout129.xml"/><Relationship Id="rId28" Type="http://schemas.openxmlformats.org/officeDocument/2006/relationships/slideLayout" Target="../slideLayouts/slideLayout134.xml"/><Relationship Id="rId36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25.xml"/><Relationship Id="rId31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Relationship Id="rId22" Type="http://schemas.openxmlformats.org/officeDocument/2006/relationships/slideLayout" Target="../slideLayouts/slideLayout128.xml"/><Relationship Id="rId27" Type="http://schemas.openxmlformats.org/officeDocument/2006/relationships/slideLayout" Target="../slideLayouts/slideLayout133.xml"/><Relationship Id="rId30" Type="http://schemas.openxmlformats.org/officeDocument/2006/relationships/slideLayout" Target="../slideLayouts/slideLayout136.xml"/><Relationship Id="rId35" Type="http://schemas.openxmlformats.org/officeDocument/2006/relationships/slideLayout" Target="../slideLayouts/slideLayout141.xml"/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8.xml"/><Relationship Id="rId17" Type="http://schemas.openxmlformats.org/officeDocument/2006/relationships/slideLayout" Target="../slideLayouts/slideLayout123.xml"/><Relationship Id="rId25" Type="http://schemas.openxmlformats.org/officeDocument/2006/relationships/slideLayout" Target="../slideLayouts/slideLayout131.xml"/><Relationship Id="rId33" Type="http://schemas.openxmlformats.org/officeDocument/2006/relationships/slideLayout" Target="../slideLayouts/slideLayout139.xml"/><Relationship Id="rId38" Type="http://schemas.openxmlformats.org/officeDocument/2006/relationships/slideLayout" Target="../slideLayouts/slideLayout14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9.xml"/><Relationship Id="rId18" Type="http://schemas.openxmlformats.org/officeDocument/2006/relationships/slideLayout" Target="../slideLayouts/slideLayout164.xml"/><Relationship Id="rId26" Type="http://schemas.openxmlformats.org/officeDocument/2006/relationships/slideLayout" Target="../slideLayouts/slideLayout172.xml"/><Relationship Id="rId39" Type="http://schemas.openxmlformats.org/officeDocument/2006/relationships/slideLayout" Target="../slideLayouts/slideLayout185.xml"/><Relationship Id="rId21" Type="http://schemas.openxmlformats.org/officeDocument/2006/relationships/slideLayout" Target="../slideLayouts/slideLayout167.xml"/><Relationship Id="rId34" Type="http://schemas.openxmlformats.org/officeDocument/2006/relationships/slideLayout" Target="../slideLayouts/slideLayout180.xml"/><Relationship Id="rId42" Type="http://schemas.openxmlformats.org/officeDocument/2006/relationships/slideLayout" Target="../slideLayouts/slideLayout188.xml"/><Relationship Id="rId47" Type="http://schemas.openxmlformats.org/officeDocument/2006/relationships/theme" Target="../theme/theme5.xml"/><Relationship Id="rId7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48.xml"/><Relationship Id="rId16" Type="http://schemas.openxmlformats.org/officeDocument/2006/relationships/slideLayout" Target="../slideLayouts/slideLayout162.xml"/><Relationship Id="rId29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24" Type="http://schemas.openxmlformats.org/officeDocument/2006/relationships/slideLayout" Target="../slideLayouts/slideLayout170.xml"/><Relationship Id="rId32" Type="http://schemas.openxmlformats.org/officeDocument/2006/relationships/slideLayout" Target="../slideLayouts/slideLayout178.xml"/><Relationship Id="rId37" Type="http://schemas.openxmlformats.org/officeDocument/2006/relationships/slideLayout" Target="../slideLayouts/slideLayout183.xml"/><Relationship Id="rId40" Type="http://schemas.openxmlformats.org/officeDocument/2006/relationships/slideLayout" Target="../slideLayouts/slideLayout186.xml"/><Relationship Id="rId45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51.xml"/><Relationship Id="rId15" Type="http://schemas.openxmlformats.org/officeDocument/2006/relationships/slideLayout" Target="../slideLayouts/slideLayout161.xml"/><Relationship Id="rId23" Type="http://schemas.openxmlformats.org/officeDocument/2006/relationships/slideLayout" Target="../slideLayouts/slideLayout169.xml"/><Relationship Id="rId28" Type="http://schemas.openxmlformats.org/officeDocument/2006/relationships/slideLayout" Target="../slideLayouts/slideLayout174.xml"/><Relationship Id="rId36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56.xml"/><Relationship Id="rId19" Type="http://schemas.openxmlformats.org/officeDocument/2006/relationships/slideLayout" Target="../slideLayouts/slideLayout165.xml"/><Relationship Id="rId31" Type="http://schemas.openxmlformats.org/officeDocument/2006/relationships/slideLayout" Target="../slideLayouts/slideLayout177.xml"/><Relationship Id="rId44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slideLayout" Target="../slideLayouts/slideLayout160.xml"/><Relationship Id="rId22" Type="http://schemas.openxmlformats.org/officeDocument/2006/relationships/slideLayout" Target="../slideLayouts/slideLayout168.xml"/><Relationship Id="rId27" Type="http://schemas.openxmlformats.org/officeDocument/2006/relationships/slideLayout" Target="../slideLayouts/slideLayout173.xml"/><Relationship Id="rId30" Type="http://schemas.openxmlformats.org/officeDocument/2006/relationships/slideLayout" Target="../slideLayouts/slideLayout176.xml"/><Relationship Id="rId35" Type="http://schemas.openxmlformats.org/officeDocument/2006/relationships/slideLayout" Target="../slideLayouts/slideLayout181.xml"/><Relationship Id="rId43" Type="http://schemas.openxmlformats.org/officeDocument/2006/relationships/slideLayout" Target="../slideLayouts/slideLayout189.xml"/><Relationship Id="rId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8.xml"/><Relationship Id="rId17" Type="http://schemas.openxmlformats.org/officeDocument/2006/relationships/slideLayout" Target="../slideLayouts/slideLayout163.xml"/><Relationship Id="rId25" Type="http://schemas.openxmlformats.org/officeDocument/2006/relationships/slideLayout" Target="../slideLayouts/slideLayout171.xml"/><Relationship Id="rId33" Type="http://schemas.openxmlformats.org/officeDocument/2006/relationships/slideLayout" Target="../slideLayouts/slideLayout179.xml"/><Relationship Id="rId38" Type="http://schemas.openxmlformats.org/officeDocument/2006/relationships/slideLayout" Target="../slideLayouts/slideLayout184.xml"/><Relationship Id="rId46" Type="http://schemas.openxmlformats.org/officeDocument/2006/relationships/slideLayout" Target="../slideLayouts/slideLayout192.xml"/><Relationship Id="rId20" Type="http://schemas.openxmlformats.org/officeDocument/2006/relationships/slideLayout" Target="../slideLayouts/slideLayout166.xml"/><Relationship Id="rId41" Type="http://schemas.openxmlformats.org/officeDocument/2006/relationships/slideLayout" Target="../slideLayouts/slideLayout1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Title Goes Here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baseline="0" dirty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CiscoSans Thin"/>
              </a:rPr>
              <a:t>© 2018  Cisco and/or its affiliates. All rights reserved.   Cisco Confidential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6" r:id="rId2"/>
    <p:sldLayoutId id="2147484013" r:id="rId3"/>
    <p:sldLayoutId id="2147483982" r:id="rId4"/>
    <p:sldLayoutId id="2147484014" r:id="rId5"/>
    <p:sldLayoutId id="2147483978" r:id="rId6"/>
    <p:sldLayoutId id="2147483979" r:id="rId7"/>
    <p:sldLayoutId id="2147483980" r:id="rId8"/>
    <p:sldLayoutId id="2147483981" r:id="rId9"/>
    <p:sldLayoutId id="2147483879" r:id="rId10"/>
    <p:sldLayoutId id="2147483976" r:id="rId11"/>
    <p:sldLayoutId id="2147483885" r:id="rId12"/>
    <p:sldLayoutId id="2147484011" r:id="rId13"/>
    <p:sldLayoutId id="2147483985" r:id="rId14"/>
    <p:sldLayoutId id="2147483986" r:id="rId15"/>
    <p:sldLayoutId id="2147484012" r:id="rId16"/>
    <p:sldLayoutId id="2147483969" r:id="rId17"/>
    <p:sldLayoutId id="2147483968" r:id="rId18"/>
    <p:sldLayoutId id="2147483973" r:id="rId19"/>
    <p:sldLayoutId id="2147483967" r:id="rId20"/>
    <p:sldLayoutId id="2147483970" r:id="rId21"/>
    <p:sldLayoutId id="2147483987" r:id="rId22"/>
    <p:sldLayoutId id="2147483983" r:id="rId23"/>
    <p:sldLayoutId id="2147483971" r:id="rId24"/>
    <p:sldLayoutId id="2147483972" r:id="rId25"/>
    <p:sldLayoutId id="2147483897" r:id="rId26"/>
  </p:sldLayoutIdLst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2800" b="0" i="0" u="none" kern="1200" dirty="0">
          <a:solidFill>
            <a:schemeClr val="tx2"/>
          </a:solidFill>
          <a:latin typeface="+mj-lt"/>
          <a:ea typeface="CiscoSansTT Thin" charset="0"/>
          <a:cs typeface="CiscoSansTT Thin" charset="0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892" userDrawn="1">
          <p15:clr>
            <a:srgbClr val="F26B43"/>
          </p15:clr>
        </p15:guide>
        <p15:guide id="2" pos="336" userDrawn="1">
          <p15:clr>
            <a:srgbClr val="F26B43"/>
          </p15:clr>
        </p15:guide>
        <p15:guide id="3" pos="5448" userDrawn="1">
          <p15:clr>
            <a:srgbClr val="F26B43"/>
          </p15:clr>
        </p15:guide>
        <p15:guide id="4" orient="horz" pos="757" userDrawn="1">
          <p15:clr>
            <a:srgbClr val="F26B43"/>
          </p15:clr>
        </p15:guide>
        <p15:guide id="5" orient="horz" pos="335" userDrawn="1">
          <p15:clr>
            <a:srgbClr val="F26B43"/>
          </p15:clr>
        </p15:guide>
        <p15:guide id="6" pos="2876" userDrawn="1">
          <p15:clr>
            <a:srgbClr val="F26B43"/>
          </p15:clr>
        </p15:guide>
        <p15:guide id="7" orient="horz" pos="104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PSOIOT-1032</a:t>
            </a:r>
            <a:endParaRPr lang="en-US" dirty="0">
              <a:ea typeface="ＭＳ Ｐゴシック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356616" y="217715"/>
            <a:ext cx="9968484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" pitchFamily="34" charset="0"/>
              </a:rPr>
              <a:t>Slide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356616" y="1079426"/>
            <a:ext cx="8513064" cy="330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dirty="0">
                <a:sym typeface="Arial" pitchFamily="34" charset="0"/>
              </a:rPr>
              <a:t>Second level</a:t>
            </a:r>
          </a:p>
          <a:p>
            <a:pPr lvl="2"/>
            <a:r>
              <a:rPr lang="en-US" dirty="0">
                <a:sym typeface="Arial" pitchFamily="34" charset="0"/>
              </a:rPr>
              <a:t>Third level</a:t>
            </a:r>
          </a:p>
          <a:p>
            <a:pPr lvl="3"/>
            <a:r>
              <a:rPr lang="en-US" dirty="0">
                <a:sym typeface="Arial" pitchFamily="34" charset="0"/>
              </a:rPr>
              <a:t>Fourth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96A97DD0-5BE7-4856-A2A9-C42C6688E607}" type="slidenum">
              <a:rPr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dirty="0"/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000000"/>
                </a:solidFill>
                <a:ea typeface="ＭＳ Ｐゴシック" charset="0"/>
                <a:cs typeface="CiscoSans Thin"/>
              </a:rPr>
              <a:t>© 2017  Cisco and/or its affiliates. All rights reserved.   Cisco Public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454861" y="4785454"/>
            <a:ext cx="820227" cy="274319"/>
            <a:chOff x="1741456" y="4513412"/>
            <a:chExt cx="1027381" cy="343600"/>
          </a:xfrm>
        </p:grpSpPr>
        <p:sp>
          <p:nvSpPr>
            <p:cNvPr id="10" name="Freeform: Shape 1"/>
            <p:cNvSpPr/>
            <p:nvPr/>
          </p:nvSpPr>
          <p:spPr>
            <a:xfrm>
              <a:off x="2624973" y="4513412"/>
              <a:ext cx="143864" cy="34303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58" h="1806">
                  <a:moveTo>
                    <a:pt x="242" y="829"/>
                  </a:moveTo>
                  <a:cubicBezTo>
                    <a:pt x="215" y="896"/>
                    <a:pt x="204" y="941"/>
                    <a:pt x="204" y="964"/>
                  </a:cubicBezTo>
                  <a:cubicBezTo>
                    <a:pt x="183" y="999"/>
                    <a:pt x="175" y="1070"/>
                    <a:pt x="175" y="1097"/>
                  </a:cubicBezTo>
                  <a:lnTo>
                    <a:pt x="175" y="1129"/>
                  </a:lnTo>
                  <a:lnTo>
                    <a:pt x="223" y="1208"/>
                  </a:lnTo>
                  <a:cubicBezTo>
                    <a:pt x="250" y="1245"/>
                    <a:pt x="218" y="1258"/>
                    <a:pt x="292" y="1282"/>
                  </a:cubicBezTo>
                  <a:cubicBezTo>
                    <a:pt x="318" y="1282"/>
                    <a:pt x="340" y="1261"/>
                    <a:pt x="353" y="1221"/>
                  </a:cubicBezTo>
                  <a:lnTo>
                    <a:pt x="353" y="1208"/>
                  </a:lnTo>
                  <a:cubicBezTo>
                    <a:pt x="353" y="1113"/>
                    <a:pt x="387" y="978"/>
                    <a:pt x="419" y="888"/>
                  </a:cubicBezTo>
                  <a:cubicBezTo>
                    <a:pt x="419" y="845"/>
                    <a:pt x="456" y="718"/>
                    <a:pt x="588" y="406"/>
                  </a:cubicBezTo>
                  <a:cubicBezTo>
                    <a:pt x="588" y="371"/>
                    <a:pt x="618" y="308"/>
                    <a:pt x="678" y="210"/>
                  </a:cubicBezTo>
                  <a:cubicBezTo>
                    <a:pt x="729" y="125"/>
                    <a:pt x="742" y="138"/>
                    <a:pt x="758" y="128"/>
                  </a:cubicBezTo>
                  <a:lnTo>
                    <a:pt x="758" y="80"/>
                  </a:lnTo>
                  <a:lnTo>
                    <a:pt x="739" y="61"/>
                  </a:lnTo>
                  <a:cubicBezTo>
                    <a:pt x="739" y="61"/>
                    <a:pt x="721" y="43"/>
                    <a:pt x="671" y="22"/>
                  </a:cubicBezTo>
                  <a:cubicBezTo>
                    <a:pt x="671" y="22"/>
                    <a:pt x="620" y="0"/>
                    <a:pt x="604" y="0"/>
                  </a:cubicBezTo>
                  <a:cubicBezTo>
                    <a:pt x="588" y="0"/>
                    <a:pt x="557" y="32"/>
                    <a:pt x="530" y="93"/>
                  </a:cubicBezTo>
                  <a:close/>
                  <a:moveTo>
                    <a:pt x="14" y="1738"/>
                  </a:moveTo>
                  <a:cubicBezTo>
                    <a:pt x="14" y="1772"/>
                    <a:pt x="-18" y="1783"/>
                    <a:pt x="16" y="1806"/>
                  </a:cubicBezTo>
                  <a:lnTo>
                    <a:pt x="77" y="1806"/>
                  </a:lnTo>
                  <a:cubicBezTo>
                    <a:pt x="144" y="1775"/>
                    <a:pt x="167" y="1716"/>
                    <a:pt x="252" y="1528"/>
                  </a:cubicBezTo>
                  <a:lnTo>
                    <a:pt x="252" y="1486"/>
                  </a:lnTo>
                  <a:cubicBezTo>
                    <a:pt x="252" y="1460"/>
                    <a:pt x="273" y="1446"/>
                    <a:pt x="218" y="1412"/>
                  </a:cubicBezTo>
                  <a:lnTo>
                    <a:pt x="202" y="1412"/>
                  </a:lnTo>
                  <a:cubicBezTo>
                    <a:pt x="93" y="1409"/>
                    <a:pt x="67" y="1465"/>
                    <a:pt x="14" y="1682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" name="Freeform: Shape 2"/>
            <p:cNvSpPr/>
            <p:nvPr/>
          </p:nvSpPr>
          <p:spPr>
            <a:xfrm>
              <a:off x="2244124" y="4551801"/>
              <a:ext cx="81339" cy="30426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9" h="1602">
                  <a:moveTo>
                    <a:pt x="244" y="1533"/>
                  </a:moveTo>
                  <a:cubicBezTo>
                    <a:pt x="209" y="1533"/>
                    <a:pt x="199" y="1483"/>
                    <a:pt x="183" y="1329"/>
                  </a:cubicBezTo>
                  <a:cubicBezTo>
                    <a:pt x="201" y="1064"/>
                    <a:pt x="223" y="884"/>
                    <a:pt x="241" y="789"/>
                  </a:cubicBezTo>
                  <a:cubicBezTo>
                    <a:pt x="323" y="384"/>
                    <a:pt x="307" y="458"/>
                    <a:pt x="366" y="320"/>
                  </a:cubicBezTo>
                  <a:cubicBezTo>
                    <a:pt x="424" y="180"/>
                    <a:pt x="429" y="161"/>
                    <a:pt x="429" y="119"/>
                  </a:cubicBezTo>
                  <a:cubicBezTo>
                    <a:pt x="429" y="71"/>
                    <a:pt x="376" y="32"/>
                    <a:pt x="268" y="0"/>
                  </a:cubicBezTo>
                  <a:lnTo>
                    <a:pt x="260" y="0"/>
                  </a:lnTo>
                  <a:lnTo>
                    <a:pt x="257" y="2"/>
                  </a:lnTo>
                  <a:cubicBezTo>
                    <a:pt x="257" y="2"/>
                    <a:pt x="254" y="5"/>
                    <a:pt x="241" y="63"/>
                  </a:cubicBezTo>
                  <a:lnTo>
                    <a:pt x="209" y="201"/>
                  </a:lnTo>
                  <a:cubicBezTo>
                    <a:pt x="130" y="535"/>
                    <a:pt x="127" y="564"/>
                    <a:pt x="109" y="614"/>
                  </a:cubicBezTo>
                  <a:cubicBezTo>
                    <a:pt x="-8" y="1138"/>
                    <a:pt x="0" y="1213"/>
                    <a:pt x="0" y="1340"/>
                  </a:cubicBezTo>
                  <a:cubicBezTo>
                    <a:pt x="5" y="1385"/>
                    <a:pt x="27" y="1432"/>
                    <a:pt x="66" y="1483"/>
                  </a:cubicBezTo>
                  <a:cubicBezTo>
                    <a:pt x="146" y="1562"/>
                    <a:pt x="212" y="1602"/>
                    <a:pt x="257" y="1602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" name="Freeform: Shape 3"/>
            <p:cNvSpPr/>
            <p:nvPr/>
          </p:nvSpPr>
          <p:spPr>
            <a:xfrm>
              <a:off x="2307789" y="4611664"/>
              <a:ext cx="82479" cy="24458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35" h="1288">
                  <a:moveTo>
                    <a:pt x="270" y="204"/>
                  </a:moveTo>
                  <a:lnTo>
                    <a:pt x="294" y="212"/>
                  </a:lnTo>
                  <a:cubicBezTo>
                    <a:pt x="331" y="206"/>
                    <a:pt x="379" y="164"/>
                    <a:pt x="435" y="82"/>
                  </a:cubicBezTo>
                  <a:lnTo>
                    <a:pt x="432" y="71"/>
                  </a:lnTo>
                  <a:cubicBezTo>
                    <a:pt x="429" y="45"/>
                    <a:pt x="395" y="21"/>
                    <a:pt x="329" y="0"/>
                  </a:cubicBezTo>
                  <a:lnTo>
                    <a:pt x="321" y="0"/>
                  </a:lnTo>
                  <a:cubicBezTo>
                    <a:pt x="302" y="3"/>
                    <a:pt x="284" y="69"/>
                    <a:pt x="270" y="204"/>
                  </a:cubicBezTo>
                  <a:close/>
                  <a:moveTo>
                    <a:pt x="210" y="1218"/>
                  </a:moveTo>
                  <a:lnTo>
                    <a:pt x="199" y="1189"/>
                  </a:lnTo>
                  <a:cubicBezTo>
                    <a:pt x="194" y="1048"/>
                    <a:pt x="194" y="956"/>
                    <a:pt x="204" y="913"/>
                  </a:cubicBezTo>
                  <a:lnTo>
                    <a:pt x="194" y="884"/>
                  </a:lnTo>
                  <a:cubicBezTo>
                    <a:pt x="191" y="829"/>
                    <a:pt x="196" y="800"/>
                    <a:pt x="207" y="800"/>
                  </a:cubicBezTo>
                  <a:cubicBezTo>
                    <a:pt x="220" y="712"/>
                    <a:pt x="236" y="662"/>
                    <a:pt x="249" y="651"/>
                  </a:cubicBezTo>
                  <a:cubicBezTo>
                    <a:pt x="255" y="590"/>
                    <a:pt x="286" y="511"/>
                    <a:pt x="347" y="413"/>
                  </a:cubicBezTo>
                  <a:cubicBezTo>
                    <a:pt x="345" y="381"/>
                    <a:pt x="281" y="341"/>
                    <a:pt x="165" y="291"/>
                  </a:cubicBezTo>
                  <a:cubicBezTo>
                    <a:pt x="133" y="294"/>
                    <a:pt x="106" y="360"/>
                    <a:pt x="82" y="484"/>
                  </a:cubicBezTo>
                  <a:cubicBezTo>
                    <a:pt x="16" y="768"/>
                    <a:pt x="-10" y="969"/>
                    <a:pt x="3" y="1086"/>
                  </a:cubicBezTo>
                  <a:cubicBezTo>
                    <a:pt x="14" y="1168"/>
                    <a:pt x="24" y="1207"/>
                    <a:pt x="40" y="1207"/>
                  </a:cubicBezTo>
                  <a:cubicBezTo>
                    <a:pt x="96" y="1268"/>
                    <a:pt x="157" y="1295"/>
                    <a:pt x="225" y="1287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" name="Freeform: Shape 4"/>
            <p:cNvSpPr/>
            <p:nvPr/>
          </p:nvSpPr>
          <p:spPr>
            <a:xfrm>
              <a:off x="2387038" y="4639791"/>
              <a:ext cx="173891" cy="21627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16" h="1139">
                  <a:moveTo>
                    <a:pt x="871" y="172"/>
                  </a:moveTo>
                  <a:cubicBezTo>
                    <a:pt x="900" y="141"/>
                    <a:pt x="916" y="114"/>
                    <a:pt x="916" y="95"/>
                  </a:cubicBezTo>
                  <a:cubicBezTo>
                    <a:pt x="916" y="37"/>
                    <a:pt x="892" y="5"/>
                    <a:pt x="795" y="0"/>
                  </a:cubicBezTo>
                  <a:cubicBezTo>
                    <a:pt x="773" y="0"/>
                    <a:pt x="736" y="35"/>
                    <a:pt x="683" y="106"/>
                  </a:cubicBezTo>
                  <a:cubicBezTo>
                    <a:pt x="644" y="252"/>
                    <a:pt x="599" y="350"/>
                    <a:pt x="543" y="403"/>
                  </a:cubicBezTo>
                  <a:cubicBezTo>
                    <a:pt x="456" y="596"/>
                    <a:pt x="389" y="723"/>
                    <a:pt x="344" y="781"/>
                  </a:cubicBezTo>
                  <a:cubicBezTo>
                    <a:pt x="331" y="832"/>
                    <a:pt x="318" y="858"/>
                    <a:pt x="307" y="858"/>
                  </a:cubicBezTo>
                  <a:lnTo>
                    <a:pt x="305" y="858"/>
                  </a:lnTo>
                  <a:cubicBezTo>
                    <a:pt x="305" y="858"/>
                    <a:pt x="302" y="858"/>
                    <a:pt x="299" y="773"/>
                  </a:cubicBezTo>
                  <a:lnTo>
                    <a:pt x="294" y="569"/>
                  </a:lnTo>
                  <a:lnTo>
                    <a:pt x="302" y="498"/>
                  </a:lnTo>
                  <a:lnTo>
                    <a:pt x="286" y="416"/>
                  </a:lnTo>
                  <a:lnTo>
                    <a:pt x="294" y="397"/>
                  </a:lnTo>
                  <a:lnTo>
                    <a:pt x="278" y="363"/>
                  </a:lnTo>
                  <a:lnTo>
                    <a:pt x="286" y="339"/>
                  </a:lnTo>
                  <a:lnTo>
                    <a:pt x="286" y="334"/>
                  </a:lnTo>
                  <a:cubicBezTo>
                    <a:pt x="286" y="286"/>
                    <a:pt x="207" y="249"/>
                    <a:pt x="45" y="220"/>
                  </a:cubicBezTo>
                  <a:cubicBezTo>
                    <a:pt x="24" y="225"/>
                    <a:pt x="11" y="236"/>
                    <a:pt x="0" y="249"/>
                  </a:cubicBezTo>
                  <a:lnTo>
                    <a:pt x="0" y="260"/>
                  </a:lnTo>
                  <a:cubicBezTo>
                    <a:pt x="29" y="260"/>
                    <a:pt x="53" y="474"/>
                    <a:pt x="74" y="906"/>
                  </a:cubicBezTo>
                  <a:cubicBezTo>
                    <a:pt x="74" y="993"/>
                    <a:pt x="93" y="1049"/>
                    <a:pt x="133" y="1073"/>
                  </a:cubicBezTo>
                  <a:cubicBezTo>
                    <a:pt x="170" y="1115"/>
                    <a:pt x="215" y="1139"/>
                    <a:pt x="273" y="1139"/>
                  </a:cubicBezTo>
                  <a:lnTo>
                    <a:pt x="302" y="1139"/>
                  </a:lnTo>
                  <a:lnTo>
                    <a:pt x="305" y="1136"/>
                  </a:lnTo>
                  <a:cubicBezTo>
                    <a:pt x="305" y="1136"/>
                    <a:pt x="307" y="1134"/>
                    <a:pt x="342" y="1054"/>
                  </a:cubicBezTo>
                  <a:lnTo>
                    <a:pt x="432" y="848"/>
                  </a:lnTo>
                  <a:cubicBezTo>
                    <a:pt x="516" y="667"/>
                    <a:pt x="569" y="564"/>
                    <a:pt x="593" y="540"/>
                  </a:cubicBezTo>
                  <a:cubicBezTo>
                    <a:pt x="620" y="474"/>
                    <a:pt x="641" y="440"/>
                    <a:pt x="652" y="434"/>
                  </a:cubicBezTo>
                  <a:lnTo>
                    <a:pt x="654" y="434"/>
                  </a:lnTo>
                  <a:cubicBezTo>
                    <a:pt x="654" y="434"/>
                    <a:pt x="657" y="434"/>
                    <a:pt x="712" y="368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" name="Freeform: Shape 5"/>
            <p:cNvSpPr/>
            <p:nvPr/>
          </p:nvSpPr>
          <p:spPr>
            <a:xfrm>
              <a:off x="2518358" y="4655945"/>
              <a:ext cx="124099" cy="20106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4" h="1059">
                  <a:moveTo>
                    <a:pt x="337" y="53"/>
                  </a:moveTo>
                  <a:cubicBezTo>
                    <a:pt x="276" y="108"/>
                    <a:pt x="233" y="167"/>
                    <a:pt x="204" y="230"/>
                  </a:cubicBezTo>
                  <a:lnTo>
                    <a:pt x="201" y="233"/>
                  </a:lnTo>
                  <a:cubicBezTo>
                    <a:pt x="201" y="233"/>
                    <a:pt x="199" y="236"/>
                    <a:pt x="183" y="262"/>
                  </a:cubicBezTo>
                  <a:lnTo>
                    <a:pt x="125" y="368"/>
                  </a:lnTo>
                  <a:cubicBezTo>
                    <a:pt x="43" y="564"/>
                    <a:pt x="0" y="710"/>
                    <a:pt x="0" y="808"/>
                  </a:cubicBezTo>
                  <a:lnTo>
                    <a:pt x="0" y="826"/>
                  </a:lnTo>
                  <a:cubicBezTo>
                    <a:pt x="0" y="861"/>
                    <a:pt x="21" y="900"/>
                    <a:pt x="66" y="945"/>
                  </a:cubicBezTo>
                  <a:cubicBezTo>
                    <a:pt x="109" y="1019"/>
                    <a:pt x="159" y="1059"/>
                    <a:pt x="220" y="1059"/>
                  </a:cubicBezTo>
                  <a:cubicBezTo>
                    <a:pt x="268" y="1049"/>
                    <a:pt x="294" y="1038"/>
                    <a:pt x="294" y="1030"/>
                  </a:cubicBezTo>
                  <a:cubicBezTo>
                    <a:pt x="339" y="998"/>
                    <a:pt x="360" y="977"/>
                    <a:pt x="360" y="964"/>
                  </a:cubicBezTo>
                  <a:cubicBezTo>
                    <a:pt x="432" y="874"/>
                    <a:pt x="477" y="800"/>
                    <a:pt x="501" y="739"/>
                  </a:cubicBezTo>
                  <a:lnTo>
                    <a:pt x="501" y="733"/>
                  </a:lnTo>
                  <a:lnTo>
                    <a:pt x="485" y="720"/>
                  </a:lnTo>
                  <a:lnTo>
                    <a:pt x="469" y="733"/>
                  </a:lnTo>
                  <a:cubicBezTo>
                    <a:pt x="392" y="845"/>
                    <a:pt x="310" y="924"/>
                    <a:pt x="220" y="972"/>
                  </a:cubicBezTo>
                  <a:cubicBezTo>
                    <a:pt x="204" y="972"/>
                    <a:pt x="191" y="961"/>
                    <a:pt x="183" y="943"/>
                  </a:cubicBezTo>
                  <a:cubicBezTo>
                    <a:pt x="183" y="813"/>
                    <a:pt x="233" y="641"/>
                    <a:pt x="331" y="421"/>
                  </a:cubicBezTo>
                  <a:lnTo>
                    <a:pt x="382" y="424"/>
                  </a:lnTo>
                  <a:cubicBezTo>
                    <a:pt x="382" y="424"/>
                    <a:pt x="411" y="426"/>
                    <a:pt x="440" y="416"/>
                  </a:cubicBezTo>
                  <a:lnTo>
                    <a:pt x="530" y="379"/>
                  </a:lnTo>
                  <a:cubicBezTo>
                    <a:pt x="588" y="349"/>
                    <a:pt x="628" y="299"/>
                    <a:pt x="654" y="230"/>
                  </a:cubicBezTo>
                  <a:lnTo>
                    <a:pt x="654" y="159"/>
                  </a:lnTo>
                  <a:cubicBezTo>
                    <a:pt x="646" y="111"/>
                    <a:pt x="577" y="58"/>
                    <a:pt x="448" y="0"/>
                  </a:cubicBezTo>
                  <a:lnTo>
                    <a:pt x="411" y="0"/>
                  </a:lnTo>
                  <a:close/>
                  <a:moveTo>
                    <a:pt x="374" y="349"/>
                  </a:moveTo>
                  <a:cubicBezTo>
                    <a:pt x="453" y="244"/>
                    <a:pt x="506" y="191"/>
                    <a:pt x="535" y="191"/>
                  </a:cubicBezTo>
                  <a:lnTo>
                    <a:pt x="543" y="191"/>
                  </a:lnTo>
                  <a:lnTo>
                    <a:pt x="551" y="196"/>
                  </a:lnTo>
                  <a:cubicBezTo>
                    <a:pt x="498" y="310"/>
                    <a:pt x="448" y="368"/>
                    <a:pt x="405" y="368"/>
                  </a:cubicBezTo>
                  <a:lnTo>
                    <a:pt x="376" y="355"/>
                  </a:lnTo>
                  <a:lnTo>
                    <a:pt x="376" y="349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" name="Freeform: Shape 6"/>
            <p:cNvSpPr/>
            <p:nvPr/>
          </p:nvSpPr>
          <p:spPr>
            <a:xfrm>
              <a:off x="1741456" y="4718660"/>
              <a:ext cx="122009" cy="13721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3" h="723">
                  <a:moveTo>
                    <a:pt x="495" y="442"/>
                  </a:moveTo>
                  <a:cubicBezTo>
                    <a:pt x="490" y="495"/>
                    <a:pt x="455" y="598"/>
                    <a:pt x="339" y="598"/>
                  </a:cubicBezTo>
                  <a:cubicBezTo>
                    <a:pt x="233" y="598"/>
                    <a:pt x="151" y="522"/>
                    <a:pt x="151" y="363"/>
                  </a:cubicBezTo>
                  <a:cubicBezTo>
                    <a:pt x="151" y="220"/>
                    <a:pt x="222" y="127"/>
                    <a:pt x="339" y="127"/>
                  </a:cubicBezTo>
                  <a:cubicBezTo>
                    <a:pt x="434" y="127"/>
                    <a:pt x="482" y="199"/>
                    <a:pt x="490" y="249"/>
                  </a:cubicBezTo>
                  <a:lnTo>
                    <a:pt x="635" y="249"/>
                  </a:lnTo>
                  <a:cubicBezTo>
                    <a:pt x="627" y="161"/>
                    <a:pt x="559" y="0"/>
                    <a:pt x="339" y="0"/>
                  </a:cubicBezTo>
                  <a:cubicBezTo>
                    <a:pt x="130" y="0"/>
                    <a:pt x="0" y="156"/>
                    <a:pt x="0" y="360"/>
                  </a:cubicBezTo>
                  <a:cubicBezTo>
                    <a:pt x="0" y="577"/>
                    <a:pt x="140" y="723"/>
                    <a:pt x="339" y="723"/>
                  </a:cubicBezTo>
                  <a:cubicBezTo>
                    <a:pt x="566" y="723"/>
                    <a:pt x="638" y="537"/>
                    <a:pt x="643" y="43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" name="Freeform: Shape 7"/>
            <p:cNvSpPr/>
            <p:nvPr/>
          </p:nvSpPr>
          <p:spPr>
            <a:xfrm>
              <a:off x="1876198" y="4721701"/>
              <a:ext cx="27556" cy="2337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124">
                  <a:moveTo>
                    <a:pt x="73" y="124"/>
                  </a:moveTo>
                  <a:lnTo>
                    <a:pt x="0" y="124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24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" name="Freeform: Shape 8"/>
            <p:cNvSpPr/>
            <p:nvPr/>
          </p:nvSpPr>
          <p:spPr>
            <a:xfrm>
              <a:off x="1876198" y="4757809"/>
              <a:ext cx="27556" cy="9502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501">
                  <a:moveTo>
                    <a:pt x="73" y="501"/>
                  </a:moveTo>
                  <a:lnTo>
                    <a:pt x="0" y="501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501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" name="Freeform: Shape 9"/>
            <p:cNvSpPr/>
            <p:nvPr/>
          </p:nvSpPr>
          <p:spPr>
            <a:xfrm>
              <a:off x="1914967" y="4755338"/>
              <a:ext cx="90461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7" h="530">
                  <a:moveTo>
                    <a:pt x="16" y="146"/>
                  </a:moveTo>
                  <a:cubicBezTo>
                    <a:pt x="16" y="252"/>
                    <a:pt x="109" y="284"/>
                    <a:pt x="162" y="297"/>
                  </a:cubicBezTo>
                  <a:cubicBezTo>
                    <a:pt x="175" y="299"/>
                    <a:pt x="212" y="310"/>
                    <a:pt x="225" y="313"/>
                  </a:cubicBezTo>
                  <a:cubicBezTo>
                    <a:pt x="278" y="326"/>
                    <a:pt x="326" y="337"/>
                    <a:pt x="326" y="379"/>
                  </a:cubicBezTo>
                  <a:cubicBezTo>
                    <a:pt x="326" y="408"/>
                    <a:pt x="294" y="432"/>
                    <a:pt x="236" y="432"/>
                  </a:cubicBezTo>
                  <a:cubicBezTo>
                    <a:pt x="178" y="432"/>
                    <a:pt x="143" y="403"/>
                    <a:pt x="138" y="352"/>
                  </a:cubicBezTo>
                  <a:lnTo>
                    <a:pt x="0" y="352"/>
                  </a:lnTo>
                  <a:cubicBezTo>
                    <a:pt x="6" y="405"/>
                    <a:pt x="35" y="530"/>
                    <a:pt x="236" y="530"/>
                  </a:cubicBezTo>
                  <a:cubicBezTo>
                    <a:pt x="424" y="530"/>
                    <a:pt x="477" y="427"/>
                    <a:pt x="477" y="368"/>
                  </a:cubicBezTo>
                  <a:cubicBezTo>
                    <a:pt x="477" y="302"/>
                    <a:pt x="435" y="246"/>
                    <a:pt x="310" y="215"/>
                  </a:cubicBezTo>
                  <a:cubicBezTo>
                    <a:pt x="302" y="212"/>
                    <a:pt x="262" y="204"/>
                    <a:pt x="247" y="199"/>
                  </a:cubicBezTo>
                  <a:cubicBezTo>
                    <a:pt x="183" y="183"/>
                    <a:pt x="165" y="172"/>
                    <a:pt x="165" y="141"/>
                  </a:cubicBezTo>
                  <a:cubicBezTo>
                    <a:pt x="165" y="111"/>
                    <a:pt x="196" y="98"/>
                    <a:pt x="231" y="98"/>
                  </a:cubicBezTo>
                  <a:cubicBezTo>
                    <a:pt x="310" y="98"/>
                    <a:pt x="326" y="138"/>
                    <a:pt x="326" y="162"/>
                  </a:cubicBezTo>
                  <a:lnTo>
                    <a:pt x="464" y="162"/>
                  </a:lnTo>
                  <a:cubicBezTo>
                    <a:pt x="464" y="109"/>
                    <a:pt x="427" y="0"/>
                    <a:pt x="231" y="0"/>
                  </a:cubicBezTo>
                  <a:cubicBezTo>
                    <a:pt x="74" y="0"/>
                    <a:pt x="16" y="80"/>
                    <a:pt x="16" y="146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" name="Freeform: Shape 10"/>
            <p:cNvSpPr/>
            <p:nvPr/>
          </p:nvSpPr>
          <p:spPr>
            <a:xfrm>
              <a:off x="2012080" y="4755338"/>
              <a:ext cx="97493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4" h="530">
                  <a:moveTo>
                    <a:pt x="376" y="331"/>
                  </a:moveTo>
                  <a:cubicBezTo>
                    <a:pt x="366" y="379"/>
                    <a:pt x="334" y="424"/>
                    <a:pt x="270" y="424"/>
                  </a:cubicBezTo>
                  <a:cubicBezTo>
                    <a:pt x="191" y="424"/>
                    <a:pt x="151" y="355"/>
                    <a:pt x="151" y="265"/>
                  </a:cubicBezTo>
                  <a:cubicBezTo>
                    <a:pt x="151" y="196"/>
                    <a:pt x="178" y="103"/>
                    <a:pt x="270" y="103"/>
                  </a:cubicBezTo>
                  <a:cubicBezTo>
                    <a:pt x="329" y="103"/>
                    <a:pt x="363" y="143"/>
                    <a:pt x="371" y="188"/>
                  </a:cubicBezTo>
                  <a:lnTo>
                    <a:pt x="511" y="188"/>
                  </a:lnTo>
                  <a:cubicBezTo>
                    <a:pt x="503" y="109"/>
                    <a:pt x="445" y="0"/>
                    <a:pt x="268" y="0"/>
                  </a:cubicBezTo>
                  <a:cubicBezTo>
                    <a:pt x="112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53" y="530"/>
                    <a:pt x="506" y="413"/>
                    <a:pt x="514" y="334"/>
                  </a:cubicBezTo>
                  <a:lnTo>
                    <a:pt x="376" y="334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" name="Freeform: Shape 11"/>
            <p:cNvSpPr/>
            <p:nvPr/>
          </p:nvSpPr>
          <p:spPr>
            <a:xfrm>
              <a:off x="2117744" y="4755338"/>
              <a:ext cx="101104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33" h="530">
                  <a:moveTo>
                    <a:pt x="268" y="0"/>
                  </a:moveTo>
                  <a:cubicBezTo>
                    <a:pt x="109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24" y="530"/>
                    <a:pt x="533" y="429"/>
                    <a:pt x="533" y="265"/>
                  </a:cubicBezTo>
                  <a:cubicBezTo>
                    <a:pt x="533" y="98"/>
                    <a:pt x="419" y="0"/>
                    <a:pt x="268" y="0"/>
                  </a:cubicBezTo>
                  <a:close/>
                  <a:moveTo>
                    <a:pt x="265" y="424"/>
                  </a:moveTo>
                  <a:cubicBezTo>
                    <a:pt x="188" y="424"/>
                    <a:pt x="146" y="355"/>
                    <a:pt x="146" y="265"/>
                  </a:cubicBezTo>
                  <a:cubicBezTo>
                    <a:pt x="149" y="196"/>
                    <a:pt x="175" y="103"/>
                    <a:pt x="265" y="103"/>
                  </a:cubicBezTo>
                  <a:cubicBezTo>
                    <a:pt x="347" y="103"/>
                    <a:pt x="382" y="183"/>
                    <a:pt x="382" y="265"/>
                  </a:cubicBezTo>
                  <a:cubicBezTo>
                    <a:pt x="382" y="347"/>
                    <a:pt x="347" y="424"/>
                    <a:pt x="265" y="424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172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  <p:sldLayoutId id="2147484027" r:id="rId12"/>
    <p:sldLayoutId id="2147484028" r:id="rId13"/>
    <p:sldLayoutId id="2147484029" r:id="rId14"/>
    <p:sldLayoutId id="2147484030" r:id="rId15"/>
    <p:sldLayoutId id="2147484031" r:id="rId16"/>
    <p:sldLayoutId id="2147484032" r:id="rId17"/>
    <p:sldLayoutId id="2147484033" r:id="rId18"/>
    <p:sldLayoutId id="2147484034" r:id="rId19"/>
    <p:sldLayoutId id="2147484035" r:id="rId20"/>
    <p:sldLayoutId id="2147484036" r:id="rId21"/>
    <p:sldLayoutId id="2147484037" r:id="rId22"/>
    <p:sldLayoutId id="2147484038" r:id="rId23"/>
    <p:sldLayoutId id="2147484039" r:id="rId24"/>
    <p:sldLayoutId id="2147484040" r:id="rId25"/>
    <p:sldLayoutId id="2147484041" r:id="rId26"/>
    <p:sldLayoutId id="2147484042" r:id="rId27"/>
    <p:sldLayoutId id="2147484043" r:id="rId28"/>
    <p:sldLayoutId id="2147484044" r:id="rId29"/>
    <p:sldLayoutId id="2147484045" r:id="rId30"/>
    <p:sldLayoutId id="2147484046" r:id="rId31"/>
    <p:sldLayoutId id="2147484047" r:id="rId32"/>
    <p:sldLayoutId id="2147484048" r:id="rId33"/>
    <p:sldLayoutId id="2147484049" r:id="rId34"/>
    <p:sldLayoutId id="2147484050" r:id="rId35"/>
    <p:sldLayoutId id="2147484051" r:id="rId36"/>
    <p:sldLayoutId id="2147484052" r:id="rId37"/>
    <p:sldLayoutId id="2147484053" r:id="rId38"/>
    <p:sldLayoutId id="2147484054" r:id="rId39"/>
    <p:sldLayoutId id="2147484055" r:id="rId40"/>
    <p:sldLayoutId id="2147484056" r:id="rId41"/>
    <p:sldLayoutId id="2147484057" r:id="rId42"/>
  </p:sldLayoutIdLst>
  <p:transition/>
  <p:hf hdr="0" dt="0"/>
  <p:txStyles>
    <p:titleStyle>
      <a:lvl1pPr marL="6251" indent="-62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en-US" sz="2800" b="0" kern="1200" dirty="0" smtClean="0">
          <a:solidFill>
            <a:schemeClr val="accent6"/>
          </a:solidFill>
          <a:latin typeface="+mj-lt"/>
          <a:ea typeface="+mj-ea"/>
          <a:cs typeface="+mj-cs"/>
          <a:sym typeface="Arial" pitchFamily="34" charset="0"/>
        </a:defRPr>
      </a:lvl1pPr>
      <a:lvl2pPr marL="6251" indent="-62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2pPr>
      <a:lvl3pPr marL="6251" indent="-62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3pPr>
      <a:lvl4pPr marL="6251" indent="-62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4pPr>
      <a:lvl5pPr marL="6251" indent="-62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5pPr>
      <a:lvl6pPr marL="26342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6pPr>
      <a:lvl7pPr marL="52060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7pPr>
      <a:lvl8pPr marL="77777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8pPr>
      <a:lvl9pPr marL="10349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9pPr>
    </p:titleStyle>
    <p:bodyStyle>
      <a:lvl1pPr marL="187523" indent="-185738" algn="l" rtl="0" eaLnBrk="1" fontAlgn="base" hangingPunct="1">
        <a:lnSpc>
          <a:spcPct val="90000"/>
        </a:lnSpc>
        <a:spcBef>
          <a:spcPts val="12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386656" indent="-193775" algn="l" rtl="0" eaLnBrk="1" fontAlgn="base" hangingPunct="1">
        <a:lnSpc>
          <a:spcPct val="90000"/>
        </a:lnSpc>
        <a:spcBef>
          <a:spcPts val="4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2pPr>
      <a:lvl3pPr marL="546497" indent="-159842" algn="l" rtl="0" eaLnBrk="1" fontAlgn="base" hangingPunct="1">
        <a:lnSpc>
          <a:spcPct val="90000"/>
        </a:lnSpc>
        <a:spcBef>
          <a:spcPts val="2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3pPr>
      <a:lvl4pPr marL="706339" indent="-159842" algn="l" rtl="0" eaLnBrk="1" fontAlgn="base" hangingPunct="1">
        <a:lnSpc>
          <a:spcPct val="90000"/>
        </a:lnSpc>
        <a:spcBef>
          <a:spcPts val="2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4pPr>
      <a:lvl5pPr marL="773311" indent="-66973" algn="l" rtl="0" eaLnBrk="1" fontAlgn="base" hangingPunct="1">
        <a:lnSpc>
          <a:spcPct val="95000"/>
        </a:lnSpc>
        <a:spcBef>
          <a:spcPts val="675"/>
        </a:spcBef>
        <a:spcAft>
          <a:spcPct val="0"/>
        </a:spcAft>
        <a:buClr>
          <a:srgbClr val="FFFFFF"/>
        </a:buClr>
        <a:buSzPct val="100000"/>
        <a:buFont typeface="Arial" pitchFamily="34" charset="0"/>
        <a:buChar char="»"/>
        <a:defRPr>
          <a:solidFill>
            <a:schemeClr val="tx2"/>
          </a:solidFill>
          <a:latin typeface="+mn-lt"/>
          <a:ea typeface="+mn-ea"/>
          <a:cs typeface="+mn-cs"/>
          <a:sym typeface="Arial" pitchFamily="34" charset="0"/>
        </a:defRPr>
      </a:lvl5pPr>
      <a:lvl6pPr marL="1416248" indent="-128588" algn="l" rtl="0" eaLnBrk="1" fontAlgn="base" hangingPunct="1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6pPr>
      <a:lvl7pPr marL="1673423" indent="-128588" algn="l" rtl="0" eaLnBrk="1" fontAlgn="base" hangingPunct="1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7pPr>
      <a:lvl8pPr marL="1930598" indent="-128588" algn="l" rtl="0" eaLnBrk="1" fontAlgn="base" hangingPunct="1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8pPr>
      <a:lvl9pPr marL="2187773" indent="-128588" algn="l" rtl="0" eaLnBrk="1" fontAlgn="base" hangingPunct="1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9pPr>
    </p:bodyStyle>
    <p:otherStyle>
      <a:defPPr>
        <a:defRPr lang="en-US"/>
      </a:defPPr>
      <a:lvl1pPr marL="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684">
          <p15:clr>
            <a:srgbClr val="F26B43"/>
          </p15:clr>
        </p15:guide>
        <p15:guide id="3" pos="216">
          <p15:clr>
            <a:srgbClr val="F26B43"/>
          </p15:clr>
        </p15:guide>
        <p15:guide id="5" orient="horz" pos="13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 fontAlgn="auto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Presentation ID</a:t>
            </a:r>
          </a:p>
        </p:txBody>
      </p:sp>
      <p:sp>
        <p:nvSpPr>
          <p:cNvPr id="1026" name="Rectangle 2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356616" y="217715"/>
            <a:ext cx="8513064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" pitchFamily="34" charset="0"/>
              </a:rPr>
              <a:t>Slide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356616" y="1079426"/>
            <a:ext cx="8513064" cy="330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dirty="0">
                <a:sym typeface="Arial" pitchFamily="34" charset="0"/>
              </a:rPr>
              <a:t>Second level</a:t>
            </a:r>
          </a:p>
          <a:p>
            <a:pPr lvl="2"/>
            <a:r>
              <a:rPr lang="en-US" dirty="0">
                <a:sym typeface="Arial" pitchFamily="34" charset="0"/>
              </a:rPr>
              <a:t>Third level</a:t>
            </a:r>
          </a:p>
          <a:p>
            <a:pPr lvl="3"/>
            <a:r>
              <a:rPr lang="en-US" dirty="0">
                <a:sym typeface="Arial" pitchFamily="34" charset="0"/>
              </a:rPr>
              <a:t>Fourth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000000"/>
                </a:solidFill>
                <a:latin typeface="Arial"/>
                <a:cs typeface="CiscoSans Thin"/>
              </a:rPr>
              <a:t>© 2017  Cisco and/or its affiliates. All rights reserved.   Cisco Public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454861" y="4785454"/>
            <a:ext cx="820227" cy="274319"/>
            <a:chOff x="1741456" y="4513412"/>
            <a:chExt cx="1027381" cy="343600"/>
          </a:xfrm>
        </p:grpSpPr>
        <p:sp>
          <p:nvSpPr>
            <p:cNvPr id="10" name="Freeform: Shape 1"/>
            <p:cNvSpPr/>
            <p:nvPr/>
          </p:nvSpPr>
          <p:spPr>
            <a:xfrm>
              <a:off x="2624973" y="4513412"/>
              <a:ext cx="143864" cy="34303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58" h="1806">
                  <a:moveTo>
                    <a:pt x="242" y="829"/>
                  </a:moveTo>
                  <a:cubicBezTo>
                    <a:pt x="215" y="896"/>
                    <a:pt x="204" y="941"/>
                    <a:pt x="204" y="964"/>
                  </a:cubicBezTo>
                  <a:cubicBezTo>
                    <a:pt x="183" y="999"/>
                    <a:pt x="175" y="1070"/>
                    <a:pt x="175" y="1097"/>
                  </a:cubicBezTo>
                  <a:lnTo>
                    <a:pt x="175" y="1129"/>
                  </a:lnTo>
                  <a:lnTo>
                    <a:pt x="223" y="1208"/>
                  </a:lnTo>
                  <a:cubicBezTo>
                    <a:pt x="250" y="1245"/>
                    <a:pt x="218" y="1258"/>
                    <a:pt x="292" y="1282"/>
                  </a:cubicBezTo>
                  <a:cubicBezTo>
                    <a:pt x="318" y="1282"/>
                    <a:pt x="340" y="1261"/>
                    <a:pt x="353" y="1221"/>
                  </a:cubicBezTo>
                  <a:lnTo>
                    <a:pt x="353" y="1208"/>
                  </a:lnTo>
                  <a:cubicBezTo>
                    <a:pt x="353" y="1113"/>
                    <a:pt x="387" y="978"/>
                    <a:pt x="419" y="888"/>
                  </a:cubicBezTo>
                  <a:cubicBezTo>
                    <a:pt x="419" y="845"/>
                    <a:pt x="456" y="718"/>
                    <a:pt x="588" y="406"/>
                  </a:cubicBezTo>
                  <a:cubicBezTo>
                    <a:pt x="588" y="371"/>
                    <a:pt x="618" y="308"/>
                    <a:pt x="678" y="210"/>
                  </a:cubicBezTo>
                  <a:cubicBezTo>
                    <a:pt x="729" y="125"/>
                    <a:pt x="742" y="138"/>
                    <a:pt x="758" y="128"/>
                  </a:cubicBezTo>
                  <a:lnTo>
                    <a:pt x="758" y="80"/>
                  </a:lnTo>
                  <a:lnTo>
                    <a:pt x="739" y="61"/>
                  </a:lnTo>
                  <a:cubicBezTo>
                    <a:pt x="739" y="61"/>
                    <a:pt x="721" y="43"/>
                    <a:pt x="671" y="22"/>
                  </a:cubicBezTo>
                  <a:cubicBezTo>
                    <a:pt x="671" y="22"/>
                    <a:pt x="620" y="0"/>
                    <a:pt x="604" y="0"/>
                  </a:cubicBezTo>
                  <a:cubicBezTo>
                    <a:pt x="588" y="0"/>
                    <a:pt x="557" y="32"/>
                    <a:pt x="530" y="93"/>
                  </a:cubicBezTo>
                  <a:close/>
                  <a:moveTo>
                    <a:pt x="14" y="1738"/>
                  </a:moveTo>
                  <a:cubicBezTo>
                    <a:pt x="14" y="1772"/>
                    <a:pt x="-18" y="1783"/>
                    <a:pt x="16" y="1806"/>
                  </a:cubicBezTo>
                  <a:lnTo>
                    <a:pt x="77" y="1806"/>
                  </a:lnTo>
                  <a:cubicBezTo>
                    <a:pt x="144" y="1775"/>
                    <a:pt x="167" y="1716"/>
                    <a:pt x="252" y="1528"/>
                  </a:cubicBezTo>
                  <a:lnTo>
                    <a:pt x="252" y="1486"/>
                  </a:lnTo>
                  <a:cubicBezTo>
                    <a:pt x="252" y="1460"/>
                    <a:pt x="273" y="1446"/>
                    <a:pt x="218" y="1412"/>
                  </a:cubicBezTo>
                  <a:lnTo>
                    <a:pt x="202" y="1412"/>
                  </a:lnTo>
                  <a:cubicBezTo>
                    <a:pt x="93" y="1409"/>
                    <a:pt x="67" y="1465"/>
                    <a:pt x="14" y="1682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" name="Freeform: Shape 2"/>
            <p:cNvSpPr/>
            <p:nvPr/>
          </p:nvSpPr>
          <p:spPr>
            <a:xfrm>
              <a:off x="2244124" y="4551801"/>
              <a:ext cx="81339" cy="30426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9" h="1602">
                  <a:moveTo>
                    <a:pt x="244" y="1533"/>
                  </a:moveTo>
                  <a:cubicBezTo>
                    <a:pt x="209" y="1533"/>
                    <a:pt x="199" y="1483"/>
                    <a:pt x="183" y="1329"/>
                  </a:cubicBezTo>
                  <a:cubicBezTo>
                    <a:pt x="201" y="1064"/>
                    <a:pt x="223" y="884"/>
                    <a:pt x="241" y="789"/>
                  </a:cubicBezTo>
                  <a:cubicBezTo>
                    <a:pt x="323" y="384"/>
                    <a:pt x="307" y="458"/>
                    <a:pt x="366" y="320"/>
                  </a:cubicBezTo>
                  <a:cubicBezTo>
                    <a:pt x="424" y="180"/>
                    <a:pt x="429" y="161"/>
                    <a:pt x="429" y="119"/>
                  </a:cubicBezTo>
                  <a:cubicBezTo>
                    <a:pt x="429" y="71"/>
                    <a:pt x="376" y="32"/>
                    <a:pt x="268" y="0"/>
                  </a:cubicBezTo>
                  <a:lnTo>
                    <a:pt x="260" y="0"/>
                  </a:lnTo>
                  <a:lnTo>
                    <a:pt x="257" y="2"/>
                  </a:lnTo>
                  <a:cubicBezTo>
                    <a:pt x="257" y="2"/>
                    <a:pt x="254" y="5"/>
                    <a:pt x="241" y="63"/>
                  </a:cubicBezTo>
                  <a:lnTo>
                    <a:pt x="209" y="201"/>
                  </a:lnTo>
                  <a:cubicBezTo>
                    <a:pt x="130" y="535"/>
                    <a:pt x="127" y="564"/>
                    <a:pt x="109" y="614"/>
                  </a:cubicBezTo>
                  <a:cubicBezTo>
                    <a:pt x="-8" y="1138"/>
                    <a:pt x="0" y="1213"/>
                    <a:pt x="0" y="1340"/>
                  </a:cubicBezTo>
                  <a:cubicBezTo>
                    <a:pt x="5" y="1385"/>
                    <a:pt x="27" y="1432"/>
                    <a:pt x="66" y="1483"/>
                  </a:cubicBezTo>
                  <a:cubicBezTo>
                    <a:pt x="146" y="1562"/>
                    <a:pt x="212" y="1602"/>
                    <a:pt x="257" y="1602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" name="Freeform: Shape 3"/>
            <p:cNvSpPr/>
            <p:nvPr/>
          </p:nvSpPr>
          <p:spPr>
            <a:xfrm>
              <a:off x="2307789" y="4611664"/>
              <a:ext cx="82479" cy="24458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35" h="1288">
                  <a:moveTo>
                    <a:pt x="270" y="204"/>
                  </a:moveTo>
                  <a:lnTo>
                    <a:pt x="294" y="212"/>
                  </a:lnTo>
                  <a:cubicBezTo>
                    <a:pt x="331" y="206"/>
                    <a:pt x="379" y="164"/>
                    <a:pt x="435" y="82"/>
                  </a:cubicBezTo>
                  <a:lnTo>
                    <a:pt x="432" y="71"/>
                  </a:lnTo>
                  <a:cubicBezTo>
                    <a:pt x="429" y="45"/>
                    <a:pt x="395" y="21"/>
                    <a:pt x="329" y="0"/>
                  </a:cubicBezTo>
                  <a:lnTo>
                    <a:pt x="321" y="0"/>
                  </a:lnTo>
                  <a:cubicBezTo>
                    <a:pt x="302" y="3"/>
                    <a:pt x="284" y="69"/>
                    <a:pt x="270" y="204"/>
                  </a:cubicBezTo>
                  <a:close/>
                  <a:moveTo>
                    <a:pt x="210" y="1218"/>
                  </a:moveTo>
                  <a:lnTo>
                    <a:pt x="199" y="1189"/>
                  </a:lnTo>
                  <a:cubicBezTo>
                    <a:pt x="194" y="1048"/>
                    <a:pt x="194" y="956"/>
                    <a:pt x="204" y="913"/>
                  </a:cubicBezTo>
                  <a:lnTo>
                    <a:pt x="194" y="884"/>
                  </a:lnTo>
                  <a:cubicBezTo>
                    <a:pt x="191" y="829"/>
                    <a:pt x="196" y="800"/>
                    <a:pt x="207" y="800"/>
                  </a:cubicBezTo>
                  <a:cubicBezTo>
                    <a:pt x="220" y="712"/>
                    <a:pt x="236" y="662"/>
                    <a:pt x="249" y="651"/>
                  </a:cubicBezTo>
                  <a:cubicBezTo>
                    <a:pt x="255" y="590"/>
                    <a:pt x="286" y="511"/>
                    <a:pt x="347" y="413"/>
                  </a:cubicBezTo>
                  <a:cubicBezTo>
                    <a:pt x="345" y="381"/>
                    <a:pt x="281" y="341"/>
                    <a:pt x="165" y="291"/>
                  </a:cubicBezTo>
                  <a:cubicBezTo>
                    <a:pt x="133" y="294"/>
                    <a:pt x="106" y="360"/>
                    <a:pt x="82" y="484"/>
                  </a:cubicBezTo>
                  <a:cubicBezTo>
                    <a:pt x="16" y="768"/>
                    <a:pt x="-10" y="969"/>
                    <a:pt x="3" y="1086"/>
                  </a:cubicBezTo>
                  <a:cubicBezTo>
                    <a:pt x="14" y="1168"/>
                    <a:pt x="24" y="1207"/>
                    <a:pt x="40" y="1207"/>
                  </a:cubicBezTo>
                  <a:cubicBezTo>
                    <a:pt x="96" y="1268"/>
                    <a:pt x="157" y="1295"/>
                    <a:pt x="225" y="1287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" name="Freeform: Shape 4"/>
            <p:cNvSpPr/>
            <p:nvPr/>
          </p:nvSpPr>
          <p:spPr>
            <a:xfrm>
              <a:off x="2387038" y="4639791"/>
              <a:ext cx="173891" cy="21627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16" h="1139">
                  <a:moveTo>
                    <a:pt x="871" y="172"/>
                  </a:moveTo>
                  <a:cubicBezTo>
                    <a:pt x="900" y="141"/>
                    <a:pt x="916" y="114"/>
                    <a:pt x="916" y="95"/>
                  </a:cubicBezTo>
                  <a:cubicBezTo>
                    <a:pt x="916" y="37"/>
                    <a:pt x="892" y="5"/>
                    <a:pt x="795" y="0"/>
                  </a:cubicBezTo>
                  <a:cubicBezTo>
                    <a:pt x="773" y="0"/>
                    <a:pt x="736" y="35"/>
                    <a:pt x="683" y="106"/>
                  </a:cubicBezTo>
                  <a:cubicBezTo>
                    <a:pt x="644" y="252"/>
                    <a:pt x="599" y="350"/>
                    <a:pt x="543" y="403"/>
                  </a:cubicBezTo>
                  <a:cubicBezTo>
                    <a:pt x="456" y="596"/>
                    <a:pt x="389" y="723"/>
                    <a:pt x="344" y="781"/>
                  </a:cubicBezTo>
                  <a:cubicBezTo>
                    <a:pt x="331" y="832"/>
                    <a:pt x="318" y="858"/>
                    <a:pt x="307" y="858"/>
                  </a:cubicBezTo>
                  <a:lnTo>
                    <a:pt x="305" y="858"/>
                  </a:lnTo>
                  <a:cubicBezTo>
                    <a:pt x="305" y="858"/>
                    <a:pt x="302" y="858"/>
                    <a:pt x="299" y="773"/>
                  </a:cubicBezTo>
                  <a:lnTo>
                    <a:pt x="294" y="569"/>
                  </a:lnTo>
                  <a:lnTo>
                    <a:pt x="302" y="498"/>
                  </a:lnTo>
                  <a:lnTo>
                    <a:pt x="286" y="416"/>
                  </a:lnTo>
                  <a:lnTo>
                    <a:pt x="294" y="397"/>
                  </a:lnTo>
                  <a:lnTo>
                    <a:pt x="278" y="363"/>
                  </a:lnTo>
                  <a:lnTo>
                    <a:pt x="286" y="339"/>
                  </a:lnTo>
                  <a:lnTo>
                    <a:pt x="286" y="334"/>
                  </a:lnTo>
                  <a:cubicBezTo>
                    <a:pt x="286" y="286"/>
                    <a:pt x="207" y="249"/>
                    <a:pt x="45" y="220"/>
                  </a:cubicBezTo>
                  <a:cubicBezTo>
                    <a:pt x="24" y="225"/>
                    <a:pt x="11" y="236"/>
                    <a:pt x="0" y="249"/>
                  </a:cubicBezTo>
                  <a:lnTo>
                    <a:pt x="0" y="260"/>
                  </a:lnTo>
                  <a:cubicBezTo>
                    <a:pt x="29" y="260"/>
                    <a:pt x="53" y="474"/>
                    <a:pt x="74" y="906"/>
                  </a:cubicBezTo>
                  <a:cubicBezTo>
                    <a:pt x="74" y="993"/>
                    <a:pt x="93" y="1049"/>
                    <a:pt x="133" y="1073"/>
                  </a:cubicBezTo>
                  <a:cubicBezTo>
                    <a:pt x="170" y="1115"/>
                    <a:pt x="215" y="1139"/>
                    <a:pt x="273" y="1139"/>
                  </a:cubicBezTo>
                  <a:lnTo>
                    <a:pt x="302" y="1139"/>
                  </a:lnTo>
                  <a:lnTo>
                    <a:pt x="305" y="1136"/>
                  </a:lnTo>
                  <a:cubicBezTo>
                    <a:pt x="305" y="1136"/>
                    <a:pt x="307" y="1134"/>
                    <a:pt x="342" y="1054"/>
                  </a:cubicBezTo>
                  <a:lnTo>
                    <a:pt x="432" y="848"/>
                  </a:lnTo>
                  <a:cubicBezTo>
                    <a:pt x="516" y="667"/>
                    <a:pt x="569" y="564"/>
                    <a:pt x="593" y="540"/>
                  </a:cubicBezTo>
                  <a:cubicBezTo>
                    <a:pt x="620" y="474"/>
                    <a:pt x="641" y="440"/>
                    <a:pt x="652" y="434"/>
                  </a:cubicBezTo>
                  <a:lnTo>
                    <a:pt x="654" y="434"/>
                  </a:lnTo>
                  <a:cubicBezTo>
                    <a:pt x="654" y="434"/>
                    <a:pt x="657" y="434"/>
                    <a:pt x="712" y="368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" name="Freeform: Shape 5"/>
            <p:cNvSpPr/>
            <p:nvPr/>
          </p:nvSpPr>
          <p:spPr>
            <a:xfrm>
              <a:off x="2518358" y="4655945"/>
              <a:ext cx="124099" cy="20106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4" h="1059">
                  <a:moveTo>
                    <a:pt x="337" y="53"/>
                  </a:moveTo>
                  <a:cubicBezTo>
                    <a:pt x="276" y="108"/>
                    <a:pt x="233" y="167"/>
                    <a:pt x="204" y="230"/>
                  </a:cubicBezTo>
                  <a:lnTo>
                    <a:pt x="201" y="233"/>
                  </a:lnTo>
                  <a:cubicBezTo>
                    <a:pt x="201" y="233"/>
                    <a:pt x="199" y="236"/>
                    <a:pt x="183" y="262"/>
                  </a:cubicBezTo>
                  <a:lnTo>
                    <a:pt x="125" y="368"/>
                  </a:lnTo>
                  <a:cubicBezTo>
                    <a:pt x="43" y="564"/>
                    <a:pt x="0" y="710"/>
                    <a:pt x="0" y="808"/>
                  </a:cubicBezTo>
                  <a:lnTo>
                    <a:pt x="0" y="826"/>
                  </a:lnTo>
                  <a:cubicBezTo>
                    <a:pt x="0" y="861"/>
                    <a:pt x="21" y="900"/>
                    <a:pt x="66" y="945"/>
                  </a:cubicBezTo>
                  <a:cubicBezTo>
                    <a:pt x="109" y="1019"/>
                    <a:pt x="159" y="1059"/>
                    <a:pt x="220" y="1059"/>
                  </a:cubicBezTo>
                  <a:cubicBezTo>
                    <a:pt x="268" y="1049"/>
                    <a:pt x="294" y="1038"/>
                    <a:pt x="294" y="1030"/>
                  </a:cubicBezTo>
                  <a:cubicBezTo>
                    <a:pt x="339" y="998"/>
                    <a:pt x="360" y="977"/>
                    <a:pt x="360" y="964"/>
                  </a:cubicBezTo>
                  <a:cubicBezTo>
                    <a:pt x="432" y="874"/>
                    <a:pt x="477" y="800"/>
                    <a:pt x="501" y="739"/>
                  </a:cubicBezTo>
                  <a:lnTo>
                    <a:pt x="501" y="733"/>
                  </a:lnTo>
                  <a:lnTo>
                    <a:pt x="485" y="720"/>
                  </a:lnTo>
                  <a:lnTo>
                    <a:pt x="469" y="733"/>
                  </a:lnTo>
                  <a:cubicBezTo>
                    <a:pt x="392" y="845"/>
                    <a:pt x="310" y="924"/>
                    <a:pt x="220" y="972"/>
                  </a:cubicBezTo>
                  <a:cubicBezTo>
                    <a:pt x="204" y="972"/>
                    <a:pt x="191" y="961"/>
                    <a:pt x="183" y="943"/>
                  </a:cubicBezTo>
                  <a:cubicBezTo>
                    <a:pt x="183" y="813"/>
                    <a:pt x="233" y="641"/>
                    <a:pt x="331" y="421"/>
                  </a:cubicBezTo>
                  <a:lnTo>
                    <a:pt x="382" y="424"/>
                  </a:lnTo>
                  <a:cubicBezTo>
                    <a:pt x="382" y="424"/>
                    <a:pt x="411" y="426"/>
                    <a:pt x="440" y="416"/>
                  </a:cubicBezTo>
                  <a:lnTo>
                    <a:pt x="530" y="379"/>
                  </a:lnTo>
                  <a:cubicBezTo>
                    <a:pt x="588" y="349"/>
                    <a:pt x="628" y="299"/>
                    <a:pt x="654" y="230"/>
                  </a:cubicBezTo>
                  <a:lnTo>
                    <a:pt x="654" y="159"/>
                  </a:lnTo>
                  <a:cubicBezTo>
                    <a:pt x="646" y="111"/>
                    <a:pt x="577" y="58"/>
                    <a:pt x="448" y="0"/>
                  </a:cubicBezTo>
                  <a:lnTo>
                    <a:pt x="411" y="0"/>
                  </a:lnTo>
                  <a:close/>
                  <a:moveTo>
                    <a:pt x="374" y="349"/>
                  </a:moveTo>
                  <a:cubicBezTo>
                    <a:pt x="453" y="244"/>
                    <a:pt x="506" y="191"/>
                    <a:pt x="535" y="191"/>
                  </a:cubicBezTo>
                  <a:lnTo>
                    <a:pt x="543" y="191"/>
                  </a:lnTo>
                  <a:lnTo>
                    <a:pt x="551" y="196"/>
                  </a:lnTo>
                  <a:cubicBezTo>
                    <a:pt x="498" y="310"/>
                    <a:pt x="448" y="368"/>
                    <a:pt x="405" y="368"/>
                  </a:cubicBezTo>
                  <a:lnTo>
                    <a:pt x="376" y="355"/>
                  </a:lnTo>
                  <a:lnTo>
                    <a:pt x="376" y="349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" name="Freeform: Shape 6"/>
            <p:cNvSpPr/>
            <p:nvPr/>
          </p:nvSpPr>
          <p:spPr>
            <a:xfrm>
              <a:off x="1741456" y="4718660"/>
              <a:ext cx="122009" cy="13721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3" h="723">
                  <a:moveTo>
                    <a:pt x="495" y="442"/>
                  </a:moveTo>
                  <a:cubicBezTo>
                    <a:pt x="490" y="495"/>
                    <a:pt x="455" y="598"/>
                    <a:pt x="339" y="598"/>
                  </a:cubicBezTo>
                  <a:cubicBezTo>
                    <a:pt x="233" y="598"/>
                    <a:pt x="151" y="522"/>
                    <a:pt x="151" y="363"/>
                  </a:cubicBezTo>
                  <a:cubicBezTo>
                    <a:pt x="151" y="220"/>
                    <a:pt x="222" y="127"/>
                    <a:pt x="339" y="127"/>
                  </a:cubicBezTo>
                  <a:cubicBezTo>
                    <a:pt x="434" y="127"/>
                    <a:pt x="482" y="199"/>
                    <a:pt x="490" y="249"/>
                  </a:cubicBezTo>
                  <a:lnTo>
                    <a:pt x="635" y="249"/>
                  </a:lnTo>
                  <a:cubicBezTo>
                    <a:pt x="627" y="161"/>
                    <a:pt x="559" y="0"/>
                    <a:pt x="339" y="0"/>
                  </a:cubicBezTo>
                  <a:cubicBezTo>
                    <a:pt x="130" y="0"/>
                    <a:pt x="0" y="156"/>
                    <a:pt x="0" y="360"/>
                  </a:cubicBezTo>
                  <a:cubicBezTo>
                    <a:pt x="0" y="577"/>
                    <a:pt x="140" y="723"/>
                    <a:pt x="339" y="723"/>
                  </a:cubicBezTo>
                  <a:cubicBezTo>
                    <a:pt x="566" y="723"/>
                    <a:pt x="638" y="537"/>
                    <a:pt x="643" y="43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" name="Freeform: Shape 7"/>
            <p:cNvSpPr/>
            <p:nvPr/>
          </p:nvSpPr>
          <p:spPr>
            <a:xfrm>
              <a:off x="1876198" y="4721701"/>
              <a:ext cx="27556" cy="2337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124">
                  <a:moveTo>
                    <a:pt x="73" y="124"/>
                  </a:moveTo>
                  <a:lnTo>
                    <a:pt x="0" y="124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24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" name="Freeform: Shape 8"/>
            <p:cNvSpPr/>
            <p:nvPr/>
          </p:nvSpPr>
          <p:spPr>
            <a:xfrm>
              <a:off x="1876198" y="4757809"/>
              <a:ext cx="27556" cy="9502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501">
                  <a:moveTo>
                    <a:pt x="73" y="501"/>
                  </a:moveTo>
                  <a:lnTo>
                    <a:pt x="0" y="501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501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" name="Freeform: Shape 9"/>
            <p:cNvSpPr/>
            <p:nvPr/>
          </p:nvSpPr>
          <p:spPr>
            <a:xfrm>
              <a:off x="1914967" y="4755338"/>
              <a:ext cx="90461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7" h="530">
                  <a:moveTo>
                    <a:pt x="16" y="146"/>
                  </a:moveTo>
                  <a:cubicBezTo>
                    <a:pt x="16" y="252"/>
                    <a:pt x="109" y="284"/>
                    <a:pt x="162" y="297"/>
                  </a:cubicBezTo>
                  <a:cubicBezTo>
                    <a:pt x="175" y="299"/>
                    <a:pt x="212" y="310"/>
                    <a:pt x="225" y="313"/>
                  </a:cubicBezTo>
                  <a:cubicBezTo>
                    <a:pt x="278" y="326"/>
                    <a:pt x="326" y="337"/>
                    <a:pt x="326" y="379"/>
                  </a:cubicBezTo>
                  <a:cubicBezTo>
                    <a:pt x="326" y="408"/>
                    <a:pt x="294" y="432"/>
                    <a:pt x="236" y="432"/>
                  </a:cubicBezTo>
                  <a:cubicBezTo>
                    <a:pt x="178" y="432"/>
                    <a:pt x="143" y="403"/>
                    <a:pt x="138" y="352"/>
                  </a:cubicBezTo>
                  <a:lnTo>
                    <a:pt x="0" y="352"/>
                  </a:lnTo>
                  <a:cubicBezTo>
                    <a:pt x="6" y="405"/>
                    <a:pt x="35" y="530"/>
                    <a:pt x="236" y="530"/>
                  </a:cubicBezTo>
                  <a:cubicBezTo>
                    <a:pt x="424" y="530"/>
                    <a:pt x="477" y="427"/>
                    <a:pt x="477" y="368"/>
                  </a:cubicBezTo>
                  <a:cubicBezTo>
                    <a:pt x="477" y="302"/>
                    <a:pt x="435" y="246"/>
                    <a:pt x="310" y="215"/>
                  </a:cubicBezTo>
                  <a:cubicBezTo>
                    <a:pt x="302" y="212"/>
                    <a:pt x="262" y="204"/>
                    <a:pt x="247" y="199"/>
                  </a:cubicBezTo>
                  <a:cubicBezTo>
                    <a:pt x="183" y="183"/>
                    <a:pt x="165" y="172"/>
                    <a:pt x="165" y="141"/>
                  </a:cubicBezTo>
                  <a:cubicBezTo>
                    <a:pt x="165" y="111"/>
                    <a:pt x="196" y="98"/>
                    <a:pt x="231" y="98"/>
                  </a:cubicBezTo>
                  <a:cubicBezTo>
                    <a:pt x="310" y="98"/>
                    <a:pt x="326" y="138"/>
                    <a:pt x="326" y="162"/>
                  </a:cubicBezTo>
                  <a:lnTo>
                    <a:pt x="464" y="162"/>
                  </a:lnTo>
                  <a:cubicBezTo>
                    <a:pt x="464" y="109"/>
                    <a:pt x="427" y="0"/>
                    <a:pt x="231" y="0"/>
                  </a:cubicBezTo>
                  <a:cubicBezTo>
                    <a:pt x="74" y="0"/>
                    <a:pt x="16" y="80"/>
                    <a:pt x="16" y="146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" name="Freeform: Shape 10"/>
            <p:cNvSpPr/>
            <p:nvPr/>
          </p:nvSpPr>
          <p:spPr>
            <a:xfrm>
              <a:off x="2012080" y="4755338"/>
              <a:ext cx="97493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4" h="530">
                  <a:moveTo>
                    <a:pt x="376" y="331"/>
                  </a:moveTo>
                  <a:cubicBezTo>
                    <a:pt x="366" y="379"/>
                    <a:pt x="334" y="424"/>
                    <a:pt x="270" y="424"/>
                  </a:cubicBezTo>
                  <a:cubicBezTo>
                    <a:pt x="191" y="424"/>
                    <a:pt x="151" y="355"/>
                    <a:pt x="151" y="265"/>
                  </a:cubicBezTo>
                  <a:cubicBezTo>
                    <a:pt x="151" y="196"/>
                    <a:pt x="178" y="103"/>
                    <a:pt x="270" y="103"/>
                  </a:cubicBezTo>
                  <a:cubicBezTo>
                    <a:pt x="329" y="103"/>
                    <a:pt x="363" y="143"/>
                    <a:pt x="371" y="188"/>
                  </a:cubicBezTo>
                  <a:lnTo>
                    <a:pt x="511" y="188"/>
                  </a:lnTo>
                  <a:cubicBezTo>
                    <a:pt x="503" y="109"/>
                    <a:pt x="445" y="0"/>
                    <a:pt x="268" y="0"/>
                  </a:cubicBezTo>
                  <a:cubicBezTo>
                    <a:pt x="112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53" y="530"/>
                    <a:pt x="506" y="413"/>
                    <a:pt x="514" y="334"/>
                  </a:cubicBezTo>
                  <a:lnTo>
                    <a:pt x="376" y="334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" name="Freeform: Shape 11"/>
            <p:cNvSpPr/>
            <p:nvPr/>
          </p:nvSpPr>
          <p:spPr>
            <a:xfrm>
              <a:off x="2117744" y="4755338"/>
              <a:ext cx="101104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33" h="530">
                  <a:moveTo>
                    <a:pt x="268" y="0"/>
                  </a:moveTo>
                  <a:cubicBezTo>
                    <a:pt x="109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24" y="530"/>
                    <a:pt x="533" y="429"/>
                    <a:pt x="533" y="265"/>
                  </a:cubicBezTo>
                  <a:cubicBezTo>
                    <a:pt x="533" y="98"/>
                    <a:pt x="419" y="0"/>
                    <a:pt x="268" y="0"/>
                  </a:cubicBezTo>
                  <a:close/>
                  <a:moveTo>
                    <a:pt x="265" y="424"/>
                  </a:moveTo>
                  <a:cubicBezTo>
                    <a:pt x="188" y="424"/>
                    <a:pt x="146" y="355"/>
                    <a:pt x="146" y="265"/>
                  </a:cubicBezTo>
                  <a:cubicBezTo>
                    <a:pt x="149" y="196"/>
                    <a:pt x="175" y="103"/>
                    <a:pt x="265" y="103"/>
                  </a:cubicBezTo>
                  <a:cubicBezTo>
                    <a:pt x="347" y="103"/>
                    <a:pt x="382" y="183"/>
                    <a:pt x="382" y="265"/>
                  </a:cubicBezTo>
                  <a:cubicBezTo>
                    <a:pt x="382" y="347"/>
                    <a:pt x="347" y="424"/>
                    <a:pt x="265" y="424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696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  <p:sldLayoutId id="2147484065" r:id="rId7"/>
    <p:sldLayoutId id="2147484066" r:id="rId8"/>
    <p:sldLayoutId id="2147484067" r:id="rId9"/>
    <p:sldLayoutId id="2147484068" r:id="rId10"/>
    <p:sldLayoutId id="2147484069" r:id="rId11"/>
    <p:sldLayoutId id="2147484070" r:id="rId12"/>
    <p:sldLayoutId id="2147484071" r:id="rId13"/>
    <p:sldLayoutId id="2147484072" r:id="rId14"/>
    <p:sldLayoutId id="2147484073" r:id="rId15"/>
    <p:sldLayoutId id="2147484074" r:id="rId16"/>
    <p:sldLayoutId id="2147484075" r:id="rId17"/>
    <p:sldLayoutId id="2147484076" r:id="rId18"/>
    <p:sldLayoutId id="2147484077" r:id="rId19"/>
    <p:sldLayoutId id="2147484078" r:id="rId20"/>
    <p:sldLayoutId id="2147484079" r:id="rId21"/>
    <p:sldLayoutId id="2147484080" r:id="rId22"/>
    <p:sldLayoutId id="2147484081" r:id="rId23"/>
    <p:sldLayoutId id="2147484082" r:id="rId24"/>
    <p:sldLayoutId id="2147484083" r:id="rId25"/>
    <p:sldLayoutId id="2147484084" r:id="rId26"/>
    <p:sldLayoutId id="2147484085" r:id="rId27"/>
    <p:sldLayoutId id="2147484086" r:id="rId28"/>
    <p:sldLayoutId id="2147484087" r:id="rId29"/>
    <p:sldLayoutId id="2147484088" r:id="rId30"/>
    <p:sldLayoutId id="2147484089" r:id="rId31"/>
    <p:sldLayoutId id="2147484090" r:id="rId32"/>
    <p:sldLayoutId id="2147484091" r:id="rId33"/>
    <p:sldLayoutId id="2147484092" r:id="rId34"/>
    <p:sldLayoutId id="2147484094" r:id="rId35"/>
    <p:sldLayoutId id="2147484095" r:id="rId36"/>
    <p:sldLayoutId id="2147484097" r:id="rId37"/>
    <p:sldLayoutId id="2147484098" r:id="rId38"/>
  </p:sldLayoutIdLst>
  <p:transition/>
  <p:hf hdr="0" dt="0"/>
  <p:txStyles>
    <p:titleStyle>
      <a:lvl1pPr marL="6251" indent="-62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en-US" sz="2800" b="0" kern="1200" dirty="0" smtClean="0">
          <a:solidFill>
            <a:schemeClr val="accent6"/>
          </a:solidFill>
          <a:latin typeface="+mj-lt"/>
          <a:ea typeface="+mj-ea"/>
          <a:cs typeface="+mj-cs"/>
          <a:sym typeface="Arial" pitchFamily="34" charset="0"/>
        </a:defRPr>
      </a:lvl1pPr>
      <a:lvl2pPr marL="6251" indent="-62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2pPr>
      <a:lvl3pPr marL="6251" indent="-62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3pPr>
      <a:lvl4pPr marL="6251" indent="-62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4pPr>
      <a:lvl5pPr marL="6251" indent="-62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5pPr>
      <a:lvl6pPr marL="26342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6pPr>
      <a:lvl7pPr marL="52060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7pPr>
      <a:lvl8pPr marL="77777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8pPr>
      <a:lvl9pPr marL="10349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9pPr>
    </p:titleStyle>
    <p:bodyStyle>
      <a:lvl1pPr marL="187523" indent="-185738" algn="l" rtl="0" eaLnBrk="1" fontAlgn="base" hangingPunct="1">
        <a:lnSpc>
          <a:spcPct val="90000"/>
        </a:lnSpc>
        <a:spcBef>
          <a:spcPts val="12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386656" indent="-193775" algn="l" rtl="0" eaLnBrk="1" fontAlgn="base" hangingPunct="1">
        <a:lnSpc>
          <a:spcPct val="90000"/>
        </a:lnSpc>
        <a:spcBef>
          <a:spcPts val="4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2pPr>
      <a:lvl3pPr marL="546497" indent="-159842" algn="l" rtl="0" eaLnBrk="1" fontAlgn="base" hangingPunct="1">
        <a:lnSpc>
          <a:spcPct val="90000"/>
        </a:lnSpc>
        <a:spcBef>
          <a:spcPts val="2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3pPr>
      <a:lvl4pPr marL="706339" indent="-159842" algn="l" rtl="0" eaLnBrk="1" fontAlgn="base" hangingPunct="1">
        <a:lnSpc>
          <a:spcPct val="90000"/>
        </a:lnSpc>
        <a:spcBef>
          <a:spcPts val="2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4pPr>
      <a:lvl5pPr marL="773311" indent="-66973" algn="l" rtl="0" eaLnBrk="1" fontAlgn="base" hangingPunct="1">
        <a:lnSpc>
          <a:spcPct val="95000"/>
        </a:lnSpc>
        <a:spcBef>
          <a:spcPts val="675"/>
        </a:spcBef>
        <a:spcAft>
          <a:spcPct val="0"/>
        </a:spcAft>
        <a:buClr>
          <a:srgbClr val="FFFFFF"/>
        </a:buClr>
        <a:buSzPct val="100000"/>
        <a:buFont typeface="Arial" pitchFamily="34" charset="0"/>
        <a:buChar char="»"/>
        <a:defRPr>
          <a:solidFill>
            <a:schemeClr val="tx2"/>
          </a:solidFill>
          <a:latin typeface="+mn-lt"/>
          <a:ea typeface="+mn-ea"/>
          <a:cs typeface="+mn-cs"/>
          <a:sym typeface="Arial" pitchFamily="34" charset="0"/>
        </a:defRPr>
      </a:lvl5pPr>
      <a:lvl6pPr marL="1416248" indent="-128588" algn="l" rtl="0" eaLnBrk="1" fontAlgn="base" hangingPunct="1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6pPr>
      <a:lvl7pPr marL="1673423" indent="-128588" algn="l" rtl="0" eaLnBrk="1" fontAlgn="base" hangingPunct="1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7pPr>
      <a:lvl8pPr marL="1930598" indent="-128588" algn="l" rtl="0" eaLnBrk="1" fontAlgn="base" hangingPunct="1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8pPr>
      <a:lvl9pPr marL="2187773" indent="-128588" algn="l" rtl="0" eaLnBrk="1" fontAlgn="base" hangingPunct="1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9pPr>
    </p:bodyStyle>
    <p:otherStyle>
      <a:defPPr>
        <a:defRPr lang="en-US"/>
      </a:defPPr>
      <a:lvl1pPr marL="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pos="288">
          <p15:clr>
            <a:srgbClr val="F26B43"/>
          </p15:clr>
        </p15:guide>
        <p15:guide id="4" pos="5496">
          <p15:clr>
            <a:srgbClr val="F26B43"/>
          </p15:clr>
        </p15:guide>
        <p15:guide id="5" orient="horz" pos="5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 fontAlgn="auto">
              <a:spcBef>
                <a:spcPts val="0"/>
              </a:spcBef>
              <a:spcAft>
                <a:spcPts val="0"/>
              </a:spcAft>
            </a:pPr>
            <a:r>
              <a:rPr>
                <a:latin typeface="Arial"/>
              </a:rPr>
              <a:t>Presentation ID</a:t>
            </a:r>
          </a:p>
        </p:txBody>
      </p:sp>
      <p:sp>
        <p:nvSpPr>
          <p:cNvPr id="1026" name="Rectangle 2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356616" y="217715"/>
            <a:ext cx="8513064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" pitchFamily="34" charset="0"/>
              </a:rPr>
              <a:t>Slide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356616" y="1079426"/>
            <a:ext cx="8513064" cy="330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dirty="0">
                <a:sym typeface="Arial" pitchFamily="34" charset="0"/>
              </a:rPr>
              <a:t>Second level</a:t>
            </a:r>
          </a:p>
          <a:p>
            <a:pPr lvl="2"/>
            <a:r>
              <a:rPr lang="en-US" dirty="0">
                <a:sym typeface="Arial" pitchFamily="34" charset="0"/>
              </a:rPr>
              <a:t>Third level</a:t>
            </a:r>
          </a:p>
          <a:p>
            <a:pPr lvl="3"/>
            <a:r>
              <a:rPr lang="en-US" dirty="0">
                <a:sym typeface="Arial" pitchFamily="34" charset="0"/>
              </a:rPr>
              <a:t>Fourth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rgbClr val="000000"/>
                </a:solidFill>
                <a:latin typeface="Arial"/>
                <a:cs typeface="CiscoSans Thin"/>
              </a:rPr>
              <a:t>© 2017  Cisco and/or its affiliates. All rights reserved.   Cisco Public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454861" y="4785454"/>
            <a:ext cx="820227" cy="274319"/>
            <a:chOff x="1741456" y="4513412"/>
            <a:chExt cx="1027381" cy="343600"/>
          </a:xfrm>
        </p:grpSpPr>
        <p:sp>
          <p:nvSpPr>
            <p:cNvPr id="10" name="Freeform: Shape 1"/>
            <p:cNvSpPr/>
            <p:nvPr/>
          </p:nvSpPr>
          <p:spPr>
            <a:xfrm>
              <a:off x="2624973" y="4513412"/>
              <a:ext cx="143864" cy="34303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58" h="1806">
                  <a:moveTo>
                    <a:pt x="242" y="829"/>
                  </a:moveTo>
                  <a:cubicBezTo>
                    <a:pt x="215" y="896"/>
                    <a:pt x="204" y="941"/>
                    <a:pt x="204" y="964"/>
                  </a:cubicBezTo>
                  <a:cubicBezTo>
                    <a:pt x="183" y="999"/>
                    <a:pt x="175" y="1070"/>
                    <a:pt x="175" y="1097"/>
                  </a:cubicBezTo>
                  <a:lnTo>
                    <a:pt x="175" y="1129"/>
                  </a:lnTo>
                  <a:lnTo>
                    <a:pt x="223" y="1208"/>
                  </a:lnTo>
                  <a:cubicBezTo>
                    <a:pt x="250" y="1245"/>
                    <a:pt x="218" y="1258"/>
                    <a:pt x="292" y="1282"/>
                  </a:cubicBezTo>
                  <a:cubicBezTo>
                    <a:pt x="318" y="1282"/>
                    <a:pt x="340" y="1261"/>
                    <a:pt x="353" y="1221"/>
                  </a:cubicBezTo>
                  <a:lnTo>
                    <a:pt x="353" y="1208"/>
                  </a:lnTo>
                  <a:cubicBezTo>
                    <a:pt x="353" y="1113"/>
                    <a:pt x="387" y="978"/>
                    <a:pt x="419" y="888"/>
                  </a:cubicBezTo>
                  <a:cubicBezTo>
                    <a:pt x="419" y="845"/>
                    <a:pt x="456" y="718"/>
                    <a:pt x="588" y="406"/>
                  </a:cubicBezTo>
                  <a:cubicBezTo>
                    <a:pt x="588" y="371"/>
                    <a:pt x="618" y="308"/>
                    <a:pt x="678" y="210"/>
                  </a:cubicBezTo>
                  <a:cubicBezTo>
                    <a:pt x="729" y="125"/>
                    <a:pt x="742" y="138"/>
                    <a:pt x="758" y="128"/>
                  </a:cubicBezTo>
                  <a:lnTo>
                    <a:pt x="758" y="80"/>
                  </a:lnTo>
                  <a:lnTo>
                    <a:pt x="739" y="61"/>
                  </a:lnTo>
                  <a:cubicBezTo>
                    <a:pt x="739" y="61"/>
                    <a:pt x="721" y="43"/>
                    <a:pt x="671" y="22"/>
                  </a:cubicBezTo>
                  <a:cubicBezTo>
                    <a:pt x="671" y="22"/>
                    <a:pt x="620" y="0"/>
                    <a:pt x="604" y="0"/>
                  </a:cubicBezTo>
                  <a:cubicBezTo>
                    <a:pt x="588" y="0"/>
                    <a:pt x="557" y="32"/>
                    <a:pt x="530" y="93"/>
                  </a:cubicBezTo>
                  <a:close/>
                  <a:moveTo>
                    <a:pt x="14" y="1738"/>
                  </a:moveTo>
                  <a:cubicBezTo>
                    <a:pt x="14" y="1772"/>
                    <a:pt x="-18" y="1783"/>
                    <a:pt x="16" y="1806"/>
                  </a:cubicBezTo>
                  <a:lnTo>
                    <a:pt x="77" y="1806"/>
                  </a:lnTo>
                  <a:cubicBezTo>
                    <a:pt x="144" y="1775"/>
                    <a:pt x="167" y="1716"/>
                    <a:pt x="252" y="1528"/>
                  </a:cubicBezTo>
                  <a:lnTo>
                    <a:pt x="252" y="1486"/>
                  </a:lnTo>
                  <a:cubicBezTo>
                    <a:pt x="252" y="1460"/>
                    <a:pt x="273" y="1446"/>
                    <a:pt x="218" y="1412"/>
                  </a:cubicBezTo>
                  <a:lnTo>
                    <a:pt x="202" y="1412"/>
                  </a:lnTo>
                  <a:cubicBezTo>
                    <a:pt x="93" y="1409"/>
                    <a:pt x="67" y="1465"/>
                    <a:pt x="14" y="1682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" name="Freeform: Shape 2"/>
            <p:cNvSpPr/>
            <p:nvPr/>
          </p:nvSpPr>
          <p:spPr>
            <a:xfrm>
              <a:off x="2244124" y="4551801"/>
              <a:ext cx="81339" cy="30426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9" h="1602">
                  <a:moveTo>
                    <a:pt x="244" y="1533"/>
                  </a:moveTo>
                  <a:cubicBezTo>
                    <a:pt x="209" y="1533"/>
                    <a:pt x="199" y="1483"/>
                    <a:pt x="183" y="1329"/>
                  </a:cubicBezTo>
                  <a:cubicBezTo>
                    <a:pt x="201" y="1064"/>
                    <a:pt x="223" y="884"/>
                    <a:pt x="241" y="789"/>
                  </a:cubicBezTo>
                  <a:cubicBezTo>
                    <a:pt x="323" y="384"/>
                    <a:pt x="307" y="458"/>
                    <a:pt x="366" y="320"/>
                  </a:cubicBezTo>
                  <a:cubicBezTo>
                    <a:pt x="424" y="180"/>
                    <a:pt x="429" y="161"/>
                    <a:pt x="429" y="119"/>
                  </a:cubicBezTo>
                  <a:cubicBezTo>
                    <a:pt x="429" y="71"/>
                    <a:pt x="376" y="32"/>
                    <a:pt x="268" y="0"/>
                  </a:cubicBezTo>
                  <a:lnTo>
                    <a:pt x="260" y="0"/>
                  </a:lnTo>
                  <a:lnTo>
                    <a:pt x="257" y="2"/>
                  </a:lnTo>
                  <a:cubicBezTo>
                    <a:pt x="257" y="2"/>
                    <a:pt x="254" y="5"/>
                    <a:pt x="241" y="63"/>
                  </a:cubicBezTo>
                  <a:lnTo>
                    <a:pt x="209" y="201"/>
                  </a:lnTo>
                  <a:cubicBezTo>
                    <a:pt x="130" y="535"/>
                    <a:pt x="127" y="564"/>
                    <a:pt x="109" y="614"/>
                  </a:cubicBezTo>
                  <a:cubicBezTo>
                    <a:pt x="-8" y="1138"/>
                    <a:pt x="0" y="1213"/>
                    <a:pt x="0" y="1340"/>
                  </a:cubicBezTo>
                  <a:cubicBezTo>
                    <a:pt x="5" y="1385"/>
                    <a:pt x="27" y="1432"/>
                    <a:pt x="66" y="1483"/>
                  </a:cubicBezTo>
                  <a:cubicBezTo>
                    <a:pt x="146" y="1562"/>
                    <a:pt x="212" y="1602"/>
                    <a:pt x="257" y="1602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" name="Freeform: Shape 3"/>
            <p:cNvSpPr/>
            <p:nvPr/>
          </p:nvSpPr>
          <p:spPr>
            <a:xfrm>
              <a:off x="2307789" y="4611664"/>
              <a:ext cx="82479" cy="24458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35" h="1288">
                  <a:moveTo>
                    <a:pt x="270" y="204"/>
                  </a:moveTo>
                  <a:lnTo>
                    <a:pt x="294" y="212"/>
                  </a:lnTo>
                  <a:cubicBezTo>
                    <a:pt x="331" y="206"/>
                    <a:pt x="379" y="164"/>
                    <a:pt x="435" y="82"/>
                  </a:cubicBezTo>
                  <a:lnTo>
                    <a:pt x="432" y="71"/>
                  </a:lnTo>
                  <a:cubicBezTo>
                    <a:pt x="429" y="45"/>
                    <a:pt x="395" y="21"/>
                    <a:pt x="329" y="0"/>
                  </a:cubicBezTo>
                  <a:lnTo>
                    <a:pt x="321" y="0"/>
                  </a:lnTo>
                  <a:cubicBezTo>
                    <a:pt x="302" y="3"/>
                    <a:pt x="284" y="69"/>
                    <a:pt x="270" y="204"/>
                  </a:cubicBezTo>
                  <a:close/>
                  <a:moveTo>
                    <a:pt x="210" y="1218"/>
                  </a:moveTo>
                  <a:lnTo>
                    <a:pt x="199" y="1189"/>
                  </a:lnTo>
                  <a:cubicBezTo>
                    <a:pt x="194" y="1048"/>
                    <a:pt x="194" y="956"/>
                    <a:pt x="204" y="913"/>
                  </a:cubicBezTo>
                  <a:lnTo>
                    <a:pt x="194" y="884"/>
                  </a:lnTo>
                  <a:cubicBezTo>
                    <a:pt x="191" y="829"/>
                    <a:pt x="196" y="800"/>
                    <a:pt x="207" y="800"/>
                  </a:cubicBezTo>
                  <a:cubicBezTo>
                    <a:pt x="220" y="712"/>
                    <a:pt x="236" y="662"/>
                    <a:pt x="249" y="651"/>
                  </a:cubicBezTo>
                  <a:cubicBezTo>
                    <a:pt x="255" y="590"/>
                    <a:pt x="286" y="511"/>
                    <a:pt x="347" y="413"/>
                  </a:cubicBezTo>
                  <a:cubicBezTo>
                    <a:pt x="345" y="381"/>
                    <a:pt x="281" y="341"/>
                    <a:pt x="165" y="291"/>
                  </a:cubicBezTo>
                  <a:cubicBezTo>
                    <a:pt x="133" y="294"/>
                    <a:pt x="106" y="360"/>
                    <a:pt x="82" y="484"/>
                  </a:cubicBezTo>
                  <a:cubicBezTo>
                    <a:pt x="16" y="768"/>
                    <a:pt x="-10" y="969"/>
                    <a:pt x="3" y="1086"/>
                  </a:cubicBezTo>
                  <a:cubicBezTo>
                    <a:pt x="14" y="1168"/>
                    <a:pt x="24" y="1207"/>
                    <a:pt x="40" y="1207"/>
                  </a:cubicBezTo>
                  <a:cubicBezTo>
                    <a:pt x="96" y="1268"/>
                    <a:pt x="157" y="1295"/>
                    <a:pt x="225" y="1287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" name="Freeform: Shape 4"/>
            <p:cNvSpPr/>
            <p:nvPr/>
          </p:nvSpPr>
          <p:spPr>
            <a:xfrm>
              <a:off x="2387038" y="4639791"/>
              <a:ext cx="173891" cy="21627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16" h="1139">
                  <a:moveTo>
                    <a:pt x="871" y="172"/>
                  </a:moveTo>
                  <a:cubicBezTo>
                    <a:pt x="900" y="141"/>
                    <a:pt x="916" y="114"/>
                    <a:pt x="916" y="95"/>
                  </a:cubicBezTo>
                  <a:cubicBezTo>
                    <a:pt x="916" y="37"/>
                    <a:pt x="892" y="5"/>
                    <a:pt x="795" y="0"/>
                  </a:cubicBezTo>
                  <a:cubicBezTo>
                    <a:pt x="773" y="0"/>
                    <a:pt x="736" y="35"/>
                    <a:pt x="683" y="106"/>
                  </a:cubicBezTo>
                  <a:cubicBezTo>
                    <a:pt x="644" y="252"/>
                    <a:pt x="599" y="350"/>
                    <a:pt x="543" y="403"/>
                  </a:cubicBezTo>
                  <a:cubicBezTo>
                    <a:pt x="456" y="596"/>
                    <a:pt x="389" y="723"/>
                    <a:pt x="344" y="781"/>
                  </a:cubicBezTo>
                  <a:cubicBezTo>
                    <a:pt x="331" y="832"/>
                    <a:pt x="318" y="858"/>
                    <a:pt x="307" y="858"/>
                  </a:cubicBezTo>
                  <a:lnTo>
                    <a:pt x="305" y="858"/>
                  </a:lnTo>
                  <a:cubicBezTo>
                    <a:pt x="305" y="858"/>
                    <a:pt x="302" y="858"/>
                    <a:pt x="299" y="773"/>
                  </a:cubicBezTo>
                  <a:lnTo>
                    <a:pt x="294" y="569"/>
                  </a:lnTo>
                  <a:lnTo>
                    <a:pt x="302" y="498"/>
                  </a:lnTo>
                  <a:lnTo>
                    <a:pt x="286" y="416"/>
                  </a:lnTo>
                  <a:lnTo>
                    <a:pt x="294" y="397"/>
                  </a:lnTo>
                  <a:lnTo>
                    <a:pt x="278" y="363"/>
                  </a:lnTo>
                  <a:lnTo>
                    <a:pt x="286" y="339"/>
                  </a:lnTo>
                  <a:lnTo>
                    <a:pt x="286" y="334"/>
                  </a:lnTo>
                  <a:cubicBezTo>
                    <a:pt x="286" y="286"/>
                    <a:pt x="207" y="249"/>
                    <a:pt x="45" y="220"/>
                  </a:cubicBezTo>
                  <a:cubicBezTo>
                    <a:pt x="24" y="225"/>
                    <a:pt x="11" y="236"/>
                    <a:pt x="0" y="249"/>
                  </a:cubicBezTo>
                  <a:lnTo>
                    <a:pt x="0" y="260"/>
                  </a:lnTo>
                  <a:cubicBezTo>
                    <a:pt x="29" y="260"/>
                    <a:pt x="53" y="474"/>
                    <a:pt x="74" y="906"/>
                  </a:cubicBezTo>
                  <a:cubicBezTo>
                    <a:pt x="74" y="993"/>
                    <a:pt x="93" y="1049"/>
                    <a:pt x="133" y="1073"/>
                  </a:cubicBezTo>
                  <a:cubicBezTo>
                    <a:pt x="170" y="1115"/>
                    <a:pt x="215" y="1139"/>
                    <a:pt x="273" y="1139"/>
                  </a:cubicBezTo>
                  <a:lnTo>
                    <a:pt x="302" y="1139"/>
                  </a:lnTo>
                  <a:lnTo>
                    <a:pt x="305" y="1136"/>
                  </a:lnTo>
                  <a:cubicBezTo>
                    <a:pt x="305" y="1136"/>
                    <a:pt x="307" y="1134"/>
                    <a:pt x="342" y="1054"/>
                  </a:cubicBezTo>
                  <a:lnTo>
                    <a:pt x="432" y="848"/>
                  </a:lnTo>
                  <a:cubicBezTo>
                    <a:pt x="516" y="667"/>
                    <a:pt x="569" y="564"/>
                    <a:pt x="593" y="540"/>
                  </a:cubicBezTo>
                  <a:cubicBezTo>
                    <a:pt x="620" y="474"/>
                    <a:pt x="641" y="440"/>
                    <a:pt x="652" y="434"/>
                  </a:cubicBezTo>
                  <a:lnTo>
                    <a:pt x="654" y="434"/>
                  </a:lnTo>
                  <a:cubicBezTo>
                    <a:pt x="654" y="434"/>
                    <a:pt x="657" y="434"/>
                    <a:pt x="712" y="368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" name="Freeform: Shape 5"/>
            <p:cNvSpPr/>
            <p:nvPr/>
          </p:nvSpPr>
          <p:spPr>
            <a:xfrm>
              <a:off x="2518358" y="4655945"/>
              <a:ext cx="124099" cy="20106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4" h="1059">
                  <a:moveTo>
                    <a:pt x="337" y="53"/>
                  </a:moveTo>
                  <a:cubicBezTo>
                    <a:pt x="276" y="108"/>
                    <a:pt x="233" y="167"/>
                    <a:pt x="204" y="230"/>
                  </a:cubicBezTo>
                  <a:lnTo>
                    <a:pt x="201" y="233"/>
                  </a:lnTo>
                  <a:cubicBezTo>
                    <a:pt x="201" y="233"/>
                    <a:pt x="199" y="236"/>
                    <a:pt x="183" y="262"/>
                  </a:cubicBezTo>
                  <a:lnTo>
                    <a:pt x="125" y="368"/>
                  </a:lnTo>
                  <a:cubicBezTo>
                    <a:pt x="43" y="564"/>
                    <a:pt x="0" y="710"/>
                    <a:pt x="0" y="808"/>
                  </a:cubicBezTo>
                  <a:lnTo>
                    <a:pt x="0" y="826"/>
                  </a:lnTo>
                  <a:cubicBezTo>
                    <a:pt x="0" y="861"/>
                    <a:pt x="21" y="900"/>
                    <a:pt x="66" y="945"/>
                  </a:cubicBezTo>
                  <a:cubicBezTo>
                    <a:pt x="109" y="1019"/>
                    <a:pt x="159" y="1059"/>
                    <a:pt x="220" y="1059"/>
                  </a:cubicBezTo>
                  <a:cubicBezTo>
                    <a:pt x="268" y="1049"/>
                    <a:pt x="294" y="1038"/>
                    <a:pt x="294" y="1030"/>
                  </a:cubicBezTo>
                  <a:cubicBezTo>
                    <a:pt x="339" y="998"/>
                    <a:pt x="360" y="977"/>
                    <a:pt x="360" y="964"/>
                  </a:cubicBezTo>
                  <a:cubicBezTo>
                    <a:pt x="432" y="874"/>
                    <a:pt x="477" y="800"/>
                    <a:pt x="501" y="739"/>
                  </a:cubicBezTo>
                  <a:lnTo>
                    <a:pt x="501" y="733"/>
                  </a:lnTo>
                  <a:lnTo>
                    <a:pt x="485" y="720"/>
                  </a:lnTo>
                  <a:lnTo>
                    <a:pt x="469" y="733"/>
                  </a:lnTo>
                  <a:cubicBezTo>
                    <a:pt x="392" y="845"/>
                    <a:pt x="310" y="924"/>
                    <a:pt x="220" y="972"/>
                  </a:cubicBezTo>
                  <a:cubicBezTo>
                    <a:pt x="204" y="972"/>
                    <a:pt x="191" y="961"/>
                    <a:pt x="183" y="943"/>
                  </a:cubicBezTo>
                  <a:cubicBezTo>
                    <a:pt x="183" y="813"/>
                    <a:pt x="233" y="641"/>
                    <a:pt x="331" y="421"/>
                  </a:cubicBezTo>
                  <a:lnTo>
                    <a:pt x="382" y="424"/>
                  </a:lnTo>
                  <a:cubicBezTo>
                    <a:pt x="382" y="424"/>
                    <a:pt x="411" y="426"/>
                    <a:pt x="440" y="416"/>
                  </a:cubicBezTo>
                  <a:lnTo>
                    <a:pt x="530" y="379"/>
                  </a:lnTo>
                  <a:cubicBezTo>
                    <a:pt x="588" y="349"/>
                    <a:pt x="628" y="299"/>
                    <a:pt x="654" y="230"/>
                  </a:cubicBezTo>
                  <a:lnTo>
                    <a:pt x="654" y="159"/>
                  </a:lnTo>
                  <a:cubicBezTo>
                    <a:pt x="646" y="111"/>
                    <a:pt x="577" y="58"/>
                    <a:pt x="448" y="0"/>
                  </a:cubicBezTo>
                  <a:lnTo>
                    <a:pt x="411" y="0"/>
                  </a:lnTo>
                  <a:close/>
                  <a:moveTo>
                    <a:pt x="374" y="349"/>
                  </a:moveTo>
                  <a:cubicBezTo>
                    <a:pt x="453" y="244"/>
                    <a:pt x="506" y="191"/>
                    <a:pt x="535" y="191"/>
                  </a:cubicBezTo>
                  <a:lnTo>
                    <a:pt x="543" y="191"/>
                  </a:lnTo>
                  <a:lnTo>
                    <a:pt x="551" y="196"/>
                  </a:lnTo>
                  <a:cubicBezTo>
                    <a:pt x="498" y="310"/>
                    <a:pt x="448" y="368"/>
                    <a:pt x="405" y="368"/>
                  </a:cubicBezTo>
                  <a:lnTo>
                    <a:pt x="376" y="355"/>
                  </a:lnTo>
                  <a:lnTo>
                    <a:pt x="376" y="349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" name="Freeform: Shape 6"/>
            <p:cNvSpPr/>
            <p:nvPr/>
          </p:nvSpPr>
          <p:spPr>
            <a:xfrm>
              <a:off x="1741456" y="4718660"/>
              <a:ext cx="122009" cy="13721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3" h="723">
                  <a:moveTo>
                    <a:pt x="495" y="442"/>
                  </a:moveTo>
                  <a:cubicBezTo>
                    <a:pt x="490" y="495"/>
                    <a:pt x="455" y="598"/>
                    <a:pt x="339" y="598"/>
                  </a:cubicBezTo>
                  <a:cubicBezTo>
                    <a:pt x="233" y="598"/>
                    <a:pt x="151" y="522"/>
                    <a:pt x="151" y="363"/>
                  </a:cubicBezTo>
                  <a:cubicBezTo>
                    <a:pt x="151" y="220"/>
                    <a:pt x="222" y="127"/>
                    <a:pt x="339" y="127"/>
                  </a:cubicBezTo>
                  <a:cubicBezTo>
                    <a:pt x="434" y="127"/>
                    <a:pt x="482" y="199"/>
                    <a:pt x="490" y="249"/>
                  </a:cubicBezTo>
                  <a:lnTo>
                    <a:pt x="635" y="249"/>
                  </a:lnTo>
                  <a:cubicBezTo>
                    <a:pt x="627" y="161"/>
                    <a:pt x="559" y="0"/>
                    <a:pt x="339" y="0"/>
                  </a:cubicBezTo>
                  <a:cubicBezTo>
                    <a:pt x="130" y="0"/>
                    <a:pt x="0" y="156"/>
                    <a:pt x="0" y="360"/>
                  </a:cubicBezTo>
                  <a:cubicBezTo>
                    <a:pt x="0" y="577"/>
                    <a:pt x="140" y="723"/>
                    <a:pt x="339" y="723"/>
                  </a:cubicBezTo>
                  <a:cubicBezTo>
                    <a:pt x="566" y="723"/>
                    <a:pt x="638" y="537"/>
                    <a:pt x="643" y="439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" name="Freeform: Shape 7"/>
            <p:cNvSpPr/>
            <p:nvPr/>
          </p:nvSpPr>
          <p:spPr>
            <a:xfrm>
              <a:off x="1876198" y="4721701"/>
              <a:ext cx="27556" cy="2337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124">
                  <a:moveTo>
                    <a:pt x="73" y="124"/>
                  </a:moveTo>
                  <a:lnTo>
                    <a:pt x="0" y="124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24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" name="Freeform: Shape 8"/>
            <p:cNvSpPr/>
            <p:nvPr/>
          </p:nvSpPr>
          <p:spPr>
            <a:xfrm>
              <a:off x="1876198" y="4757809"/>
              <a:ext cx="27556" cy="9502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501">
                  <a:moveTo>
                    <a:pt x="73" y="501"/>
                  </a:moveTo>
                  <a:lnTo>
                    <a:pt x="0" y="501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501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" name="Freeform: Shape 9"/>
            <p:cNvSpPr/>
            <p:nvPr/>
          </p:nvSpPr>
          <p:spPr>
            <a:xfrm>
              <a:off x="1914967" y="4755338"/>
              <a:ext cx="90461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7" h="530">
                  <a:moveTo>
                    <a:pt x="16" y="146"/>
                  </a:moveTo>
                  <a:cubicBezTo>
                    <a:pt x="16" y="252"/>
                    <a:pt x="109" y="284"/>
                    <a:pt x="162" y="297"/>
                  </a:cubicBezTo>
                  <a:cubicBezTo>
                    <a:pt x="175" y="299"/>
                    <a:pt x="212" y="310"/>
                    <a:pt x="225" y="313"/>
                  </a:cubicBezTo>
                  <a:cubicBezTo>
                    <a:pt x="278" y="326"/>
                    <a:pt x="326" y="337"/>
                    <a:pt x="326" y="379"/>
                  </a:cubicBezTo>
                  <a:cubicBezTo>
                    <a:pt x="326" y="408"/>
                    <a:pt x="294" y="432"/>
                    <a:pt x="236" y="432"/>
                  </a:cubicBezTo>
                  <a:cubicBezTo>
                    <a:pt x="178" y="432"/>
                    <a:pt x="143" y="403"/>
                    <a:pt x="138" y="352"/>
                  </a:cubicBezTo>
                  <a:lnTo>
                    <a:pt x="0" y="352"/>
                  </a:lnTo>
                  <a:cubicBezTo>
                    <a:pt x="6" y="405"/>
                    <a:pt x="35" y="530"/>
                    <a:pt x="236" y="530"/>
                  </a:cubicBezTo>
                  <a:cubicBezTo>
                    <a:pt x="424" y="530"/>
                    <a:pt x="477" y="427"/>
                    <a:pt x="477" y="368"/>
                  </a:cubicBezTo>
                  <a:cubicBezTo>
                    <a:pt x="477" y="302"/>
                    <a:pt x="435" y="246"/>
                    <a:pt x="310" y="215"/>
                  </a:cubicBezTo>
                  <a:cubicBezTo>
                    <a:pt x="302" y="212"/>
                    <a:pt x="262" y="204"/>
                    <a:pt x="247" y="199"/>
                  </a:cubicBezTo>
                  <a:cubicBezTo>
                    <a:pt x="183" y="183"/>
                    <a:pt x="165" y="172"/>
                    <a:pt x="165" y="141"/>
                  </a:cubicBezTo>
                  <a:cubicBezTo>
                    <a:pt x="165" y="111"/>
                    <a:pt x="196" y="98"/>
                    <a:pt x="231" y="98"/>
                  </a:cubicBezTo>
                  <a:cubicBezTo>
                    <a:pt x="310" y="98"/>
                    <a:pt x="326" y="138"/>
                    <a:pt x="326" y="162"/>
                  </a:cubicBezTo>
                  <a:lnTo>
                    <a:pt x="464" y="162"/>
                  </a:lnTo>
                  <a:cubicBezTo>
                    <a:pt x="464" y="109"/>
                    <a:pt x="427" y="0"/>
                    <a:pt x="231" y="0"/>
                  </a:cubicBezTo>
                  <a:cubicBezTo>
                    <a:pt x="74" y="0"/>
                    <a:pt x="16" y="80"/>
                    <a:pt x="16" y="146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" name="Freeform: Shape 10"/>
            <p:cNvSpPr/>
            <p:nvPr/>
          </p:nvSpPr>
          <p:spPr>
            <a:xfrm>
              <a:off x="2012080" y="4755338"/>
              <a:ext cx="97493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4" h="530">
                  <a:moveTo>
                    <a:pt x="376" y="331"/>
                  </a:moveTo>
                  <a:cubicBezTo>
                    <a:pt x="366" y="379"/>
                    <a:pt x="334" y="424"/>
                    <a:pt x="270" y="424"/>
                  </a:cubicBezTo>
                  <a:cubicBezTo>
                    <a:pt x="191" y="424"/>
                    <a:pt x="151" y="355"/>
                    <a:pt x="151" y="265"/>
                  </a:cubicBezTo>
                  <a:cubicBezTo>
                    <a:pt x="151" y="196"/>
                    <a:pt x="178" y="103"/>
                    <a:pt x="270" y="103"/>
                  </a:cubicBezTo>
                  <a:cubicBezTo>
                    <a:pt x="329" y="103"/>
                    <a:pt x="363" y="143"/>
                    <a:pt x="371" y="188"/>
                  </a:cubicBezTo>
                  <a:lnTo>
                    <a:pt x="511" y="188"/>
                  </a:lnTo>
                  <a:cubicBezTo>
                    <a:pt x="503" y="109"/>
                    <a:pt x="445" y="0"/>
                    <a:pt x="268" y="0"/>
                  </a:cubicBezTo>
                  <a:cubicBezTo>
                    <a:pt x="112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53" y="530"/>
                    <a:pt x="506" y="413"/>
                    <a:pt x="514" y="334"/>
                  </a:cubicBezTo>
                  <a:lnTo>
                    <a:pt x="376" y="334"/>
                  </a:ln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" name="Freeform: Shape 11"/>
            <p:cNvSpPr/>
            <p:nvPr/>
          </p:nvSpPr>
          <p:spPr>
            <a:xfrm>
              <a:off x="2117744" y="4755338"/>
              <a:ext cx="101104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33" h="530">
                  <a:moveTo>
                    <a:pt x="268" y="0"/>
                  </a:moveTo>
                  <a:cubicBezTo>
                    <a:pt x="109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24" y="530"/>
                    <a:pt x="533" y="429"/>
                    <a:pt x="533" y="265"/>
                  </a:cubicBezTo>
                  <a:cubicBezTo>
                    <a:pt x="533" y="98"/>
                    <a:pt x="419" y="0"/>
                    <a:pt x="268" y="0"/>
                  </a:cubicBezTo>
                  <a:close/>
                  <a:moveTo>
                    <a:pt x="265" y="424"/>
                  </a:moveTo>
                  <a:cubicBezTo>
                    <a:pt x="188" y="424"/>
                    <a:pt x="146" y="355"/>
                    <a:pt x="146" y="265"/>
                  </a:cubicBezTo>
                  <a:cubicBezTo>
                    <a:pt x="149" y="196"/>
                    <a:pt x="175" y="103"/>
                    <a:pt x="265" y="103"/>
                  </a:cubicBezTo>
                  <a:cubicBezTo>
                    <a:pt x="347" y="103"/>
                    <a:pt x="382" y="183"/>
                    <a:pt x="382" y="265"/>
                  </a:cubicBezTo>
                  <a:cubicBezTo>
                    <a:pt x="382" y="347"/>
                    <a:pt x="347" y="424"/>
                    <a:pt x="265" y="424"/>
                  </a:cubicBezTo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39393B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4378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  <p:sldLayoutId id="2147484102" r:id="rId2"/>
    <p:sldLayoutId id="2147484103" r:id="rId3"/>
    <p:sldLayoutId id="2147484104" r:id="rId4"/>
    <p:sldLayoutId id="2147484105" r:id="rId5"/>
    <p:sldLayoutId id="2147484106" r:id="rId6"/>
    <p:sldLayoutId id="2147484107" r:id="rId7"/>
    <p:sldLayoutId id="2147484108" r:id="rId8"/>
    <p:sldLayoutId id="2147484109" r:id="rId9"/>
    <p:sldLayoutId id="2147484110" r:id="rId10"/>
    <p:sldLayoutId id="2147484111" r:id="rId11"/>
    <p:sldLayoutId id="2147484112" r:id="rId12"/>
    <p:sldLayoutId id="2147484113" r:id="rId13"/>
    <p:sldLayoutId id="2147484114" r:id="rId14"/>
    <p:sldLayoutId id="2147484115" r:id="rId15"/>
    <p:sldLayoutId id="2147484116" r:id="rId16"/>
    <p:sldLayoutId id="2147484117" r:id="rId17"/>
    <p:sldLayoutId id="2147484118" r:id="rId18"/>
    <p:sldLayoutId id="2147484119" r:id="rId19"/>
    <p:sldLayoutId id="2147484120" r:id="rId20"/>
    <p:sldLayoutId id="2147484121" r:id="rId21"/>
    <p:sldLayoutId id="2147484122" r:id="rId22"/>
    <p:sldLayoutId id="2147484123" r:id="rId23"/>
    <p:sldLayoutId id="2147484124" r:id="rId24"/>
    <p:sldLayoutId id="2147484125" r:id="rId25"/>
    <p:sldLayoutId id="2147484126" r:id="rId26"/>
    <p:sldLayoutId id="2147484127" r:id="rId27"/>
    <p:sldLayoutId id="2147484128" r:id="rId28"/>
    <p:sldLayoutId id="2147484129" r:id="rId29"/>
    <p:sldLayoutId id="2147484130" r:id="rId30"/>
    <p:sldLayoutId id="2147484131" r:id="rId31"/>
    <p:sldLayoutId id="2147484132" r:id="rId32"/>
    <p:sldLayoutId id="2147484133" r:id="rId33"/>
    <p:sldLayoutId id="2147484134" r:id="rId34"/>
    <p:sldLayoutId id="2147484135" r:id="rId35"/>
    <p:sldLayoutId id="2147484136" r:id="rId36"/>
    <p:sldLayoutId id="2147484137" r:id="rId37"/>
    <p:sldLayoutId id="2147484139" r:id="rId38"/>
    <p:sldLayoutId id="2147484140" r:id="rId39"/>
    <p:sldLayoutId id="2147484141" r:id="rId40"/>
  </p:sldLayoutIdLst>
  <p:transition/>
  <p:hf hdr="0" dt="0"/>
  <p:txStyles>
    <p:titleStyle>
      <a:lvl1pPr marL="6251" indent="-62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en-US" sz="2800" b="0" kern="1200" dirty="0" smtClean="0">
          <a:solidFill>
            <a:schemeClr val="accent6"/>
          </a:solidFill>
          <a:latin typeface="+mj-lt"/>
          <a:ea typeface="+mj-ea"/>
          <a:cs typeface="+mj-cs"/>
          <a:sym typeface="Arial" pitchFamily="34" charset="0"/>
        </a:defRPr>
      </a:lvl1pPr>
      <a:lvl2pPr marL="6251" indent="-62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2pPr>
      <a:lvl3pPr marL="6251" indent="-62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3pPr>
      <a:lvl4pPr marL="6251" indent="-62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4pPr>
      <a:lvl5pPr marL="6251" indent="-62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5pPr>
      <a:lvl6pPr marL="26342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6pPr>
      <a:lvl7pPr marL="52060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7pPr>
      <a:lvl8pPr marL="77777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8pPr>
      <a:lvl9pPr marL="10349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9pPr>
    </p:titleStyle>
    <p:bodyStyle>
      <a:lvl1pPr marL="187523" indent="-185738" algn="l" rtl="0" eaLnBrk="1" fontAlgn="base" hangingPunct="1">
        <a:lnSpc>
          <a:spcPct val="90000"/>
        </a:lnSpc>
        <a:spcBef>
          <a:spcPts val="12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386656" indent="-193775" algn="l" rtl="0" eaLnBrk="1" fontAlgn="base" hangingPunct="1">
        <a:lnSpc>
          <a:spcPct val="90000"/>
        </a:lnSpc>
        <a:spcBef>
          <a:spcPts val="4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2pPr>
      <a:lvl3pPr marL="546497" indent="-159842" algn="l" rtl="0" eaLnBrk="1" fontAlgn="base" hangingPunct="1">
        <a:lnSpc>
          <a:spcPct val="90000"/>
        </a:lnSpc>
        <a:spcBef>
          <a:spcPts val="2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3pPr>
      <a:lvl4pPr marL="706339" indent="-159842" algn="l" rtl="0" eaLnBrk="1" fontAlgn="base" hangingPunct="1">
        <a:lnSpc>
          <a:spcPct val="90000"/>
        </a:lnSpc>
        <a:spcBef>
          <a:spcPts val="2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4pPr>
      <a:lvl5pPr marL="773311" indent="-66973" algn="l" rtl="0" eaLnBrk="1" fontAlgn="base" hangingPunct="1">
        <a:lnSpc>
          <a:spcPct val="95000"/>
        </a:lnSpc>
        <a:spcBef>
          <a:spcPts val="675"/>
        </a:spcBef>
        <a:spcAft>
          <a:spcPct val="0"/>
        </a:spcAft>
        <a:buClr>
          <a:srgbClr val="FFFFFF"/>
        </a:buClr>
        <a:buSzPct val="100000"/>
        <a:buFont typeface="Arial" pitchFamily="34" charset="0"/>
        <a:buChar char="»"/>
        <a:defRPr>
          <a:solidFill>
            <a:schemeClr val="tx2"/>
          </a:solidFill>
          <a:latin typeface="+mn-lt"/>
          <a:ea typeface="+mn-ea"/>
          <a:cs typeface="+mn-cs"/>
          <a:sym typeface="Arial" pitchFamily="34" charset="0"/>
        </a:defRPr>
      </a:lvl5pPr>
      <a:lvl6pPr marL="1416248" indent="-128588" algn="l" rtl="0" eaLnBrk="1" fontAlgn="base" hangingPunct="1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6pPr>
      <a:lvl7pPr marL="1673423" indent="-128588" algn="l" rtl="0" eaLnBrk="1" fontAlgn="base" hangingPunct="1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7pPr>
      <a:lvl8pPr marL="1930598" indent="-128588" algn="l" rtl="0" eaLnBrk="1" fontAlgn="base" hangingPunct="1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8pPr>
      <a:lvl9pPr marL="2187773" indent="-128588" algn="l" rtl="0" eaLnBrk="1" fontAlgn="base" hangingPunct="1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9pPr>
    </p:bodyStyle>
    <p:otherStyle>
      <a:defPPr>
        <a:defRPr lang="en-US"/>
      </a:defPPr>
      <a:lvl1pPr marL="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pos="288">
          <p15:clr>
            <a:srgbClr val="F26B43"/>
          </p15:clr>
        </p15:guide>
        <p15:guide id="4" pos="5496">
          <p15:clr>
            <a:srgbClr val="F26B43"/>
          </p15:clr>
        </p15:guide>
        <p15:guide id="5" orient="horz" pos="5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2102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Title Goes Here</a:t>
            </a:r>
          </a:p>
        </p:txBody>
      </p:sp>
      <p:grpSp>
        <p:nvGrpSpPr>
          <p:cNvPr id="11" name="Group 67"/>
          <p:cNvGrpSpPr/>
          <p:nvPr/>
        </p:nvGrpSpPr>
        <p:grpSpPr>
          <a:xfrm>
            <a:off x="513608" y="4663017"/>
            <a:ext cx="349997" cy="186544"/>
            <a:chOff x="609606" y="528528"/>
            <a:chExt cx="1444732" cy="763787"/>
          </a:xfrm>
          <a:solidFill>
            <a:schemeClr val="tx1"/>
          </a:solidFill>
        </p:grpSpPr>
        <p:sp>
          <p:nvSpPr>
            <p:cNvPr id="14" name="Rectangle 13"/>
            <p:cNvSpPr>
              <a:spLocks noChangeArrowheads="1"/>
            </p:cNvSpPr>
            <p:nvPr/>
          </p:nvSpPr>
          <p:spPr bwMode="black">
            <a:xfrm>
              <a:off x="1016583" y="1035671"/>
              <a:ext cx="65914" cy="2497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457086" eaLnBrk="1" hangingPunct="1"/>
              <a:endParaRPr lang="en-US" dirty="0">
                <a:solidFill>
                  <a:srgbClr val="4D4D4D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black">
            <a:xfrm>
              <a:off x="1400565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086" eaLnBrk="1" hangingPunct="1"/>
              <a:endParaRPr lang="en-US" dirty="0">
                <a:solidFill>
                  <a:srgbClr val="4D4D4D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black">
            <a:xfrm>
              <a:off x="740666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086" eaLnBrk="1" hangingPunct="1"/>
              <a:endParaRPr lang="en-US" dirty="0">
                <a:solidFill>
                  <a:srgbClr val="4D4D4D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" name="Freeform 16"/>
            <p:cNvSpPr>
              <a:spLocks noEditPoints="1"/>
            </p:cNvSpPr>
            <p:nvPr/>
          </p:nvSpPr>
          <p:spPr bwMode="black">
            <a:xfrm>
              <a:off x="1660386" y="1028755"/>
              <a:ext cx="262121" cy="26356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086" eaLnBrk="1" hangingPunct="1"/>
              <a:endParaRPr lang="en-US" dirty="0">
                <a:solidFill>
                  <a:srgbClr val="4D4D4D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black">
            <a:xfrm>
              <a:off x="1167569" y="1028755"/>
              <a:ext cx="170915" cy="26356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086" eaLnBrk="1" hangingPunct="1"/>
              <a:endParaRPr lang="en-US" dirty="0">
                <a:solidFill>
                  <a:srgbClr val="4D4D4D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black">
            <a:xfrm>
              <a:off x="609606" y="732922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086" eaLnBrk="1" hangingPunct="1"/>
              <a:endParaRPr lang="en-US" dirty="0">
                <a:solidFill>
                  <a:srgbClr val="4D4D4D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black">
            <a:xfrm>
              <a:off x="783587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086" eaLnBrk="1" hangingPunct="1"/>
              <a:endParaRPr lang="en-US" dirty="0">
                <a:solidFill>
                  <a:srgbClr val="4D4D4D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black">
            <a:xfrm>
              <a:off x="954502" y="528528"/>
              <a:ext cx="62080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086" eaLnBrk="1" hangingPunct="1"/>
              <a:endParaRPr lang="en-US" dirty="0">
                <a:solidFill>
                  <a:srgbClr val="4D4D4D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black">
            <a:xfrm>
              <a:off x="1128481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086" eaLnBrk="1" hangingPunct="1"/>
              <a:endParaRPr lang="en-US" dirty="0">
                <a:solidFill>
                  <a:srgbClr val="4D4D4D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black">
            <a:xfrm>
              <a:off x="1298630" y="732922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086" eaLnBrk="1" hangingPunct="1"/>
              <a:endParaRPr lang="en-US" dirty="0">
                <a:solidFill>
                  <a:srgbClr val="4D4D4D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black">
            <a:xfrm>
              <a:off x="1472609" y="646860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086" eaLnBrk="1" hangingPunct="1"/>
              <a:endParaRPr lang="en-US" dirty="0">
                <a:solidFill>
                  <a:srgbClr val="4D4D4D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black">
            <a:xfrm>
              <a:off x="1646588" y="528528"/>
              <a:ext cx="62847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086" eaLnBrk="1" hangingPunct="1"/>
              <a:endParaRPr lang="en-US" dirty="0">
                <a:solidFill>
                  <a:srgbClr val="4D4D4D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black">
            <a:xfrm>
              <a:off x="1817502" y="646864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086" eaLnBrk="1" hangingPunct="1"/>
              <a:endParaRPr lang="en-US" dirty="0">
                <a:solidFill>
                  <a:srgbClr val="4D4D4D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black">
            <a:xfrm>
              <a:off x="1991491" y="732927"/>
              <a:ext cx="62847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086" eaLnBrk="1" hangingPunct="1"/>
              <a:endParaRPr lang="en-US" dirty="0">
                <a:solidFill>
                  <a:srgbClr val="4D4D4D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8" name="Rectangle 7"/>
          <p:cNvSpPr>
            <a:spLocks noChangeArrowheads="1"/>
          </p:cNvSpPr>
          <p:nvPr userDrawn="1"/>
        </p:nvSpPr>
        <p:spPr bwMode="ltGray">
          <a:xfrm>
            <a:off x="8515169" y="4742907"/>
            <a:ext cx="218952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0" tIns="30789" rIns="61580" bIns="30789" anchor="b">
            <a:spAutoFit/>
          </a:bodyPr>
          <a:lstStyle/>
          <a:p>
            <a:pPr algn="r" defTabSz="61069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000000">
                    <a:alpha val="25000"/>
                  </a:srgbClr>
                </a:solidFill>
                <a:latin typeface="Arial"/>
                <a:ea typeface=""/>
                <a:cs typeface="CiscoSans Thin"/>
              </a:rPr>
              <a:pPr algn="r" defTabSz="61069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latin typeface="Arial"/>
              <a:ea typeface=""/>
              <a:cs typeface="CiscoSans Thin"/>
            </a:endParaRPr>
          </a:p>
        </p:txBody>
      </p:sp>
      <p:sp>
        <p:nvSpPr>
          <p:cNvPr id="29" name="Rectangle 4"/>
          <p:cNvSpPr>
            <a:spLocks noChangeArrowheads="1"/>
          </p:cNvSpPr>
          <p:nvPr userDrawn="1"/>
        </p:nvSpPr>
        <p:spPr bwMode="ltGray">
          <a:xfrm>
            <a:off x="5867509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0" tIns="30789" rIns="61580" bIns="30789" anchor="b">
            <a:spAutoFit/>
          </a:bodyPr>
          <a:lstStyle/>
          <a:p>
            <a:pPr defTabSz="61069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Arial"/>
                <a:ea typeface=""/>
                <a:cs typeface="CiscoSans Thin"/>
              </a:rPr>
              <a:t>© 2015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144385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  <p:sldLayoutId id="2147484144" r:id="rId2"/>
    <p:sldLayoutId id="2147484145" r:id="rId3"/>
    <p:sldLayoutId id="2147484146" r:id="rId4"/>
    <p:sldLayoutId id="2147484147" r:id="rId5"/>
    <p:sldLayoutId id="2147484148" r:id="rId6"/>
    <p:sldLayoutId id="2147484149" r:id="rId7"/>
    <p:sldLayoutId id="2147484150" r:id="rId8"/>
    <p:sldLayoutId id="2147484151" r:id="rId9"/>
    <p:sldLayoutId id="2147484152" r:id="rId10"/>
    <p:sldLayoutId id="2147484153" r:id="rId11"/>
    <p:sldLayoutId id="2147484154" r:id="rId12"/>
    <p:sldLayoutId id="2147484155" r:id="rId13"/>
    <p:sldLayoutId id="2147484156" r:id="rId14"/>
    <p:sldLayoutId id="2147484157" r:id="rId15"/>
    <p:sldLayoutId id="2147484158" r:id="rId16"/>
    <p:sldLayoutId id="2147484159" r:id="rId17"/>
    <p:sldLayoutId id="2147484160" r:id="rId18"/>
    <p:sldLayoutId id="2147484161" r:id="rId19"/>
    <p:sldLayoutId id="2147484162" r:id="rId20"/>
    <p:sldLayoutId id="2147484163" r:id="rId21"/>
    <p:sldLayoutId id="2147484164" r:id="rId22"/>
    <p:sldLayoutId id="2147484165" r:id="rId23"/>
    <p:sldLayoutId id="2147484166" r:id="rId24"/>
    <p:sldLayoutId id="2147484167" r:id="rId25"/>
    <p:sldLayoutId id="2147484168" r:id="rId26"/>
    <p:sldLayoutId id="2147484169" r:id="rId27"/>
    <p:sldLayoutId id="2147484170" r:id="rId28"/>
    <p:sldLayoutId id="2147484171" r:id="rId29"/>
    <p:sldLayoutId id="2147484172" r:id="rId30"/>
    <p:sldLayoutId id="2147484173" r:id="rId31"/>
    <p:sldLayoutId id="2147484174" r:id="rId32"/>
    <p:sldLayoutId id="2147484175" r:id="rId33"/>
    <p:sldLayoutId id="2147484176" r:id="rId34"/>
    <p:sldLayoutId id="2147484177" r:id="rId35"/>
    <p:sldLayoutId id="2147484178" r:id="rId36"/>
    <p:sldLayoutId id="2147484179" r:id="rId37"/>
    <p:sldLayoutId id="2147484180" r:id="rId38"/>
    <p:sldLayoutId id="2147484181" r:id="rId39"/>
    <p:sldLayoutId id="2147484182" r:id="rId40"/>
    <p:sldLayoutId id="2147484183" r:id="rId41"/>
    <p:sldLayoutId id="2147484184" r:id="rId42"/>
    <p:sldLayoutId id="2147484185" r:id="rId43"/>
    <p:sldLayoutId id="2147484186" r:id="rId44"/>
    <p:sldLayoutId id="2147484187" r:id="rId45"/>
    <p:sldLayoutId id="2147484188" r:id="rId46"/>
  </p:sldLayoutIdLst>
  <p:transition spd="slow">
    <p:wipe/>
  </p:transition>
  <p:txStyles>
    <p:titleStyle>
      <a:lvl1pPr algn="l" defTabSz="68415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2800" kern="1200" dirty="0">
          <a:solidFill>
            <a:srgbClr val="676767"/>
          </a:solidFill>
          <a:latin typeface="+mj-lt"/>
          <a:ea typeface="ＭＳ Ｐゴシック" charset="0"/>
          <a:cs typeface="CiscoSans"/>
        </a:defRPr>
      </a:lvl1pPr>
      <a:lvl2pPr algn="l" defTabSz="68415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15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15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15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162" algn="l" defTabSz="68415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324" algn="l" defTabSz="68415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486" algn="l" defTabSz="68415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648" algn="l" defTabSz="68415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49" indent="-169849" algn="l" defTabSz="684156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45" indent="-215882" algn="l" defTabSz="684156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764" indent="-169849" algn="l" defTabSz="68415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196" indent="-169849" algn="l" defTabSz="68415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27" indent="-169849" algn="l" defTabSz="68415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784" indent="-171431" algn="l" defTabSz="685720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766" indent="-171408" algn="l" defTabSz="685720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020" indent="0" algn="l" defTabSz="685720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10" indent="-171431" algn="l" defTabSz="68572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6" algn="l" defTabSz="6857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20" algn="l" defTabSz="6857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9" algn="l" defTabSz="6857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41" algn="l" defTabSz="6857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97" algn="l" defTabSz="6857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61" algn="l" defTabSz="6857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20" algn="l" defTabSz="6857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82" algn="l" defTabSz="6857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6.tiff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.xml"/><Relationship Id="rId6" Type="http://schemas.openxmlformats.org/officeDocument/2006/relationships/image" Target="../media/image35.tiff"/><Relationship Id="rId5" Type="http://schemas.openxmlformats.org/officeDocument/2006/relationships/image" Target="../media/image34.tiff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tiff"/><Relationship Id="rId3" Type="http://schemas.openxmlformats.org/officeDocument/2006/relationships/image" Target="../media/image41.jpeg"/><Relationship Id="rId7" Type="http://schemas.openxmlformats.org/officeDocument/2006/relationships/image" Target="../media/image43.jpeg"/><Relationship Id="rId2" Type="http://schemas.openxmlformats.org/officeDocument/2006/relationships/hyperlink" Target="https://www.google.com/url?sa=i&amp;rct=j&amp;q=&amp;esrc=s&amp;source=images&amp;cd=&amp;cad=rja&amp;uact=8&amp;ved=0ahUKEwj8xL2zh83VAhWrqFQKHbpgBSkQjRwIBw&amp;url=https://www.indiamart.com/proddetail/industrial-motor-bearing-15851920497.html&amp;psig=AFQjCNF0yyQeW3HefdsMCo5iXC1gVaX_cQ&amp;ust=1502467922237014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://www.google.com/url?sa=i&amp;rct=j&amp;q=&amp;esrc=s&amp;source=images&amp;cd=&amp;cad=rja&amp;uact=8&amp;ved=0ahUKEwit9tyCy8_VAhXkrlQKHae8DrYQjRwIBw&amp;url=http://www.directindustry.com/prod/agme-automated-assembly-solutions/product-16221-38666.html&amp;psig=AFQjCNGrZ6DjKl1EeUodMU1s3Bs11H5tZQ&amp;ust=1502554788123840" TargetMode="External"/><Relationship Id="rId5" Type="http://schemas.openxmlformats.org/officeDocument/2006/relationships/image" Target="../media/image42.gif"/><Relationship Id="rId4" Type="http://schemas.openxmlformats.org/officeDocument/2006/relationships/hyperlink" Target="http://www.google.com/url?sa=i&amp;rct=j&amp;q=&amp;esrc=s&amp;source=images&amp;cd=&amp;cad=rja&amp;uact=8&amp;ved=0ahUKEwi6roPKys_VAhUqhlQKHRHmC2wQjRwIBw&amp;url=http://www.machinedesign.com/linear-motion/linear-actuators-accelerate-motion-system-design&amp;psig=AFQjCNEi3nPD3zOVjKv-BzeRZoJc0KSl1Q&amp;ust=1502554671304524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jpeg"/><Relationship Id="rId7" Type="http://schemas.openxmlformats.org/officeDocument/2006/relationships/image" Target="../media/image49.png"/><Relationship Id="rId2" Type="http://schemas.openxmlformats.org/officeDocument/2006/relationships/hyperlink" Target="https://www.google.com/url?sa=i&amp;rct=j&amp;q=&amp;esrc=s&amp;source=images&amp;cd=&amp;cad=rja&amp;uact=8&amp;ved=0ahUKEwiPhfXOiM3VAhXhiFQKHZksBgQQjRwIBw&amp;url=https://www.youtube.com/watch?v=MgJIETjuapM&amp;psig=AFQjCNGA68SHE6_0Sk9eikpiEVK876WOJQ&amp;ust=1502468242389363" TargetMode="Externa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hyperlink" Target="http://www.google.com/url?sa=i&amp;rct=j&amp;q=&amp;esrc=s&amp;source=images&amp;cd=&amp;cad=rja&amp;uact=8&amp;ved=0ahUKEwi_76WZis3VAhXFi1QKHUJ8ApEQjRwIBw&amp;url=http://en-us.fluke.com/products/vibration-meters-and-laser-alignment-tools/fluke-810-vibration.html&amp;psig=AFQjCNGA68SHE6_0Sk9eikpiEVK876WOJQ&amp;ust=1502468242389363" TargetMode="External"/><Relationship Id="rId9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://www.google.com/url?sa=i&amp;rct=j&amp;q=&amp;esrc=s&amp;source=images&amp;cd=&amp;cad=rja&amp;uact=8&amp;ved=0ahUKEwiAzPj_iM3VAhXnsFQKHW5nDtoQjRwIBw&amp;url=http://www.machinedesign.com/bearings/new-ways-damp-vibration-linear-axes&amp;psig=AFQjCNFisjos61lI7m5povcYMSAVHNjamA&amp;ust=1502468089639687" TargetMode="Externa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hyperlink" Target="http://www.google.com/url?sa=i&amp;rct=j&amp;q=&amp;esrc=s&amp;source=images&amp;cd=&amp;cad=rja&amp;uact=8&amp;ved=0ahUKEwjlx8nfo47TAhUY7GMKHeuOBdwQjRwIBw&amp;url=http://palmbeachtire.com/check-engine-light-lantana-fl&amp;bvm=bv.151426398,d.cGc&amp;psig=AFQjCNHWeTRbWDu1dufAH2X99dgAuWXLcw&amp;ust=1491514791684433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mailto:toddedm@cisco.com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hdphoto" Target="../media/hdphoto2.wdp"/><Relationship Id="rId7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1.tiff"/><Relationship Id="rId4" Type="http://schemas.openxmlformats.org/officeDocument/2006/relationships/image" Target="../media/image32.png"/><Relationship Id="rId9" Type="http://schemas.openxmlformats.org/officeDocument/2006/relationships/image" Target="../media/image60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4.tiff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4.tiff"/><Relationship Id="rId4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8.wdp"/><Relationship Id="rId18" Type="http://schemas.microsoft.com/office/2007/relationships/hdphoto" Target="../media/hdphoto13.wdp"/><Relationship Id="rId3" Type="http://schemas.openxmlformats.org/officeDocument/2006/relationships/image" Target="../media/image65.png"/><Relationship Id="rId7" Type="http://schemas.openxmlformats.org/officeDocument/2006/relationships/image" Target="../media/image66.png"/><Relationship Id="rId12" Type="http://schemas.microsoft.com/office/2007/relationships/hdphoto" Target="../media/hdphoto7.wdp"/><Relationship Id="rId17" Type="http://schemas.microsoft.com/office/2007/relationships/hdphoto" Target="../media/hdphoto12.wdp"/><Relationship Id="rId2" Type="http://schemas.openxmlformats.org/officeDocument/2006/relationships/image" Target="../media/image62.png"/><Relationship Id="rId16" Type="http://schemas.microsoft.com/office/2007/relationships/hdphoto" Target="../media/hdphoto11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tiff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microsoft.com/office/2007/relationships/hdphoto" Target="../media/hdphoto10.wdp"/><Relationship Id="rId10" Type="http://schemas.microsoft.com/office/2007/relationships/hdphoto" Target="../media/hdphoto5.wdp"/><Relationship Id="rId4" Type="http://schemas.openxmlformats.org/officeDocument/2006/relationships/image" Target="../media/image63.png"/><Relationship Id="rId9" Type="http://schemas.openxmlformats.org/officeDocument/2006/relationships/image" Target="../media/image67.png"/><Relationship Id="rId14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tiff"/><Relationship Id="rId5" Type="http://schemas.openxmlformats.org/officeDocument/2006/relationships/image" Target="../media/image64.tiff"/><Relationship Id="rId4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0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5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3" Type="http://schemas.openxmlformats.org/officeDocument/2006/relationships/image" Target="../media/image76.jpeg"/><Relationship Id="rId7" Type="http://schemas.openxmlformats.org/officeDocument/2006/relationships/image" Target="../media/image80.png"/><Relationship Id="rId12" Type="http://schemas.openxmlformats.org/officeDocument/2006/relationships/image" Target="../media/image85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tiff"/><Relationship Id="rId9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8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5.wdp"/><Relationship Id="rId5" Type="http://schemas.openxmlformats.org/officeDocument/2006/relationships/image" Target="../media/image88.png"/><Relationship Id="rId4" Type="http://schemas.microsoft.com/office/2007/relationships/hdphoto" Target="../media/hdphoto14.wdp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6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0.png"/><Relationship Id="rId18" Type="http://schemas.openxmlformats.org/officeDocument/2006/relationships/image" Target="../media/image105.png"/><Relationship Id="rId26" Type="http://schemas.openxmlformats.org/officeDocument/2006/relationships/image" Target="../media/image113.png"/><Relationship Id="rId3" Type="http://schemas.openxmlformats.org/officeDocument/2006/relationships/image" Target="../media/image92.png"/><Relationship Id="rId21" Type="http://schemas.openxmlformats.org/officeDocument/2006/relationships/image" Target="../media/image108.png"/><Relationship Id="rId7" Type="http://schemas.openxmlformats.org/officeDocument/2006/relationships/image" Target="../media/image96.png"/><Relationship Id="rId12" Type="http://schemas.openxmlformats.org/officeDocument/2006/relationships/image" Target="../media/image99.png"/><Relationship Id="rId17" Type="http://schemas.openxmlformats.org/officeDocument/2006/relationships/image" Target="../media/image104.png"/><Relationship Id="rId25" Type="http://schemas.openxmlformats.org/officeDocument/2006/relationships/image" Target="../media/image112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03.png"/><Relationship Id="rId20" Type="http://schemas.openxmlformats.org/officeDocument/2006/relationships/image" Target="../media/image107.png"/><Relationship Id="rId29" Type="http://schemas.openxmlformats.org/officeDocument/2006/relationships/image" Target="../media/image1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5.png"/><Relationship Id="rId11" Type="http://schemas.microsoft.com/office/2007/relationships/hdphoto" Target="../media/hdphoto18.wdp"/><Relationship Id="rId24" Type="http://schemas.openxmlformats.org/officeDocument/2006/relationships/image" Target="../media/image111.png"/><Relationship Id="rId5" Type="http://schemas.openxmlformats.org/officeDocument/2006/relationships/image" Target="../media/image94.png"/><Relationship Id="rId15" Type="http://schemas.openxmlformats.org/officeDocument/2006/relationships/image" Target="../media/image102.png"/><Relationship Id="rId23" Type="http://schemas.openxmlformats.org/officeDocument/2006/relationships/image" Target="../media/image110.png"/><Relationship Id="rId28" Type="http://schemas.openxmlformats.org/officeDocument/2006/relationships/image" Target="../media/image115.jpeg"/><Relationship Id="rId10" Type="http://schemas.openxmlformats.org/officeDocument/2006/relationships/image" Target="../media/image98.png"/><Relationship Id="rId19" Type="http://schemas.openxmlformats.org/officeDocument/2006/relationships/image" Target="../media/image106.gif"/><Relationship Id="rId4" Type="http://schemas.openxmlformats.org/officeDocument/2006/relationships/image" Target="../media/image93.png"/><Relationship Id="rId9" Type="http://schemas.microsoft.com/office/2007/relationships/hdphoto" Target="../media/hdphoto17.wdp"/><Relationship Id="rId14" Type="http://schemas.openxmlformats.org/officeDocument/2006/relationships/image" Target="../media/image101.png"/><Relationship Id="rId22" Type="http://schemas.openxmlformats.org/officeDocument/2006/relationships/image" Target="../media/image109.png"/><Relationship Id="rId27" Type="http://schemas.openxmlformats.org/officeDocument/2006/relationships/image" Target="../media/image114.jpeg"/><Relationship Id="rId30" Type="http://schemas.openxmlformats.org/officeDocument/2006/relationships/image" Target="../media/image117.tif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6.pn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12" Type="http://schemas.openxmlformats.org/officeDocument/2006/relationships/image" Target="../media/image1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1.PNG"/><Relationship Id="rId11" Type="http://schemas.microsoft.com/office/2007/relationships/hdphoto" Target="../media/hdphoto20.wdp"/><Relationship Id="rId5" Type="http://schemas.openxmlformats.org/officeDocument/2006/relationships/image" Target="../media/image120.png"/><Relationship Id="rId10" Type="http://schemas.openxmlformats.org/officeDocument/2006/relationships/image" Target="../media/image124.png"/><Relationship Id="rId4" Type="http://schemas.openxmlformats.org/officeDocument/2006/relationships/image" Target="../media/image119.png"/><Relationship Id="rId9" Type="http://schemas.microsoft.com/office/2007/relationships/hdphoto" Target="../media/hdphoto19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10" Type="http://schemas.openxmlformats.org/officeDocument/2006/relationships/image" Target="../media/image134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microsoft.com/office/2007/relationships/hdphoto" Target="../media/hdphoto19.wdp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12" Type="http://schemas.openxmlformats.org/officeDocument/2006/relationships/image" Target="../media/image123.png"/><Relationship Id="rId17" Type="http://schemas.openxmlformats.org/officeDocument/2006/relationships/image" Target="../media/image139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1.PNG"/><Relationship Id="rId11" Type="http://schemas.openxmlformats.org/officeDocument/2006/relationships/image" Target="../media/image138.png"/><Relationship Id="rId5" Type="http://schemas.openxmlformats.org/officeDocument/2006/relationships/image" Target="../media/image120.png"/><Relationship Id="rId15" Type="http://schemas.microsoft.com/office/2007/relationships/hdphoto" Target="../media/hdphoto20.wdp"/><Relationship Id="rId10" Type="http://schemas.openxmlformats.org/officeDocument/2006/relationships/image" Target="../media/image137.png"/><Relationship Id="rId4" Type="http://schemas.openxmlformats.org/officeDocument/2006/relationships/image" Target="../media/image119.png"/><Relationship Id="rId9" Type="http://schemas.openxmlformats.org/officeDocument/2006/relationships/image" Target="../media/image136.tiff"/><Relationship Id="rId14" Type="http://schemas.openxmlformats.org/officeDocument/2006/relationships/image" Target="../media/image12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10" Type="http://schemas.openxmlformats.org/officeDocument/2006/relationships/image" Target="../media/image147.png"/><Relationship Id="rId4" Type="http://schemas.openxmlformats.org/officeDocument/2006/relationships/image" Target="../media/image141.jpg"/><Relationship Id="rId9" Type="http://schemas.openxmlformats.org/officeDocument/2006/relationships/image" Target="../media/image146.png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13" Type="http://schemas.microsoft.com/office/2007/relationships/hdphoto" Target="../media/hdphoto23.wdp"/><Relationship Id="rId18" Type="http://schemas.microsoft.com/office/2007/relationships/hdphoto" Target="../media/hdphoto24.wdp"/><Relationship Id="rId3" Type="http://schemas.openxmlformats.org/officeDocument/2006/relationships/image" Target="../media/image66.png"/><Relationship Id="rId7" Type="http://schemas.openxmlformats.org/officeDocument/2006/relationships/image" Target="../media/image149.png"/><Relationship Id="rId12" Type="http://schemas.openxmlformats.org/officeDocument/2006/relationships/image" Target="../media/image153.png"/><Relationship Id="rId17" Type="http://schemas.openxmlformats.org/officeDocument/2006/relationships/image" Target="../media/image157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56.png"/><Relationship Id="rId20" Type="http://schemas.openxmlformats.org/officeDocument/2006/relationships/image" Target="../media/image159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1.wdp"/><Relationship Id="rId11" Type="http://schemas.openxmlformats.org/officeDocument/2006/relationships/image" Target="../media/image152.tiff"/><Relationship Id="rId5" Type="http://schemas.openxmlformats.org/officeDocument/2006/relationships/image" Target="../media/image148.png"/><Relationship Id="rId15" Type="http://schemas.openxmlformats.org/officeDocument/2006/relationships/image" Target="../media/image155.png"/><Relationship Id="rId10" Type="http://schemas.openxmlformats.org/officeDocument/2006/relationships/image" Target="../media/image151.tiff"/><Relationship Id="rId19" Type="http://schemas.openxmlformats.org/officeDocument/2006/relationships/image" Target="../media/image158.png"/><Relationship Id="rId4" Type="http://schemas.microsoft.com/office/2007/relationships/hdphoto" Target="../media/hdphoto4.wdp"/><Relationship Id="rId9" Type="http://schemas.openxmlformats.org/officeDocument/2006/relationships/image" Target="../media/image150.tiff"/><Relationship Id="rId14" Type="http://schemas.openxmlformats.org/officeDocument/2006/relationships/image" Target="../media/image15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6.tif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35.tiff"/><Relationship Id="rId5" Type="http://schemas.openxmlformats.org/officeDocument/2006/relationships/image" Target="../media/image34.tiff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69496" y="4321085"/>
            <a:ext cx="8296421" cy="28813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Etienne Simard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IOT Networking Engineering Consultant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 err="1"/>
              <a:t>etsimard@cisco.com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IoT</a:t>
            </a:r>
            <a:r>
              <a:rPr lang="en-US" dirty="0"/>
              <a:t> Data Fabric and Use Cases in Manufacturing</a:t>
            </a:r>
          </a:p>
        </p:txBody>
      </p:sp>
    </p:spTree>
    <p:extLst>
      <p:ext uri="{BB962C8B-B14F-4D97-AF65-F5344CB8AC3E}">
        <p14:creationId xmlns:p14="http://schemas.microsoft.com/office/powerpoint/2010/main" val="1941633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</a:t>
            </a:r>
            <a:r>
              <a:rPr lang="en-US" dirty="0" err="1"/>
              <a:t>IoT</a:t>
            </a:r>
            <a:r>
              <a:rPr lang="en-US" dirty="0"/>
              <a:t> data fabric is needed</a:t>
            </a:r>
          </a:p>
        </p:txBody>
      </p:sp>
      <p:cxnSp>
        <p:nvCxnSpPr>
          <p:cNvPr id="307" name="Straight Connector 306"/>
          <p:cNvCxnSpPr/>
          <p:nvPr/>
        </p:nvCxnSpPr>
        <p:spPr>
          <a:xfrm>
            <a:off x="1006456" y="1510545"/>
            <a:ext cx="631014" cy="424335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6" name="Straight Connector 345"/>
          <p:cNvCxnSpPr/>
          <p:nvPr/>
        </p:nvCxnSpPr>
        <p:spPr>
          <a:xfrm flipH="1">
            <a:off x="2301322" y="2004265"/>
            <a:ext cx="650915" cy="551932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4" name="Straight Connector 353"/>
          <p:cNvCxnSpPr/>
          <p:nvPr/>
        </p:nvCxnSpPr>
        <p:spPr>
          <a:xfrm flipV="1">
            <a:off x="1549251" y="3984449"/>
            <a:ext cx="472524" cy="286849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5" name="Straight Connector 354"/>
          <p:cNvCxnSpPr/>
          <p:nvPr/>
        </p:nvCxnSpPr>
        <p:spPr>
          <a:xfrm flipV="1">
            <a:off x="1267870" y="2138752"/>
            <a:ext cx="388115" cy="433441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6" name="Straight Connector 355"/>
          <p:cNvCxnSpPr/>
          <p:nvPr/>
        </p:nvCxnSpPr>
        <p:spPr>
          <a:xfrm flipH="1" flipV="1">
            <a:off x="2036580" y="2138752"/>
            <a:ext cx="148393" cy="441157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7" name="Straight Connector 356"/>
          <p:cNvCxnSpPr>
            <a:endCxn id="603" idx="16"/>
          </p:cNvCxnSpPr>
          <p:nvPr/>
        </p:nvCxnSpPr>
        <p:spPr>
          <a:xfrm flipH="1">
            <a:off x="1600718" y="4343632"/>
            <a:ext cx="1543442" cy="39891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8" name="Straight Connector 357"/>
          <p:cNvCxnSpPr/>
          <p:nvPr/>
        </p:nvCxnSpPr>
        <p:spPr>
          <a:xfrm>
            <a:off x="1793848" y="2157586"/>
            <a:ext cx="265739" cy="1505270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9" name="Straight Connector 358"/>
          <p:cNvCxnSpPr/>
          <p:nvPr/>
        </p:nvCxnSpPr>
        <p:spPr>
          <a:xfrm>
            <a:off x="1008817" y="2739510"/>
            <a:ext cx="37247" cy="1319955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0" name="Straight Connector 359"/>
          <p:cNvCxnSpPr/>
          <p:nvPr/>
        </p:nvCxnSpPr>
        <p:spPr>
          <a:xfrm>
            <a:off x="7975151" y="3170274"/>
            <a:ext cx="19308" cy="702263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1" name="Straight Connector 360"/>
          <p:cNvCxnSpPr>
            <a:stCxn id="305" idx="5"/>
          </p:cNvCxnSpPr>
          <p:nvPr/>
        </p:nvCxnSpPr>
        <p:spPr>
          <a:xfrm flipV="1">
            <a:off x="7119366" y="1713360"/>
            <a:ext cx="875093" cy="334205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2" name="Straight Connector 361"/>
          <p:cNvCxnSpPr/>
          <p:nvPr/>
        </p:nvCxnSpPr>
        <p:spPr>
          <a:xfrm>
            <a:off x="3554596" y="2771756"/>
            <a:ext cx="1614687" cy="1473296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3" name="Straight Connector 362"/>
          <p:cNvCxnSpPr/>
          <p:nvPr/>
        </p:nvCxnSpPr>
        <p:spPr>
          <a:xfrm>
            <a:off x="3846353" y="2764263"/>
            <a:ext cx="522215" cy="250980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4" name="Straight Connector 363"/>
          <p:cNvCxnSpPr/>
          <p:nvPr/>
        </p:nvCxnSpPr>
        <p:spPr>
          <a:xfrm flipH="1">
            <a:off x="3502212" y="1675978"/>
            <a:ext cx="901763" cy="259015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5" name="Straight Connector 364"/>
          <p:cNvCxnSpPr/>
          <p:nvPr/>
        </p:nvCxnSpPr>
        <p:spPr>
          <a:xfrm flipH="1">
            <a:off x="5624374" y="2076641"/>
            <a:ext cx="1104360" cy="714190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6" name="Straight Connector 365"/>
          <p:cNvCxnSpPr/>
          <p:nvPr/>
        </p:nvCxnSpPr>
        <p:spPr>
          <a:xfrm flipH="1">
            <a:off x="5705946" y="2967799"/>
            <a:ext cx="983902" cy="1290143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7" name="Straight Connector 366"/>
          <p:cNvCxnSpPr/>
          <p:nvPr/>
        </p:nvCxnSpPr>
        <p:spPr>
          <a:xfrm flipH="1">
            <a:off x="4163816" y="3219115"/>
            <a:ext cx="375505" cy="1017770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8" name="Straight Connector 367"/>
          <p:cNvCxnSpPr/>
          <p:nvPr/>
        </p:nvCxnSpPr>
        <p:spPr>
          <a:xfrm>
            <a:off x="3100838" y="2039325"/>
            <a:ext cx="319811" cy="520079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9" name="Straight Connector 368"/>
          <p:cNvCxnSpPr/>
          <p:nvPr/>
        </p:nvCxnSpPr>
        <p:spPr>
          <a:xfrm flipV="1">
            <a:off x="3395049" y="3204783"/>
            <a:ext cx="992034" cy="1036212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0" name="Straight Connector 369"/>
          <p:cNvCxnSpPr/>
          <p:nvPr/>
        </p:nvCxnSpPr>
        <p:spPr>
          <a:xfrm flipH="1">
            <a:off x="4311444" y="3187377"/>
            <a:ext cx="1137230" cy="936053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1" name="Straight Connector 370"/>
          <p:cNvCxnSpPr/>
          <p:nvPr/>
        </p:nvCxnSpPr>
        <p:spPr>
          <a:xfrm>
            <a:off x="3445951" y="2029604"/>
            <a:ext cx="941132" cy="833553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2" name="Straight Connector 371"/>
          <p:cNvCxnSpPr/>
          <p:nvPr/>
        </p:nvCxnSpPr>
        <p:spPr>
          <a:xfrm flipH="1" flipV="1">
            <a:off x="2036580" y="1937660"/>
            <a:ext cx="546469" cy="7489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3" name="Straight Connector 372"/>
          <p:cNvCxnSpPr/>
          <p:nvPr/>
        </p:nvCxnSpPr>
        <p:spPr>
          <a:xfrm>
            <a:off x="2337549" y="2910026"/>
            <a:ext cx="801956" cy="1388193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4" name="Straight Connector 373"/>
          <p:cNvCxnSpPr/>
          <p:nvPr/>
        </p:nvCxnSpPr>
        <p:spPr>
          <a:xfrm flipH="1" flipV="1">
            <a:off x="7123360" y="2181858"/>
            <a:ext cx="554162" cy="705856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1" name="Straight Connector 380"/>
          <p:cNvCxnSpPr/>
          <p:nvPr/>
        </p:nvCxnSpPr>
        <p:spPr>
          <a:xfrm flipH="1">
            <a:off x="6715123" y="2153931"/>
            <a:ext cx="193178" cy="634887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2" name="Straight Connector 381"/>
          <p:cNvCxnSpPr/>
          <p:nvPr/>
        </p:nvCxnSpPr>
        <p:spPr>
          <a:xfrm flipH="1" flipV="1">
            <a:off x="5597203" y="3028402"/>
            <a:ext cx="907999" cy="1095752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0" name="Straight Connector 599"/>
          <p:cNvCxnSpPr/>
          <p:nvPr/>
        </p:nvCxnSpPr>
        <p:spPr>
          <a:xfrm flipH="1">
            <a:off x="6720467" y="2919903"/>
            <a:ext cx="1630" cy="1127045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1" name="Straight Connector 600"/>
          <p:cNvCxnSpPr>
            <a:endCxn id="305" idx="17"/>
          </p:cNvCxnSpPr>
          <p:nvPr/>
        </p:nvCxnSpPr>
        <p:spPr>
          <a:xfrm>
            <a:off x="5713532" y="1599424"/>
            <a:ext cx="1010838" cy="505630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7" name="Group 616"/>
          <p:cNvGrpSpPr/>
          <p:nvPr/>
        </p:nvGrpSpPr>
        <p:grpSpPr>
          <a:xfrm>
            <a:off x="3107673" y="1058908"/>
            <a:ext cx="677836" cy="441242"/>
            <a:chOff x="5894223" y="812792"/>
            <a:chExt cx="677836" cy="441242"/>
          </a:xfrm>
        </p:grpSpPr>
        <p:sp>
          <p:nvSpPr>
            <p:cNvPr id="618" name="TextBox 617"/>
            <p:cNvSpPr txBox="1"/>
            <p:nvPr/>
          </p:nvSpPr>
          <p:spPr>
            <a:xfrm>
              <a:off x="6130913" y="812792"/>
              <a:ext cx="44114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+mn-lt"/>
                </a:rPr>
                <a:t>App</a:t>
              </a:r>
            </a:p>
          </p:txBody>
        </p:sp>
        <p:grpSp>
          <p:nvGrpSpPr>
            <p:cNvPr id="619" name="Group 618"/>
            <p:cNvGrpSpPr/>
            <p:nvPr/>
          </p:nvGrpSpPr>
          <p:grpSpPr>
            <a:xfrm>
              <a:off x="5935231" y="931749"/>
              <a:ext cx="404799" cy="284310"/>
              <a:chOff x="2751251" y="3788256"/>
              <a:chExt cx="849501" cy="596646"/>
            </a:xfrm>
            <a:solidFill>
              <a:schemeClr val="tx2"/>
            </a:solidFill>
          </p:grpSpPr>
          <p:sp>
            <p:nvSpPr>
              <p:cNvPr id="621" name="Freeform 620"/>
              <p:cNvSpPr>
                <a:spLocks noEditPoints="1"/>
              </p:cNvSpPr>
              <p:nvPr/>
            </p:nvSpPr>
            <p:spPr bwMode="auto">
              <a:xfrm>
                <a:off x="2751251" y="3788256"/>
                <a:ext cx="528233" cy="499347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rgbClr val="FFC72C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" name="Freeform 23"/>
              <p:cNvSpPr>
                <a:spLocks noEditPoints="1"/>
              </p:cNvSpPr>
              <p:nvPr/>
            </p:nvSpPr>
            <p:spPr bwMode="auto">
              <a:xfrm rot="1140000">
                <a:off x="3233707" y="4037929"/>
                <a:ext cx="367045" cy="346973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rgbClr val="FFC72C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20" name="Rounded Rectangular Callout 619"/>
            <p:cNvSpPr/>
            <p:nvPr/>
          </p:nvSpPr>
          <p:spPr>
            <a:xfrm>
              <a:off x="5894223" y="853421"/>
              <a:ext cx="628650" cy="400613"/>
            </a:xfrm>
            <a:prstGeom prst="wedgeRoundRectCallout">
              <a:avLst>
                <a:gd name="adj1" fmla="val 9470"/>
                <a:gd name="adj2" fmla="val 100542"/>
                <a:gd name="adj3" fmla="val 16667"/>
              </a:avLst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29" name="Group 628"/>
          <p:cNvGrpSpPr/>
          <p:nvPr/>
        </p:nvGrpSpPr>
        <p:grpSpPr>
          <a:xfrm>
            <a:off x="2871624" y="3353502"/>
            <a:ext cx="677836" cy="441242"/>
            <a:chOff x="5894223" y="812792"/>
            <a:chExt cx="677836" cy="441242"/>
          </a:xfrm>
        </p:grpSpPr>
        <p:sp>
          <p:nvSpPr>
            <p:cNvPr id="630" name="TextBox 629"/>
            <p:cNvSpPr txBox="1"/>
            <p:nvPr/>
          </p:nvSpPr>
          <p:spPr>
            <a:xfrm>
              <a:off x="6130913" y="812792"/>
              <a:ext cx="44114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+mn-lt"/>
                </a:rPr>
                <a:t>App</a:t>
              </a:r>
            </a:p>
          </p:txBody>
        </p:sp>
        <p:grpSp>
          <p:nvGrpSpPr>
            <p:cNvPr id="631" name="Group 630"/>
            <p:cNvGrpSpPr/>
            <p:nvPr/>
          </p:nvGrpSpPr>
          <p:grpSpPr>
            <a:xfrm>
              <a:off x="5935231" y="931749"/>
              <a:ext cx="404799" cy="284310"/>
              <a:chOff x="2751251" y="3788256"/>
              <a:chExt cx="849501" cy="596646"/>
            </a:xfrm>
            <a:solidFill>
              <a:schemeClr val="tx2"/>
            </a:solidFill>
          </p:grpSpPr>
          <p:sp>
            <p:nvSpPr>
              <p:cNvPr id="633" name="Freeform 23"/>
              <p:cNvSpPr>
                <a:spLocks noEditPoints="1"/>
              </p:cNvSpPr>
              <p:nvPr/>
            </p:nvSpPr>
            <p:spPr bwMode="auto">
              <a:xfrm>
                <a:off x="2751251" y="3788256"/>
                <a:ext cx="528233" cy="499347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rgbClr val="F5720D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4" name="Freeform 23"/>
              <p:cNvSpPr>
                <a:spLocks noEditPoints="1"/>
              </p:cNvSpPr>
              <p:nvPr/>
            </p:nvSpPr>
            <p:spPr bwMode="auto">
              <a:xfrm rot="1140000">
                <a:off x="3233707" y="4037929"/>
                <a:ext cx="367045" cy="346973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rgbClr val="F5720D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32" name="Rounded Rectangular Callout 631"/>
            <p:cNvSpPr/>
            <p:nvPr/>
          </p:nvSpPr>
          <p:spPr>
            <a:xfrm>
              <a:off x="5894223" y="853421"/>
              <a:ext cx="628650" cy="400613"/>
            </a:xfrm>
            <a:prstGeom prst="wedgeRoundRectCallout">
              <a:avLst>
                <a:gd name="adj1" fmla="val 9470"/>
                <a:gd name="adj2" fmla="val 100542"/>
                <a:gd name="adj3" fmla="val 16667"/>
              </a:avLst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35" name="Group 634"/>
          <p:cNvGrpSpPr/>
          <p:nvPr/>
        </p:nvGrpSpPr>
        <p:grpSpPr>
          <a:xfrm>
            <a:off x="1633075" y="1019673"/>
            <a:ext cx="677836" cy="441242"/>
            <a:chOff x="5894223" y="812792"/>
            <a:chExt cx="677836" cy="441242"/>
          </a:xfrm>
        </p:grpSpPr>
        <p:sp>
          <p:nvSpPr>
            <p:cNvPr id="636" name="TextBox 635"/>
            <p:cNvSpPr txBox="1"/>
            <p:nvPr/>
          </p:nvSpPr>
          <p:spPr>
            <a:xfrm>
              <a:off x="6130913" y="812792"/>
              <a:ext cx="44114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+mn-lt"/>
                </a:rPr>
                <a:t>App</a:t>
              </a:r>
            </a:p>
          </p:txBody>
        </p:sp>
        <p:grpSp>
          <p:nvGrpSpPr>
            <p:cNvPr id="637" name="Group 636"/>
            <p:cNvGrpSpPr/>
            <p:nvPr/>
          </p:nvGrpSpPr>
          <p:grpSpPr>
            <a:xfrm>
              <a:off x="5935231" y="931747"/>
              <a:ext cx="404799" cy="284310"/>
              <a:chOff x="2751251" y="3788253"/>
              <a:chExt cx="849501" cy="596646"/>
            </a:xfrm>
            <a:solidFill>
              <a:schemeClr val="tx2"/>
            </a:solidFill>
          </p:grpSpPr>
          <p:sp>
            <p:nvSpPr>
              <p:cNvPr id="639" name="Freeform 23"/>
              <p:cNvSpPr>
                <a:spLocks noEditPoints="1"/>
              </p:cNvSpPr>
              <p:nvPr/>
            </p:nvSpPr>
            <p:spPr bwMode="auto">
              <a:xfrm>
                <a:off x="2751251" y="3788253"/>
                <a:ext cx="528232" cy="499347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0" name="Freeform 23"/>
              <p:cNvSpPr>
                <a:spLocks noEditPoints="1"/>
              </p:cNvSpPr>
              <p:nvPr/>
            </p:nvSpPr>
            <p:spPr bwMode="auto">
              <a:xfrm rot="1140000">
                <a:off x="3233707" y="4037927"/>
                <a:ext cx="367045" cy="346972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38" name="Rounded Rectangular Callout 637"/>
            <p:cNvSpPr/>
            <p:nvPr/>
          </p:nvSpPr>
          <p:spPr>
            <a:xfrm>
              <a:off x="5894223" y="853421"/>
              <a:ext cx="628650" cy="400613"/>
            </a:xfrm>
            <a:prstGeom prst="wedgeRoundRectCallout">
              <a:avLst>
                <a:gd name="adj1" fmla="val 9470"/>
                <a:gd name="adj2" fmla="val 100542"/>
                <a:gd name="adj3" fmla="val 16667"/>
              </a:avLst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41" name="Group 640"/>
          <p:cNvGrpSpPr/>
          <p:nvPr/>
        </p:nvGrpSpPr>
        <p:grpSpPr>
          <a:xfrm>
            <a:off x="8075702" y="2222565"/>
            <a:ext cx="677836" cy="441242"/>
            <a:chOff x="5894223" y="812792"/>
            <a:chExt cx="677836" cy="441242"/>
          </a:xfrm>
        </p:grpSpPr>
        <p:sp>
          <p:nvSpPr>
            <p:cNvPr id="642" name="TextBox 641"/>
            <p:cNvSpPr txBox="1"/>
            <p:nvPr/>
          </p:nvSpPr>
          <p:spPr>
            <a:xfrm>
              <a:off x="6130913" y="812792"/>
              <a:ext cx="44114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+mn-lt"/>
                </a:rPr>
                <a:t>App</a:t>
              </a:r>
            </a:p>
          </p:txBody>
        </p:sp>
        <p:grpSp>
          <p:nvGrpSpPr>
            <p:cNvPr id="643" name="Group 642"/>
            <p:cNvGrpSpPr/>
            <p:nvPr/>
          </p:nvGrpSpPr>
          <p:grpSpPr>
            <a:xfrm>
              <a:off x="5935231" y="931749"/>
              <a:ext cx="404799" cy="284310"/>
              <a:chOff x="2751251" y="3788256"/>
              <a:chExt cx="849501" cy="596646"/>
            </a:xfrm>
            <a:solidFill>
              <a:schemeClr val="tx2"/>
            </a:solidFill>
          </p:grpSpPr>
          <p:sp>
            <p:nvSpPr>
              <p:cNvPr id="645" name="Freeform 23"/>
              <p:cNvSpPr>
                <a:spLocks noEditPoints="1"/>
              </p:cNvSpPr>
              <p:nvPr/>
            </p:nvSpPr>
            <p:spPr bwMode="auto">
              <a:xfrm>
                <a:off x="2751251" y="3788256"/>
                <a:ext cx="528233" cy="499347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rgbClr val="FFC72C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6" name="Freeform 23"/>
              <p:cNvSpPr>
                <a:spLocks noEditPoints="1"/>
              </p:cNvSpPr>
              <p:nvPr/>
            </p:nvSpPr>
            <p:spPr bwMode="auto">
              <a:xfrm rot="1140000">
                <a:off x="3233707" y="4037929"/>
                <a:ext cx="367045" cy="346973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rgbClr val="FFC72C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44" name="Rounded Rectangular Callout 643"/>
            <p:cNvSpPr/>
            <p:nvPr/>
          </p:nvSpPr>
          <p:spPr>
            <a:xfrm>
              <a:off x="5894223" y="853421"/>
              <a:ext cx="628650" cy="400613"/>
            </a:xfrm>
            <a:prstGeom prst="wedgeRoundRectCallout">
              <a:avLst>
                <a:gd name="adj1" fmla="val 9470"/>
                <a:gd name="adj2" fmla="val 100542"/>
                <a:gd name="adj3" fmla="val 16667"/>
              </a:avLst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47" name="Group 646"/>
          <p:cNvGrpSpPr/>
          <p:nvPr/>
        </p:nvGrpSpPr>
        <p:grpSpPr>
          <a:xfrm>
            <a:off x="6690703" y="1122426"/>
            <a:ext cx="677836" cy="441242"/>
            <a:chOff x="5894223" y="812792"/>
            <a:chExt cx="677836" cy="441242"/>
          </a:xfrm>
        </p:grpSpPr>
        <p:sp>
          <p:nvSpPr>
            <p:cNvPr id="648" name="TextBox 647"/>
            <p:cNvSpPr txBox="1"/>
            <p:nvPr/>
          </p:nvSpPr>
          <p:spPr>
            <a:xfrm>
              <a:off x="6130913" y="812792"/>
              <a:ext cx="44114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+mn-lt"/>
                </a:rPr>
                <a:t>App</a:t>
              </a:r>
            </a:p>
          </p:txBody>
        </p:sp>
        <p:grpSp>
          <p:nvGrpSpPr>
            <p:cNvPr id="649" name="Group 648"/>
            <p:cNvGrpSpPr/>
            <p:nvPr/>
          </p:nvGrpSpPr>
          <p:grpSpPr>
            <a:xfrm>
              <a:off x="5935231" y="931749"/>
              <a:ext cx="404799" cy="284310"/>
              <a:chOff x="2751251" y="3788256"/>
              <a:chExt cx="849501" cy="596646"/>
            </a:xfrm>
            <a:solidFill>
              <a:schemeClr val="tx2"/>
            </a:solidFill>
          </p:grpSpPr>
          <p:sp>
            <p:nvSpPr>
              <p:cNvPr id="651" name="Freeform 23"/>
              <p:cNvSpPr>
                <a:spLocks noEditPoints="1"/>
              </p:cNvSpPr>
              <p:nvPr/>
            </p:nvSpPr>
            <p:spPr bwMode="auto">
              <a:xfrm>
                <a:off x="2751251" y="3788256"/>
                <a:ext cx="528233" cy="499347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" name="Freeform 23"/>
              <p:cNvSpPr>
                <a:spLocks noEditPoints="1"/>
              </p:cNvSpPr>
              <p:nvPr/>
            </p:nvSpPr>
            <p:spPr bwMode="auto">
              <a:xfrm rot="1140000">
                <a:off x="3233707" y="4037929"/>
                <a:ext cx="367045" cy="346973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50" name="Rounded Rectangular Callout 649"/>
            <p:cNvSpPr/>
            <p:nvPr/>
          </p:nvSpPr>
          <p:spPr>
            <a:xfrm>
              <a:off x="5894223" y="853421"/>
              <a:ext cx="628650" cy="400613"/>
            </a:xfrm>
            <a:prstGeom prst="wedgeRoundRectCallout">
              <a:avLst>
                <a:gd name="adj1" fmla="val 9470"/>
                <a:gd name="adj2" fmla="val 100542"/>
                <a:gd name="adj3" fmla="val 16667"/>
              </a:avLst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59" name="Group 658"/>
          <p:cNvGrpSpPr/>
          <p:nvPr/>
        </p:nvGrpSpPr>
        <p:grpSpPr>
          <a:xfrm>
            <a:off x="5225194" y="3473655"/>
            <a:ext cx="677836" cy="441242"/>
            <a:chOff x="5894223" y="812792"/>
            <a:chExt cx="677836" cy="441242"/>
          </a:xfrm>
        </p:grpSpPr>
        <p:sp>
          <p:nvSpPr>
            <p:cNvPr id="660" name="TextBox 659"/>
            <p:cNvSpPr txBox="1"/>
            <p:nvPr/>
          </p:nvSpPr>
          <p:spPr>
            <a:xfrm>
              <a:off x="6130913" y="812792"/>
              <a:ext cx="44114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+mn-lt"/>
                </a:rPr>
                <a:t>App</a:t>
              </a:r>
            </a:p>
          </p:txBody>
        </p:sp>
        <p:grpSp>
          <p:nvGrpSpPr>
            <p:cNvPr id="661" name="Group 660"/>
            <p:cNvGrpSpPr/>
            <p:nvPr/>
          </p:nvGrpSpPr>
          <p:grpSpPr>
            <a:xfrm>
              <a:off x="5935231" y="931749"/>
              <a:ext cx="404799" cy="284310"/>
              <a:chOff x="2751251" y="3788256"/>
              <a:chExt cx="849501" cy="596646"/>
            </a:xfrm>
            <a:solidFill>
              <a:schemeClr val="tx2"/>
            </a:solidFill>
          </p:grpSpPr>
          <p:sp>
            <p:nvSpPr>
              <p:cNvPr id="663" name="Freeform 23"/>
              <p:cNvSpPr>
                <a:spLocks noEditPoints="1"/>
              </p:cNvSpPr>
              <p:nvPr/>
            </p:nvSpPr>
            <p:spPr bwMode="auto">
              <a:xfrm>
                <a:off x="2751251" y="3788256"/>
                <a:ext cx="528233" cy="499347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rgbClr val="FFC72C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" name="Freeform 23"/>
              <p:cNvSpPr>
                <a:spLocks noEditPoints="1"/>
              </p:cNvSpPr>
              <p:nvPr/>
            </p:nvSpPr>
            <p:spPr bwMode="auto">
              <a:xfrm rot="1140000">
                <a:off x="3233707" y="4037929"/>
                <a:ext cx="367045" cy="346973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rgbClr val="FFC72C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62" name="Rounded Rectangular Callout 661"/>
            <p:cNvSpPr/>
            <p:nvPr/>
          </p:nvSpPr>
          <p:spPr>
            <a:xfrm>
              <a:off x="5894223" y="853421"/>
              <a:ext cx="628650" cy="400613"/>
            </a:xfrm>
            <a:prstGeom prst="wedgeRoundRectCallout">
              <a:avLst>
                <a:gd name="adj1" fmla="val 9470"/>
                <a:gd name="adj2" fmla="val 100542"/>
                <a:gd name="adj3" fmla="val 16667"/>
              </a:avLst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702" name="Straight Connector 701"/>
          <p:cNvCxnSpPr/>
          <p:nvPr/>
        </p:nvCxnSpPr>
        <p:spPr>
          <a:xfrm flipV="1">
            <a:off x="2335137" y="2788454"/>
            <a:ext cx="1236371" cy="784873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3" name="Straight Connector 702"/>
          <p:cNvCxnSpPr>
            <a:endCxn id="596" idx="13"/>
          </p:cNvCxnSpPr>
          <p:nvPr/>
        </p:nvCxnSpPr>
        <p:spPr>
          <a:xfrm flipH="1">
            <a:off x="3534837" y="2775083"/>
            <a:ext cx="41807" cy="1389879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4" name="Straight Connector 703"/>
          <p:cNvCxnSpPr>
            <a:endCxn id="693" idx="18"/>
          </p:cNvCxnSpPr>
          <p:nvPr/>
        </p:nvCxnSpPr>
        <p:spPr>
          <a:xfrm>
            <a:off x="4637798" y="1644857"/>
            <a:ext cx="732895" cy="1193710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6" name="Straight Connector 705"/>
          <p:cNvCxnSpPr>
            <a:stCxn id="431" idx="31"/>
          </p:cNvCxnSpPr>
          <p:nvPr/>
        </p:nvCxnSpPr>
        <p:spPr>
          <a:xfrm flipV="1">
            <a:off x="991931" y="1551173"/>
            <a:ext cx="27715" cy="1007793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7" name="Straight Connector 706"/>
          <p:cNvCxnSpPr/>
          <p:nvPr/>
        </p:nvCxnSpPr>
        <p:spPr>
          <a:xfrm flipV="1">
            <a:off x="7218605" y="4026398"/>
            <a:ext cx="791809" cy="357220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8" name="Straight Connector 707"/>
          <p:cNvCxnSpPr/>
          <p:nvPr/>
        </p:nvCxnSpPr>
        <p:spPr>
          <a:xfrm flipH="1">
            <a:off x="7925911" y="1720584"/>
            <a:ext cx="135779" cy="945926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9" name="Group 708"/>
          <p:cNvGrpSpPr/>
          <p:nvPr/>
        </p:nvGrpSpPr>
        <p:grpSpPr>
          <a:xfrm>
            <a:off x="6385871" y="2790872"/>
            <a:ext cx="670254" cy="268646"/>
            <a:chOff x="457217" y="4409663"/>
            <a:chExt cx="2564824" cy="1028008"/>
          </a:xfrm>
          <a:solidFill>
            <a:schemeClr val="tx1"/>
          </a:solidFill>
        </p:grpSpPr>
        <p:sp>
          <p:nvSpPr>
            <p:cNvPr id="710" name="Freeform 405"/>
            <p:cNvSpPr>
              <a:spLocks noEditPoints="1"/>
            </p:cNvSpPr>
            <p:nvPr/>
          </p:nvSpPr>
          <p:spPr bwMode="auto">
            <a:xfrm>
              <a:off x="2321788" y="5030664"/>
              <a:ext cx="412369" cy="407007"/>
            </a:xfrm>
            <a:custGeom>
              <a:avLst/>
              <a:gdLst>
                <a:gd name="T0" fmla="*/ 23016 w 46"/>
                <a:gd name="T1" fmla="*/ 0 h 46"/>
                <a:gd name="T2" fmla="*/ 0 w 46"/>
                <a:gd name="T3" fmla="*/ 21262 h 46"/>
                <a:gd name="T4" fmla="*/ 23016 w 46"/>
                <a:gd name="T5" fmla="*/ 42517 h 46"/>
                <a:gd name="T6" fmla="*/ 45650 w 46"/>
                <a:gd name="T7" fmla="*/ 21262 h 46"/>
                <a:gd name="T8" fmla="*/ 23016 w 46"/>
                <a:gd name="T9" fmla="*/ 0 h 46"/>
                <a:gd name="T10" fmla="*/ 21753 w 46"/>
                <a:gd name="T11" fmla="*/ 35037 h 46"/>
                <a:gd name="T12" fmla="*/ 8007 w 46"/>
                <a:gd name="T13" fmla="*/ 21262 h 46"/>
                <a:gd name="T14" fmla="*/ 21753 w 46"/>
                <a:gd name="T15" fmla="*/ 7569 h 46"/>
                <a:gd name="T16" fmla="*/ 36984 w 46"/>
                <a:gd name="T17" fmla="*/ 21262 h 46"/>
                <a:gd name="T18" fmla="*/ 21753 w 46"/>
                <a:gd name="T19" fmla="*/ 35037 h 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6"/>
                <a:gd name="T31" fmla="*/ 0 h 46"/>
                <a:gd name="T32" fmla="*/ 46 w 46"/>
                <a:gd name="T33" fmla="*/ 46 h 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5" y="46"/>
                    <a:pt x="46" y="36"/>
                    <a:pt x="46" y="23"/>
                  </a:cubicBezTo>
                  <a:cubicBezTo>
                    <a:pt x="46" y="10"/>
                    <a:pt x="35" y="0"/>
                    <a:pt x="23" y="0"/>
                  </a:cubicBezTo>
                  <a:close/>
                  <a:moveTo>
                    <a:pt x="22" y="38"/>
                  </a:moveTo>
                  <a:cubicBezTo>
                    <a:pt x="14" y="38"/>
                    <a:pt x="8" y="31"/>
                    <a:pt x="8" y="23"/>
                  </a:cubicBezTo>
                  <a:cubicBezTo>
                    <a:pt x="8" y="15"/>
                    <a:pt x="14" y="8"/>
                    <a:pt x="22" y="8"/>
                  </a:cubicBezTo>
                  <a:cubicBezTo>
                    <a:pt x="31" y="8"/>
                    <a:pt x="37" y="15"/>
                    <a:pt x="37" y="23"/>
                  </a:cubicBezTo>
                  <a:cubicBezTo>
                    <a:pt x="37" y="31"/>
                    <a:pt x="31" y="38"/>
                    <a:pt x="22" y="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616872"/>
                </a:solidFill>
                <a:effectLst/>
                <a:uLnTx/>
                <a:uFillTx/>
              </a:endParaRPr>
            </a:p>
          </p:txBody>
        </p:sp>
        <p:sp>
          <p:nvSpPr>
            <p:cNvPr id="711" name="Freeform 405"/>
            <p:cNvSpPr>
              <a:spLocks noEditPoints="1"/>
            </p:cNvSpPr>
            <p:nvPr/>
          </p:nvSpPr>
          <p:spPr bwMode="auto">
            <a:xfrm>
              <a:off x="733199" y="5030666"/>
              <a:ext cx="412368" cy="407005"/>
            </a:xfrm>
            <a:custGeom>
              <a:avLst/>
              <a:gdLst>
                <a:gd name="T0" fmla="*/ 23016 w 46"/>
                <a:gd name="T1" fmla="*/ 0 h 46"/>
                <a:gd name="T2" fmla="*/ 0 w 46"/>
                <a:gd name="T3" fmla="*/ 21262 h 46"/>
                <a:gd name="T4" fmla="*/ 23016 w 46"/>
                <a:gd name="T5" fmla="*/ 42517 h 46"/>
                <a:gd name="T6" fmla="*/ 45650 w 46"/>
                <a:gd name="T7" fmla="*/ 21262 h 46"/>
                <a:gd name="T8" fmla="*/ 23016 w 46"/>
                <a:gd name="T9" fmla="*/ 0 h 46"/>
                <a:gd name="T10" fmla="*/ 21753 w 46"/>
                <a:gd name="T11" fmla="*/ 35037 h 46"/>
                <a:gd name="T12" fmla="*/ 8007 w 46"/>
                <a:gd name="T13" fmla="*/ 21262 h 46"/>
                <a:gd name="T14" fmla="*/ 21753 w 46"/>
                <a:gd name="T15" fmla="*/ 7569 h 46"/>
                <a:gd name="T16" fmla="*/ 36984 w 46"/>
                <a:gd name="T17" fmla="*/ 21262 h 46"/>
                <a:gd name="T18" fmla="*/ 21753 w 46"/>
                <a:gd name="T19" fmla="*/ 35037 h 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6"/>
                <a:gd name="T31" fmla="*/ 0 h 46"/>
                <a:gd name="T32" fmla="*/ 46 w 46"/>
                <a:gd name="T33" fmla="*/ 46 h 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5" y="46"/>
                    <a:pt x="46" y="36"/>
                    <a:pt x="46" y="23"/>
                  </a:cubicBezTo>
                  <a:cubicBezTo>
                    <a:pt x="46" y="10"/>
                    <a:pt x="35" y="0"/>
                    <a:pt x="23" y="0"/>
                  </a:cubicBezTo>
                  <a:close/>
                  <a:moveTo>
                    <a:pt x="22" y="38"/>
                  </a:moveTo>
                  <a:cubicBezTo>
                    <a:pt x="14" y="38"/>
                    <a:pt x="8" y="31"/>
                    <a:pt x="8" y="23"/>
                  </a:cubicBezTo>
                  <a:cubicBezTo>
                    <a:pt x="8" y="15"/>
                    <a:pt x="14" y="8"/>
                    <a:pt x="22" y="8"/>
                  </a:cubicBezTo>
                  <a:cubicBezTo>
                    <a:pt x="31" y="8"/>
                    <a:pt x="37" y="15"/>
                    <a:pt x="37" y="23"/>
                  </a:cubicBezTo>
                  <a:cubicBezTo>
                    <a:pt x="37" y="31"/>
                    <a:pt x="31" y="38"/>
                    <a:pt x="22" y="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616872"/>
                </a:solidFill>
                <a:effectLst/>
                <a:uLnTx/>
                <a:uFillTx/>
              </a:endParaRPr>
            </a:p>
          </p:txBody>
        </p:sp>
        <p:sp>
          <p:nvSpPr>
            <p:cNvPr id="712" name="Freeform 711"/>
            <p:cNvSpPr/>
            <p:nvPr/>
          </p:nvSpPr>
          <p:spPr>
            <a:xfrm>
              <a:off x="457217" y="4409663"/>
              <a:ext cx="2564824" cy="867582"/>
            </a:xfrm>
            <a:custGeom>
              <a:avLst/>
              <a:gdLst/>
              <a:ahLst/>
              <a:cxnLst/>
              <a:rect l="l" t="t" r="r" b="b"/>
              <a:pathLst>
                <a:path w="2564824" h="867582">
                  <a:moveTo>
                    <a:pt x="2226710" y="427307"/>
                  </a:moveTo>
                  <a:cubicBezTo>
                    <a:pt x="2216127" y="477049"/>
                    <a:pt x="2221418" y="485515"/>
                    <a:pt x="2261635" y="513032"/>
                  </a:cubicBezTo>
                  <a:cubicBezTo>
                    <a:pt x="2325135" y="542665"/>
                    <a:pt x="2414035" y="543724"/>
                    <a:pt x="2480710" y="551132"/>
                  </a:cubicBezTo>
                  <a:cubicBezTo>
                    <a:pt x="2411918" y="455882"/>
                    <a:pt x="2308202" y="424132"/>
                    <a:pt x="2226710" y="427307"/>
                  </a:cubicBezTo>
                  <a:close/>
                  <a:moveTo>
                    <a:pt x="149207" y="324262"/>
                  </a:moveTo>
                  <a:lnTo>
                    <a:pt x="104757" y="371887"/>
                  </a:lnTo>
                  <a:lnTo>
                    <a:pt x="104757" y="508412"/>
                  </a:lnTo>
                  <a:lnTo>
                    <a:pt x="234932" y="333787"/>
                  </a:lnTo>
                  <a:close/>
                  <a:moveTo>
                    <a:pt x="790424" y="61676"/>
                  </a:moveTo>
                  <a:lnTo>
                    <a:pt x="341996" y="127644"/>
                  </a:lnTo>
                  <a:lnTo>
                    <a:pt x="429190" y="243631"/>
                  </a:lnTo>
                  <a:cubicBezTo>
                    <a:pt x="611996" y="264532"/>
                    <a:pt x="588657" y="265224"/>
                    <a:pt x="668391" y="276022"/>
                  </a:cubicBezTo>
                  <a:close/>
                  <a:moveTo>
                    <a:pt x="1265326" y="50071"/>
                  </a:moveTo>
                  <a:lnTo>
                    <a:pt x="1296939" y="314015"/>
                  </a:lnTo>
                  <a:lnTo>
                    <a:pt x="1966774" y="336320"/>
                  </a:lnTo>
                  <a:lnTo>
                    <a:pt x="1479765" y="101110"/>
                  </a:lnTo>
                  <a:cubicBezTo>
                    <a:pt x="1375202" y="50304"/>
                    <a:pt x="1351452" y="57896"/>
                    <a:pt x="1265326" y="50071"/>
                  </a:cubicBezTo>
                  <a:close/>
                  <a:moveTo>
                    <a:pt x="1051905" y="41983"/>
                  </a:moveTo>
                  <a:cubicBezTo>
                    <a:pt x="979692" y="40925"/>
                    <a:pt x="927298" y="45181"/>
                    <a:pt x="823255" y="56427"/>
                  </a:cubicBezTo>
                  <a:lnTo>
                    <a:pt x="743822" y="288263"/>
                  </a:lnTo>
                  <a:lnTo>
                    <a:pt x="1217256" y="314046"/>
                  </a:lnTo>
                  <a:lnTo>
                    <a:pt x="1218731" y="49266"/>
                  </a:lnTo>
                  <a:cubicBezTo>
                    <a:pt x="1145696" y="45166"/>
                    <a:pt x="1095233" y="42618"/>
                    <a:pt x="1051905" y="41983"/>
                  </a:cubicBezTo>
                  <a:close/>
                  <a:moveTo>
                    <a:pt x="1091501" y="1"/>
                  </a:moveTo>
                  <a:cubicBezTo>
                    <a:pt x="1200963" y="-137"/>
                    <a:pt x="1292357" y="8569"/>
                    <a:pt x="1391835" y="28350"/>
                  </a:cubicBezTo>
                  <a:cubicBezTo>
                    <a:pt x="1481100" y="55353"/>
                    <a:pt x="1510040" y="72832"/>
                    <a:pt x="1583432" y="103010"/>
                  </a:cubicBezTo>
                  <a:lnTo>
                    <a:pt x="2048654" y="335914"/>
                  </a:lnTo>
                  <a:lnTo>
                    <a:pt x="2209520" y="382985"/>
                  </a:lnTo>
                  <a:cubicBezTo>
                    <a:pt x="2323229" y="411364"/>
                    <a:pt x="2345550" y="418431"/>
                    <a:pt x="2415069" y="457056"/>
                  </a:cubicBezTo>
                  <a:lnTo>
                    <a:pt x="2433112" y="468356"/>
                  </a:lnTo>
                  <a:lnTo>
                    <a:pt x="2433371" y="468409"/>
                  </a:lnTo>
                  <a:lnTo>
                    <a:pt x="2435664" y="469954"/>
                  </a:lnTo>
                  <a:cubicBezTo>
                    <a:pt x="2461557" y="493644"/>
                    <a:pt x="2477927" y="495110"/>
                    <a:pt x="2513344" y="541023"/>
                  </a:cubicBezTo>
                  <a:lnTo>
                    <a:pt x="2525945" y="560981"/>
                  </a:lnTo>
                  <a:cubicBezTo>
                    <a:pt x="2534747" y="581793"/>
                    <a:pt x="2539615" y="604675"/>
                    <a:pt x="2539615" y="628692"/>
                  </a:cubicBezTo>
                  <a:lnTo>
                    <a:pt x="2539615" y="686206"/>
                  </a:lnTo>
                  <a:lnTo>
                    <a:pt x="2531918" y="724330"/>
                  </a:lnTo>
                  <a:lnTo>
                    <a:pt x="2550959" y="732216"/>
                  </a:lnTo>
                  <a:cubicBezTo>
                    <a:pt x="2559525" y="740783"/>
                    <a:pt x="2564824" y="752617"/>
                    <a:pt x="2564824" y="765690"/>
                  </a:cubicBezTo>
                  <a:lnTo>
                    <a:pt x="2552124" y="823222"/>
                  </a:lnTo>
                  <a:cubicBezTo>
                    <a:pt x="2529898" y="849367"/>
                    <a:pt x="2502356" y="867386"/>
                    <a:pt x="2476211" y="867386"/>
                  </a:cubicBezTo>
                  <a:lnTo>
                    <a:pt x="2331631" y="867386"/>
                  </a:lnTo>
                  <a:lnTo>
                    <a:pt x="2331631" y="867582"/>
                  </a:lnTo>
                  <a:lnTo>
                    <a:pt x="2312426" y="867582"/>
                  </a:lnTo>
                  <a:lnTo>
                    <a:pt x="2316593" y="826243"/>
                  </a:lnTo>
                  <a:cubicBezTo>
                    <a:pt x="2316593" y="689962"/>
                    <a:pt x="2206116" y="579485"/>
                    <a:pt x="2069835" y="579485"/>
                  </a:cubicBezTo>
                  <a:cubicBezTo>
                    <a:pt x="1933554" y="579485"/>
                    <a:pt x="1823077" y="689962"/>
                    <a:pt x="1823077" y="826243"/>
                  </a:cubicBezTo>
                  <a:lnTo>
                    <a:pt x="1827244" y="867582"/>
                  </a:lnTo>
                  <a:lnTo>
                    <a:pt x="721566" y="867582"/>
                  </a:lnTo>
                  <a:lnTo>
                    <a:pt x="725968" y="823908"/>
                  </a:lnTo>
                  <a:cubicBezTo>
                    <a:pt x="725968" y="687627"/>
                    <a:pt x="615492" y="577151"/>
                    <a:pt x="479211" y="577151"/>
                  </a:cubicBezTo>
                  <a:cubicBezTo>
                    <a:pt x="342930" y="577151"/>
                    <a:pt x="232453" y="687627"/>
                    <a:pt x="232453" y="823908"/>
                  </a:cubicBezTo>
                  <a:lnTo>
                    <a:pt x="236856" y="867582"/>
                  </a:lnTo>
                  <a:lnTo>
                    <a:pt x="141603" y="865553"/>
                  </a:lnTo>
                  <a:cubicBezTo>
                    <a:pt x="101732" y="865028"/>
                    <a:pt x="58888" y="839251"/>
                    <a:pt x="29328" y="794966"/>
                  </a:cubicBezTo>
                  <a:cubicBezTo>
                    <a:pt x="-1961" y="748089"/>
                    <a:pt x="-3418" y="679393"/>
                    <a:pt x="3170" y="643769"/>
                  </a:cubicBezTo>
                  <a:cubicBezTo>
                    <a:pt x="9757" y="608145"/>
                    <a:pt x="30568" y="621384"/>
                    <a:pt x="68853" y="581222"/>
                  </a:cubicBezTo>
                  <a:lnTo>
                    <a:pt x="80482" y="364702"/>
                  </a:lnTo>
                  <a:lnTo>
                    <a:pt x="285826" y="136098"/>
                  </a:lnTo>
                  <a:cubicBezTo>
                    <a:pt x="216947" y="125142"/>
                    <a:pt x="221094" y="123709"/>
                    <a:pt x="193489" y="84177"/>
                  </a:cubicBezTo>
                  <a:cubicBezTo>
                    <a:pt x="223115" y="73757"/>
                    <a:pt x="253122" y="88567"/>
                    <a:pt x="344111" y="77454"/>
                  </a:cubicBezTo>
                  <a:lnTo>
                    <a:pt x="377478" y="74646"/>
                  </a:lnTo>
                  <a:cubicBezTo>
                    <a:pt x="573493" y="52882"/>
                    <a:pt x="769508" y="15245"/>
                    <a:pt x="975047" y="3006"/>
                  </a:cubicBezTo>
                  <a:cubicBezTo>
                    <a:pt x="1016518" y="1077"/>
                    <a:pt x="1055013" y="48"/>
                    <a:pt x="1091501" y="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23" name="Group 622"/>
          <p:cNvGrpSpPr/>
          <p:nvPr/>
        </p:nvGrpSpPr>
        <p:grpSpPr>
          <a:xfrm>
            <a:off x="5396952" y="2009645"/>
            <a:ext cx="677836" cy="441242"/>
            <a:chOff x="5894223" y="812792"/>
            <a:chExt cx="677836" cy="441242"/>
          </a:xfrm>
        </p:grpSpPr>
        <p:sp>
          <p:nvSpPr>
            <p:cNvPr id="624" name="TextBox 623"/>
            <p:cNvSpPr txBox="1"/>
            <p:nvPr/>
          </p:nvSpPr>
          <p:spPr>
            <a:xfrm>
              <a:off x="6130913" y="812792"/>
              <a:ext cx="44114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+mn-lt"/>
                </a:rPr>
                <a:t>App</a:t>
              </a:r>
            </a:p>
          </p:txBody>
        </p:sp>
        <p:grpSp>
          <p:nvGrpSpPr>
            <p:cNvPr id="625" name="Group 624"/>
            <p:cNvGrpSpPr/>
            <p:nvPr/>
          </p:nvGrpSpPr>
          <p:grpSpPr>
            <a:xfrm>
              <a:off x="5935231" y="931749"/>
              <a:ext cx="404799" cy="284310"/>
              <a:chOff x="2751251" y="3788256"/>
              <a:chExt cx="849501" cy="596646"/>
            </a:xfrm>
            <a:solidFill>
              <a:schemeClr val="tx2"/>
            </a:solidFill>
          </p:grpSpPr>
          <p:sp>
            <p:nvSpPr>
              <p:cNvPr id="627" name="Freeform 23"/>
              <p:cNvSpPr>
                <a:spLocks noEditPoints="1"/>
              </p:cNvSpPr>
              <p:nvPr/>
            </p:nvSpPr>
            <p:spPr bwMode="auto">
              <a:xfrm>
                <a:off x="2751251" y="3788256"/>
                <a:ext cx="528233" cy="499347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8" name="Freeform 23"/>
              <p:cNvSpPr>
                <a:spLocks noEditPoints="1"/>
              </p:cNvSpPr>
              <p:nvPr/>
            </p:nvSpPr>
            <p:spPr bwMode="auto">
              <a:xfrm rot="1140000">
                <a:off x="3233707" y="4037929"/>
                <a:ext cx="367045" cy="346973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26" name="Rounded Rectangular Callout 625"/>
            <p:cNvSpPr/>
            <p:nvPr/>
          </p:nvSpPr>
          <p:spPr>
            <a:xfrm>
              <a:off x="5894223" y="853421"/>
              <a:ext cx="628650" cy="400613"/>
            </a:xfrm>
            <a:prstGeom prst="wedgeRoundRectCallout">
              <a:avLst>
                <a:gd name="adj1" fmla="val 9470"/>
                <a:gd name="adj2" fmla="val 100542"/>
                <a:gd name="adj3" fmla="val 16667"/>
              </a:avLst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65" name="Group 664"/>
          <p:cNvGrpSpPr/>
          <p:nvPr/>
        </p:nvGrpSpPr>
        <p:grpSpPr>
          <a:xfrm>
            <a:off x="4174704" y="2095815"/>
            <a:ext cx="677836" cy="441242"/>
            <a:chOff x="5894223" y="812792"/>
            <a:chExt cx="677836" cy="441242"/>
          </a:xfrm>
        </p:grpSpPr>
        <p:sp>
          <p:nvSpPr>
            <p:cNvPr id="666" name="TextBox 665"/>
            <p:cNvSpPr txBox="1"/>
            <p:nvPr/>
          </p:nvSpPr>
          <p:spPr>
            <a:xfrm>
              <a:off x="6130913" y="812792"/>
              <a:ext cx="441146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+mn-lt"/>
                </a:rPr>
                <a:t>App</a:t>
              </a:r>
            </a:p>
          </p:txBody>
        </p:sp>
        <p:grpSp>
          <p:nvGrpSpPr>
            <p:cNvPr id="667" name="Group 666"/>
            <p:cNvGrpSpPr/>
            <p:nvPr/>
          </p:nvGrpSpPr>
          <p:grpSpPr>
            <a:xfrm>
              <a:off x="5935231" y="931749"/>
              <a:ext cx="404799" cy="284310"/>
              <a:chOff x="2751251" y="3788256"/>
              <a:chExt cx="849501" cy="596646"/>
            </a:xfrm>
            <a:solidFill>
              <a:schemeClr val="tx2"/>
            </a:solidFill>
          </p:grpSpPr>
          <p:sp>
            <p:nvSpPr>
              <p:cNvPr id="669" name="Freeform 23"/>
              <p:cNvSpPr>
                <a:spLocks noEditPoints="1"/>
              </p:cNvSpPr>
              <p:nvPr/>
            </p:nvSpPr>
            <p:spPr bwMode="auto">
              <a:xfrm>
                <a:off x="2751251" y="3788256"/>
                <a:ext cx="528233" cy="499347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" name="Freeform 23"/>
              <p:cNvSpPr>
                <a:spLocks noEditPoints="1"/>
              </p:cNvSpPr>
              <p:nvPr/>
            </p:nvSpPr>
            <p:spPr bwMode="auto">
              <a:xfrm rot="1140000">
                <a:off x="3233707" y="4037929"/>
                <a:ext cx="367045" cy="346973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68" name="Rounded Rectangular Callout 667"/>
            <p:cNvSpPr/>
            <p:nvPr/>
          </p:nvSpPr>
          <p:spPr>
            <a:xfrm>
              <a:off x="5894223" y="853421"/>
              <a:ext cx="628650" cy="400613"/>
            </a:xfrm>
            <a:prstGeom prst="wedgeRoundRectCallout">
              <a:avLst>
                <a:gd name="adj1" fmla="val 9470"/>
                <a:gd name="adj2" fmla="val 100542"/>
                <a:gd name="adj3" fmla="val 16667"/>
              </a:avLst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53" name="Group 652"/>
          <p:cNvGrpSpPr/>
          <p:nvPr/>
        </p:nvGrpSpPr>
        <p:grpSpPr>
          <a:xfrm>
            <a:off x="6887149" y="3570391"/>
            <a:ext cx="677836" cy="441242"/>
            <a:chOff x="5894223" y="812792"/>
            <a:chExt cx="677836" cy="441242"/>
          </a:xfrm>
        </p:grpSpPr>
        <p:sp>
          <p:nvSpPr>
            <p:cNvPr id="654" name="TextBox 653"/>
            <p:cNvSpPr txBox="1"/>
            <p:nvPr/>
          </p:nvSpPr>
          <p:spPr>
            <a:xfrm>
              <a:off x="6130913" y="812792"/>
              <a:ext cx="44114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+mn-lt"/>
                </a:rPr>
                <a:t>App</a:t>
              </a:r>
            </a:p>
          </p:txBody>
        </p:sp>
        <p:grpSp>
          <p:nvGrpSpPr>
            <p:cNvPr id="655" name="Group 654"/>
            <p:cNvGrpSpPr/>
            <p:nvPr/>
          </p:nvGrpSpPr>
          <p:grpSpPr>
            <a:xfrm>
              <a:off x="5935231" y="931747"/>
              <a:ext cx="404799" cy="284310"/>
              <a:chOff x="2751251" y="3788253"/>
              <a:chExt cx="849501" cy="596646"/>
            </a:xfrm>
            <a:solidFill>
              <a:schemeClr val="tx2"/>
            </a:solidFill>
          </p:grpSpPr>
          <p:sp>
            <p:nvSpPr>
              <p:cNvPr id="657" name="Freeform 23"/>
              <p:cNvSpPr>
                <a:spLocks noEditPoints="1"/>
              </p:cNvSpPr>
              <p:nvPr/>
            </p:nvSpPr>
            <p:spPr bwMode="auto">
              <a:xfrm>
                <a:off x="2751251" y="3788253"/>
                <a:ext cx="528232" cy="499347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" name="Freeform 23"/>
              <p:cNvSpPr>
                <a:spLocks noEditPoints="1"/>
              </p:cNvSpPr>
              <p:nvPr/>
            </p:nvSpPr>
            <p:spPr bwMode="auto">
              <a:xfrm rot="1140000">
                <a:off x="3233707" y="4037927"/>
                <a:ext cx="367045" cy="346972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56" name="Rounded Rectangular Callout 655"/>
            <p:cNvSpPr/>
            <p:nvPr/>
          </p:nvSpPr>
          <p:spPr>
            <a:xfrm>
              <a:off x="5894223" y="853421"/>
              <a:ext cx="628650" cy="400613"/>
            </a:xfrm>
            <a:prstGeom prst="wedgeRoundRectCallout">
              <a:avLst>
                <a:gd name="adj1" fmla="val 9470"/>
                <a:gd name="adj2" fmla="val 100542"/>
                <a:gd name="adj3" fmla="val 16667"/>
              </a:avLst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11" name="Group 610"/>
          <p:cNvGrpSpPr/>
          <p:nvPr/>
        </p:nvGrpSpPr>
        <p:grpSpPr>
          <a:xfrm>
            <a:off x="1141574" y="3507509"/>
            <a:ext cx="677836" cy="441242"/>
            <a:chOff x="5894223" y="812792"/>
            <a:chExt cx="677836" cy="441242"/>
          </a:xfrm>
        </p:grpSpPr>
        <p:sp>
          <p:nvSpPr>
            <p:cNvPr id="612" name="TextBox 611"/>
            <p:cNvSpPr txBox="1"/>
            <p:nvPr/>
          </p:nvSpPr>
          <p:spPr>
            <a:xfrm>
              <a:off x="6130913" y="812792"/>
              <a:ext cx="44114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+mn-lt"/>
                </a:rPr>
                <a:t>App</a:t>
              </a:r>
            </a:p>
          </p:txBody>
        </p:sp>
        <p:grpSp>
          <p:nvGrpSpPr>
            <p:cNvPr id="613" name="Group 612"/>
            <p:cNvGrpSpPr/>
            <p:nvPr/>
          </p:nvGrpSpPr>
          <p:grpSpPr>
            <a:xfrm>
              <a:off x="5935231" y="931749"/>
              <a:ext cx="404799" cy="284310"/>
              <a:chOff x="2751251" y="3788256"/>
              <a:chExt cx="849501" cy="596646"/>
            </a:xfrm>
            <a:solidFill>
              <a:schemeClr val="tx2"/>
            </a:solidFill>
          </p:grpSpPr>
          <p:sp>
            <p:nvSpPr>
              <p:cNvPr id="615" name="Freeform 23"/>
              <p:cNvSpPr>
                <a:spLocks noEditPoints="1"/>
              </p:cNvSpPr>
              <p:nvPr/>
            </p:nvSpPr>
            <p:spPr bwMode="auto">
              <a:xfrm>
                <a:off x="2751251" y="3788256"/>
                <a:ext cx="528233" cy="499347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6" name="Freeform 23"/>
              <p:cNvSpPr>
                <a:spLocks noEditPoints="1"/>
              </p:cNvSpPr>
              <p:nvPr/>
            </p:nvSpPr>
            <p:spPr bwMode="auto">
              <a:xfrm rot="1140000">
                <a:off x="3233707" y="4037929"/>
                <a:ext cx="367045" cy="346973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14" name="Rounded Rectangular Callout 613"/>
            <p:cNvSpPr/>
            <p:nvPr/>
          </p:nvSpPr>
          <p:spPr>
            <a:xfrm>
              <a:off x="5894223" y="853421"/>
              <a:ext cx="628650" cy="400613"/>
            </a:xfrm>
            <a:prstGeom prst="wedgeRoundRectCallout">
              <a:avLst>
                <a:gd name="adj1" fmla="val 9470"/>
                <a:gd name="adj2" fmla="val 100542"/>
                <a:gd name="adj3" fmla="val 16667"/>
              </a:avLst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337" name="Straight Connector 336"/>
          <p:cNvCxnSpPr/>
          <p:nvPr/>
        </p:nvCxnSpPr>
        <p:spPr>
          <a:xfrm flipH="1">
            <a:off x="4767678" y="1551684"/>
            <a:ext cx="898879" cy="1317617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5" name="Straight Connector 344"/>
          <p:cNvCxnSpPr>
            <a:stCxn id="607" idx="17"/>
            <a:endCxn id="324" idx="16"/>
          </p:cNvCxnSpPr>
          <p:nvPr/>
        </p:nvCxnSpPr>
        <p:spPr>
          <a:xfrm flipH="1">
            <a:off x="5858346" y="4403915"/>
            <a:ext cx="474517" cy="6427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7" name="Straight Connector 296"/>
          <p:cNvCxnSpPr/>
          <p:nvPr/>
        </p:nvCxnSpPr>
        <p:spPr>
          <a:xfrm flipH="1">
            <a:off x="3540271" y="4187012"/>
            <a:ext cx="690154" cy="205193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Connector 305"/>
          <p:cNvCxnSpPr/>
          <p:nvPr/>
        </p:nvCxnSpPr>
        <p:spPr>
          <a:xfrm flipH="1" flipV="1">
            <a:off x="4228489" y="4170583"/>
            <a:ext cx="775756" cy="266600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Connector 307"/>
          <p:cNvCxnSpPr>
            <a:endCxn id="599" idx="18"/>
          </p:cNvCxnSpPr>
          <p:nvPr/>
        </p:nvCxnSpPr>
        <p:spPr>
          <a:xfrm>
            <a:off x="2303711" y="3973981"/>
            <a:ext cx="850531" cy="394412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8" name="Group 257"/>
          <p:cNvGrpSpPr/>
          <p:nvPr/>
        </p:nvGrpSpPr>
        <p:grpSpPr>
          <a:xfrm>
            <a:off x="1053525" y="1532452"/>
            <a:ext cx="7057962" cy="2892253"/>
            <a:chOff x="1052182" y="1531474"/>
            <a:chExt cx="7057962" cy="2892253"/>
          </a:xfrm>
        </p:grpSpPr>
        <p:cxnSp>
          <p:nvCxnSpPr>
            <p:cNvPr id="259" name="Straight Connector 258"/>
            <p:cNvCxnSpPr/>
            <p:nvPr/>
          </p:nvCxnSpPr>
          <p:spPr>
            <a:xfrm flipH="1">
              <a:off x="4780736" y="1578720"/>
              <a:ext cx="919902" cy="1334501"/>
            </a:xfrm>
            <a:prstGeom prst="line">
              <a:avLst/>
            </a:prstGeom>
            <a:ln w="31750" cap="rnd">
              <a:solidFill>
                <a:srgbClr val="CB8504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0" name="Group 259"/>
            <p:cNvGrpSpPr/>
            <p:nvPr/>
          </p:nvGrpSpPr>
          <p:grpSpPr>
            <a:xfrm>
              <a:off x="1052182" y="1531474"/>
              <a:ext cx="7057962" cy="2892253"/>
              <a:chOff x="1052182" y="1531474"/>
              <a:chExt cx="7057962" cy="2892253"/>
            </a:xfrm>
          </p:grpSpPr>
          <p:cxnSp>
            <p:nvCxnSpPr>
              <p:cNvPr id="261" name="Straight Connector 260"/>
              <p:cNvCxnSpPr/>
              <p:nvPr/>
            </p:nvCxnSpPr>
            <p:spPr>
              <a:xfrm>
                <a:off x="1052182" y="2678409"/>
                <a:ext cx="50742" cy="1383718"/>
              </a:xfrm>
              <a:prstGeom prst="line">
                <a:avLst/>
              </a:prstGeom>
              <a:ln w="31750" cap="rnd">
                <a:solidFill>
                  <a:srgbClr val="CB8504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61"/>
              <p:cNvCxnSpPr/>
              <p:nvPr/>
            </p:nvCxnSpPr>
            <p:spPr>
              <a:xfrm>
                <a:off x="1117531" y="1531474"/>
                <a:ext cx="529704" cy="352281"/>
              </a:xfrm>
              <a:prstGeom prst="line">
                <a:avLst/>
              </a:prstGeom>
              <a:ln w="31750" cap="rnd">
                <a:solidFill>
                  <a:srgbClr val="CB8504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/>
              <p:cNvCxnSpPr/>
              <p:nvPr/>
            </p:nvCxnSpPr>
            <p:spPr>
              <a:xfrm>
                <a:off x="2265290" y="2905947"/>
                <a:ext cx="874329" cy="1504699"/>
              </a:xfrm>
              <a:prstGeom prst="line">
                <a:avLst/>
              </a:prstGeom>
              <a:ln w="31750" cap="rnd">
                <a:solidFill>
                  <a:srgbClr val="CB8504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263"/>
              <p:cNvCxnSpPr/>
              <p:nvPr/>
            </p:nvCxnSpPr>
            <p:spPr>
              <a:xfrm flipV="1">
                <a:off x="7970224" y="1700474"/>
                <a:ext cx="139920" cy="982945"/>
              </a:xfrm>
              <a:prstGeom prst="line">
                <a:avLst/>
              </a:prstGeom>
              <a:ln w="31750" cap="rnd">
                <a:solidFill>
                  <a:srgbClr val="CB8504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/>
              <p:cNvCxnSpPr/>
              <p:nvPr/>
            </p:nvCxnSpPr>
            <p:spPr>
              <a:xfrm>
                <a:off x="1837521" y="2136843"/>
                <a:ext cx="261045" cy="1430692"/>
              </a:xfrm>
              <a:prstGeom prst="line">
                <a:avLst/>
              </a:prstGeom>
              <a:ln w="31750" cap="rnd">
                <a:solidFill>
                  <a:srgbClr val="CB8504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Connector 265"/>
              <p:cNvCxnSpPr/>
              <p:nvPr/>
            </p:nvCxnSpPr>
            <p:spPr>
              <a:xfrm flipH="1" flipV="1">
                <a:off x="1996588" y="2164747"/>
                <a:ext cx="130916" cy="412742"/>
              </a:xfrm>
              <a:prstGeom prst="line">
                <a:avLst/>
              </a:prstGeom>
              <a:ln w="31750" cap="rnd">
                <a:solidFill>
                  <a:srgbClr val="CB8504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Straight Connector 266"/>
              <p:cNvCxnSpPr/>
              <p:nvPr/>
            </p:nvCxnSpPr>
            <p:spPr>
              <a:xfrm flipH="1">
                <a:off x="2240536" y="2019226"/>
                <a:ext cx="631785" cy="520360"/>
              </a:xfrm>
              <a:prstGeom prst="line">
                <a:avLst/>
              </a:prstGeom>
              <a:ln w="31750" cap="rnd">
                <a:solidFill>
                  <a:srgbClr val="CB8504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Connector 267"/>
              <p:cNvCxnSpPr/>
              <p:nvPr/>
            </p:nvCxnSpPr>
            <p:spPr>
              <a:xfrm>
                <a:off x="3144955" y="2014354"/>
                <a:ext cx="335222" cy="542377"/>
              </a:xfrm>
              <a:prstGeom prst="line">
                <a:avLst/>
              </a:prstGeom>
              <a:ln w="31750" cap="rnd">
                <a:solidFill>
                  <a:srgbClr val="CB8504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/>
              <p:cNvCxnSpPr/>
              <p:nvPr/>
            </p:nvCxnSpPr>
            <p:spPr>
              <a:xfrm flipV="1">
                <a:off x="1577242" y="4009622"/>
                <a:ext cx="479506" cy="287619"/>
              </a:xfrm>
              <a:prstGeom prst="line">
                <a:avLst/>
              </a:prstGeom>
              <a:ln w="31750" cap="rnd">
                <a:solidFill>
                  <a:srgbClr val="CB8504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/>
              <p:cNvCxnSpPr/>
              <p:nvPr/>
            </p:nvCxnSpPr>
            <p:spPr>
              <a:xfrm flipV="1">
                <a:off x="3478146" y="3179601"/>
                <a:ext cx="1018779" cy="1049177"/>
              </a:xfrm>
              <a:prstGeom prst="line">
                <a:avLst/>
              </a:prstGeom>
              <a:ln w="31750" cap="rnd">
                <a:solidFill>
                  <a:srgbClr val="CB8504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/>
              <p:cNvCxnSpPr/>
              <p:nvPr/>
            </p:nvCxnSpPr>
            <p:spPr>
              <a:xfrm>
                <a:off x="3474415" y="2779283"/>
                <a:ext cx="1659367" cy="1510593"/>
              </a:xfrm>
              <a:prstGeom prst="line">
                <a:avLst/>
              </a:prstGeom>
              <a:ln w="31750" cap="rnd">
                <a:solidFill>
                  <a:srgbClr val="CB8504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/>
              <p:cNvCxnSpPr/>
              <p:nvPr/>
            </p:nvCxnSpPr>
            <p:spPr>
              <a:xfrm flipH="1">
                <a:off x="4244286" y="3226940"/>
                <a:ext cx="339418" cy="928373"/>
              </a:xfrm>
              <a:prstGeom prst="line">
                <a:avLst/>
              </a:prstGeom>
              <a:ln w="31750" cap="rnd">
                <a:solidFill>
                  <a:srgbClr val="CB8504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/>
              <p:cNvCxnSpPr/>
              <p:nvPr/>
            </p:nvCxnSpPr>
            <p:spPr>
              <a:xfrm>
                <a:off x="4579119" y="1663899"/>
                <a:ext cx="777434" cy="1227632"/>
              </a:xfrm>
              <a:prstGeom prst="line">
                <a:avLst/>
              </a:prstGeom>
              <a:ln w="31750" cap="rnd">
                <a:solidFill>
                  <a:srgbClr val="CB8504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/>
              <p:cNvCxnSpPr/>
              <p:nvPr/>
            </p:nvCxnSpPr>
            <p:spPr>
              <a:xfrm flipH="1">
                <a:off x="4214986" y="3232369"/>
                <a:ext cx="1250311" cy="1012698"/>
              </a:xfrm>
              <a:prstGeom prst="line">
                <a:avLst/>
              </a:prstGeom>
              <a:ln w="31750" cap="rnd">
                <a:solidFill>
                  <a:srgbClr val="CB8504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/>
              <p:cNvCxnSpPr/>
              <p:nvPr/>
            </p:nvCxnSpPr>
            <p:spPr>
              <a:xfrm flipH="1">
                <a:off x="5651710" y="2959731"/>
                <a:ext cx="973460" cy="1264735"/>
              </a:xfrm>
              <a:prstGeom prst="line">
                <a:avLst/>
              </a:prstGeom>
              <a:ln w="31750" cap="rnd">
                <a:solidFill>
                  <a:srgbClr val="CB8504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/>
              <p:cNvCxnSpPr/>
              <p:nvPr/>
            </p:nvCxnSpPr>
            <p:spPr>
              <a:xfrm flipH="1">
                <a:off x="5610394" y="2148040"/>
                <a:ext cx="1094118" cy="700532"/>
              </a:xfrm>
              <a:prstGeom prst="line">
                <a:avLst/>
              </a:prstGeom>
              <a:ln w="31750" cap="rnd">
                <a:solidFill>
                  <a:srgbClr val="CB8504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/>
              <p:cNvCxnSpPr/>
              <p:nvPr/>
            </p:nvCxnSpPr>
            <p:spPr>
              <a:xfrm>
                <a:off x="5717882" y="1550387"/>
                <a:ext cx="986630" cy="479775"/>
              </a:xfrm>
              <a:prstGeom prst="line">
                <a:avLst/>
              </a:prstGeom>
              <a:ln w="31750" cap="rnd">
                <a:solidFill>
                  <a:srgbClr val="CB8504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/>
              <p:cNvCxnSpPr/>
              <p:nvPr/>
            </p:nvCxnSpPr>
            <p:spPr>
              <a:xfrm flipH="1" flipV="1">
                <a:off x="7130367" y="2118448"/>
                <a:ext cx="587796" cy="735823"/>
              </a:xfrm>
              <a:prstGeom prst="line">
                <a:avLst/>
              </a:prstGeom>
              <a:ln w="31750" cap="rnd">
                <a:solidFill>
                  <a:srgbClr val="CB8504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/>
              <p:cNvCxnSpPr/>
              <p:nvPr/>
            </p:nvCxnSpPr>
            <p:spPr>
              <a:xfrm>
                <a:off x="6664180" y="2985182"/>
                <a:ext cx="0" cy="1057131"/>
              </a:xfrm>
              <a:prstGeom prst="line">
                <a:avLst/>
              </a:prstGeom>
              <a:ln w="31750" cap="rnd">
                <a:solidFill>
                  <a:srgbClr val="CB8504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/>
              <p:nvPr/>
            </p:nvCxnSpPr>
            <p:spPr>
              <a:xfrm flipH="1">
                <a:off x="7244305" y="4077326"/>
                <a:ext cx="794894" cy="346401"/>
              </a:xfrm>
              <a:prstGeom prst="line">
                <a:avLst/>
              </a:prstGeom>
              <a:ln w="31750" cap="rnd">
                <a:solidFill>
                  <a:srgbClr val="CB8504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/>
              <p:cNvCxnSpPr/>
              <p:nvPr/>
            </p:nvCxnSpPr>
            <p:spPr>
              <a:xfrm>
                <a:off x="8022994" y="3182141"/>
                <a:ext cx="20015" cy="674645"/>
              </a:xfrm>
              <a:prstGeom prst="line">
                <a:avLst/>
              </a:prstGeom>
              <a:ln w="31750" cap="rnd">
                <a:solidFill>
                  <a:srgbClr val="CB8504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2" name="Group 601"/>
          <p:cNvGrpSpPr/>
          <p:nvPr/>
        </p:nvGrpSpPr>
        <p:grpSpPr>
          <a:xfrm>
            <a:off x="721903" y="4043291"/>
            <a:ext cx="964861" cy="529454"/>
            <a:chOff x="7083425" y="984250"/>
            <a:chExt cx="2198688" cy="12065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603" name="Freeform 602"/>
            <p:cNvSpPr>
              <a:spLocks/>
            </p:cNvSpPr>
            <p:nvPr/>
          </p:nvSpPr>
          <p:spPr bwMode="auto">
            <a:xfrm>
              <a:off x="7573963" y="1320800"/>
              <a:ext cx="1708150" cy="869950"/>
            </a:xfrm>
            <a:custGeom>
              <a:avLst/>
              <a:gdLst>
                <a:gd name="T0" fmla="*/ 396 w 453"/>
                <a:gd name="T1" fmla="*/ 230 h 230"/>
                <a:gd name="T2" fmla="*/ 13 w 453"/>
                <a:gd name="T3" fmla="*/ 230 h 230"/>
                <a:gd name="T4" fmla="*/ 0 w 453"/>
                <a:gd name="T5" fmla="*/ 220 h 230"/>
                <a:gd name="T6" fmla="*/ 13 w 453"/>
                <a:gd name="T7" fmla="*/ 210 h 230"/>
                <a:gd name="T8" fmla="*/ 396 w 453"/>
                <a:gd name="T9" fmla="*/ 210 h 230"/>
                <a:gd name="T10" fmla="*/ 430 w 453"/>
                <a:gd name="T11" fmla="*/ 173 h 230"/>
                <a:gd name="T12" fmla="*/ 396 w 453"/>
                <a:gd name="T13" fmla="*/ 138 h 230"/>
                <a:gd name="T14" fmla="*/ 391 w 453"/>
                <a:gd name="T15" fmla="*/ 138 h 230"/>
                <a:gd name="T16" fmla="*/ 383 w 453"/>
                <a:gd name="T17" fmla="*/ 136 h 230"/>
                <a:gd name="T18" fmla="*/ 378 w 453"/>
                <a:gd name="T19" fmla="*/ 126 h 230"/>
                <a:gd name="T20" fmla="*/ 378 w 453"/>
                <a:gd name="T21" fmla="*/ 126 h 230"/>
                <a:gd name="T22" fmla="*/ 272 w 453"/>
                <a:gd name="T23" fmla="*/ 20 h 230"/>
                <a:gd name="T24" fmla="*/ 234 w 453"/>
                <a:gd name="T25" fmla="*/ 27 h 230"/>
                <a:gd name="T26" fmla="*/ 220 w 453"/>
                <a:gd name="T27" fmla="*/ 22 h 230"/>
                <a:gd name="T28" fmla="*/ 225 w 453"/>
                <a:gd name="T29" fmla="*/ 8 h 230"/>
                <a:gd name="T30" fmla="*/ 272 w 453"/>
                <a:gd name="T31" fmla="*/ 0 h 230"/>
                <a:gd name="T32" fmla="*/ 401 w 453"/>
                <a:gd name="T33" fmla="*/ 116 h 230"/>
                <a:gd name="T34" fmla="*/ 453 w 453"/>
                <a:gd name="T35" fmla="*/ 173 h 230"/>
                <a:gd name="T36" fmla="*/ 396 w 453"/>
                <a:gd name="T37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3" h="230">
                  <a:moveTo>
                    <a:pt x="396" y="230"/>
                  </a:moveTo>
                  <a:cubicBezTo>
                    <a:pt x="309" y="230"/>
                    <a:pt x="13" y="230"/>
                    <a:pt x="13" y="230"/>
                  </a:cubicBezTo>
                  <a:cubicBezTo>
                    <a:pt x="5" y="230"/>
                    <a:pt x="0" y="225"/>
                    <a:pt x="0" y="220"/>
                  </a:cubicBezTo>
                  <a:cubicBezTo>
                    <a:pt x="0" y="215"/>
                    <a:pt x="5" y="210"/>
                    <a:pt x="13" y="210"/>
                  </a:cubicBezTo>
                  <a:cubicBezTo>
                    <a:pt x="100" y="210"/>
                    <a:pt x="396" y="210"/>
                    <a:pt x="396" y="210"/>
                  </a:cubicBezTo>
                  <a:cubicBezTo>
                    <a:pt x="416" y="210"/>
                    <a:pt x="430" y="193"/>
                    <a:pt x="430" y="173"/>
                  </a:cubicBezTo>
                  <a:cubicBezTo>
                    <a:pt x="430" y="153"/>
                    <a:pt x="416" y="138"/>
                    <a:pt x="396" y="138"/>
                  </a:cubicBezTo>
                  <a:cubicBezTo>
                    <a:pt x="393" y="138"/>
                    <a:pt x="393" y="138"/>
                    <a:pt x="391" y="138"/>
                  </a:cubicBezTo>
                  <a:cubicBezTo>
                    <a:pt x="388" y="138"/>
                    <a:pt x="386" y="138"/>
                    <a:pt x="383" y="136"/>
                  </a:cubicBezTo>
                  <a:cubicBezTo>
                    <a:pt x="381" y="133"/>
                    <a:pt x="378" y="131"/>
                    <a:pt x="378" y="126"/>
                  </a:cubicBezTo>
                  <a:cubicBezTo>
                    <a:pt x="378" y="126"/>
                    <a:pt x="378" y="126"/>
                    <a:pt x="378" y="126"/>
                  </a:cubicBezTo>
                  <a:cubicBezTo>
                    <a:pt x="378" y="69"/>
                    <a:pt x="331" y="20"/>
                    <a:pt x="272" y="20"/>
                  </a:cubicBezTo>
                  <a:cubicBezTo>
                    <a:pt x="259" y="20"/>
                    <a:pt x="247" y="22"/>
                    <a:pt x="234" y="27"/>
                  </a:cubicBezTo>
                  <a:cubicBezTo>
                    <a:pt x="227" y="30"/>
                    <a:pt x="222" y="27"/>
                    <a:pt x="220" y="22"/>
                  </a:cubicBezTo>
                  <a:cubicBezTo>
                    <a:pt x="217" y="17"/>
                    <a:pt x="220" y="10"/>
                    <a:pt x="225" y="8"/>
                  </a:cubicBezTo>
                  <a:cubicBezTo>
                    <a:pt x="242" y="3"/>
                    <a:pt x="257" y="0"/>
                    <a:pt x="272" y="0"/>
                  </a:cubicBezTo>
                  <a:cubicBezTo>
                    <a:pt x="341" y="0"/>
                    <a:pt x="396" y="49"/>
                    <a:pt x="401" y="116"/>
                  </a:cubicBezTo>
                  <a:cubicBezTo>
                    <a:pt x="430" y="119"/>
                    <a:pt x="453" y="143"/>
                    <a:pt x="453" y="173"/>
                  </a:cubicBezTo>
                  <a:cubicBezTo>
                    <a:pt x="453" y="205"/>
                    <a:pt x="428" y="230"/>
                    <a:pt x="396" y="2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4" name="Freeform 603"/>
            <p:cNvSpPr>
              <a:spLocks/>
            </p:cNvSpPr>
            <p:nvPr/>
          </p:nvSpPr>
          <p:spPr bwMode="auto">
            <a:xfrm>
              <a:off x="7083425" y="984250"/>
              <a:ext cx="1384300" cy="1206500"/>
            </a:xfrm>
            <a:custGeom>
              <a:avLst/>
              <a:gdLst>
                <a:gd name="T0" fmla="*/ 156 w 367"/>
                <a:gd name="T1" fmla="*/ 319 h 319"/>
                <a:gd name="T2" fmla="*/ 94 w 367"/>
                <a:gd name="T3" fmla="*/ 319 h 319"/>
                <a:gd name="T4" fmla="*/ 0 w 367"/>
                <a:gd name="T5" fmla="*/ 227 h 319"/>
                <a:gd name="T6" fmla="*/ 94 w 367"/>
                <a:gd name="T7" fmla="*/ 133 h 319"/>
                <a:gd name="T8" fmla="*/ 231 w 367"/>
                <a:gd name="T9" fmla="*/ 0 h 319"/>
                <a:gd name="T10" fmla="*/ 362 w 367"/>
                <a:gd name="T11" fmla="*/ 104 h 319"/>
                <a:gd name="T12" fmla="*/ 367 w 367"/>
                <a:gd name="T13" fmla="*/ 138 h 319"/>
                <a:gd name="T14" fmla="*/ 357 w 367"/>
                <a:gd name="T15" fmla="*/ 148 h 319"/>
                <a:gd name="T16" fmla="*/ 345 w 367"/>
                <a:gd name="T17" fmla="*/ 138 h 319"/>
                <a:gd name="T18" fmla="*/ 343 w 367"/>
                <a:gd name="T19" fmla="*/ 109 h 319"/>
                <a:gd name="T20" fmla="*/ 231 w 367"/>
                <a:gd name="T21" fmla="*/ 22 h 319"/>
                <a:gd name="T22" fmla="*/ 116 w 367"/>
                <a:gd name="T23" fmla="*/ 138 h 319"/>
                <a:gd name="T24" fmla="*/ 116 w 367"/>
                <a:gd name="T25" fmla="*/ 141 h 319"/>
                <a:gd name="T26" fmla="*/ 116 w 367"/>
                <a:gd name="T27" fmla="*/ 143 h 319"/>
                <a:gd name="T28" fmla="*/ 114 w 367"/>
                <a:gd name="T29" fmla="*/ 153 h 319"/>
                <a:gd name="T30" fmla="*/ 104 w 367"/>
                <a:gd name="T31" fmla="*/ 156 h 319"/>
                <a:gd name="T32" fmla="*/ 94 w 367"/>
                <a:gd name="T33" fmla="*/ 156 h 319"/>
                <a:gd name="T34" fmla="*/ 22 w 367"/>
                <a:gd name="T35" fmla="*/ 227 h 319"/>
                <a:gd name="T36" fmla="*/ 94 w 367"/>
                <a:gd name="T37" fmla="*/ 299 h 319"/>
                <a:gd name="T38" fmla="*/ 156 w 367"/>
                <a:gd name="T39" fmla="*/ 299 h 319"/>
                <a:gd name="T40" fmla="*/ 166 w 367"/>
                <a:gd name="T41" fmla="*/ 309 h 319"/>
                <a:gd name="T42" fmla="*/ 156 w 367"/>
                <a:gd name="T43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7" h="319">
                  <a:moveTo>
                    <a:pt x="156" y="319"/>
                  </a:moveTo>
                  <a:cubicBezTo>
                    <a:pt x="94" y="319"/>
                    <a:pt x="94" y="319"/>
                    <a:pt x="94" y="319"/>
                  </a:cubicBezTo>
                  <a:cubicBezTo>
                    <a:pt x="42" y="319"/>
                    <a:pt x="0" y="277"/>
                    <a:pt x="0" y="227"/>
                  </a:cubicBezTo>
                  <a:cubicBezTo>
                    <a:pt x="0" y="175"/>
                    <a:pt x="42" y="133"/>
                    <a:pt x="94" y="133"/>
                  </a:cubicBezTo>
                  <a:cubicBezTo>
                    <a:pt x="97" y="59"/>
                    <a:pt x="156" y="0"/>
                    <a:pt x="231" y="0"/>
                  </a:cubicBezTo>
                  <a:cubicBezTo>
                    <a:pt x="293" y="0"/>
                    <a:pt x="348" y="44"/>
                    <a:pt x="362" y="104"/>
                  </a:cubicBezTo>
                  <a:cubicBezTo>
                    <a:pt x="367" y="116"/>
                    <a:pt x="367" y="126"/>
                    <a:pt x="367" y="138"/>
                  </a:cubicBezTo>
                  <a:cubicBezTo>
                    <a:pt x="367" y="143"/>
                    <a:pt x="362" y="148"/>
                    <a:pt x="357" y="148"/>
                  </a:cubicBezTo>
                  <a:cubicBezTo>
                    <a:pt x="350" y="148"/>
                    <a:pt x="345" y="143"/>
                    <a:pt x="345" y="138"/>
                  </a:cubicBezTo>
                  <a:cubicBezTo>
                    <a:pt x="345" y="128"/>
                    <a:pt x="345" y="118"/>
                    <a:pt x="343" y="109"/>
                  </a:cubicBezTo>
                  <a:cubicBezTo>
                    <a:pt x="330" y="59"/>
                    <a:pt x="283" y="22"/>
                    <a:pt x="231" y="22"/>
                  </a:cubicBezTo>
                  <a:cubicBezTo>
                    <a:pt x="169" y="22"/>
                    <a:pt x="116" y="74"/>
                    <a:pt x="116" y="138"/>
                  </a:cubicBezTo>
                  <a:cubicBezTo>
                    <a:pt x="116" y="141"/>
                    <a:pt x="116" y="141"/>
                    <a:pt x="116" y="141"/>
                  </a:cubicBezTo>
                  <a:cubicBezTo>
                    <a:pt x="116" y="143"/>
                    <a:pt x="116" y="143"/>
                    <a:pt x="116" y="143"/>
                  </a:cubicBezTo>
                  <a:cubicBezTo>
                    <a:pt x="116" y="148"/>
                    <a:pt x="116" y="151"/>
                    <a:pt x="114" y="153"/>
                  </a:cubicBezTo>
                  <a:cubicBezTo>
                    <a:pt x="111" y="156"/>
                    <a:pt x="107" y="156"/>
                    <a:pt x="104" y="156"/>
                  </a:cubicBezTo>
                  <a:cubicBezTo>
                    <a:pt x="99" y="156"/>
                    <a:pt x="97" y="156"/>
                    <a:pt x="94" y="156"/>
                  </a:cubicBezTo>
                  <a:cubicBezTo>
                    <a:pt x="54" y="156"/>
                    <a:pt x="22" y="188"/>
                    <a:pt x="22" y="227"/>
                  </a:cubicBezTo>
                  <a:cubicBezTo>
                    <a:pt x="22" y="267"/>
                    <a:pt x="54" y="299"/>
                    <a:pt x="94" y="299"/>
                  </a:cubicBezTo>
                  <a:cubicBezTo>
                    <a:pt x="156" y="299"/>
                    <a:pt x="156" y="299"/>
                    <a:pt x="156" y="299"/>
                  </a:cubicBezTo>
                  <a:cubicBezTo>
                    <a:pt x="161" y="299"/>
                    <a:pt x="166" y="304"/>
                    <a:pt x="166" y="309"/>
                  </a:cubicBezTo>
                  <a:cubicBezTo>
                    <a:pt x="166" y="314"/>
                    <a:pt x="161" y="319"/>
                    <a:pt x="156" y="3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31" name="Freeform 430"/>
          <p:cNvSpPr>
            <a:spLocks noChangeArrowheads="1"/>
          </p:cNvSpPr>
          <p:nvPr/>
        </p:nvSpPr>
        <p:spPr bwMode="auto">
          <a:xfrm>
            <a:off x="877602" y="2524599"/>
            <a:ext cx="440302" cy="468526"/>
          </a:xfrm>
          <a:custGeom>
            <a:avLst/>
            <a:gdLst>
              <a:gd name="T0" fmla="*/ 2280 w 2407"/>
              <a:gd name="T1" fmla="*/ 344 h 2563"/>
              <a:gd name="T2" fmla="*/ 2280 w 2407"/>
              <a:gd name="T3" fmla="*/ 344 h 2563"/>
              <a:gd name="T4" fmla="*/ 2280 w 2407"/>
              <a:gd name="T5" fmla="*/ 344 h 2563"/>
              <a:gd name="T6" fmla="*/ 2280 w 2407"/>
              <a:gd name="T7" fmla="*/ 344 h 2563"/>
              <a:gd name="T8" fmla="*/ 532 w 2407"/>
              <a:gd name="T9" fmla="*/ 31 h 2563"/>
              <a:gd name="T10" fmla="*/ 532 w 2407"/>
              <a:gd name="T11" fmla="*/ 31 h 2563"/>
              <a:gd name="T12" fmla="*/ 282 w 2407"/>
              <a:gd name="T13" fmla="*/ 438 h 2563"/>
              <a:gd name="T14" fmla="*/ 344 w 2407"/>
              <a:gd name="T15" fmla="*/ 938 h 2563"/>
              <a:gd name="T16" fmla="*/ 719 w 2407"/>
              <a:gd name="T17" fmla="*/ 1000 h 2563"/>
              <a:gd name="T18" fmla="*/ 719 w 2407"/>
              <a:gd name="T19" fmla="*/ 1405 h 2563"/>
              <a:gd name="T20" fmla="*/ 719 w 2407"/>
              <a:gd name="T21" fmla="*/ 1468 h 2563"/>
              <a:gd name="T22" fmla="*/ 688 w 2407"/>
              <a:gd name="T23" fmla="*/ 1499 h 2563"/>
              <a:gd name="T24" fmla="*/ 313 w 2407"/>
              <a:gd name="T25" fmla="*/ 1718 h 2563"/>
              <a:gd name="T26" fmla="*/ 313 w 2407"/>
              <a:gd name="T27" fmla="*/ 1499 h 2563"/>
              <a:gd name="T28" fmla="*/ 219 w 2407"/>
              <a:gd name="T29" fmla="*/ 1437 h 2563"/>
              <a:gd name="T30" fmla="*/ 63 w 2407"/>
              <a:gd name="T31" fmla="*/ 1437 h 2563"/>
              <a:gd name="T32" fmla="*/ 0 w 2407"/>
              <a:gd name="T33" fmla="*/ 1499 h 2563"/>
              <a:gd name="T34" fmla="*/ 0 w 2407"/>
              <a:gd name="T35" fmla="*/ 2499 h 2563"/>
              <a:gd name="T36" fmla="*/ 63 w 2407"/>
              <a:gd name="T37" fmla="*/ 2562 h 2563"/>
              <a:gd name="T38" fmla="*/ 219 w 2407"/>
              <a:gd name="T39" fmla="*/ 2562 h 2563"/>
              <a:gd name="T40" fmla="*/ 313 w 2407"/>
              <a:gd name="T41" fmla="*/ 2499 h 2563"/>
              <a:gd name="T42" fmla="*/ 313 w 2407"/>
              <a:gd name="T43" fmla="*/ 2093 h 2563"/>
              <a:gd name="T44" fmla="*/ 844 w 2407"/>
              <a:gd name="T45" fmla="*/ 1780 h 2563"/>
              <a:gd name="T46" fmla="*/ 1032 w 2407"/>
              <a:gd name="T47" fmla="*/ 1405 h 2563"/>
              <a:gd name="T48" fmla="*/ 1032 w 2407"/>
              <a:gd name="T49" fmla="*/ 1063 h 2563"/>
              <a:gd name="T50" fmla="*/ 2093 w 2407"/>
              <a:gd name="T51" fmla="*/ 1281 h 2563"/>
              <a:gd name="T52" fmla="*/ 2374 w 2407"/>
              <a:gd name="T53" fmla="*/ 844 h 2563"/>
              <a:gd name="T54" fmla="*/ 2280 w 2407"/>
              <a:gd name="T55" fmla="*/ 344 h 2563"/>
              <a:gd name="T56" fmla="*/ 594 w 2407"/>
              <a:gd name="T57" fmla="*/ 344 h 2563"/>
              <a:gd name="T58" fmla="*/ 594 w 2407"/>
              <a:gd name="T59" fmla="*/ 344 h 2563"/>
              <a:gd name="T60" fmla="*/ 532 w 2407"/>
              <a:gd name="T61" fmla="*/ 250 h 2563"/>
              <a:gd name="T62" fmla="*/ 625 w 2407"/>
              <a:gd name="T63" fmla="*/ 188 h 2563"/>
              <a:gd name="T64" fmla="*/ 1874 w 2407"/>
              <a:gd name="T65" fmla="*/ 406 h 2563"/>
              <a:gd name="T66" fmla="*/ 1937 w 2407"/>
              <a:gd name="T67" fmla="*/ 500 h 2563"/>
              <a:gd name="T68" fmla="*/ 1843 w 2407"/>
              <a:gd name="T69" fmla="*/ 563 h 2563"/>
              <a:gd name="T70" fmla="*/ 1843 w 2407"/>
              <a:gd name="T71" fmla="*/ 563 h 2563"/>
              <a:gd name="T72" fmla="*/ 594 w 2407"/>
              <a:gd name="T73" fmla="*/ 344 h 2563"/>
              <a:gd name="T74" fmla="*/ 2187 w 2407"/>
              <a:gd name="T75" fmla="*/ 813 h 2563"/>
              <a:gd name="T76" fmla="*/ 2187 w 2407"/>
              <a:gd name="T77" fmla="*/ 813 h 2563"/>
              <a:gd name="T78" fmla="*/ 2031 w 2407"/>
              <a:gd name="T79" fmla="*/ 1094 h 2563"/>
              <a:gd name="T80" fmla="*/ 1937 w 2407"/>
              <a:gd name="T81" fmla="*/ 875 h 2563"/>
              <a:gd name="T82" fmla="*/ 2062 w 2407"/>
              <a:gd name="T83" fmla="*/ 781 h 2563"/>
              <a:gd name="T84" fmla="*/ 1999 w 2407"/>
              <a:gd name="T85" fmla="*/ 656 h 2563"/>
              <a:gd name="T86" fmla="*/ 2124 w 2407"/>
              <a:gd name="T87" fmla="*/ 469 h 2563"/>
              <a:gd name="T88" fmla="*/ 2187 w 2407"/>
              <a:gd name="T89" fmla="*/ 813 h 2563"/>
              <a:gd name="T90" fmla="*/ 2187 w 2407"/>
              <a:gd name="T91" fmla="*/ 813 h 2563"/>
              <a:gd name="T92" fmla="*/ 2187 w 2407"/>
              <a:gd name="T93" fmla="*/ 813 h 25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407" h="2563">
                <a:moveTo>
                  <a:pt x="2280" y="344"/>
                </a:moveTo>
                <a:lnTo>
                  <a:pt x="2280" y="344"/>
                </a:lnTo>
                <a:lnTo>
                  <a:pt x="2280" y="344"/>
                </a:lnTo>
                <a:lnTo>
                  <a:pt x="2280" y="344"/>
                </a:lnTo>
                <a:cubicBezTo>
                  <a:pt x="532" y="31"/>
                  <a:pt x="532" y="31"/>
                  <a:pt x="532" y="31"/>
                </a:cubicBezTo>
                <a:lnTo>
                  <a:pt x="532" y="31"/>
                </a:lnTo>
                <a:cubicBezTo>
                  <a:pt x="438" y="0"/>
                  <a:pt x="313" y="188"/>
                  <a:pt x="282" y="438"/>
                </a:cubicBezTo>
                <a:cubicBezTo>
                  <a:pt x="219" y="688"/>
                  <a:pt x="250" y="906"/>
                  <a:pt x="344" y="938"/>
                </a:cubicBezTo>
                <a:cubicBezTo>
                  <a:pt x="719" y="1000"/>
                  <a:pt x="719" y="1000"/>
                  <a:pt x="719" y="1000"/>
                </a:cubicBezTo>
                <a:cubicBezTo>
                  <a:pt x="719" y="1405"/>
                  <a:pt x="719" y="1405"/>
                  <a:pt x="719" y="1405"/>
                </a:cubicBezTo>
                <a:cubicBezTo>
                  <a:pt x="719" y="1405"/>
                  <a:pt x="719" y="1437"/>
                  <a:pt x="719" y="1468"/>
                </a:cubicBezTo>
                <a:cubicBezTo>
                  <a:pt x="719" y="1468"/>
                  <a:pt x="688" y="1468"/>
                  <a:pt x="688" y="1499"/>
                </a:cubicBezTo>
                <a:cubicBezTo>
                  <a:pt x="313" y="1718"/>
                  <a:pt x="313" y="1718"/>
                  <a:pt x="313" y="1718"/>
                </a:cubicBezTo>
                <a:cubicBezTo>
                  <a:pt x="313" y="1499"/>
                  <a:pt x="313" y="1499"/>
                  <a:pt x="313" y="1499"/>
                </a:cubicBezTo>
                <a:cubicBezTo>
                  <a:pt x="313" y="1468"/>
                  <a:pt x="282" y="1437"/>
                  <a:pt x="219" y="1437"/>
                </a:cubicBezTo>
                <a:cubicBezTo>
                  <a:pt x="63" y="1437"/>
                  <a:pt x="63" y="1437"/>
                  <a:pt x="63" y="1437"/>
                </a:cubicBezTo>
                <a:cubicBezTo>
                  <a:pt x="32" y="1437"/>
                  <a:pt x="0" y="1468"/>
                  <a:pt x="0" y="1499"/>
                </a:cubicBezTo>
                <a:cubicBezTo>
                  <a:pt x="0" y="2499"/>
                  <a:pt x="0" y="2499"/>
                  <a:pt x="0" y="2499"/>
                </a:cubicBezTo>
                <a:cubicBezTo>
                  <a:pt x="0" y="2530"/>
                  <a:pt x="32" y="2562"/>
                  <a:pt x="63" y="2562"/>
                </a:cubicBezTo>
                <a:cubicBezTo>
                  <a:pt x="219" y="2562"/>
                  <a:pt x="219" y="2562"/>
                  <a:pt x="219" y="2562"/>
                </a:cubicBezTo>
                <a:cubicBezTo>
                  <a:pt x="282" y="2562"/>
                  <a:pt x="313" y="2530"/>
                  <a:pt x="313" y="2499"/>
                </a:cubicBezTo>
                <a:cubicBezTo>
                  <a:pt x="313" y="2093"/>
                  <a:pt x="313" y="2093"/>
                  <a:pt x="313" y="2093"/>
                </a:cubicBezTo>
                <a:cubicBezTo>
                  <a:pt x="844" y="1780"/>
                  <a:pt x="844" y="1780"/>
                  <a:pt x="844" y="1780"/>
                </a:cubicBezTo>
                <a:cubicBezTo>
                  <a:pt x="1032" y="1655"/>
                  <a:pt x="1032" y="1499"/>
                  <a:pt x="1032" y="1405"/>
                </a:cubicBezTo>
                <a:cubicBezTo>
                  <a:pt x="1032" y="1063"/>
                  <a:pt x="1032" y="1063"/>
                  <a:pt x="1032" y="1063"/>
                </a:cubicBezTo>
                <a:lnTo>
                  <a:pt x="2093" y="1281"/>
                </a:lnTo>
                <a:cubicBezTo>
                  <a:pt x="2218" y="1281"/>
                  <a:pt x="2312" y="1094"/>
                  <a:pt x="2374" y="844"/>
                </a:cubicBezTo>
                <a:cubicBezTo>
                  <a:pt x="2406" y="563"/>
                  <a:pt x="2374" y="344"/>
                  <a:pt x="2280" y="344"/>
                </a:cubicBezTo>
                <a:close/>
                <a:moveTo>
                  <a:pt x="594" y="344"/>
                </a:moveTo>
                <a:lnTo>
                  <a:pt x="594" y="344"/>
                </a:lnTo>
                <a:cubicBezTo>
                  <a:pt x="563" y="344"/>
                  <a:pt x="532" y="281"/>
                  <a:pt x="532" y="250"/>
                </a:cubicBezTo>
                <a:cubicBezTo>
                  <a:pt x="532" y="188"/>
                  <a:pt x="594" y="156"/>
                  <a:pt x="625" y="188"/>
                </a:cubicBezTo>
                <a:cubicBezTo>
                  <a:pt x="1874" y="406"/>
                  <a:pt x="1874" y="406"/>
                  <a:pt x="1874" y="406"/>
                </a:cubicBezTo>
                <a:cubicBezTo>
                  <a:pt x="1906" y="406"/>
                  <a:pt x="1937" y="438"/>
                  <a:pt x="1937" y="500"/>
                </a:cubicBezTo>
                <a:cubicBezTo>
                  <a:pt x="1937" y="531"/>
                  <a:pt x="1906" y="563"/>
                  <a:pt x="1843" y="563"/>
                </a:cubicBezTo>
                <a:lnTo>
                  <a:pt x="1843" y="563"/>
                </a:lnTo>
                <a:lnTo>
                  <a:pt x="594" y="344"/>
                </a:lnTo>
                <a:close/>
                <a:moveTo>
                  <a:pt x="2187" y="813"/>
                </a:moveTo>
                <a:lnTo>
                  <a:pt x="2187" y="813"/>
                </a:lnTo>
                <a:cubicBezTo>
                  <a:pt x="2156" y="969"/>
                  <a:pt x="2093" y="1125"/>
                  <a:pt x="2031" y="1094"/>
                </a:cubicBezTo>
                <a:cubicBezTo>
                  <a:pt x="1968" y="1094"/>
                  <a:pt x="1937" y="1000"/>
                  <a:pt x="1937" y="875"/>
                </a:cubicBezTo>
                <a:cubicBezTo>
                  <a:pt x="1999" y="875"/>
                  <a:pt x="2062" y="844"/>
                  <a:pt x="2062" y="781"/>
                </a:cubicBezTo>
                <a:cubicBezTo>
                  <a:pt x="2062" y="719"/>
                  <a:pt x="2031" y="656"/>
                  <a:pt x="1999" y="656"/>
                </a:cubicBezTo>
                <a:cubicBezTo>
                  <a:pt x="2031" y="531"/>
                  <a:pt x="2093" y="469"/>
                  <a:pt x="2124" y="469"/>
                </a:cubicBezTo>
                <a:cubicBezTo>
                  <a:pt x="2218" y="469"/>
                  <a:pt x="2218" y="625"/>
                  <a:pt x="2187" y="813"/>
                </a:cubicBezTo>
                <a:close/>
                <a:moveTo>
                  <a:pt x="2187" y="813"/>
                </a:moveTo>
                <a:lnTo>
                  <a:pt x="2187" y="81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750" name="Group 749"/>
          <p:cNvGrpSpPr/>
          <p:nvPr/>
        </p:nvGrpSpPr>
        <p:grpSpPr>
          <a:xfrm>
            <a:off x="2575410" y="1500150"/>
            <a:ext cx="964861" cy="529454"/>
            <a:chOff x="7083425" y="984250"/>
            <a:chExt cx="2198688" cy="12065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751" name="Freeform 5"/>
            <p:cNvSpPr>
              <a:spLocks/>
            </p:cNvSpPr>
            <p:nvPr/>
          </p:nvSpPr>
          <p:spPr bwMode="auto">
            <a:xfrm>
              <a:off x="7573963" y="1320800"/>
              <a:ext cx="1708150" cy="869950"/>
            </a:xfrm>
            <a:custGeom>
              <a:avLst/>
              <a:gdLst>
                <a:gd name="T0" fmla="*/ 396 w 453"/>
                <a:gd name="T1" fmla="*/ 230 h 230"/>
                <a:gd name="T2" fmla="*/ 13 w 453"/>
                <a:gd name="T3" fmla="*/ 230 h 230"/>
                <a:gd name="T4" fmla="*/ 0 w 453"/>
                <a:gd name="T5" fmla="*/ 220 h 230"/>
                <a:gd name="T6" fmla="*/ 13 w 453"/>
                <a:gd name="T7" fmla="*/ 210 h 230"/>
                <a:gd name="T8" fmla="*/ 396 w 453"/>
                <a:gd name="T9" fmla="*/ 210 h 230"/>
                <a:gd name="T10" fmla="*/ 430 w 453"/>
                <a:gd name="T11" fmla="*/ 173 h 230"/>
                <a:gd name="T12" fmla="*/ 396 w 453"/>
                <a:gd name="T13" fmla="*/ 138 h 230"/>
                <a:gd name="T14" fmla="*/ 391 w 453"/>
                <a:gd name="T15" fmla="*/ 138 h 230"/>
                <a:gd name="T16" fmla="*/ 383 w 453"/>
                <a:gd name="T17" fmla="*/ 136 h 230"/>
                <a:gd name="T18" fmla="*/ 378 w 453"/>
                <a:gd name="T19" fmla="*/ 126 h 230"/>
                <a:gd name="T20" fmla="*/ 378 w 453"/>
                <a:gd name="T21" fmla="*/ 126 h 230"/>
                <a:gd name="T22" fmla="*/ 272 w 453"/>
                <a:gd name="T23" fmla="*/ 20 h 230"/>
                <a:gd name="T24" fmla="*/ 234 w 453"/>
                <a:gd name="T25" fmla="*/ 27 h 230"/>
                <a:gd name="T26" fmla="*/ 220 w 453"/>
                <a:gd name="T27" fmla="*/ 22 h 230"/>
                <a:gd name="T28" fmla="*/ 225 w 453"/>
                <a:gd name="T29" fmla="*/ 8 h 230"/>
                <a:gd name="T30" fmla="*/ 272 w 453"/>
                <a:gd name="T31" fmla="*/ 0 h 230"/>
                <a:gd name="T32" fmla="*/ 401 w 453"/>
                <a:gd name="T33" fmla="*/ 116 h 230"/>
                <a:gd name="T34" fmla="*/ 453 w 453"/>
                <a:gd name="T35" fmla="*/ 173 h 230"/>
                <a:gd name="T36" fmla="*/ 396 w 453"/>
                <a:gd name="T37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3" h="230">
                  <a:moveTo>
                    <a:pt x="396" y="230"/>
                  </a:moveTo>
                  <a:cubicBezTo>
                    <a:pt x="309" y="230"/>
                    <a:pt x="13" y="230"/>
                    <a:pt x="13" y="230"/>
                  </a:cubicBezTo>
                  <a:cubicBezTo>
                    <a:pt x="5" y="230"/>
                    <a:pt x="0" y="225"/>
                    <a:pt x="0" y="220"/>
                  </a:cubicBezTo>
                  <a:cubicBezTo>
                    <a:pt x="0" y="215"/>
                    <a:pt x="5" y="210"/>
                    <a:pt x="13" y="210"/>
                  </a:cubicBezTo>
                  <a:cubicBezTo>
                    <a:pt x="100" y="210"/>
                    <a:pt x="396" y="210"/>
                    <a:pt x="396" y="210"/>
                  </a:cubicBezTo>
                  <a:cubicBezTo>
                    <a:pt x="416" y="210"/>
                    <a:pt x="430" y="193"/>
                    <a:pt x="430" y="173"/>
                  </a:cubicBezTo>
                  <a:cubicBezTo>
                    <a:pt x="430" y="153"/>
                    <a:pt x="416" y="138"/>
                    <a:pt x="396" y="138"/>
                  </a:cubicBezTo>
                  <a:cubicBezTo>
                    <a:pt x="393" y="138"/>
                    <a:pt x="393" y="138"/>
                    <a:pt x="391" y="138"/>
                  </a:cubicBezTo>
                  <a:cubicBezTo>
                    <a:pt x="388" y="138"/>
                    <a:pt x="386" y="138"/>
                    <a:pt x="383" y="136"/>
                  </a:cubicBezTo>
                  <a:cubicBezTo>
                    <a:pt x="381" y="133"/>
                    <a:pt x="378" y="131"/>
                    <a:pt x="378" y="126"/>
                  </a:cubicBezTo>
                  <a:cubicBezTo>
                    <a:pt x="378" y="126"/>
                    <a:pt x="378" y="126"/>
                    <a:pt x="378" y="126"/>
                  </a:cubicBezTo>
                  <a:cubicBezTo>
                    <a:pt x="378" y="69"/>
                    <a:pt x="331" y="20"/>
                    <a:pt x="272" y="20"/>
                  </a:cubicBezTo>
                  <a:cubicBezTo>
                    <a:pt x="259" y="20"/>
                    <a:pt x="247" y="22"/>
                    <a:pt x="234" y="27"/>
                  </a:cubicBezTo>
                  <a:cubicBezTo>
                    <a:pt x="227" y="30"/>
                    <a:pt x="222" y="27"/>
                    <a:pt x="220" y="22"/>
                  </a:cubicBezTo>
                  <a:cubicBezTo>
                    <a:pt x="217" y="17"/>
                    <a:pt x="220" y="10"/>
                    <a:pt x="225" y="8"/>
                  </a:cubicBezTo>
                  <a:cubicBezTo>
                    <a:pt x="242" y="3"/>
                    <a:pt x="257" y="0"/>
                    <a:pt x="272" y="0"/>
                  </a:cubicBezTo>
                  <a:cubicBezTo>
                    <a:pt x="341" y="0"/>
                    <a:pt x="396" y="49"/>
                    <a:pt x="401" y="116"/>
                  </a:cubicBezTo>
                  <a:cubicBezTo>
                    <a:pt x="430" y="119"/>
                    <a:pt x="453" y="143"/>
                    <a:pt x="453" y="173"/>
                  </a:cubicBezTo>
                  <a:cubicBezTo>
                    <a:pt x="453" y="205"/>
                    <a:pt x="428" y="230"/>
                    <a:pt x="396" y="2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2" name="Freeform 6"/>
            <p:cNvSpPr>
              <a:spLocks/>
            </p:cNvSpPr>
            <p:nvPr/>
          </p:nvSpPr>
          <p:spPr bwMode="auto">
            <a:xfrm>
              <a:off x="7083425" y="984250"/>
              <a:ext cx="1384300" cy="1206500"/>
            </a:xfrm>
            <a:custGeom>
              <a:avLst/>
              <a:gdLst>
                <a:gd name="T0" fmla="*/ 156 w 367"/>
                <a:gd name="T1" fmla="*/ 319 h 319"/>
                <a:gd name="T2" fmla="*/ 94 w 367"/>
                <a:gd name="T3" fmla="*/ 319 h 319"/>
                <a:gd name="T4" fmla="*/ 0 w 367"/>
                <a:gd name="T5" fmla="*/ 227 h 319"/>
                <a:gd name="T6" fmla="*/ 94 w 367"/>
                <a:gd name="T7" fmla="*/ 133 h 319"/>
                <a:gd name="T8" fmla="*/ 231 w 367"/>
                <a:gd name="T9" fmla="*/ 0 h 319"/>
                <a:gd name="T10" fmla="*/ 362 w 367"/>
                <a:gd name="T11" fmla="*/ 104 h 319"/>
                <a:gd name="T12" fmla="*/ 367 w 367"/>
                <a:gd name="T13" fmla="*/ 138 h 319"/>
                <a:gd name="T14" fmla="*/ 357 w 367"/>
                <a:gd name="T15" fmla="*/ 148 h 319"/>
                <a:gd name="T16" fmla="*/ 345 w 367"/>
                <a:gd name="T17" fmla="*/ 138 h 319"/>
                <a:gd name="T18" fmla="*/ 343 w 367"/>
                <a:gd name="T19" fmla="*/ 109 h 319"/>
                <a:gd name="T20" fmla="*/ 231 w 367"/>
                <a:gd name="T21" fmla="*/ 22 h 319"/>
                <a:gd name="T22" fmla="*/ 116 w 367"/>
                <a:gd name="T23" fmla="*/ 138 h 319"/>
                <a:gd name="T24" fmla="*/ 116 w 367"/>
                <a:gd name="T25" fmla="*/ 141 h 319"/>
                <a:gd name="T26" fmla="*/ 116 w 367"/>
                <a:gd name="T27" fmla="*/ 143 h 319"/>
                <a:gd name="T28" fmla="*/ 114 w 367"/>
                <a:gd name="T29" fmla="*/ 153 h 319"/>
                <a:gd name="T30" fmla="*/ 104 w 367"/>
                <a:gd name="T31" fmla="*/ 156 h 319"/>
                <a:gd name="T32" fmla="*/ 94 w 367"/>
                <a:gd name="T33" fmla="*/ 156 h 319"/>
                <a:gd name="T34" fmla="*/ 22 w 367"/>
                <a:gd name="T35" fmla="*/ 227 h 319"/>
                <a:gd name="T36" fmla="*/ 94 w 367"/>
                <a:gd name="T37" fmla="*/ 299 h 319"/>
                <a:gd name="T38" fmla="*/ 156 w 367"/>
                <a:gd name="T39" fmla="*/ 299 h 319"/>
                <a:gd name="T40" fmla="*/ 166 w 367"/>
                <a:gd name="T41" fmla="*/ 309 h 319"/>
                <a:gd name="T42" fmla="*/ 156 w 367"/>
                <a:gd name="T43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7" h="319">
                  <a:moveTo>
                    <a:pt x="156" y="319"/>
                  </a:moveTo>
                  <a:cubicBezTo>
                    <a:pt x="94" y="319"/>
                    <a:pt x="94" y="319"/>
                    <a:pt x="94" y="319"/>
                  </a:cubicBezTo>
                  <a:cubicBezTo>
                    <a:pt x="42" y="319"/>
                    <a:pt x="0" y="277"/>
                    <a:pt x="0" y="227"/>
                  </a:cubicBezTo>
                  <a:cubicBezTo>
                    <a:pt x="0" y="175"/>
                    <a:pt x="42" y="133"/>
                    <a:pt x="94" y="133"/>
                  </a:cubicBezTo>
                  <a:cubicBezTo>
                    <a:pt x="97" y="59"/>
                    <a:pt x="156" y="0"/>
                    <a:pt x="231" y="0"/>
                  </a:cubicBezTo>
                  <a:cubicBezTo>
                    <a:pt x="293" y="0"/>
                    <a:pt x="348" y="44"/>
                    <a:pt x="362" y="104"/>
                  </a:cubicBezTo>
                  <a:cubicBezTo>
                    <a:pt x="367" y="116"/>
                    <a:pt x="367" y="126"/>
                    <a:pt x="367" y="138"/>
                  </a:cubicBezTo>
                  <a:cubicBezTo>
                    <a:pt x="367" y="143"/>
                    <a:pt x="362" y="148"/>
                    <a:pt x="357" y="148"/>
                  </a:cubicBezTo>
                  <a:cubicBezTo>
                    <a:pt x="350" y="148"/>
                    <a:pt x="345" y="143"/>
                    <a:pt x="345" y="138"/>
                  </a:cubicBezTo>
                  <a:cubicBezTo>
                    <a:pt x="345" y="128"/>
                    <a:pt x="345" y="118"/>
                    <a:pt x="343" y="109"/>
                  </a:cubicBezTo>
                  <a:cubicBezTo>
                    <a:pt x="330" y="59"/>
                    <a:pt x="283" y="22"/>
                    <a:pt x="231" y="22"/>
                  </a:cubicBezTo>
                  <a:cubicBezTo>
                    <a:pt x="169" y="22"/>
                    <a:pt x="116" y="74"/>
                    <a:pt x="116" y="138"/>
                  </a:cubicBezTo>
                  <a:cubicBezTo>
                    <a:pt x="116" y="141"/>
                    <a:pt x="116" y="141"/>
                    <a:pt x="116" y="141"/>
                  </a:cubicBezTo>
                  <a:cubicBezTo>
                    <a:pt x="116" y="143"/>
                    <a:pt x="116" y="143"/>
                    <a:pt x="116" y="143"/>
                  </a:cubicBezTo>
                  <a:cubicBezTo>
                    <a:pt x="116" y="148"/>
                    <a:pt x="116" y="151"/>
                    <a:pt x="114" y="153"/>
                  </a:cubicBezTo>
                  <a:cubicBezTo>
                    <a:pt x="111" y="156"/>
                    <a:pt x="107" y="156"/>
                    <a:pt x="104" y="156"/>
                  </a:cubicBezTo>
                  <a:cubicBezTo>
                    <a:pt x="99" y="156"/>
                    <a:pt x="97" y="156"/>
                    <a:pt x="94" y="156"/>
                  </a:cubicBezTo>
                  <a:cubicBezTo>
                    <a:pt x="54" y="156"/>
                    <a:pt x="22" y="188"/>
                    <a:pt x="22" y="227"/>
                  </a:cubicBezTo>
                  <a:cubicBezTo>
                    <a:pt x="22" y="267"/>
                    <a:pt x="54" y="299"/>
                    <a:pt x="94" y="299"/>
                  </a:cubicBezTo>
                  <a:cubicBezTo>
                    <a:pt x="156" y="299"/>
                    <a:pt x="156" y="299"/>
                    <a:pt x="156" y="299"/>
                  </a:cubicBezTo>
                  <a:cubicBezTo>
                    <a:pt x="161" y="299"/>
                    <a:pt x="166" y="304"/>
                    <a:pt x="166" y="309"/>
                  </a:cubicBezTo>
                  <a:cubicBezTo>
                    <a:pt x="166" y="314"/>
                    <a:pt x="161" y="319"/>
                    <a:pt x="156" y="3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32" name="Group 431"/>
          <p:cNvGrpSpPr/>
          <p:nvPr/>
        </p:nvGrpSpPr>
        <p:grpSpPr>
          <a:xfrm>
            <a:off x="2007554" y="2478365"/>
            <a:ext cx="557008" cy="475098"/>
            <a:chOff x="4352052" y="1402869"/>
            <a:chExt cx="4670259" cy="3983479"/>
          </a:xfrm>
          <a:solidFill>
            <a:schemeClr val="accent1">
              <a:lumMod val="50000"/>
            </a:schemeClr>
          </a:solidFill>
        </p:grpSpPr>
        <p:sp>
          <p:nvSpPr>
            <p:cNvPr id="433" name="Rounded Rectangle 432"/>
            <p:cNvSpPr/>
            <p:nvPr/>
          </p:nvSpPr>
          <p:spPr>
            <a:xfrm rot="21208283">
              <a:off x="5824606" y="1971225"/>
              <a:ext cx="993775" cy="281445"/>
            </a:xfrm>
            <a:prstGeom prst="roundRect">
              <a:avLst>
                <a:gd name="adj" fmla="val 4521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4" name="Rounded Rectangle 433"/>
            <p:cNvSpPr/>
            <p:nvPr/>
          </p:nvSpPr>
          <p:spPr>
            <a:xfrm rot="21208283">
              <a:off x="5908889" y="2429942"/>
              <a:ext cx="993775" cy="281445"/>
            </a:xfrm>
            <a:prstGeom prst="roundRect">
              <a:avLst>
                <a:gd name="adj" fmla="val 4521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5" name="Rounded Rectangle 434"/>
            <p:cNvSpPr/>
            <p:nvPr/>
          </p:nvSpPr>
          <p:spPr>
            <a:xfrm rot="20839898">
              <a:off x="6883788" y="1961951"/>
              <a:ext cx="303070" cy="575172"/>
            </a:xfrm>
            <a:prstGeom prst="roundRect">
              <a:avLst>
                <a:gd name="adj" fmla="val 3911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5" name="Rounded Rectangle 504"/>
            <p:cNvSpPr/>
            <p:nvPr/>
          </p:nvSpPr>
          <p:spPr>
            <a:xfrm rot="20839898">
              <a:off x="7245764" y="1633196"/>
              <a:ext cx="322382" cy="1023120"/>
            </a:xfrm>
            <a:prstGeom prst="roundRect">
              <a:avLst>
                <a:gd name="adj" fmla="val 3911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6" name="Trapezoid 505"/>
            <p:cNvSpPr/>
            <p:nvPr/>
          </p:nvSpPr>
          <p:spPr>
            <a:xfrm rot="4273510">
              <a:off x="8013753" y="887777"/>
              <a:ext cx="309284" cy="1339467"/>
            </a:xfrm>
            <a:prstGeom prst="trapezoi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7" name="Trapezoid 506"/>
            <p:cNvSpPr/>
            <p:nvPr/>
          </p:nvSpPr>
          <p:spPr>
            <a:xfrm rot="5020106">
              <a:off x="8197936" y="1660300"/>
              <a:ext cx="309284" cy="1339467"/>
            </a:xfrm>
            <a:prstGeom prst="trapezoi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8" name="Rounded Rectangle 507"/>
            <p:cNvSpPr/>
            <p:nvPr/>
          </p:nvSpPr>
          <p:spPr>
            <a:xfrm>
              <a:off x="5454424" y="3754842"/>
              <a:ext cx="1434087" cy="880933"/>
            </a:xfrm>
            <a:prstGeom prst="roundRect">
              <a:avLst>
                <a:gd name="adj" fmla="val 3984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9" name="Rounded Rectangle 508"/>
            <p:cNvSpPr/>
            <p:nvPr/>
          </p:nvSpPr>
          <p:spPr>
            <a:xfrm>
              <a:off x="5203254" y="4708790"/>
              <a:ext cx="2012902" cy="677558"/>
            </a:xfrm>
            <a:prstGeom prst="roundRect">
              <a:avLst>
                <a:gd name="adj" fmla="val 3984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1" name="Rounded Rectangle 530"/>
            <p:cNvSpPr/>
            <p:nvPr/>
          </p:nvSpPr>
          <p:spPr>
            <a:xfrm rot="20887805">
              <a:off x="6798984" y="1674657"/>
              <a:ext cx="251940" cy="25194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2" name="Donut 103"/>
            <p:cNvSpPr/>
            <p:nvPr/>
          </p:nvSpPr>
          <p:spPr>
            <a:xfrm rot="21158446">
              <a:off x="4576328" y="1850350"/>
              <a:ext cx="1095776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33" name="Donut 103"/>
            <p:cNvSpPr/>
            <p:nvPr/>
          </p:nvSpPr>
          <p:spPr>
            <a:xfrm rot="21158446">
              <a:off x="4488070" y="1890872"/>
              <a:ext cx="1095776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34" name="Donut 103"/>
            <p:cNvSpPr/>
            <p:nvPr/>
          </p:nvSpPr>
          <p:spPr>
            <a:xfrm rot="12676965">
              <a:off x="4440309" y="2702236"/>
              <a:ext cx="712189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35" name="Donut 103"/>
            <p:cNvSpPr/>
            <p:nvPr/>
          </p:nvSpPr>
          <p:spPr>
            <a:xfrm rot="12676965">
              <a:off x="4352052" y="2742758"/>
              <a:ext cx="712188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36" name="Donut 103"/>
            <p:cNvSpPr/>
            <p:nvPr/>
          </p:nvSpPr>
          <p:spPr>
            <a:xfrm rot="17035397">
              <a:off x="4821517" y="4193606"/>
              <a:ext cx="1095776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37" name="Donut 103"/>
            <p:cNvSpPr/>
            <p:nvPr/>
          </p:nvSpPr>
          <p:spPr>
            <a:xfrm rot="17035397">
              <a:off x="4733259" y="4234128"/>
              <a:ext cx="1095776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38" name="Oval 112"/>
            <p:cNvSpPr/>
            <p:nvPr/>
          </p:nvSpPr>
          <p:spPr>
            <a:xfrm>
              <a:off x="4449745" y="2210673"/>
              <a:ext cx="2192129" cy="1681864"/>
            </a:xfrm>
            <a:custGeom>
              <a:avLst/>
              <a:gdLst/>
              <a:ahLst/>
              <a:cxnLst/>
              <a:rect l="l" t="t" r="r" b="b"/>
              <a:pathLst>
                <a:path w="2192129" h="1681864">
                  <a:moveTo>
                    <a:pt x="1831110" y="1252503"/>
                  </a:moveTo>
                  <a:cubicBezTo>
                    <a:pt x="1759963" y="1252503"/>
                    <a:pt x="1702287" y="1310179"/>
                    <a:pt x="1702287" y="1381326"/>
                  </a:cubicBezTo>
                  <a:cubicBezTo>
                    <a:pt x="1702287" y="1452473"/>
                    <a:pt x="1759963" y="1510149"/>
                    <a:pt x="1831110" y="1510149"/>
                  </a:cubicBezTo>
                  <a:cubicBezTo>
                    <a:pt x="1902257" y="1510149"/>
                    <a:pt x="1959933" y="1452473"/>
                    <a:pt x="1959933" y="1381326"/>
                  </a:cubicBezTo>
                  <a:cubicBezTo>
                    <a:pt x="1959933" y="1310179"/>
                    <a:pt x="1902257" y="1252503"/>
                    <a:pt x="1831110" y="1252503"/>
                  </a:cubicBezTo>
                  <a:close/>
                  <a:moveTo>
                    <a:pt x="311061" y="185416"/>
                  </a:moveTo>
                  <a:cubicBezTo>
                    <a:pt x="239914" y="185416"/>
                    <a:pt x="182238" y="243092"/>
                    <a:pt x="182238" y="314239"/>
                  </a:cubicBezTo>
                  <a:cubicBezTo>
                    <a:pt x="182238" y="385386"/>
                    <a:pt x="239914" y="443062"/>
                    <a:pt x="311061" y="443062"/>
                  </a:cubicBezTo>
                  <a:cubicBezTo>
                    <a:pt x="382208" y="443062"/>
                    <a:pt x="439884" y="385386"/>
                    <a:pt x="439884" y="314239"/>
                  </a:cubicBezTo>
                  <a:cubicBezTo>
                    <a:pt x="439884" y="243092"/>
                    <a:pt x="382208" y="185416"/>
                    <a:pt x="311061" y="185416"/>
                  </a:cubicBezTo>
                  <a:close/>
                  <a:moveTo>
                    <a:pt x="305574" y="0"/>
                  </a:moveTo>
                  <a:cubicBezTo>
                    <a:pt x="364293" y="78"/>
                    <a:pt x="423619" y="17089"/>
                    <a:pt x="475891" y="52504"/>
                  </a:cubicBezTo>
                  <a:lnTo>
                    <a:pt x="2058237" y="1124583"/>
                  </a:lnTo>
                  <a:cubicBezTo>
                    <a:pt x="2197627" y="1219024"/>
                    <a:pt x="2234066" y="1408581"/>
                    <a:pt x="2139626" y="1547971"/>
                  </a:cubicBezTo>
                  <a:lnTo>
                    <a:pt x="2139625" y="1547971"/>
                  </a:lnTo>
                  <a:cubicBezTo>
                    <a:pt x="2045184" y="1687362"/>
                    <a:pt x="1855627" y="1723801"/>
                    <a:pt x="1716237" y="1629360"/>
                  </a:cubicBezTo>
                  <a:lnTo>
                    <a:pt x="133892" y="557280"/>
                  </a:lnTo>
                  <a:cubicBezTo>
                    <a:pt x="11925" y="474645"/>
                    <a:pt x="-31219" y="319186"/>
                    <a:pt x="23168" y="188231"/>
                  </a:cubicBezTo>
                  <a:lnTo>
                    <a:pt x="52503" y="133893"/>
                  </a:lnTo>
                  <a:lnTo>
                    <a:pt x="52503" y="133893"/>
                  </a:lnTo>
                  <a:lnTo>
                    <a:pt x="52503" y="133892"/>
                  </a:lnTo>
                  <a:lnTo>
                    <a:pt x="52503" y="133893"/>
                  </a:lnTo>
                  <a:lnTo>
                    <a:pt x="92093" y="86502"/>
                  </a:lnTo>
                  <a:cubicBezTo>
                    <a:pt x="150068" y="29894"/>
                    <a:pt x="227281" y="-104"/>
                    <a:pt x="30557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9" name="Donut 103"/>
            <p:cNvSpPr/>
            <p:nvPr/>
          </p:nvSpPr>
          <p:spPr>
            <a:xfrm rot="10800000">
              <a:off x="7073509" y="2373726"/>
              <a:ext cx="497968" cy="435411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40" name="Donut 103"/>
            <p:cNvSpPr/>
            <p:nvPr/>
          </p:nvSpPr>
          <p:spPr>
            <a:xfrm rot="10800000">
              <a:off x="6985253" y="2414248"/>
              <a:ext cx="497967" cy="435411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41" name="Oval 19"/>
            <p:cNvSpPr/>
            <p:nvPr/>
          </p:nvSpPr>
          <p:spPr>
            <a:xfrm>
              <a:off x="4467292" y="2182973"/>
              <a:ext cx="1616202" cy="613857"/>
            </a:xfrm>
            <a:custGeom>
              <a:avLst/>
              <a:gdLst/>
              <a:ahLst/>
              <a:cxnLst/>
              <a:rect l="l" t="t" r="r" b="b"/>
              <a:pathLst>
                <a:path w="1616202" h="613857">
                  <a:moveTo>
                    <a:pt x="298407" y="205100"/>
                  </a:moveTo>
                  <a:cubicBezTo>
                    <a:pt x="213022" y="205100"/>
                    <a:pt x="143803" y="274319"/>
                    <a:pt x="143803" y="359704"/>
                  </a:cubicBezTo>
                  <a:cubicBezTo>
                    <a:pt x="143803" y="445089"/>
                    <a:pt x="213022" y="514308"/>
                    <a:pt x="298407" y="514308"/>
                  </a:cubicBezTo>
                  <a:cubicBezTo>
                    <a:pt x="383792" y="514308"/>
                    <a:pt x="453011" y="445089"/>
                    <a:pt x="453011" y="359704"/>
                  </a:cubicBezTo>
                  <a:cubicBezTo>
                    <a:pt x="453011" y="274319"/>
                    <a:pt x="383792" y="205100"/>
                    <a:pt x="298407" y="205100"/>
                  </a:cubicBezTo>
                  <a:close/>
                  <a:moveTo>
                    <a:pt x="1413491" y="833"/>
                  </a:moveTo>
                  <a:cubicBezTo>
                    <a:pt x="1513906" y="9682"/>
                    <a:pt x="1597648" y="88050"/>
                    <a:pt x="1609556" y="192102"/>
                  </a:cubicBezTo>
                  <a:lnTo>
                    <a:pt x="1614777" y="237718"/>
                  </a:lnTo>
                  <a:cubicBezTo>
                    <a:pt x="1628386" y="356634"/>
                    <a:pt x="1543017" y="464069"/>
                    <a:pt x="1424100" y="477678"/>
                  </a:cubicBezTo>
                  <a:lnTo>
                    <a:pt x="246605" y="612432"/>
                  </a:lnTo>
                  <a:cubicBezTo>
                    <a:pt x="127688" y="626041"/>
                    <a:pt x="20254" y="540672"/>
                    <a:pt x="6645" y="421755"/>
                  </a:cubicBezTo>
                  <a:lnTo>
                    <a:pt x="1425" y="376139"/>
                  </a:lnTo>
                  <a:cubicBezTo>
                    <a:pt x="-12184" y="257223"/>
                    <a:pt x="73185" y="149788"/>
                    <a:pt x="192102" y="136179"/>
                  </a:cubicBezTo>
                  <a:lnTo>
                    <a:pt x="1369597" y="1425"/>
                  </a:lnTo>
                  <a:cubicBezTo>
                    <a:pt x="1384461" y="-276"/>
                    <a:pt x="1399146" y="-431"/>
                    <a:pt x="1413491" y="8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2" name="Oval 116"/>
            <p:cNvSpPr/>
            <p:nvPr/>
          </p:nvSpPr>
          <p:spPr>
            <a:xfrm>
              <a:off x="5824170" y="3223169"/>
              <a:ext cx="880933" cy="927717"/>
            </a:xfrm>
            <a:custGeom>
              <a:avLst/>
              <a:gdLst/>
              <a:ahLst/>
              <a:cxnLst/>
              <a:rect l="l" t="t" r="r" b="b"/>
              <a:pathLst>
                <a:path w="880933" h="927717">
                  <a:moveTo>
                    <a:pt x="437871" y="191905"/>
                  </a:moveTo>
                  <a:cubicBezTo>
                    <a:pt x="352486" y="191905"/>
                    <a:pt x="283267" y="261124"/>
                    <a:pt x="283267" y="346509"/>
                  </a:cubicBezTo>
                  <a:cubicBezTo>
                    <a:pt x="283267" y="431894"/>
                    <a:pt x="352486" y="501113"/>
                    <a:pt x="437871" y="501113"/>
                  </a:cubicBezTo>
                  <a:cubicBezTo>
                    <a:pt x="523256" y="501113"/>
                    <a:pt x="592475" y="431894"/>
                    <a:pt x="592475" y="346509"/>
                  </a:cubicBezTo>
                  <a:cubicBezTo>
                    <a:pt x="592475" y="261124"/>
                    <a:pt x="523256" y="191905"/>
                    <a:pt x="437871" y="191905"/>
                  </a:cubicBezTo>
                  <a:close/>
                  <a:moveTo>
                    <a:pt x="351034" y="0"/>
                  </a:moveTo>
                  <a:lnTo>
                    <a:pt x="529899" y="0"/>
                  </a:lnTo>
                  <a:cubicBezTo>
                    <a:pt x="723770" y="0"/>
                    <a:pt x="880933" y="157163"/>
                    <a:pt x="880933" y="351034"/>
                  </a:cubicBezTo>
                  <a:lnTo>
                    <a:pt x="880933" y="576683"/>
                  </a:lnTo>
                  <a:cubicBezTo>
                    <a:pt x="880933" y="770554"/>
                    <a:pt x="723770" y="927717"/>
                    <a:pt x="529899" y="927717"/>
                  </a:cubicBezTo>
                  <a:lnTo>
                    <a:pt x="351034" y="927717"/>
                  </a:lnTo>
                  <a:cubicBezTo>
                    <a:pt x="157163" y="927717"/>
                    <a:pt x="0" y="770554"/>
                    <a:pt x="0" y="576683"/>
                  </a:cubicBezTo>
                  <a:lnTo>
                    <a:pt x="0" y="351034"/>
                  </a:lnTo>
                  <a:cubicBezTo>
                    <a:pt x="0" y="157163"/>
                    <a:pt x="157163" y="0"/>
                    <a:pt x="35103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13" name="Group 712"/>
          <p:cNvGrpSpPr/>
          <p:nvPr/>
        </p:nvGrpSpPr>
        <p:grpSpPr>
          <a:xfrm>
            <a:off x="3218353" y="2562096"/>
            <a:ext cx="670254" cy="268646"/>
            <a:chOff x="457217" y="4409663"/>
            <a:chExt cx="2564824" cy="1028008"/>
          </a:xfrm>
          <a:solidFill>
            <a:schemeClr val="accent1">
              <a:lumMod val="50000"/>
            </a:schemeClr>
          </a:solidFill>
        </p:grpSpPr>
        <p:sp>
          <p:nvSpPr>
            <p:cNvPr id="714" name="Freeform 405"/>
            <p:cNvSpPr>
              <a:spLocks noEditPoints="1"/>
            </p:cNvSpPr>
            <p:nvPr/>
          </p:nvSpPr>
          <p:spPr bwMode="auto">
            <a:xfrm>
              <a:off x="2321788" y="5030664"/>
              <a:ext cx="412369" cy="407007"/>
            </a:xfrm>
            <a:custGeom>
              <a:avLst/>
              <a:gdLst>
                <a:gd name="T0" fmla="*/ 23016 w 46"/>
                <a:gd name="T1" fmla="*/ 0 h 46"/>
                <a:gd name="T2" fmla="*/ 0 w 46"/>
                <a:gd name="T3" fmla="*/ 21262 h 46"/>
                <a:gd name="T4" fmla="*/ 23016 w 46"/>
                <a:gd name="T5" fmla="*/ 42517 h 46"/>
                <a:gd name="T6" fmla="*/ 45650 w 46"/>
                <a:gd name="T7" fmla="*/ 21262 h 46"/>
                <a:gd name="T8" fmla="*/ 23016 w 46"/>
                <a:gd name="T9" fmla="*/ 0 h 46"/>
                <a:gd name="T10" fmla="*/ 21753 w 46"/>
                <a:gd name="T11" fmla="*/ 35037 h 46"/>
                <a:gd name="T12" fmla="*/ 8007 w 46"/>
                <a:gd name="T13" fmla="*/ 21262 h 46"/>
                <a:gd name="T14" fmla="*/ 21753 w 46"/>
                <a:gd name="T15" fmla="*/ 7569 h 46"/>
                <a:gd name="T16" fmla="*/ 36984 w 46"/>
                <a:gd name="T17" fmla="*/ 21262 h 46"/>
                <a:gd name="T18" fmla="*/ 21753 w 46"/>
                <a:gd name="T19" fmla="*/ 35037 h 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6"/>
                <a:gd name="T31" fmla="*/ 0 h 46"/>
                <a:gd name="T32" fmla="*/ 46 w 46"/>
                <a:gd name="T33" fmla="*/ 46 h 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5" y="46"/>
                    <a:pt x="46" y="36"/>
                    <a:pt x="46" y="23"/>
                  </a:cubicBezTo>
                  <a:cubicBezTo>
                    <a:pt x="46" y="10"/>
                    <a:pt x="35" y="0"/>
                    <a:pt x="23" y="0"/>
                  </a:cubicBezTo>
                  <a:close/>
                  <a:moveTo>
                    <a:pt x="22" y="38"/>
                  </a:moveTo>
                  <a:cubicBezTo>
                    <a:pt x="14" y="38"/>
                    <a:pt x="8" y="31"/>
                    <a:pt x="8" y="23"/>
                  </a:cubicBezTo>
                  <a:cubicBezTo>
                    <a:pt x="8" y="15"/>
                    <a:pt x="14" y="8"/>
                    <a:pt x="22" y="8"/>
                  </a:cubicBezTo>
                  <a:cubicBezTo>
                    <a:pt x="31" y="8"/>
                    <a:pt x="37" y="15"/>
                    <a:pt x="37" y="23"/>
                  </a:cubicBezTo>
                  <a:cubicBezTo>
                    <a:pt x="37" y="31"/>
                    <a:pt x="31" y="38"/>
                    <a:pt x="22" y="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616872"/>
                </a:solidFill>
                <a:effectLst/>
                <a:uLnTx/>
                <a:uFillTx/>
              </a:endParaRPr>
            </a:p>
          </p:txBody>
        </p:sp>
        <p:sp>
          <p:nvSpPr>
            <p:cNvPr id="715" name="Freeform 405"/>
            <p:cNvSpPr>
              <a:spLocks noEditPoints="1"/>
            </p:cNvSpPr>
            <p:nvPr/>
          </p:nvSpPr>
          <p:spPr bwMode="auto">
            <a:xfrm>
              <a:off x="733199" y="5030666"/>
              <a:ext cx="412368" cy="407005"/>
            </a:xfrm>
            <a:custGeom>
              <a:avLst/>
              <a:gdLst>
                <a:gd name="T0" fmla="*/ 23016 w 46"/>
                <a:gd name="T1" fmla="*/ 0 h 46"/>
                <a:gd name="T2" fmla="*/ 0 w 46"/>
                <a:gd name="T3" fmla="*/ 21262 h 46"/>
                <a:gd name="T4" fmla="*/ 23016 w 46"/>
                <a:gd name="T5" fmla="*/ 42517 h 46"/>
                <a:gd name="T6" fmla="*/ 45650 w 46"/>
                <a:gd name="T7" fmla="*/ 21262 h 46"/>
                <a:gd name="T8" fmla="*/ 23016 w 46"/>
                <a:gd name="T9" fmla="*/ 0 h 46"/>
                <a:gd name="T10" fmla="*/ 21753 w 46"/>
                <a:gd name="T11" fmla="*/ 35037 h 46"/>
                <a:gd name="T12" fmla="*/ 8007 w 46"/>
                <a:gd name="T13" fmla="*/ 21262 h 46"/>
                <a:gd name="T14" fmla="*/ 21753 w 46"/>
                <a:gd name="T15" fmla="*/ 7569 h 46"/>
                <a:gd name="T16" fmla="*/ 36984 w 46"/>
                <a:gd name="T17" fmla="*/ 21262 h 46"/>
                <a:gd name="T18" fmla="*/ 21753 w 46"/>
                <a:gd name="T19" fmla="*/ 35037 h 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6"/>
                <a:gd name="T31" fmla="*/ 0 h 46"/>
                <a:gd name="T32" fmla="*/ 46 w 46"/>
                <a:gd name="T33" fmla="*/ 46 h 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5" y="46"/>
                    <a:pt x="46" y="36"/>
                    <a:pt x="46" y="23"/>
                  </a:cubicBezTo>
                  <a:cubicBezTo>
                    <a:pt x="46" y="10"/>
                    <a:pt x="35" y="0"/>
                    <a:pt x="23" y="0"/>
                  </a:cubicBezTo>
                  <a:close/>
                  <a:moveTo>
                    <a:pt x="22" y="38"/>
                  </a:moveTo>
                  <a:cubicBezTo>
                    <a:pt x="14" y="38"/>
                    <a:pt x="8" y="31"/>
                    <a:pt x="8" y="23"/>
                  </a:cubicBezTo>
                  <a:cubicBezTo>
                    <a:pt x="8" y="15"/>
                    <a:pt x="14" y="8"/>
                    <a:pt x="22" y="8"/>
                  </a:cubicBezTo>
                  <a:cubicBezTo>
                    <a:pt x="31" y="8"/>
                    <a:pt x="37" y="15"/>
                    <a:pt x="37" y="23"/>
                  </a:cubicBezTo>
                  <a:cubicBezTo>
                    <a:pt x="37" y="31"/>
                    <a:pt x="31" y="38"/>
                    <a:pt x="22" y="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616872"/>
                </a:solidFill>
                <a:effectLst/>
                <a:uLnTx/>
                <a:uFillTx/>
              </a:endParaRPr>
            </a:p>
          </p:txBody>
        </p:sp>
        <p:sp>
          <p:nvSpPr>
            <p:cNvPr id="716" name="Freeform 715"/>
            <p:cNvSpPr/>
            <p:nvPr/>
          </p:nvSpPr>
          <p:spPr>
            <a:xfrm>
              <a:off x="457217" y="4409663"/>
              <a:ext cx="2564824" cy="867582"/>
            </a:xfrm>
            <a:custGeom>
              <a:avLst/>
              <a:gdLst/>
              <a:ahLst/>
              <a:cxnLst/>
              <a:rect l="l" t="t" r="r" b="b"/>
              <a:pathLst>
                <a:path w="2564824" h="867582">
                  <a:moveTo>
                    <a:pt x="2226710" y="427307"/>
                  </a:moveTo>
                  <a:cubicBezTo>
                    <a:pt x="2216127" y="477049"/>
                    <a:pt x="2221418" y="485515"/>
                    <a:pt x="2261635" y="513032"/>
                  </a:cubicBezTo>
                  <a:cubicBezTo>
                    <a:pt x="2325135" y="542665"/>
                    <a:pt x="2414035" y="543724"/>
                    <a:pt x="2480710" y="551132"/>
                  </a:cubicBezTo>
                  <a:cubicBezTo>
                    <a:pt x="2411918" y="455882"/>
                    <a:pt x="2308202" y="424132"/>
                    <a:pt x="2226710" y="427307"/>
                  </a:cubicBezTo>
                  <a:close/>
                  <a:moveTo>
                    <a:pt x="149207" y="324262"/>
                  </a:moveTo>
                  <a:lnTo>
                    <a:pt x="104757" y="371887"/>
                  </a:lnTo>
                  <a:lnTo>
                    <a:pt x="104757" y="508412"/>
                  </a:lnTo>
                  <a:lnTo>
                    <a:pt x="234932" y="333787"/>
                  </a:lnTo>
                  <a:close/>
                  <a:moveTo>
                    <a:pt x="790424" y="61676"/>
                  </a:moveTo>
                  <a:lnTo>
                    <a:pt x="341996" y="127644"/>
                  </a:lnTo>
                  <a:lnTo>
                    <a:pt x="429190" y="243631"/>
                  </a:lnTo>
                  <a:cubicBezTo>
                    <a:pt x="611996" y="264532"/>
                    <a:pt x="588657" y="265224"/>
                    <a:pt x="668391" y="276022"/>
                  </a:cubicBezTo>
                  <a:close/>
                  <a:moveTo>
                    <a:pt x="1265326" y="50071"/>
                  </a:moveTo>
                  <a:lnTo>
                    <a:pt x="1296939" y="314015"/>
                  </a:lnTo>
                  <a:lnTo>
                    <a:pt x="1966774" y="336320"/>
                  </a:lnTo>
                  <a:lnTo>
                    <a:pt x="1479765" y="101110"/>
                  </a:lnTo>
                  <a:cubicBezTo>
                    <a:pt x="1375202" y="50304"/>
                    <a:pt x="1351452" y="57896"/>
                    <a:pt x="1265326" y="50071"/>
                  </a:cubicBezTo>
                  <a:close/>
                  <a:moveTo>
                    <a:pt x="1051905" y="41983"/>
                  </a:moveTo>
                  <a:cubicBezTo>
                    <a:pt x="979692" y="40925"/>
                    <a:pt x="927298" y="45181"/>
                    <a:pt x="823255" y="56427"/>
                  </a:cubicBezTo>
                  <a:lnTo>
                    <a:pt x="743822" y="288263"/>
                  </a:lnTo>
                  <a:lnTo>
                    <a:pt x="1217256" y="314046"/>
                  </a:lnTo>
                  <a:lnTo>
                    <a:pt x="1218731" y="49266"/>
                  </a:lnTo>
                  <a:cubicBezTo>
                    <a:pt x="1145696" y="45166"/>
                    <a:pt x="1095233" y="42618"/>
                    <a:pt x="1051905" y="41983"/>
                  </a:cubicBezTo>
                  <a:close/>
                  <a:moveTo>
                    <a:pt x="1091501" y="1"/>
                  </a:moveTo>
                  <a:cubicBezTo>
                    <a:pt x="1200963" y="-137"/>
                    <a:pt x="1292357" y="8569"/>
                    <a:pt x="1391835" y="28350"/>
                  </a:cubicBezTo>
                  <a:cubicBezTo>
                    <a:pt x="1481100" y="55353"/>
                    <a:pt x="1510040" y="72832"/>
                    <a:pt x="1583432" y="103010"/>
                  </a:cubicBezTo>
                  <a:lnTo>
                    <a:pt x="2048654" y="335914"/>
                  </a:lnTo>
                  <a:lnTo>
                    <a:pt x="2209520" y="382985"/>
                  </a:lnTo>
                  <a:cubicBezTo>
                    <a:pt x="2323229" y="411364"/>
                    <a:pt x="2345550" y="418431"/>
                    <a:pt x="2415069" y="457056"/>
                  </a:cubicBezTo>
                  <a:lnTo>
                    <a:pt x="2433112" y="468356"/>
                  </a:lnTo>
                  <a:lnTo>
                    <a:pt x="2433371" y="468409"/>
                  </a:lnTo>
                  <a:lnTo>
                    <a:pt x="2435664" y="469954"/>
                  </a:lnTo>
                  <a:cubicBezTo>
                    <a:pt x="2461557" y="493644"/>
                    <a:pt x="2477927" y="495110"/>
                    <a:pt x="2513344" y="541023"/>
                  </a:cubicBezTo>
                  <a:lnTo>
                    <a:pt x="2525945" y="560981"/>
                  </a:lnTo>
                  <a:cubicBezTo>
                    <a:pt x="2534747" y="581793"/>
                    <a:pt x="2539615" y="604675"/>
                    <a:pt x="2539615" y="628692"/>
                  </a:cubicBezTo>
                  <a:lnTo>
                    <a:pt x="2539615" y="686206"/>
                  </a:lnTo>
                  <a:lnTo>
                    <a:pt x="2531918" y="724330"/>
                  </a:lnTo>
                  <a:lnTo>
                    <a:pt x="2550959" y="732216"/>
                  </a:lnTo>
                  <a:cubicBezTo>
                    <a:pt x="2559525" y="740783"/>
                    <a:pt x="2564824" y="752617"/>
                    <a:pt x="2564824" y="765690"/>
                  </a:cubicBezTo>
                  <a:lnTo>
                    <a:pt x="2552124" y="823222"/>
                  </a:lnTo>
                  <a:cubicBezTo>
                    <a:pt x="2529898" y="849367"/>
                    <a:pt x="2502356" y="867386"/>
                    <a:pt x="2476211" y="867386"/>
                  </a:cubicBezTo>
                  <a:lnTo>
                    <a:pt x="2331631" y="867386"/>
                  </a:lnTo>
                  <a:lnTo>
                    <a:pt x="2331631" y="867582"/>
                  </a:lnTo>
                  <a:lnTo>
                    <a:pt x="2312426" y="867582"/>
                  </a:lnTo>
                  <a:lnTo>
                    <a:pt x="2316593" y="826243"/>
                  </a:lnTo>
                  <a:cubicBezTo>
                    <a:pt x="2316593" y="689962"/>
                    <a:pt x="2206116" y="579485"/>
                    <a:pt x="2069835" y="579485"/>
                  </a:cubicBezTo>
                  <a:cubicBezTo>
                    <a:pt x="1933554" y="579485"/>
                    <a:pt x="1823077" y="689962"/>
                    <a:pt x="1823077" y="826243"/>
                  </a:cubicBezTo>
                  <a:lnTo>
                    <a:pt x="1827244" y="867582"/>
                  </a:lnTo>
                  <a:lnTo>
                    <a:pt x="721566" y="867582"/>
                  </a:lnTo>
                  <a:lnTo>
                    <a:pt x="725968" y="823908"/>
                  </a:lnTo>
                  <a:cubicBezTo>
                    <a:pt x="725968" y="687627"/>
                    <a:pt x="615492" y="577151"/>
                    <a:pt x="479211" y="577151"/>
                  </a:cubicBezTo>
                  <a:cubicBezTo>
                    <a:pt x="342930" y="577151"/>
                    <a:pt x="232453" y="687627"/>
                    <a:pt x="232453" y="823908"/>
                  </a:cubicBezTo>
                  <a:lnTo>
                    <a:pt x="236856" y="867582"/>
                  </a:lnTo>
                  <a:lnTo>
                    <a:pt x="141603" y="865553"/>
                  </a:lnTo>
                  <a:cubicBezTo>
                    <a:pt x="101732" y="865028"/>
                    <a:pt x="58888" y="839251"/>
                    <a:pt x="29328" y="794966"/>
                  </a:cubicBezTo>
                  <a:cubicBezTo>
                    <a:pt x="-1961" y="748089"/>
                    <a:pt x="-3418" y="679393"/>
                    <a:pt x="3170" y="643769"/>
                  </a:cubicBezTo>
                  <a:cubicBezTo>
                    <a:pt x="9757" y="608145"/>
                    <a:pt x="30568" y="621384"/>
                    <a:pt x="68853" y="581222"/>
                  </a:cubicBezTo>
                  <a:lnTo>
                    <a:pt x="80482" y="364702"/>
                  </a:lnTo>
                  <a:lnTo>
                    <a:pt x="285826" y="136098"/>
                  </a:lnTo>
                  <a:cubicBezTo>
                    <a:pt x="216947" y="125142"/>
                    <a:pt x="221094" y="123709"/>
                    <a:pt x="193489" y="84177"/>
                  </a:cubicBezTo>
                  <a:cubicBezTo>
                    <a:pt x="223115" y="73757"/>
                    <a:pt x="253122" y="88567"/>
                    <a:pt x="344111" y="77454"/>
                  </a:cubicBezTo>
                  <a:lnTo>
                    <a:pt x="377478" y="74646"/>
                  </a:lnTo>
                  <a:cubicBezTo>
                    <a:pt x="573493" y="52882"/>
                    <a:pt x="769508" y="15245"/>
                    <a:pt x="975047" y="3006"/>
                  </a:cubicBezTo>
                  <a:cubicBezTo>
                    <a:pt x="1016518" y="1077"/>
                    <a:pt x="1055013" y="48"/>
                    <a:pt x="1091501" y="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71" name="Group 670"/>
          <p:cNvGrpSpPr/>
          <p:nvPr/>
        </p:nvGrpSpPr>
        <p:grpSpPr>
          <a:xfrm>
            <a:off x="4294049" y="1213935"/>
            <a:ext cx="557008" cy="475098"/>
            <a:chOff x="4352052" y="1402869"/>
            <a:chExt cx="4670259" cy="3983479"/>
          </a:xfrm>
          <a:solidFill>
            <a:schemeClr val="accent1">
              <a:lumMod val="50000"/>
            </a:schemeClr>
          </a:solidFill>
        </p:grpSpPr>
        <p:sp>
          <p:nvSpPr>
            <p:cNvPr id="672" name="Rounded Rectangle 671"/>
            <p:cNvSpPr/>
            <p:nvPr/>
          </p:nvSpPr>
          <p:spPr>
            <a:xfrm rot="21208283">
              <a:off x="5824606" y="1971225"/>
              <a:ext cx="993775" cy="281445"/>
            </a:xfrm>
            <a:prstGeom prst="roundRect">
              <a:avLst>
                <a:gd name="adj" fmla="val 4521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3" name="Rounded Rectangle 672"/>
            <p:cNvSpPr/>
            <p:nvPr/>
          </p:nvSpPr>
          <p:spPr>
            <a:xfrm rot="21208283">
              <a:off x="5908889" y="2429942"/>
              <a:ext cx="993775" cy="281445"/>
            </a:xfrm>
            <a:prstGeom prst="roundRect">
              <a:avLst>
                <a:gd name="adj" fmla="val 4521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4" name="Rounded Rectangle 673"/>
            <p:cNvSpPr/>
            <p:nvPr/>
          </p:nvSpPr>
          <p:spPr>
            <a:xfrm rot="20839898">
              <a:off x="6883788" y="1961951"/>
              <a:ext cx="303070" cy="575172"/>
            </a:xfrm>
            <a:prstGeom prst="roundRect">
              <a:avLst>
                <a:gd name="adj" fmla="val 3911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5" name="Rounded Rectangle 674"/>
            <p:cNvSpPr/>
            <p:nvPr/>
          </p:nvSpPr>
          <p:spPr>
            <a:xfrm rot="20839898">
              <a:off x="7245764" y="1633196"/>
              <a:ext cx="322382" cy="1023120"/>
            </a:xfrm>
            <a:prstGeom prst="roundRect">
              <a:avLst>
                <a:gd name="adj" fmla="val 3911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6" name="Trapezoid 675"/>
            <p:cNvSpPr/>
            <p:nvPr/>
          </p:nvSpPr>
          <p:spPr>
            <a:xfrm rot="4273510">
              <a:off x="8013753" y="887777"/>
              <a:ext cx="309284" cy="1339467"/>
            </a:xfrm>
            <a:prstGeom prst="trapezoi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7" name="Trapezoid 676"/>
            <p:cNvSpPr/>
            <p:nvPr/>
          </p:nvSpPr>
          <p:spPr>
            <a:xfrm rot="5020106">
              <a:off x="8197936" y="1660300"/>
              <a:ext cx="309284" cy="1339467"/>
            </a:xfrm>
            <a:prstGeom prst="trapezoi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8" name="Rounded Rectangle 677"/>
            <p:cNvSpPr/>
            <p:nvPr/>
          </p:nvSpPr>
          <p:spPr>
            <a:xfrm>
              <a:off x="5454424" y="3754842"/>
              <a:ext cx="1434087" cy="880933"/>
            </a:xfrm>
            <a:prstGeom prst="roundRect">
              <a:avLst>
                <a:gd name="adj" fmla="val 3984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9" name="Rounded Rectangle 678"/>
            <p:cNvSpPr/>
            <p:nvPr/>
          </p:nvSpPr>
          <p:spPr>
            <a:xfrm>
              <a:off x="5203254" y="4708790"/>
              <a:ext cx="2012902" cy="677558"/>
            </a:xfrm>
            <a:prstGeom prst="roundRect">
              <a:avLst>
                <a:gd name="adj" fmla="val 3984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0" name="Rounded Rectangle 679"/>
            <p:cNvSpPr/>
            <p:nvPr/>
          </p:nvSpPr>
          <p:spPr>
            <a:xfrm rot="20887805">
              <a:off x="6798984" y="1674657"/>
              <a:ext cx="251940" cy="25194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1" name="Donut 103"/>
            <p:cNvSpPr/>
            <p:nvPr/>
          </p:nvSpPr>
          <p:spPr>
            <a:xfrm rot="21158446">
              <a:off x="4576328" y="1850350"/>
              <a:ext cx="1095776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82" name="Donut 103"/>
            <p:cNvSpPr/>
            <p:nvPr/>
          </p:nvSpPr>
          <p:spPr>
            <a:xfrm rot="21158446">
              <a:off x="4488070" y="1890872"/>
              <a:ext cx="1095776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83" name="Donut 103"/>
            <p:cNvSpPr/>
            <p:nvPr/>
          </p:nvSpPr>
          <p:spPr>
            <a:xfrm rot="12676965">
              <a:off x="4440309" y="2702236"/>
              <a:ext cx="712189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84" name="Donut 103"/>
            <p:cNvSpPr/>
            <p:nvPr/>
          </p:nvSpPr>
          <p:spPr>
            <a:xfrm rot="12676965">
              <a:off x="4352052" y="2742758"/>
              <a:ext cx="712188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85" name="Donut 103"/>
            <p:cNvSpPr/>
            <p:nvPr/>
          </p:nvSpPr>
          <p:spPr>
            <a:xfrm rot="17035397">
              <a:off x="4821517" y="4193606"/>
              <a:ext cx="1095776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86" name="Donut 103"/>
            <p:cNvSpPr/>
            <p:nvPr/>
          </p:nvSpPr>
          <p:spPr>
            <a:xfrm rot="17035397">
              <a:off x="4733259" y="4234128"/>
              <a:ext cx="1095776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87" name="Oval 112"/>
            <p:cNvSpPr/>
            <p:nvPr/>
          </p:nvSpPr>
          <p:spPr>
            <a:xfrm>
              <a:off x="4449745" y="2210673"/>
              <a:ext cx="2192129" cy="1681864"/>
            </a:xfrm>
            <a:custGeom>
              <a:avLst/>
              <a:gdLst/>
              <a:ahLst/>
              <a:cxnLst/>
              <a:rect l="l" t="t" r="r" b="b"/>
              <a:pathLst>
                <a:path w="2192129" h="1681864">
                  <a:moveTo>
                    <a:pt x="1831110" y="1252503"/>
                  </a:moveTo>
                  <a:cubicBezTo>
                    <a:pt x="1759963" y="1252503"/>
                    <a:pt x="1702287" y="1310179"/>
                    <a:pt x="1702287" y="1381326"/>
                  </a:cubicBezTo>
                  <a:cubicBezTo>
                    <a:pt x="1702287" y="1452473"/>
                    <a:pt x="1759963" y="1510149"/>
                    <a:pt x="1831110" y="1510149"/>
                  </a:cubicBezTo>
                  <a:cubicBezTo>
                    <a:pt x="1902257" y="1510149"/>
                    <a:pt x="1959933" y="1452473"/>
                    <a:pt x="1959933" y="1381326"/>
                  </a:cubicBezTo>
                  <a:cubicBezTo>
                    <a:pt x="1959933" y="1310179"/>
                    <a:pt x="1902257" y="1252503"/>
                    <a:pt x="1831110" y="1252503"/>
                  </a:cubicBezTo>
                  <a:close/>
                  <a:moveTo>
                    <a:pt x="311061" y="185416"/>
                  </a:moveTo>
                  <a:cubicBezTo>
                    <a:pt x="239914" y="185416"/>
                    <a:pt x="182238" y="243092"/>
                    <a:pt x="182238" y="314239"/>
                  </a:cubicBezTo>
                  <a:cubicBezTo>
                    <a:pt x="182238" y="385386"/>
                    <a:pt x="239914" y="443062"/>
                    <a:pt x="311061" y="443062"/>
                  </a:cubicBezTo>
                  <a:cubicBezTo>
                    <a:pt x="382208" y="443062"/>
                    <a:pt x="439884" y="385386"/>
                    <a:pt x="439884" y="314239"/>
                  </a:cubicBezTo>
                  <a:cubicBezTo>
                    <a:pt x="439884" y="243092"/>
                    <a:pt x="382208" y="185416"/>
                    <a:pt x="311061" y="185416"/>
                  </a:cubicBezTo>
                  <a:close/>
                  <a:moveTo>
                    <a:pt x="305574" y="0"/>
                  </a:moveTo>
                  <a:cubicBezTo>
                    <a:pt x="364293" y="78"/>
                    <a:pt x="423619" y="17089"/>
                    <a:pt x="475891" y="52504"/>
                  </a:cubicBezTo>
                  <a:lnTo>
                    <a:pt x="2058237" y="1124583"/>
                  </a:lnTo>
                  <a:cubicBezTo>
                    <a:pt x="2197627" y="1219024"/>
                    <a:pt x="2234066" y="1408581"/>
                    <a:pt x="2139626" y="1547971"/>
                  </a:cubicBezTo>
                  <a:lnTo>
                    <a:pt x="2139625" y="1547971"/>
                  </a:lnTo>
                  <a:cubicBezTo>
                    <a:pt x="2045184" y="1687362"/>
                    <a:pt x="1855627" y="1723801"/>
                    <a:pt x="1716237" y="1629360"/>
                  </a:cubicBezTo>
                  <a:lnTo>
                    <a:pt x="133892" y="557280"/>
                  </a:lnTo>
                  <a:cubicBezTo>
                    <a:pt x="11925" y="474645"/>
                    <a:pt x="-31219" y="319186"/>
                    <a:pt x="23168" y="188231"/>
                  </a:cubicBezTo>
                  <a:lnTo>
                    <a:pt x="52503" y="133893"/>
                  </a:lnTo>
                  <a:lnTo>
                    <a:pt x="52503" y="133893"/>
                  </a:lnTo>
                  <a:lnTo>
                    <a:pt x="52503" y="133892"/>
                  </a:lnTo>
                  <a:lnTo>
                    <a:pt x="52503" y="133893"/>
                  </a:lnTo>
                  <a:lnTo>
                    <a:pt x="92093" y="86502"/>
                  </a:lnTo>
                  <a:cubicBezTo>
                    <a:pt x="150068" y="29894"/>
                    <a:pt x="227281" y="-104"/>
                    <a:pt x="30557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8" name="Donut 103"/>
            <p:cNvSpPr/>
            <p:nvPr/>
          </p:nvSpPr>
          <p:spPr>
            <a:xfrm rot="10800000">
              <a:off x="7073509" y="2373726"/>
              <a:ext cx="497968" cy="435411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89" name="Donut 103"/>
            <p:cNvSpPr/>
            <p:nvPr/>
          </p:nvSpPr>
          <p:spPr>
            <a:xfrm rot="10800000">
              <a:off x="6985253" y="2414248"/>
              <a:ext cx="497967" cy="435411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90" name="Oval 19"/>
            <p:cNvSpPr/>
            <p:nvPr/>
          </p:nvSpPr>
          <p:spPr>
            <a:xfrm>
              <a:off x="4467292" y="2182973"/>
              <a:ext cx="1616202" cy="613857"/>
            </a:xfrm>
            <a:custGeom>
              <a:avLst/>
              <a:gdLst/>
              <a:ahLst/>
              <a:cxnLst/>
              <a:rect l="l" t="t" r="r" b="b"/>
              <a:pathLst>
                <a:path w="1616202" h="613857">
                  <a:moveTo>
                    <a:pt x="298407" y="205100"/>
                  </a:moveTo>
                  <a:cubicBezTo>
                    <a:pt x="213022" y="205100"/>
                    <a:pt x="143803" y="274319"/>
                    <a:pt x="143803" y="359704"/>
                  </a:cubicBezTo>
                  <a:cubicBezTo>
                    <a:pt x="143803" y="445089"/>
                    <a:pt x="213022" y="514308"/>
                    <a:pt x="298407" y="514308"/>
                  </a:cubicBezTo>
                  <a:cubicBezTo>
                    <a:pt x="383792" y="514308"/>
                    <a:pt x="453011" y="445089"/>
                    <a:pt x="453011" y="359704"/>
                  </a:cubicBezTo>
                  <a:cubicBezTo>
                    <a:pt x="453011" y="274319"/>
                    <a:pt x="383792" y="205100"/>
                    <a:pt x="298407" y="205100"/>
                  </a:cubicBezTo>
                  <a:close/>
                  <a:moveTo>
                    <a:pt x="1413491" y="833"/>
                  </a:moveTo>
                  <a:cubicBezTo>
                    <a:pt x="1513906" y="9682"/>
                    <a:pt x="1597648" y="88050"/>
                    <a:pt x="1609556" y="192102"/>
                  </a:cubicBezTo>
                  <a:lnTo>
                    <a:pt x="1614777" y="237718"/>
                  </a:lnTo>
                  <a:cubicBezTo>
                    <a:pt x="1628386" y="356634"/>
                    <a:pt x="1543017" y="464069"/>
                    <a:pt x="1424100" y="477678"/>
                  </a:cubicBezTo>
                  <a:lnTo>
                    <a:pt x="246605" y="612432"/>
                  </a:lnTo>
                  <a:cubicBezTo>
                    <a:pt x="127688" y="626041"/>
                    <a:pt x="20254" y="540672"/>
                    <a:pt x="6645" y="421755"/>
                  </a:cubicBezTo>
                  <a:lnTo>
                    <a:pt x="1425" y="376139"/>
                  </a:lnTo>
                  <a:cubicBezTo>
                    <a:pt x="-12184" y="257223"/>
                    <a:pt x="73185" y="149788"/>
                    <a:pt x="192102" y="136179"/>
                  </a:cubicBezTo>
                  <a:lnTo>
                    <a:pt x="1369597" y="1425"/>
                  </a:lnTo>
                  <a:cubicBezTo>
                    <a:pt x="1384461" y="-276"/>
                    <a:pt x="1399146" y="-431"/>
                    <a:pt x="1413491" y="8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1" name="Oval 116"/>
            <p:cNvSpPr/>
            <p:nvPr/>
          </p:nvSpPr>
          <p:spPr>
            <a:xfrm>
              <a:off x="5824170" y="3223169"/>
              <a:ext cx="880933" cy="927717"/>
            </a:xfrm>
            <a:custGeom>
              <a:avLst/>
              <a:gdLst/>
              <a:ahLst/>
              <a:cxnLst/>
              <a:rect l="l" t="t" r="r" b="b"/>
              <a:pathLst>
                <a:path w="880933" h="927717">
                  <a:moveTo>
                    <a:pt x="437871" y="191905"/>
                  </a:moveTo>
                  <a:cubicBezTo>
                    <a:pt x="352486" y="191905"/>
                    <a:pt x="283267" y="261124"/>
                    <a:pt x="283267" y="346509"/>
                  </a:cubicBezTo>
                  <a:cubicBezTo>
                    <a:pt x="283267" y="431894"/>
                    <a:pt x="352486" y="501113"/>
                    <a:pt x="437871" y="501113"/>
                  </a:cubicBezTo>
                  <a:cubicBezTo>
                    <a:pt x="523256" y="501113"/>
                    <a:pt x="592475" y="431894"/>
                    <a:pt x="592475" y="346509"/>
                  </a:cubicBezTo>
                  <a:cubicBezTo>
                    <a:pt x="592475" y="261124"/>
                    <a:pt x="523256" y="191905"/>
                    <a:pt x="437871" y="191905"/>
                  </a:cubicBezTo>
                  <a:close/>
                  <a:moveTo>
                    <a:pt x="351034" y="0"/>
                  </a:moveTo>
                  <a:lnTo>
                    <a:pt x="529899" y="0"/>
                  </a:lnTo>
                  <a:cubicBezTo>
                    <a:pt x="723770" y="0"/>
                    <a:pt x="880933" y="157163"/>
                    <a:pt x="880933" y="351034"/>
                  </a:cubicBezTo>
                  <a:lnTo>
                    <a:pt x="880933" y="576683"/>
                  </a:lnTo>
                  <a:cubicBezTo>
                    <a:pt x="880933" y="770554"/>
                    <a:pt x="723770" y="927717"/>
                    <a:pt x="529899" y="927717"/>
                  </a:cubicBezTo>
                  <a:lnTo>
                    <a:pt x="351034" y="927717"/>
                  </a:lnTo>
                  <a:cubicBezTo>
                    <a:pt x="157163" y="927717"/>
                    <a:pt x="0" y="770554"/>
                    <a:pt x="0" y="576683"/>
                  </a:cubicBezTo>
                  <a:lnTo>
                    <a:pt x="0" y="351034"/>
                  </a:lnTo>
                  <a:cubicBezTo>
                    <a:pt x="0" y="157163"/>
                    <a:pt x="157163" y="0"/>
                    <a:pt x="35103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97" name="Group 696"/>
          <p:cNvGrpSpPr/>
          <p:nvPr/>
        </p:nvGrpSpPr>
        <p:grpSpPr>
          <a:xfrm>
            <a:off x="4368568" y="2785338"/>
            <a:ext cx="442313" cy="464489"/>
            <a:chOff x="12499975" y="4474291"/>
            <a:chExt cx="601662" cy="631826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698" name="Freeform 697"/>
            <p:cNvSpPr>
              <a:spLocks noEditPoints="1"/>
            </p:cNvSpPr>
            <p:nvPr/>
          </p:nvSpPr>
          <p:spPr bwMode="auto">
            <a:xfrm>
              <a:off x="12499975" y="4474291"/>
              <a:ext cx="601662" cy="147638"/>
            </a:xfrm>
            <a:custGeom>
              <a:avLst/>
              <a:gdLst>
                <a:gd name="T0" fmla="*/ 0 w 215"/>
                <a:gd name="T1" fmla="*/ 53 h 53"/>
                <a:gd name="T2" fmla="*/ 215 w 215"/>
                <a:gd name="T3" fmla="*/ 53 h 53"/>
                <a:gd name="T4" fmla="*/ 215 w 215"/>
                <a:gd name="T5" fmla="*/ 0 h 53"/>
                <a:gd name="T6" fmla="*/ 0 w 215"/>
                <a:gd name="T7" fmla="*/ 0 h 53"/>
                <a:gd name="T8" fmla="*/ 0 w 215"/>
                <a:gd name="T9" fmla="*/ 53 h 53"/>
                <a:gd name="T10" fmla="*/ 201 w 215"/>
                <a:gd name="T11" fmla="*/ 6 h 53"/>
                <a:gd name="T12" fmla="*/ 207 w 215"/>
                <a:gd name="T13" fmla="*/ 13 h 53"/>
                <a:gd name="T14" fmla="*/ 201 w 215"/>
                <a:gd name="T15" fmla="*/ 20 h 53"/>
                <a:gd name="T16" fmla="*/ 194 w 215"/>
                <a:gd name="T17" fmla="*/ 13 h 53"/>
                <a:gd name="T18" fmla="*/ 201 w 215"/>
                <a:gd name="T19" fmla="*/ 6 h 53"/>
                <a:gd name="T20" fmla="*/ 201 w 215"/>
                <a:gd name="T21" fmla="*/ 35 h 53"/>
                <a:gd name="T22" fmla="*/ 207 w 215"/>
                <a:gd name="T23" fmla="*/ 41 h 53"/>
                <a:gd name="T24" fmla="*/ 201 w 215"/>
                <a:gd name="T25" fmla="*/ 48 h 53"/>
                <a:gd name="T26" fmla="*/ 194 w 215"/>
                <a:gd name="T27" fmla="*/ 41 h 53"/>
                <a:gd name="T28" fmla="*/ 201 w 215"/>
                <a:gd name="T29" fmla="*/ 35 h 53"/>
                <a:gd name="T30" fmla="*/ 83 w 215"/>
                <a:gd name="T31" fmla="*/ 31 h 53"/>
                <a:gd name="T32" fmla="*/ 83 w 215"/>
                <a:gd name="T33" fmla="*/ 38 h 53"/>
                <a:gd name="T34" fmla="*/ 9 w 215"/>
                <a:gd name="T35" fmla="*/ 38 h 53"/>
                <a:gd name="T36" fmla="*/ 9 w 215"/>
                <a:gd name="T37" fmla="*/ 31 h 53"/>
                <a:gd name="T38" fmla="*/ 83 w 215"/>
                <a:gd name="T39" fmla="*/ 3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3">
                  <a:moveTo>
                    <a:pt x="0" y="53"/>
                  </a:moveTo>
                  <a:cubicBezTo>
                    <a:pt x="215" y="53"/>
                    <a:pt x="215" y="53"/>
                    <a:pt x="215" y="53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3"/>
                  </a:lnTo>
                  <a:close/>
                  <a:moveTo>
                    <a:pt x="201" y="6"/>
                  </a:moveTo>
                  <a:cubicBezTo>
                    <a:pt x="204" y="6"/>
                    <a:pt x="207" y="9"/>
                    <a:pt x="207" y="13"/>
                  </a:cubicBezTo>
                  <a:cubicBezTo>
                    <a:pt x="207" y="17"/>
                    <a:pt x="204" y="20"/>
                    <a:pt x="201" y="20"/>
                  </a:cubicBezTo>
                  <a:cubicBezTo>
                    <a:pt x="197" y="20"/>
                    <a:pt x="194" y="17"/>
                    <a:pt x="194" y="13"/>
                  </a:cubicBezTo>
                  <a:cubicBezTo>
                    <a:pt x="194" y="9"/>
                    <a:pt x="197" y="6"/>
                    <a:pt x="201" y="6"/>
                  </a:cubicBezTo>
                  <a:close/>
                  <a:moveTo>
                    <a:pt x="201" y="35"/>
                  </a:moveTo>
                  <a:cubicBezTo>
                    <a:pt x="204" y="35"/>
                    <a:pt x="207" y="38"/>
                    <a:pt x="207" y="41"/>
                  </a:cubicBezTo>
                  <a:cubicBezTo>
                    <a:pt x="207" y="45"/>
                    <a:pt x="204" y="48"/>
                    <a:pt x="201" y="48"/>
                  </a:cubicBezTo>
                  <a:cubicBezTo>
                    <a:pt x="197" y="48"/>
                    <a:pt x="194" y="45"/>
                    <a:pt x="194" y="41"/>
                  </a:cubicBezTo>
                  <a:cubicBezTo>
                    <a:pt x="194" y="38"/>
                    <a:pt x="197" y="35"/>
                    <a:pt x="201" y="35"/>
                  </a:cubicBezTo>
                  <a:close/>
                  <a:moveTo>
                    <a:pt x="83" y="31"/>
                  </a:moveTo>
                  <a:cubicBezTo>
                    <a:pt x="83" y="38"/>
                    <a:pt x="83" y="38"/>
                    <a:pt x="83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1"/>
                    <a:pt x="9" y="31"/>
                    <a:pt x="9" y="31"/>
                  </a:cubicBezTo>
                  <a:lnTo>
                    <a:pt x="83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9" name="Freeform 698"/>
            <p:cNvSpPr>
              <a:spLocks noEditPoints="1"/>
            </p:cNvSpPr>
            <p:nvPr/>
          </p:nvSpPr>
          <p:spPr bwMode="auto">
            <a:xfrm>
              <a:off x="12499975" y="4947367"/>
              <a:ext cx="601662" cy="158750"/>
            </a:xfrm>
            <a:custGeom>
              <a:avLst/>
              <a:gdLst>
                <a:gd name="T0" fmla="*/ 0 w 215"/>
                <a:gd name="T1" fmla="*/ 57 h 57"/>
                <a:gd name="T2" fmla="*/ 215 w 215"/>
                <a:gd name="T3" fmla="*/ 57 h 57"/>
                <a:gd name="T4" fmla="*/ 215 w 215"/>
                <a:gd name="T5" fmla="*/ 0 h 57"/>
                <a:gd name="T6" fmla="*/ 0 w 215"/>
                <a:gd name="T7" fmla="*/ 0 h 57"/>
                <a:gd name="T8" fmla="*/ 0 w 215"/>
                <a:gd name="T9" fmla="*/ 57 h 57"/>
                <a:gd name="T10" fmla="*/ 201 w 215"/>
                <a:gd name="T11" fmla="*/ 7 h 57"/>
                <a:gd name="T12" fmla="*/ 207 w 215"/>
                <a:gd name="T13" fmla="*/ 14 h 57"/>
                <a:gd name="T14" fmla="*/ 201 w 215"/>
                <a:gd name="T15" fmla="*/ 21 h 57"/>
                <a:gd name="T16" fmla="*/ 194 w 215"/>
                <a:gd name="T17" fmla="*/ 14 h 57"/>
                <a:gd name="T18" fmla="*/ 201 w 215"/>
                <a:gd name="T19" fmla="*/ 7 h 57"/>
                <a:gd name="T20" fmla="*/ 201 w 215"/>
                <a:gd name="T21" fmla="*/ 36 h 57"/>
                <a:gd name="T22" fmla="*/ 207 w 215"/>
                <a:gd name="T23" fmla="*/ 42 h 57"/>
                <a:gd name="T24" fmla="*/ 201 w 215"/>
                <a:gd name="T25" fmla="*/ 49 h 57"/>
                <a:gd name="T26" fmla="*/ 194 w 215"/>
                <a:gd name="T27" fmla="*/ 42 h 57"/>
                <a:gd name="T28" fmla="*/ 201 w 215"/>
                <a:gd name="T29" fmla="*/ 36 h 57"/>
                <a:gd name="T30" fmla="*/ 83 w 215"/>
                <a:gd name="T31" fmla="*/ 35 h 57"/>
                <a:gd name="T32" fmla="*/ 83 w 215"/>
                <a:gd name="T33" fmla="*/ 42 h 57"/>
                <a:gd name="T34" fmla="*/ 9 w 215"/>
                <a:gd name="T35" fmla="*/ 42 h 57"/>
                <a:gd name="T36" fmla="*/ 9 w 215"/>
                <a:gd name="T37" fmla="*/ 35 h 57"/>
                <a:gd name="T38" fmla="*/ 83 w 215"/>
                <a:gd name="T39" fmla="*/ 3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7">
                  <a:moveTo>
                    <a:pt x="0" y="57"/>
                  </a:moveTo>
                  <a:cubicBezTo>
                    <a:pt x="215" y="57"/>
                    <a:pt x="215" y="57"/>
                    <a:pt x="215" y="57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7"/>
                  </a:lnTo>
                  <a:close/>
                  <a:moveTo>
                    <a:pt x="201" y="7"/>
                  </a:moveTo>
                  <a:cubicBezTo>
                    <a:pt x="204" y="7"/>
                    <a:pt x="207" y="10"/>
                    <a:pt x="207" y="14"/>
                  </a:cubicBezTo>
                  <a:cubicBezTo>
                    <a:pt x="207" y="18"/>
                    <a:pt x="204" y="21"/>
                    <a:pt x="201" y="21"/>
                  </a:cubicBezTo>
                  <a:cubicBezTo>
                    <a:pt x="197" y="21"/>
                    <a:pt x="194" y="18"/>
                    <a:pt x="194" y="14"/>
                  </a:cubicBezTo>
                  <a:cubicBezTo>
                    <a:pt x="194" y="10"/>
                    <a:pt x="197" y="7"/>
                    <a:pt x="201" y="7"/>
                  </a:cubicBezTo>
                  <a:close/>
                  <a:moveTo>
                    <a:pt x="201" y="36"/>
                  </a:moveTo>
                  <a:cubicBezTo>
                    <a:pt x="204" y="36"/>
                    <a:pt x="207" y="39"/>
                    <a:pt x="207" y="42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2"/>
                  </a:cubicBezTo>
                  <a:cubicBezTo>
                    <a:pt x="194" y="39"/>
                    <a:pt x="197" y="36"/>
                    <a:pt x="201" y="36"/>
                  </a:cubicBezTo>
                  <a:close/>
                  <a:moveTo>
                    <a:pt x="83" y="35"/>
                  </a:moveTo>
                  <a:cubicBezTo>
                    <a:pt x="83" y="42"/>
                    <a:pt x="83" y="42"/>
                    <a:pt x="83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83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0" name="Freeform 699"/>
            <p:cNvSpPr>
              <a:spLocks noEditPoints="1"/>
            </p:cNvSpPr>
            <p:nvPr/>
          </p:nvSpPr>
          <p:spPr bwMode="auto">
            <a:xfrm>
              <a:off x="12499975" y="4629867"/>
              <a:ext cx="601662" cy="149226"/>
            </a:xfrm>
            <a:custGeom>
              <a:avLst/>
              <a:gdLst>
                <a:gd name="T0" fmla="*/ 0 w 215"/>
                <a:gd name="T1" fmla="*/ 53 h 53"/>
                <a:gd name="T2" fmla="*/ 215 w 215"/>
                <a:gd name="T3" fmla="*/ 53 h 53"/>
                <a:gd name="T4" fmla="*/ 215 w 215"/>
                <a:gd name="T5" fmla="*/ 0 h 53"/>
                <a:gd name="T6" fmla="*/ 0 w 215"/>
                <a:gd name="T7" fmla="*/ 0 h 53"/>
                <a:gd name="T8" fmla="*/ 0 w 215"/>
                <a:gd name="T9" fmla="*/ 53 h 53"/>
                <a:gd name="T10" fmla="*/ 201 w 215"/>
                <a:gd name="T11" fmla="*/ 7 h 53"/>
                <a:gd name="T12" fmla="*/ 207 w 215"/>
                <a:gd name="T13" fmla="*/ 14 h 53"/>
                <a:gd name="T14" fmla="*/ 201 w 215"/>
                <a:gd name="T15" fmla="*/ 20 h 53"/>
                <a:gd name="T16" fmla="*/ 194 w 215"/>
                <a:gd name="T17" fmla="*/ 14 h 53"/>
                <a:gd name="T18" fmla="*/ 201 w 215"/>
                <a:gd name="T19" fmla="*/ 7 h 53"/>
                <a:gd name="T20" fmla="*/ 201 w 215"/>
                <a:gd name="T21" fmla="*/ 35 h 53"/>
                <a:gd name="T22" fmla="*/ 207 w 215"/>
                <a:gd name="T23" fmla="*/ 42 h 53"/>
                <a:gd name="T24" fmla="*/ 201 w 215"/>
                <a:gd name="T25" fmla="*/ 49 h 53"/>
                <a:gd name="T26" fmla="*/ 194 w 215"/>
                <a:gd name="T27" fmla="*/ 42 h 53"/>
                <a:gd name="T28" fmla="*/ 201 w 215"/>
                <a:gd name="T29" fmla="*/ 35 h 53"/>
                <a:gd name="T30" fmla="*/ 83 w 215"/>
                <a:gd name="T31" fmla="*/ 28 h 53"/>
                <a:gd name="T32" fmla="*/ 83 w 215"/>
                <a:gd name="T33" fmla="*/ 35 h 53"/>
                <a:gd name="T34" fmla="*/ 9 w 215"/>
                <a:gd name="T35" fmla="*/ 35 h 53"/>
                <a:gd name="T36" fmla="*/ 9 w 215"/>
                <a:gd name="T37" fmla="*/ 28 h 53"/>
                <a:gd name="T38" fmla="*/ 83 w 215"/>
                <a:gd name="T39" fmla="*/ 2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3">
                  <a:moveTo>
                    <a:pt x="0" y="53"/>
                  </a:moveTo>
                  <a:cubicBezTo>
                    <a:pt x="215" y="53"/>
                    <a:pt x="215" y="53"/>
                    <a:pt x="215" y="53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3"/>
                  </a:lnTo>
                  <a:close/>
                  <a:moveTo>
                    <a:pt x="201" y="7"/>
                  </a:moveTo>
                  <a:cubicBezTo>
                    <a:pt x="204" y="7"/>
                    <a:pt x="207" y="10"/>
                    <a:pt x="207" y="14"/>
                  </a:cubicBezTo>
                  <a:cubicBezTo>
                    <a:pt x="207" y="17"/>
                    <a:pt x="204" y="20"/>
                    <a:pt x="201" y="20"/>
                  </a:cubicBezTo>
                  <a:cubicBezTo>
                    <a:pt x="197" y="20"/>
                    <a:pt x="194" y="17"/>
                    <a:pt x="194" y="14"/>
                  </a:cubicBezTo>
                  <a:cubicBezTo>
                    <a:pt x="194" y="10"/>
                    <a:pt x="197" y="7"/>
                    <a:pt x="201" y="7"/>
                  </a:cubicBezTo>
                  <a:close/>
                  <a:moveTo>
                    <a:pt x="201" y="35"/>
                  </a:moveTo>
                  <a:cubicBezTo>
                    <a:pt x="204" y="35"/>
                    <a:pt x="207" y="38"/>
                    <a:pt x="207" y="42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2"/>
                  </a:cubicBezTo>
                  <a:cubicBezTo>
                    <a:pt x="194" y="38"/>
                    <a:pt x="197" y="35"/>
                    <a:pt x="201" y="35"/>
                  </a:cubicBezTo>
                  <a:close/>
                  <a:moveTo>
                    <a:pt x="83" y="28"/>
                  </a:moveTo>
                  <a:cubicBezTo>
                    <a:pt x="83" y="35"/>
                    <a:pt x="83" y="35"/>
                    <a:pt x="83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28"/>
                    <a:pt x="9" y="28"/>
                    <a:pt x="9" y="28"/>
                  </a:cubicBezTo>
                  <a:lnTo>
                    <a:pt x="83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1" name="Freeform 700"/>
            <p:cNvSpPr>
              <a:spLocks noEditPoints="1"/>
            </p:cNvSpPr>
            <p:nvPr/>
          </p:nvSpPr>
          <p:spPr bwMode="auto">
            <a:xfrm>
              <a:off x="12499975" y="4787021"/>
              <a:ext cx="601662" cy="150814"/>
            </a:xfrm>
            <a:custGeom>
              <a:avLst/>
              <a:gdLst>
                <a:gd name="T0" fmla="*/ 0 w 215"/>
                <a:gd name="T1" fmla="*/ 54 h 54"/>
                <a:gd name="T2" fmla="*/ 215 w 215"/>
                <a:gd name="T3" fmla="*/ 54 h 54"/>
                <a:gd name="T4" fmla="*/ 215 w 215"/>
                <a:gd name="T5" fmla="*/ 0 h 54"/>
                <a:gd name="T6" fmla="*/ 0 w 215"/>
                <a:gd name="T7" fmla="*/ 0 h 54"/>
                <a:gd name="T8" fmla="*/ 0 w 215"/>
                <a:gd name="T9" fmla="*/ 54 h 54"/>
                <a:gd name="T10" fmla="*/ 201 w 215"/>
                <a:gd name="T11" fmla="*/ 8 h 54"/>
                <a:gd name="T12" fmla="*/ 207 w 215"/>
                <a:gd name="T13" fmla="*/ 14 h 54"/>
                <a:gd name="T14" fmla="*/ 201 w 215"/>
                <a:gd name="T15" fmla="*/ 21 h 54"/>
                <a:gd name="T16" fmla="*/ 194 w 215"/>
                <a:gd name="T17" fmla="*/ 14 h 54"/>
                <a:gd name="T18" fmla="*/ 201 w 215"/>
                <a:gd name="T19" fmla="*/ 8 h 54"/>
                <a:gd name="T20" fmla="*/ 201 w 215"/>
                <a:gd name="T21" fmla="*/ 36 h 54"/>
                <a:gd name="T22" fmla="*/ 207 w 215"/>
                <a:gd name="T23" fmla="*/ 43 h 54"/>
                <a:gd name="T24" fmla="*/ 201 w 215"/>
                <a:gd name="T25" fmla="*/ 49 h 54"/>
                <a:gd name="T26" fmla="*/ 194 w 215"/>
                <a:gd name="T27" fmla="*/ 43 h 54"/>
                <a:gd name="T28" fmla="*/ 201 w 215"/>
                <a:gd name="T29" fmla="*/ 36 h 54"/>
                <a:gd name="T30" fmla="*/ 83 w 215"/>
                <a:gd name="T31" fmla="*/ 28 h 54"/>
                <a:gd name="T32" fmla="*/ 83 w 215"/>
                <a:gd name="T33" fmla="*/ 36 h 54"/>
                <a:gd name="T34" fmla="*/ 9 w 215"/>
                <a:gd name="T35" fmla="*/ 36 h 54"/>
                <a:gd name="T36" fmla="*/ 9 w 215"/>
                <a:gd name="T37" fmla="*/ 28 h 54"/>
                <a:gd name="T38" fmla="*/ 83 w 215"/>
                <a:gd name="T39" fmla="*/ 2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4">
                  <a:moveTo>
                    <a:pt x="0" y="54"/>
                  </a:moveTo>
                  <a:cubicBezTo>
                    <a:pt x="215" y="54"/>
                    <a:pt x="215" y="54"/>
                    <a:pt x="215" y="54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4"/>
                  </a:lnTo>
                  <a:close/>
                  <a:moveTo>
                    <a:pt x="201" y="8"/>
                  </a:moveTo>
                  <a:cubicBezTo>
                    <a:pt x="204" y="8"/>
                    <a:pt x="207" y="11"/>
                    <a:pt x="207" y="14"/>
                  </a:cubicBezTo>
                  <a:cubicBezTo>
                    <a:pt x="207" y="18"/>
                    <a:pt x="204" y="21"/>
                    <a:pt x="201" y="21"/>
                  </a:cubicBezTo>
                  <a:cubicBezTo>
                    <a:pt x="197" y="21"/>
                    <a:pt x="194" y="18"/>
                    <a:pt x="194" y="14"/>
                  </a:cubicBezTo>
                  <a:cubicBezTo>
                    <a:pt x="194" y="11"/>
                    <a:pt x="197" y="8"/>
                    <a:pt x="201" y="8"/>
                  </a:cubicBezTo>
                  <a:close/>
                  <a:moveTo>
                    <a:pt x="201" y="36"/>
                  </a:moveTo>
                  <a:cubicBezTo>
                    <a:pt x="204" y="36"/>
                    <a:pt x="207" y="39"/>
                    <a:pt x="207" y="43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3"/>
                  </a:cubicBezTo>
                  <a:cubicBezTo>
                    <a:pt x="194" y="39"/>
                    <a:pt x="197" y="36"/>
                    <a:pt x="201" y="36"/>
                  </a:cubicBezTo>
                  <a:close/>
                  <a:moveTo>
                    <a:pt x="83" y="28"/>
                  </a:moveTo>
                  <a:cubicBezTo>
                    <a:pt x="83" y="36"/>
                    <a:pt x="83" y="36"/>
                    <a:pt x="83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28"/>
                    <a:pt x="9" y="28"/>
                    <a:pt x="9" y="28"/>
                  </a:cubicBezTo>
                  <a:lnTo>
                    <a:pt x="83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92" name="Group 691"/>
          <p:cNvGrpSpPr/>
          <p:nvPr/>
        </p:nvGrpSpPr>
        <p:grpSpPr>
          <a:xfrm>
            <a:off x="5352178" y="2775083"/>
            <a:ext cx="442313" cy="464489"/>
            <a:chOff x="12499975" y="4474291"/>
            <a:chExt cx="601662" cy="631826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693" name="Freeform 11"/>
            <p:cNvSpPr>
              <a:spLocks noEditPoints="1"/>
            </p:cNvSpPr>
            <p:nvPr/>
          </p:nvSpPr>
          <p:spPr bwMode="auto">
            <a:xfrm>
              <a:off x="12499975" y="4474291"/>
              <a:ext cx="601662" cy="147638"/>
            </a:xfrm>
            <a:custGeom>
              <a:avLst/>
              <a:gdLst>
                <a:gd name="T0" fmla="*/ 0 w 215"/>
                <a:gd name="T1" fmla="*/ 53 h 53"/>
                <a:gd name="T2" fmla="*/ 215 w 215"/>
                <a:gd name="T3" fmla="*/ 53 h 53"/>
                <a:gd name="T4" fmla="*/ 215 w 215"/>
                <a:gd name="T5" fmla="*/ 0 h 53"/>
                <a:gd name="T6" fmla="*/ 0 w 215"/>
                <a:gd name="T7" fmla="*/ 0 h 53"/>
                <a:gd name="T8" fmla="*/ 0 w 215"/>
                <a:gd name="T9" fmla="*/ 53 h 53"/>
                <a:gd name="T10" fmla="*/ 201 w 215"/>
                <a:gd name="T11" fmla="*/ 6 h 53"/>
                <a:gd name="T12" fmla="*/ 207 w 215"/>
                <a:gd name="T13" fmla="*/ 13 h 53"/>
                <a:gd name="T14" fmla="*/ 201 w 215"/>
                <a:gd name="T15" fmla="*/ 20 h 53"/>
                <a:gd name="T16" fmla="*/ 194 w 215"/>
                <a:gd name="T17" fmla="*/ 13 h 53"/>
                <a:gd name="T18" fmla="*/ 201 w 215"/>
                <a:gd name="T19" fmla="*/ 6 h 53"/>
                <a:gd name="T20" fmla="*/ 201 w 215"/>
                <a:gd name="T21" fmla="*/ 35 h 53"/>
                <a:gd name="T22" fmla="*/ 207 w 215"/>
                <a:gd name="T23" fmla="*/ 41 h 53"/>
                <a:gd name="T24" fmla="*/ 201 w 215"/>
                <a:gd name="T25" fmla="*/ 48 h 53"/>
                <a:gd name="T26" fmla="*/ 194 w 215"/>
                <a:gd name="T27" fmla="*/ 41 h 53"/>
                <a:gd name="T28" fmla="*/ 201 w 215"/>
                <a:gd name="T29" fmla="*/ 35 h 53"/>
                <a:gd name="T30" fmla="*/ 83 w 215"/>
                <a:gd name="T31" fmla="*/ 31 h 53"/>
                <a:gd name="T32" fmla="*/ 83 w 215"/>
                <a:gd name="T33" fmla="*/ 38 h 53"/>
                <a:gd name="T34" fmla="*/ 9 w 215"/>
                <a:gd name="T35" fmla="*/ 38 h 53"/>
                <a:gd name="T36" fmla="*/ 9 w 215"/>
                <a:gd name="T37" fmla="*/ 31 h 53"/>
                <a:gd name="T38" fmla="*/ 83 w 215"/>
                <a:gd name="T39" fmla="*/ 3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3">
                  <a:moveTo>
                    <a:pt x="0" y="53"/>
                  </a:moveTo>
                  <a:cubicBezTo>
                    <a:pt x="215" y="53"/>
                    <a:pt x="215" y="53"/>
                    <a:pt x="215" y="53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3"/>
                  </a:lnTo>
                  <a:close/>
                  <a:moveTo>
                    <a:pt x="201" y="6"/>
                  </a:moveTo>
                  <a:cubicBezTo>
                    <a:pt x="204" y="6"/>
                    <a:pt x="207" y="9"/>
                    <a:pt x="207" y="13"/>
                  </a:cubicBezTo>
                  <a:cubicBezTo>
                    <a:pt x="207" y="17"/>
                    <a:pt x="204" y="20"/>
                    <a:pt x="201" y="20"/>
                  </a:cubicBezTo>
                  <a:cubicBezTo>
                    <a:pt x="197" y="20"/>
                    <a:pt x="194" y="17"/>
                    <a:pt x="194" y="13"/>
                  </a:cubicBezTo>
                  <a:cubicBezTo>
                    <a:pt x="194" y="9"/>
                    <a:pt x="197" y="6"/>
                    <a:pt x="201" y="6"/>
                  </a:cubicBezTo>
                  <a:close/>
                  <a:moveTo>
                    <a:pt x="201" y="35"/>
                  </a:moveTo>
                  <a:cubicBezTo>
                    <a:pt x="204" y="35"/>
                    <a:pt x="207" y="38"/>
                    <a:pt x="207" y="41"/>
                  </a:cubicBezTo>
                  <a:cubicBezTo>
                    <a:pt x="207" y="45"/>
                    <a:pt x="204" y="48"/>
                    <a:pt x="201" y="48"/>
                  </a:cubicBezTo>
                  <a:cubicBezTo>
                    <a:pt x="197" y="48"/>
                    <a:pt x="194" y="45"/>
                    <a:pt x="194" y="41"/>
                  </a:cubicBezTo>
                  <a:cubicBezTo>
                    <a:pt x="194" y="38"/>
                    <a:pt x="197" y="35"/>
                    <a:pt x="201" y="35"/>
                  </a:cubicBezTo>
                  <a:close/>
                  <a:moveTo>
                    <a:pt x="83" y="31"/>
                  </a:moveTo>
                  <a:cubicBezTo>
                    <a:pt x="83" y="38"/>
                    <a:pt x="83" y="38"/>
                    <a:pt x="83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1"/>
                    <a:pt x="9" y="31"/>
                    <a:pt x="9" y="31"/>
                  </a:cubicBezTo>
                  <a:lnTo>
                    <a:pt x="83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4" name="Freeform 12"/>
            <p:cNvSpPr>
              <a:spLocks noEditPoints="1"/>
            </p:cNvSpPr>
            <p:nvPr/>
          </p:nvSpPr>
          <p:spPr bwMode="auto">
            <a:xfrm>
              <a:off x="12499975" y="4947367"/>
              <a:ext cx="601662" cy="158750"/>
            </a:xfrm>
            <a:custGeom>
              <a:avLst/>
              <a:gdLst>
                <a:gd name="T0" fmla="*/ 0 w 215"/>
                <a:gd name="T1" fmla="*/ 57 h 57"/>
                <a:gd name="T2" fmla="*/ 215 w 215"/>
                <a:gd name="T3" fmla="*/ 57 h 57"/>
                <a:gd name="T4" fmla="*/ 215 w 215"/>
                <a:gd name="T5" fmla="*/ 0 h 57"/>
                <a:gd name="T6" fmla="*/ 0 w 215"/>
                <a:gd name="T7" fmla="*/ 0 h 57"/>
                <a:gd name="T8" fmla="*/ 0 w 215"/>
                <a:gd name="T9" fmla="*/ 57 h 57"/>
                <a:gd name="T10" fmla="*/ 201 w 215"/>
                <a:gd name="T11" fmla="*/ 7 h 57"/>
                <a:gd name="T12" fmla="*/ 207 w 215"/>
                <a:gd name="T13" fmla="*/ 14 h 57"/>
                <a:gd name="T14" fmla="*/ 201 w 215"/>
                <a:gd name="T15" fmla="*/ 21 h 57"/>
                <a:gd name="T16" fmla="*/ 194 w 215"/>
                <a:gd name="T17" fmla="*/ 14 h 57"/>
                <a:gd name="T18" fmla="*/ 201 w 215"/>
                <a:gd name="T19" fmla="*/ 7 h 57"/>
                <a:gd name="T20" fmla="*/ 201 w 215"/>
                <a:gd name="T21" fmla="*/ 36 h 57"/>
                <a:gd name="T22" fmla="*/ 207 w 215"/>
                <a:gd name="T23" fmla="*/ 42 h 57"/>
                <a:gd name="T24" fmla="*/ 201 w 215"/>
                <a:gd name="T25" fmla="*/ 49 h 57"/>
                <a:gd name="T26" fmla="*/ 194 w 215"/>
                <a:gd name="T27" fmla="*/ 42 h 57"/>
                <a:gd name="T28" fmla="*/ 201 w 215"/>
                <a:gd name="T29" fmla="*/ 36 h 57"/>
                <a:gd name="T30" fmla="*/ 83 w 215"/>
                <a:gd name="T31" fmla="*/ 35 h 57"/>
                <a:gd name="T32" fmla="*/ 83 w 215"/>
                <a:gd name="T33" fmla="*/ 42 h 57"/>
                <a:gd name="T34" fmla="*/ 9 w 215"/>
                <a:gd name="T35" fmla="*/ 42 h 57"/>
                <a:gd name="T36" fmla="*/ 9 w 215"/>
                <a:gd name="T37" fmla="*/ 35 h 57"/>
                <a:gd name="T38" fmla="*/ 83 w 215"/>
                <a:gd name="T39" fmla="*/ 3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7">
                  <a:moveTo>
                    <a:pt x="0" y="57"/>
                  </a:moveTo>
                  <a:cubicBezTo>
                    <a:pt x="215" y="57"/>
                    <a:pt x="215" y="57"/>
                    <a:pt x="215" y="57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7"/>
                  </a:lnTo>
                  <a:close/>
                  <a:moveTo>
                    <a:pt x="201" y="7"/>
                  </a:moveTo>
                  <a:cubicBezTo>
                    <a:pt x="204" y="7"/>
                    <a:pt x="207" y="10"/>
                    <a:pt x="207" y="14"/>
                  </a:cubicBezTo>
                  <a:cubicBezTo>
                    <a:pt x="207" y="18"/>
                    <a:pt x="204" y="21"/>
                    <a:pt x="201" y="21"/>
                  </a:cubicBezTo>
                  <a:cubicBezTo>
                    <a:pt x="197" y="21"/>
                    <a:pt x="194" y="18"/>
                    <a:pt x="194" y="14"/>
                  </a:cubicBezTo>
                  <a:cubicBezTo>
                    <a:pt x="194" y="10"/>
                    <a:pt x="197" y="7"/>
                    <a:pt x="201" y="7"/>
                  </a:cubicBezTo>
                  <a:close/>
                  <a:moveTo>
                    <a:pt x="201" y="36"/>
                  </a:moveTo>
                  <a:cubicBezTo>
                    <a:pt x="204" y="36"/>
                    <a:pt x="207" y="39"/>
                    <a:pt x="207" y="42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2"/>
                  </a:cubicBezTo>
                  <a:cubicBezTo>
                    <a:pt x="194" y="39"/>
                    <a:pt x="197" y="36"/>
                    <a:pt x="201" y="36"/>
                  </a:cubicBezTo>
                  <a:close/>
                  <a:moveTo>
                    <a:pt x="83" y="35"/>
                  </a:moveTo>
                  <a:cubicBezTo>
                    <a:pt x="83" y="42"/>
                    <a:pt x="83" y="42"/>
                    <a:pt x="83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83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5" name="Freeform 13"/>
            <p:cNvSpPr>
              <a:spLocks noEditPoints="1"/>
            </p:cNvSpPr>
            <p:nvPr/>
          </p:nvSpPr>
          <p:spPr bwMode="auto">
            <a:xfrm>
              <a:off x="12499975" y="4629867"/>
              <a:ext cx="601662" cy="149226"/>
            </a:xfrm>
            <a:custGeom>
              <a:avLst/>
              <a:gdLst>
                <a:gd name="T0" fmla="*/ 0 w 215"/>
                <a:gd name="T1" fmla="*/ 53 h 53"/>
                <a:gd name="T2" fmla="*/ 215 w 215"/>
                <a:gd name="T3" fmla="*/ 53 h 53"/>
                <a:gd name="T4" fmla="*/ 215 w 215"/>
                <a:gd name="T5" fmla="*/ 0 h 53"/>
                <a:gd name="T6" fmla="*/ 0 w 215"/>
                <a:gd name="T7" fmla="*/ 0 h 53"/>
                <a:gd name="T8" fmla="*/ 0 w 215"/>
                <a:gd name="T9" fmla="*/ 53 h 53"/>
                <a:gd name="T10" fmla="*/ 201 w 215"/>
                <a:gd name="T11" fmla="*/ 7 h 53"/>
                <a:gd name="T12" fmla="*/ 207 w 215"/>
                <a:gd name="T13" fmla="*/ 14 h 53"/>
                <a:gd name="T14" fmla="*/ 201 w 215"/>
                <a:gd name="T15" fmla="*/ 20 h 53"/>
                <a:gd name="T16" fmla="*/ 194 w 215"/>
                <a:gd name="T17" fmla="*/ 14 h 53"/>
                <a:gd name="T18" fmla="*/ 201 w 215"/>
                <a:gd name="T19" fmla="*/ 7 h 53"/>
                <a:gd name="T20" fmla="*/ 201 w 215"/>
                <a:gd name="T21" fmla="*/ 35 h 53"/>
                <a:gd name="T22" fmla="*/ 207 w 215"/>
                <a:gd name="T23" fmla="*/ 42 h 53"/>
                <a:gd name="T24" fmla="*/ 201 w 215"/>
                <a:gd name="T25" fmla="*/ 49 h 53"/>
                <a:gd name="T26" fmla="*/ 194 w 215"/>
                <a:gd name="T27" fmla="*/ 42 h 53"/>
                <a:gd name="T28" fmla="*/ 201 w 215"/>
                <a:gd name="T29" fmla="*/ 35 h 53"/>
                <a:gd name="T30" fmla="*/ 83 w 215"/>
                <a:gd name="T31" fmla="*/ 28 h 53"/>
                <a:gd name="T32" fmla="*/ 83 w 215"/>
                <a:gd name="T33" fmla="*/ 35 h 53"/>
                <a:gd name="T34" fmla="*/ 9 w 215"/>
                <a:gd name="T35" fmla="*/ 35 h 53"/>
                <a:gd name="T36" fmla="*/ 9 w 215"/>
                <a:gd name="T37" fmla="*/ 28 h 53"/>
                <a:gd name="T38" fmla="*/ 83 w 215"/>
                <a:gd name="T39" fmla="*/ 2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3">
                  <a:moveTo>
                    <a:pt x="0" y="53"/>
                  </a:moveTo>
                  <a:cubicBezTo>
                    <a:pt x="215" y="53"/>
                    <a:pt x="215" y="53"/>
                    <a:pt x="215" y="53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3"/>
                  </a:lnTo>
                  <a:close/>
                  <a:moveTo>
                    <a:pt x="201" y="7"/>
                  </a:moveTo>
                  <a:cubicBezTo>
                    <a:pt x="204" y="7"/>
                    <a:pt x="207" y="10"/>
                    <a:pt x="207" y="14"/>
                  </a:cubicBezTo>
                  <a:cubicBezTo>
                    <a:pt x="207" y="17"/>
                    <a:pt x="204" y="20"/>
                    <a:pt x="201" y="20"/>
                  </a:cubicBezTo>
                  <a:cubicBezTo>
                    <a:pt x="197" y="20"/>
                    <a:pt x="194" y="17"/>
                    <a:pt x="194" y="14"/>
                  </a:cubicBezTo>
                  <a:cubicBezTo>
                    <a:pt x="194" y="10"/>
                    <a:pt x="197" y="7"/>
                    <a:pt x="201" y="7"/>
                  </a:cubicBezTo>
                  <a:close/>
                  <a:moveTo>
                    <a:pt x="201" y="35"/>
                  </a:moveTo>
                  <a:cubicBezTo>
                    <a:pt x="204" y="35"/>
                    <a:pt x="207" y="38"/>
                    <a:pt x="207" y="42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2"/>
                  </a:cubicBezTo>
                  <a:cubicBezTo>
                    <a:pt x="194" y="38"/>
                    <a:pt x="197" y="35"/>
                    <a:pt x="201" y="35"/>
                  </a:cubicBezTo>
                  <a:close/>
                  <a:moveTo>
                    <a:pt x="83" y="28"/>
                  </a:moveTo>
                  <a:cubicBezTo>
                    <a:pt x="83" y="35"/>
                    <a:pt x="83" y="35"/>
                    <a:pt x="83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28"/>
                    <a:pt x="9" y="28"/>
                    <a:pt x="9" y="28"/>
                  </a:cubicBezTo>
                  <a:lnTo>
                    <a:pt x="83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6" name="Freeform 14"/>
            <p:cNvSpPr>
              <a:spLocks noEditPoints="1"/>
            </p:cNvSpPr>
            <p:nvPr/>
          </p:nvSpPr>
          <p:spPr bwMode="auto">
            <a:xfrm>
              <a:off x="12499975" y="4787021"/>
              <a:ext cx="601662" cy="150814"/>
            </a:xfrm>
            <a:custGeom>
              <a:avLst/>
              <a:gdLst>
                <a:gd name="T0" fmla="*/ 0 w 215"/>
                <a:gd name="T1" fmla="*/ 54 h 54"/>
                <a:gd name="T2" fmla="*/ 215 w 215"/>
                <a:gd name="T3" fmla="*/ 54 h 54"/>
                <a:gd name="T4" fmla="*/ 215 w 215"/>
                <a:gd name="T5" fmla="*/ 0 h 54"/>
                <a:gd name="T6" fmla="*/ 0 w 215"/>
                <a:gd name="T7" fmla="*/ 0 h 54"/>
                <a:gd name="T8" fmla="*/ 0 w 215"/>
                <a:gd name="T9" fmla="*/ 54 h 54"/>
                <a:gd name="T10" fmla="*/ 201 w 215"/>
                <a:gd name="T11" fmla="*/ 8 h 54"/>
                <a:gd name="T12" fmla="*/ 207 w 215"/>
                <a:gd name="T13" fmla="*/ 14 h 54"/>
                <a:gd name="T14" fmla="*/ 201 w 215"/>
                <a:gd name="T15" fmla="*/ 21 h 54"/>
                <a:gd name="T16" fmla="*/ 194 w 215"/>
                <a:gd name="T17" fmla="*/ 14 h 54"/>
                <a:gd name="T18" fmla="*/ 201 w 215"/>
                <a:gd name="T19" fmla="*/ 8 h 54"/>
                <a:gd name="T20" fmla="*/ 201 w 215"/>
                <a:gd name="T21" fmla="*/ 36 h 54"/>
                <a:gd name="T22" fmla="*/ 207 w 215"/>
                <a:gd name="T23" fmla="*/ 43 h 54"/>
                <a:gd name="T24" fmla="*/ 201 w 215"/>
                <a:gd name="T25" fmla="*/ 49 h 54"/>
                <a:gd name="T26" fmla="*/ 194 w 215"/>
                <a:gd name="T27" fmla="*/ 43 h 54"/>
                <a:gd name="T28" fmla="*/ 201 w 215"/>
                <a:gd name="T29" fmla="*/ 36 h 54"/>
                <a:gd name="T30" fmla="*/ 83 w 215"/>
                <a:gd name="T31" fmla="*/ 28 h 54"/>
                <a:gd name="T32" fmla="*/ 83 w 215"/>
                <a:gd name="T33" fmla="*/ 36 h 54"/>
                <a:gd name="T34" fmla="*/ 9 w 215"/>
                <a:gd name="T35" fmla="*/ 36 h 54"/>
                <a:gd name="T36" fmla="*/ 9 w 215"/>
                <a:gd name="T37" fmla="*/ 28 h 54"/>
                <a:gd name="T38" fmla="*/ 83 w 215"/>
                <a:gd name="T39" fmla="*/ 2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4">
                  <a:moveTo>
                    <a:pt x="0" y="54"/>
                  </a:moveTo>
                  <a:cubicBezTo>
                    <a:pt x="215" y="54"/>
                    <a:pt x="215" y="54"/>
                    <a:pt x="215" y="54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4"/>
                  </a:lnTo>
                  <a:close/>
                  <a:moveTo>
                    <a:pt x="201" y="8"/>
                  </a:moveTo>
                  <a:cubicBezTo>
                    <a:pt x="204" y="8"/>
                    <a:pt x="207" y="11"/>
                    <a:pt x="207" y="14"/>
                  </a:cubicBezTo>
                  <a:cubicBezTo>
                    <a:pt x="207" y="18"/>
                    <a:pt x="204" y="21"/>
                    <a:pt x="201" y="21"/>
                  </a:cubicBezTo>
                  <a:cubicBezTo>
                    <a:pt x="197" y="21"/>
                    <a:pt x="194" y="18"/>
                    <a:pt x="194" y="14"/>
                  </a:cubicBezTo>
                  <a:cubicBezTo>
                    <a:pt x="194" y="11"/>
                    <a:pt x="197" y="8"/>
                    <a:pt x="201" y="8"/>
                  </a:cubicBezTo>
                  <a:close/>
                  <a:moveTo>
                    <a:pt x="201" y="36"/>
                  </a:moveTo>
                  <a:cubicBezTo>
                    <a:pt x="204" y="36"/>
                    <a:pt x="207" y="39"/>
                    <a:pt x="207" y="43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3"/>
                  </a:cubicBezTo>
                  <a:cubicBezTo>
                    <a:pt x="194" y="39"/>
                    <a:pt x="197" y="36"/>
                    <a:pt x="201" y="36"/>
                  </a:cubicBezTo>
                  <a:close/>
                  <a:moveTo>
                    <a:pt x="83" y="28"/>
                  </a:moveTo>
                  <a:cubicBezTo>
                    <a:pt x="83" y="36"/>
                    <a:pt x="83" y="36"/>
                    <a:pt x="83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28"/>
                    <a:pt x="9" y="28"/>
                    <a:pt x="9" y="28"/>
                  </a:cubicBezTo>
                  <a:lnTo>
                    <a:pt x="83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46" name="Group 745"/>
          <p:cNvGrpSpPr/>
          <p:nvPr/>
        </p:nvGrpSpPr>
        <p:grpSpPr>
          <a:xfrm>
            <a:off x="695489" y="1320518"/>
            <a:ext cx="670254" cy="268646"/>
            <a:chOff x="457217" y="4409663"/>
            <a:chExt cx="2564824" cy="1028008"/>
          </a:xfrm>
          <a:solidFill>
            <a:schemeClr val="accent1">
              <a:lumMod val="50000"/>
            </a:schemeClr>
          </a:solidFill>
        </p:grpSpPr>
        <p:sp>
          <p:nvSpPr>
            <p:cNvPr id="747" name="Freeform 405"/>
            <p:cNvSpPr>
              <a:spLocks noEditPoints="1"/>
            </p:cNvSpPr>
            <p:nvPr/>
          </p:nvSpPr>
          <p:spPr bwMode="auto">
            <a:xfrm>
              <a:off x="2321788" y="5030664"/>
              <a:ext cx="412369" cy="407007"/>
            </a:xfrm>
            <a:custGeom>
              <a:avLst/>
              <a:gdLst>
                <a:gd name="T0" fmla="*/ 23016 w 46"/>
                <a:gd name="T1" fmla="*/ 0 h 46"/>
                <a:gd name="T2" fmla="*/ 0 w 46"/>
                <a:gd name="T3" fmla="*/ 21262 h 46"/>
                <a:gd name="T4" fmla="*/ 23016 w 46"/>
                <a:gd name="T5" fmla="*/ 42517 h 46"/>
                <a:gd name="T6" fmla="*/ 45650 w 46"/>
                <a:gd name="T7" fmla="*/ 21262 h 46"/>
                <a:gd name="T8" fmla="*/ 23016 w 46"/>
                <a:gd name="T9" fmla="*/ 0 h 46"/>
                <a:gd name="T10" fmla="*/ 21753 w 46"/>
                <a:gd name="T11" fmla="*/ 35037 h 46"/>
                <a:gd name="T12" fmla="*/ 8007 w 46"/>
                <a:gd name="T13" fmla="*/ 21262 h 46"/>
                <a:gd name="T14" fmla="*/ 21753 w 46"/>
                <a:gd name="T15" fmla="*/ 7569 h 46"/>
                <a:gd name="T16" fmla="*/ 36984 w 46"/>
                <a:gd name="T17" fmla="*/ 21262 h 46"/>
                <a:gd name="T18" fmla="*/ 21753 w 46"/>
                <a:gd name="T19" fmla="*/ 35037 h 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6"/>
                <a:gd name="T31" fmla="*/ 0 h 46"/>
                <a:gd name="T32" fmla="*/ 46 w 46"/>
                <a:gd name="T33" fmla="*/ 46 h 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5" y="46"/>
                    <a:pt x="46" y="36"/>
                    <a:pt x="46" y="23"/>
                  </a:cubicBezTo>
                  <a:cubicBezTo>
                    <a:pt x="46" y="10"/>
                    <a:pt x="35" y="0"/>
                    <a:pt x="23" y="0"/>
                  </a:cubicBezTo>
                  <a:close/>
                  <a:moveTo>
                    <a:pt x="22" y="38"/>
                  </a:moveTo>
                  <a:cubicBezTo>
                    <a:pt x="14" y="38"/>
                    <a:pt x="8" y="31"/>
                    <a:pt x="8" y="23"/>
                  </a:cubicBezTo>
                  <a:cubicBezTo>
                    <a:pt x="8" y="15"/>
                    <a:pt x="14" y="8"/>
                    <a:pt x="22" y="8"/>
                  </a:cubicBezTo>
                  <a:cubicBezTo>
                    <a:pt x="31" y="8"/>
                    <a:pt x="37" y="15"/>
                    <a:pt x="37" y="23"/>
                  </a:cubicBezTo>
                  <a:cubicBezTo>
                    <a:pt x="37" y="31"/>
                    <a:pt x="31" y="38"/>
                    <a:pt x="22" y="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616872"/>
                </a:solidFill>
                <a:effectLst/>
                <a:uLnTx/>
                <a:uFillTx/>
              </a:endParaRPr>
            </a:p>
          </p:txBody>
        </p:sp>
        <p:sp>
          <p:nvSpPr>
            <p:cNvPr id="748" name="Freeform 405"/>
            <p:cNvSpPr>
              <a:spLocks noEditPoints="1"/>
            </p:cNvSpPr>
            <p:nvPr/>
          </p:nvSpPr>
          <p:spPr bwMode="auto">
            <a:xfrm>
              <a:off x="733199" y="5030666"/>
              <a:ext cx="412368" cy="407005"/>
            </a:xfrm>
            <a:custGeom>
              <a:avLst/>
              <a:gdLst>
                <a:gd name="T0" fmla="*/ 23016 w 46"/>
                <a:gd name="T1" fmla="*/ 0 h 46"/>
                <a:gd name="T2" fmla="*/ 0 w 46"/>
                <a:gd name="T3" fmla="*/ 21262 h 46"/>
                <a:gd name="T4" fmla="*/ 23016 w 46"/>
                <a:gd name="T5" fmla="*/ 42517 h 46"/>
                <a:gd name="T6" fmla="*/ 45650 w 46"/>
                <a:gd name="T7" fmla="*/ 21262 h 46"/>
                <a:gd name="T8" fmla="*/ 23016 w 46"/>
                <a:gd name="T9" fmla="*/ 0 h 46"/>
                <a:gd name="T10" fmla="*/ 21753 w 46"/>
                <a:gd name="T11" fmla="*/ 35037 h 46"/>
                <a:gd name="T12" fmla="*/ 8007 w 46"/>
                <a:gd name="T13" fmla="*/ 21262 h 46"/>
                <a:gd name="T14" fmla="*/ 21753 w 46"/>
                <a:gd name="T15" fmla="*/ 7569 h 46"/>
                <a:gd name="T16" fmla="*/ 36984 w 46"/>
                <a:gd name="T17" fmla="*/ 21262 h 46"/>
                <a:gd name="T18" fmla="*/ 21753 w 46"/>
                <a:gd name="T19" fmla="*/ 35037 h 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6"/>
                <a:gd name="T31" fmla="*/ 0 h 46"/>
                <a:gd name="T32" fmla="*/ 46 w 46"/>
                <a:gd name="T33" fmla="*/ 46 h 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5" y="46"/>
                    <a:pt x="46" y="36"/>
                    <a:pt x="46" y="23"/>
                  </a:cubicBezTo>
                  <a:cubicBezTo>
                    <a:pt x="46" y="10"/>
                    <a:pt x="35" y="0"/>
                    <a:pt x="23" y="0"/>
                  </a:cubicBezTo>
                  <a:close/>
                  <a:moveTo>
                    <a:pt x="22" y="38"/>
                  </a:moveTo>
                  <a:cubicBezTo>
                    <a:pt x="14" y="38"/>
                    <a:pt x="8" y="31"/>
                    <a:pt x="8" y="23"/>
                  </a:cubicBezTo>
                  <a:cubicBezTo>
                    <a:pt x="8" y="15"/>
                    <a:pt x="14" y="8"/>
                    <a:pt x="22" y="8"/>
                  </a:cubicBezTo>
                  <a:cubicBezTo>
                    <a:pt x="31" y="8"/>
                    <a:pt x="37" y="15"/>
                    <a:pt x="37" y="23"/>
                  </a:cubicBezTo>
                  <a:cubicBezTo>
                    <a:pt x="37" y="31"/>
                    <a:pt x="31" y="38"/>
                    <a:pt x="22" y="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616872"/>
                </a:solidFill>
                <a:effectLst/>
                <a:uLnTx/>
                <a:uFillTx/>
              </a:endParaRPr>
            </a:p>
          </p:txBody>
        </p:sp>
        <p:sp>
          <p:nvSpPr>
            <p:cNvPr id="749" name="Freeform 748"/>
            <p:cNvSpPr/>
            <p:nvPr/>
          </p:nvSpPr>
          <p:spPr>
            <a:xfrm>
              <a:off x="457217" y="4409663"/>
              <a:ext cx="2564824" cy="867582"/>
            </a:xfrm>
            <a:custGeom>
              <a:avLst/>
              <a:gdLst/>
              <a:ahLst/>
              <a:cxnLst/>
              <a:rect l="l" t="t" r="r" b="b"/>
              <a:pathLst>
                <a:path w="2564824" h="867582">
                  <a:moveTo>
                    <a:pt x="2226710" y="427307"/>
                  </a:moveTo>
                  <a:cubicBezTo>
                    <a:pt x="2216127" y="477049"/>
                    <a:pt x="2221418" y="485515"/>
                    <a:pt x="2261635" y="513032"/>
                  </a:cubicBezTo>
                  <a:cubicBezTo>
                    <a:pt x="2325135" y="542665"/>
                    <a:pt x="2414035" y="543724"/>
                    <a:pt x="2480710" y="551132"/>
                  </a:cubicBezTo>
                  <a:cubicBezTo>
                    <a:pt x="2411918" y="455882"/>
                    <a:pt x="2308202" y="424132"/>
                    <a:pt x="2226710" y="427307"/>
                  </a:cubicBezTo>
                  <a:close/>
                  <a:moveTo>
                    <a:pt x="149207" y="324262"/>
                  </a:moveTo>
                  <a:lnTo>
                    <a:pt x="104757" y="371887"/>
                  </a:lnTo>
                  <a:lnTo>
                    <a:pt x="104757" y="508412"/>
                  </a:lnTo>
                  <a:lnTo>
                    <a:pt x="234932" y="333787"/>
                  </a:lnTo>
                  <a:close/>
                  <a:moveTo>
                    <a:pt x="790424" y="61676"/>
                  </a:moveTo>
                  <a:lnTo>
                    <a:pt x="341996" y="127644"/>
                  </a:lnTo>
                  <a:lnTo>
                    <a:pt x="429190" y="243631"/>
                  </a:lnTo>
                  <a:cubicBezTo>
                    <a:pt x="611996" y="264532"/>
                    <a:pt x="588657" y="265224"/>
                    <a:pt x="668391" y="276022"/>
                  </a:cubicBezTo>
                  <a:close/>
                  <a:moveTo>
                    <a:pt x="1265326" y="50071"/>
                  </a:moveTo>
                  <a:lnTo>
                    <a:pt x="1296939" y="314015"/>
                  </a:lnTo>
                  <a:lnTo>
                    <a:pt x="1966774" y="336320"/>
                  </a:lnTo>
                  <a:lnTo>
                    <a:pt x="1479765" y="101110"/>
                  </a:lnTo>
                  <a:cubicBezTo>
                    <a:pt x="1375202" y="50304"/>
                    <a:pt x="1351452" y="57896"/>
                    <a:pt x="1265326" y="50071"/>
                  </a:cubicBezTo>
                  <a:close/>
                  <a:moveTo>
                    <a:pt x="1051905" y="41983"/>
                  </a:moveTo>
                  <a:cubicBezTo>
                    <a:pt x="979692" y="40925"/>
                    <a:pt x="927298" y="45181"/>
                    <a:pt x="823255" y="56427"/>
                  </a:cubicBezTo>
                  <a:lnTo>
                    <a:pt x="743822" y="288263"/>
                  </a:lnTo>
                  <a:lnTo>
                    <a:pt x="1217256" y="314046"/>
                  </a:lnTo>
                  <a:lnTo>
                    <a:pt x="1218731" y="49266"/>
                  </a:lnTo>
                  <a:cubicBezTo>
                    <a:pt x="1145696" y="45166"/>
                    <a:pt x="1095233" y="42618"/>
                    <a:pt x="1051905" y="41983"/>
                  </a:cubicBezTo>
                  <a:close/>
                  <a:moveTo>
                    <a:pt x="1091501" y="1"/>
                  </a:moveTo>
                  <a:cubicBezTo>
                    <a:pt x="1200963" y="-137"/>
                    <a:pt x="1292357" y="8569"/>
                    <a:pt x="1391835" y="28350"/>
                  </a:cubicBezTo>
                  <a:cubicBezTo>
                    <a:pt x="1481100" y="55353"/>
                    <a:pt x="1510040" y="72832"/>
                    <a:pt x="1583432" y="103010"/>
                  </a:cubicBezTo>
                  <a:lnTo>
                    <a:pt x="2048654" y="335914"/>
                  </a:lnTo>
                  <a:lnTo>
                    <a:pt x="2209520" y="382985"/>
                  </a:lnTo>
                  <a:cubicBezTo>
                    <a:pt x="2323229" y="411364"/>
                    <a:pt x="2345550" y="418431"/>
                    <a:pt x="2415069" y="457056"/>
                  </a:cubicBezTo>
                  <a:lnTo>
                    <a:pt x="2433112" y="468356"/>
                  </a:lnTo>
                  <a:lnTo>
                    <a:pt x="2433371" y="468409"/>
                  </a:lnTo>
                  <a:lnTo>
                    <a:pt x="2435664" y="469954"/>
                  </a:lnTo>
                  <a:cubicBezTo>
                    <a:pt x="2461557" y="493644"/>
                    <a:pt x="2477927" y="495110"/>
                    <a:pt x="2513344" y="541023"/>
                  </a:cubicBezTo>
                  <a:lnTo>
                    <a:pt x="2525945" y="560981"/>
                  </a:lnTo>
                  <a:cubicBezTo>
                    <a:pt x="2534747" y="581793"/>
                    <a:pt x="2539615" y="604675"/>
                    <a:pt x="2539615" y="628692"/>
                  </a:cubicBezTo>
                  <a:lnTo>
                    <a:pt x="2539615" y="686206"/>
                  </a:lnTo>
                  <a:lnTo>
                    <a:pt x="2531918" y="724330"/>
                  </a:lnTo>
                  <a:lnTo>
                    <a:pt x="2550959" y="732216"/>
                  </a:lnTo>
                  <a:cubicBezTo>
                    <a:pt x="2559525" y="740783"/>
                    <a:pt x="2564824" y="752617"/>
                    <a:pt x="2564824" y="765690"/>
                  </a:cubicBezTo>
                  <a:lnTo>
                    <a:pt x="2552124" y="823222"/>
                  </a:lnTo>
                  <a:cubicBezTo>
                    <a:pt x="2529898" y="849367"/>
                    <a:pt x="2502356" y="867386"/>
                    <a:pt x="2476211" y="867386"/>
                  </a:cubicBezTo>
                  <a:lnTo>
                    <a:pt x="2331631" y="867386"/>
                  </a:lnTo>
                  <a:lnTo>
                    <a:pt x="2331631" y="867582"/>
                  </a:lnTo>
                  <a:lnTo>
                    <a:pt x="2312426" y="867582"/>
                  </a:lnTo>
                  <a:lnTo>
                    <a:pt x="2316593" y="826243"/>
                  </a:lnTo>
                  <a:cubicBezTo>
                    <a:pt x="2316593" y="689962"/>
                    <a:pt x="2206116" y="579485"/>
                    <a:pt x="2069835" y="579485"/>
                  </a:cubicBezTo>
                  <a:cubicBezTo>
                    <a:pt x="1933554" y="579485"/>
                    <a:pt x="1823077" y="689962"/>
                    <a:pt x="1823077" y="826243"/>
                  </a:cubicBezTo>
                  <a:lnTo>
                    <a:pt x="1827244" y="867582"/>
                  </a:lnTo>
                  <a:lnTo>
                    <a:pt x="721566" y="867582"/>
                  </a:lnTo>
                  <a:lnTo>
                    <a:pt x="725968" y="823908"/>
                  </a:lnTo>
                  <a:cubicBezTo>
                    <a:pt x="725968" y="687627"/>
                    <a:pt x="615492" y="577151"/>
                    <a:pt x="479211" y="577151"/>
                  </a:cubicBezTo>
                  <a:cubicBezTo>
                    <a:pt x="342930" y="577151"/>
                    <a:pt x="232453" y="687627"/>
                    <a:pt x="232453" y="823908"/>
                  </a:cubicBezTo>
                  <a:lnTo>
                    <a:pt x="236856" y="867582"/>
                  </a:lnTo>
                  <a:lnTo>
                    <a:pt x="141603" y="865553"/>
                  </a:lnTo>
                  <a:cubicBezTo>
                    <a:pt x="101732" y="865028"/>
                    <a:pt x="58888" y="839251"/>
                    <a:pt x="29328" y="794966"/>
                  </a:cubicBezTo>
                  <a:cubicBezTo>
                    <a:pt x="-1961" y="748089"/>
                    <a:pt x="-3418" y="679393"/>
                    <a:pt x="3170" y="643769"/>
                  </a:cubicBezTo>
                  <a:cubicBezTo>
                    <a:pt x="9757" y="608145"/>
                    <a:pt x="30568" y="621384"/>
                    <a:pt x="68853" y="581222"/>
                  </a:cubicBezTo>
                  <a:lnTo>
                    <a:pt x="80482" y="364702"/>
                  </a:lnTo>
                  <a:lnTo>
                    <a:pt x="285826" y="136098"/>
                  </a:lnTo>
                  <a:cubicBezTo>
                    <a:pt x="216947" y="125142"/>
                    <a:pt x="221094" y="123709"/>
                    <a:pt x="193489" y="84177"/>
                  </a:cubicBezTo>
                  <a:cubicBezTo>
                    <a:pt x="223115" y="73757"/>
                    <a:pt x="253122" y="88567"/>
                    <a:pt x="344111" y="77454"/>
                  </a:cubicBezTo>
                  <a:lnTo>
                    <a:pt x="377478" y="74646"/>
                  </a:lnTo>
                  <a:cubicBezTo>
                    <a:pt x="573493" y="52882"/>
                    <a:pt x="769508" y="15245"/>
                    <a:pt x="975047" y="3006"/>
                  </a:cubicBezTo>
                  <a:cubicBezTo>
                    <a:pt x="1016518" y="1077"/>
                    <a:pt x="1055013" y="48"/>
                    <a:pt x="1091501" y="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90" name="Group 589"/>
          <p:cNvGrpSpPr/>
          <p:nvPr/>
        </p:nvGrpSpPr>
        <p:grpSpPr>
          <a:xfrm>
            <a:off x="1637470" y="1704975"/>
            <a:ext cx="442313" cy="464489"/>
            <a:chOff x="12499975" y="4474291"/>
            <a:chExt cx="601662" cy="631826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591" name="Freeform 11"/>
            <p:cNvSpPr>
              <a:spLocks noEditPoints="1"/>
            </p:cNvSpPr>
            <p:nvPr/>
          </p:nvSpPr>
          <p:spPr bwMode="auto">
            <a:xfrm>
              <a:off x="12499975" y="4474291"/>
              <a:ext cx="601662" cy="147638"/>
            </a:xfrm>
            <a:custGeom>
              <a:avLst/>
              <a:gdLst>
                <a:gd name="T0" fmla="*/ 0 w 215"/>
                <a:gd name="T1" fmla="*/ 53 h 53"/>
                <a:gd name="T2" fmla="*/ 215 w 215"/>
                <a:gd name="T3" fmla="*/ 53 h 53"/>
                <a:gd name="T4" fmla="*/ 215 w 215"/>
                <a:gd name="T5" fmla="*/ 0 h 53"/>
                <a:gd name="T6" fmla="*/ 0 w 215"/>
                <a:gd name="T7" fmla="*/ 0 h 53"/>
                <a:gd name="T8" fmla="*/ 0 w 215"/>
                <a:gd name="T9" fmla="*/ 53 h 53"/>
                <a:gd name="T10" fmla="*/ 201 w 215"/>
                <a:gd name="T11" fmla="*/ 6 h 53"/>
                <a:gd name="T12" fmla="*/ 207 w 215"/>
                <a:gd name="T13" fmla="*/ 13 h 53"/>
                <a:gd name="T14" fmla="*/ 201 w 215"/>
                <a:gd name="T15" fmla="*/ 20 h 53"/>
                <a:gd name="T16" fmla="*/ 194 w 215"/>
                <a:gd name="T17" fmla="*/ 13 h 53"/>
                <a:gd name="T18" fmla="*/ 201 w 215"/>
                <a:gd name="T19" fmla="*/ 6 h 53"/>
                <a:gd name="T20" fmla="*/ 201 w 215"/>
                <a:gd name="T21" fmla="*/ 35 h 53"/>
                <a:gd name="T22" fmla="*/ 207 w 215"/>
                <a:gd name="T23" fmla="*/ 41 h 53"/>
                <a:gd name="T24" fmla="*/ 201 w 215"/>
                <a:gd name="T25" fmla="*/ 48 h 53"/>
                <a:gd name="T26" fmla="*/ 194 w 215"/>
                <a:gd name="T27" fmla="*/ 41 h 53"/>
                <a:gd name="T28" fmla="*/ 201 w 215"/>
                <a:gd name="T29" fmla="*/ 35 h 53"/>
                <a:gd name="T30" fmla="*/ 83 w 215"/>
                <a:gd name="T31" fmla="*/ 31 h 53"/>
                <a:gd name="T32" fmla="*/ 83 w 215"/>
                <a:gd name="T33" fmla="*/ 38 h 53"/>
                <a:gd name="T34" fmla="*/ 9 w 215"/>
                <a:gd name="T35" fmla="*/ 38 h 53"/>
                <a:gd name="T36" fmla="*/ 9 w 215"/>
                <a:gd name="T37" fmla="*/ 31 h 53"/>
                <a:gd name="T38" fmla="*/ 83 w 215"/>
                <a:gd name="T39" fmla="*/ 3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3">
                  <a:moveTo>
                    <a:pt x="0" y="53"/>
                  </a:moveTo>
                  <a:cubicBezTo>
                    <a:pt x="215" y="53"/>
                    <a:pt x="215" y="53"/>
                    <a:pt x="215" y="53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3"/>
                  </a:lnTo>
                  <a:close/>
                  <a:moveTo>
                    <a:pt x="201" y="6"/>
                  </a:moveTo>
                  <a:cubicBezTo>
                    <a:pt x="204" y="6"/>
                    <a:pt x="207" y="9"/>
                    <a:pt x="207" y="13"/>
                  </a:cubicBezTo>
                  <a:cubicBezTo>
                    <a:pt x="207" y="17"/>
                    <a:pt x="204" y="20"/>
                    <a:pt x="201" y="20"/>
                  </a:cubicBezTo>
                  <a:cubicBezTo>
                    <a:pt x="197" y="20"/>
                    <a:pt x="194" y="17"/>
                    <a:pt x="194" y="13"/>
                  </a:cubicBezTo>
                  <a:cubicBezTo>
                    <a:pt x="194" y="9"/>
                    <a:pt x="197" y="6"/>
                    <a:pt x="201" y="6"/>
                  </a:cubicBezTo>
                  <a:close/>
                  <a:moveTo>
                    <a:pt x="201" y="35"/>
                  </a:moveTo>
                  <a:cubicBezTo>
                    <a:pt x="204" y="35"/>
                    <a:pt x="207" y="38"/>
                    <a:pt x="207" y="41"/>
                  </a:cubicBezTo>
                  <a:cubicBezTo>
                    <a:pt x="207" y="45"/>
                    <a:pt x="204" y="48"/>
                    <a:pt x="201" y="48"/>
                  </a:cubicBezTo>
                  <a:cubicBezTo>
                    <a:pt x="197" y="48"/>
                    <a:pt x="194" y="45"/>
                    <a:pt x="194" y="41"/>
                  </a:cubicBezTo>
                  <a:cubicBezTo>
                    <a:pt x="194" y="38"/>
                    <a:pt x="197" y="35"/>
                    <a:pt x="201" y="35"/>
                  </a:cubicBezTo>
                  <a:close/>
                  <a:moveTo>
                    <a:pt x="83" y="31"/>
                  </a:moveTo>
                  <a:cubicBezTo>
                    <a:pt x="83" y="38"/>
                    <a:pt x="83" y="38"/>
                    <a:pt x="83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1"/>
                    <a:pt x="9" y="31"/>
                    <a:pt x="9" y="31"/>
                  </a:cubicBezTo>
                  <a:lnTo>
                    <a:pt x="83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2" name="Freeform 12"/>
            <p:cNvSpPr>
              <a:spLocks noEditPoints="1"/>
            </p:cNvSpPr>
            <p:nvPr/>
          </p:nvSpPr>
          <p:spPr bwMode="auto">
            <a:xfrm>
              <a:off x="12499975" y="4947367"/>
              <a:ext cx="601662" cy="158750"/>
            </a:xfrm>
            <a:custGeom>
              <a:avLst/>
              <a:gdLst>
                <a:gd name="T0" fmla="*/ 0 w 215"/>
                <a:gd name="T1" fmla="*/ 57 h 57"/>
                <a:gd name="T2" fmla="*/ 215 w 215"/>
                <a:gd name="T3" fmla="*/ 57 h 57"/>
                <a:gd name="T4" fmla="*/ 215 w 215"/>
                <a:gd name="T5" fmla="*/ 0 h 57"/>
                <a:gd name="T6" fmla="*/ 0 w 215"/>
                <a:gd name="T7" fmla="*/ 0 h 57"/>
                <a:gd name="T8" fmla="*/ 0 w 215"/>
                <a:gd name="T9" fmla="*/ 57 h 57"/>
                <a:gd name="T10" fmla="*/ 201 w 215"/>
                <a:gd name="T11" fmla="*/ 7 h 57"/>
                <a:gd name="T12" fmla="*/ 207 w 215"/>
                <a:gd name="T13" fmla="*/ 14 h 57"/>
                <a:gd name="T14" fmla="*/ 201 w 215"/>
                <a:gd name="T15" fmla="*/ 21 h 57"/>
                <a:gd name="T16" fmla="*/ 194 w 215"/>
                <a:gd name="T17" fmla="*/ 14 h 57"/>
                <a:gd name="T18" fmla="*/ 201 w 215"/>
                <a:gd name="T19" fmla="*/ 7 h 57"/>
                <a:gd name="T20" fmla="*/ 201 w 215"/>
                <a:gd name="T21" fmla="*/ 36 h 57"/>
                <a:gd name="T22" fmla="*/ 207 w 215"/>
                <a:gd name="T23" fmla="*/ 42 h 57"/>
                <a:gd name="T24" fmla="*/ 201 w 215"/>
                <a:gd name="T25" fmla="*/ 49 h 57"/>
                <a:gd name="T26" fmla="*/ 194 w 215"/>
                <a:gd name="T27" fmla="*/ 42 h 57"/>
                <a:gd name="T28" fmla="*/ 201 w 215"/>
                <a:gd name="T29" fmla="*/ 36 h 57"/>
                <a:gd name="T30" fmla="*/ 83 w 215"/>
                <a:gd name="T31" fmla="*/ 35 h 57"/>
                <a:gd name="T32" fmla="*/ 83 w 215"/>
                <a:gd name="T33" fmla="*/ 42 h 57"/>
                <a:gd name="T34" fmla="*/ 9 w 215"/>
                <a:gd name="T35" fmla="*/ 42 h 57"/>
                <a:gd name="T36" fmla="*/ 9 w 215"/>
                <a:gd name="T37" fmla="*/ 35 h 57"/>
                <a:gd name="T38" fmla="*/ 83 w 215"/>
                <a:gd name="T39" fmla="*/ 3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7">
                  <a:moveTo>
                    <a:pt x="0" y="57"/>
                  </a:moveTo>
                  <a:cubicBezTo>
                    <a:pt x="215" y="57"/>
                    <a:pt x="215" y="57"/>
                    <a:pt x="215" y="57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7"/>
                  </a:lnTo>
                  <a:close/>
                  <a:moveTo>
                    <a:pt x="201" y="7"/>
                  </a:moveTo>
                  <a:cubicBezTo>
                    <a:pt x="204" y="7"/>
                    <a:pt x="207" y="10"/>
                    <a:pt x="207" y="14"/>
                  </a:cubicBezTo>
                  <a:cubicBezTo>
                    <a:pt x="207" y="18"/>
                    <a:pt x="204" y="21"/>
                    <a:pt x="201" y="21"/>
                  </a:cubicBezTo>
                  <a:cubicBezTo>
                    <a:pt x="197" y="21"/>
                    <a:pt x="194" y="18"/>
                    <a:pt x="194" y="14"/>
                  </a:cubicBezTo>
                  <a:cubicBezTo>
                    <a:pt x="194" y="10"/>
                    <a:pt x="197" y="7"/>
                    <a:pt x="201" y="7"/>
                  </a:cubicBezTo>
                  <a:close/>
                  <a:moveTo>
                    <a:pt x="201" y="36"/>
                  </a:moveTo>
                  <a:cubicBezTo>
                    <a:pt x="204" y="36"/>
                    <a:pt x="207" y="39"/>
                    <a:pt x="207" y="42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2"/>
                  </a:cubicBezTo>
                  <a:cubicBezTo>
                    <a:pt x="194" y="39"/>
                    <a:pt x="197" y="36"/>
                    <a:pt x="201" y="36"/>
                  </a:cubicBezTo>
                  <a:close/>
                  <a:moveTo>
                    <a:pt x="83" y="35"/>
                  </a:moveTo>
                  <a:cubicBezTo>
                    <a:pt x="83" y="42"/>
                    <a:pt x="83" y="42"/>
                    <a:pt x="83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83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3" name="Freeform 13"/>
            <p:cNvSpPr>
              <a:spLocks noEditPoints="1"/>
            </p:cNvSpPr>
            <p:nvPr/>
          </p:nvSpPr>
          <p:spPr bwMode="auto">
            <a:xfrm>
              <a:off x="12499975" y="4629867"/>
              <a:ext cx="601662" cy="149226"/>
            </a:xfrm>
            <a:custGeom>
              <a:avLst/>
              <a:gdLst>
                <a:gd name="T0" fmla="*/ 0 w 215"/>
                <a:gd name="T1" fmla="*/ 53 h 53"/>
                <a:gd name="T2" fmla="*/ 215 w 215"/>
                <a:gd name="T3" fmla="*/ 53 h 53"/>
                <a:gd name="T4" fmla="*/ 215 w 215"/>
                <a:gd name="T5" fmla="*/ 0 h 53"/>
                <a:gd name="T6" fmla="*/ 0 w 215"/>
                <a:gd name="T7" fmla="*/ 0 h 53"/>
                <a:gd name="T8" fmla="*/ 0 w 215"/>
                <a:gd name="T9" fmla="*/ 53 h 53"/>
                <a:gd name="T10" fmla="*/ 201 w 215"/>
                <a:gd name="T11" fmla="*/ 7 h 53"/>
                <a:gd name="T12" fmla="*/ 207 w 215"/>
                <a:gd name="T13" fmla="*/ 14 h 53"/>
                <a:gd name="T14" fmla="*/ 201 w 215"/>
                <a:gd name="T15" fmla="*/ 20 h 53"/>
                <a:gd name="T16" fmla="*/ 194 w 215"/>
                <a:gd name="T17" fmla="*/ 14 h 53"/>
                <a:gd name="T18" fmla="*/ 201 w 215"/>
                <a:gd name="T19" fmla="*/ 7 h 53"/>
                <a:gd name="T20" fmla="*/ 201 w 215"/>
                <a:gd name="T21" fmla="*/ 35 h 53"/>
                <a:gd name="T22" fmla="*/ 207 w 215"/>
                <a:gd name="T23" fmla="*/ 42 h 53"/>
                <a:gd name="T24" fmla="*/ 201 w 215"/>
                <a:gd name="T25" fmla="*/ 49 h 53"/>
                <a:gd name="T26" fmla="*/ 194 w 215"/>
                <a:gd name="T27" fmla="*/ 42 h 53"/>
                <a:gd name="T28" fmla="*/ 201 w 215"/>
                <a:gd name="T29" fmla="*/ 35 h 53"/>
                <a:gd name="T30" fmla="*/ 83 w 215"/>
                <a:gd name="T31" fmla="*/ 28 h 53"/>
                <a:gd name="T32" fmla="*/ 83 w 215"/>
                <a:gd name="T33" fmla="*/ 35 h 53"/>
                <a:gd name="T34" fmla="*/ 9 w 215"/>
                <a:gd name="T35" fmla="*/ 35 h 53"/>
                <a:gd name="T36" fmla="*/ 9 w 215"/>
                <a:gd name="T37" fmla="*/ 28 h 53"/>
                <a:gd name="T38" fmla="*/ 83 w 215"/>
                <a:gd name="T39" fmla="*/ 2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3">
                  <a:moveTo>
                    <a:pt x="0" y="53"/>
                  </a:moveTo>
                  <a:cubicBezTo>
                    <a:pt x="215" y="53"/>
                    <a:pt x="215" y="53"/>
                    <a:pt x="215" y="53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3"/>
                  </a:lnTo>
                  <a:close/>
                  <a:moveTo>
                    <a:pt x="201" y="7"/>
                  </a:moveTo>
                  <a:cubicBezTo>
                    <a:pt x="204" y="7"/>
                    <a:pt x="207" y="10"/>
                    <a:pt x="207" y="14"/>
                  </a:cubicBezTo>
                  <a:cubicBezTo>
                    <a:pt x="207" y="17"/>
                    <a:pt x="204" y="20"/>
                    <a:pt x="201" y="20"/>
                  </a:cubicBezTo>
                  <a:cubicBezTo>
                    <a:pt x="197" y="20"/>
                    <a:pt x="194" y="17"/>
                    <a:pt x="194" y="14"/>
                  </a:cubicBezTo>
                  <a:cubicBezTo>
                    <a:pt x="194" y="10"/>
                    <a:pt x="197" y="7"/>
                    <a:pt x="201" y="7"/>
                  </a:cubicBezTo>
                  <a:close/>
                  <a:moveTo>
                    <a:pt x="201" y="35"/>
                  </a:moveTo>
                  <a:cubicBezTo>
                    <a:pt x="204" y="35"/>
                    <a:pt x="207" y="38"/>
                    <a:pt x="207" y="42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2"/>
                  </a:cubicBezTo>
                  <a:cubicBezTo>
                    <a:pt x="194" y="38"/>
                    <a:pt x="197" y="35"/>
                    <a:pt x="201" y="35"/>
                  </a:cubicBezTo>
                  <a:close/>
                  <a:moveTo>
                    <a:pt x="83" y="28"/>
                  </a:moveTo>
                  <a:cubicBezTo>
                    <a:pt x="83" y="35"/>
                    <a:pt x="83" y="35"/>
                    <a:pt x="83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28"/>
                    <a:pt x="9" y="28"/>
                    <a:pt x="9" y="28"/>
                  </a:cubicBezTo>
                  <a:lnTo>
                    <a:pt x="83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4" name="Freeform 14"/>
            <p:cNvSpPr>
              <a:spLocks noEditPoints="1"/>
            </p:cNvSpPr>
            <p:nvPr/>
          </p:nvSpPr>
          <p:spPr bwMode="auto">
            <a:xfrm>
              <a:off x="12499975" y="4787021"/>
              <a:ext cx="601662" cy="150814"/>
            </a:xfrm>
            <a:custGeom>
              <a:avLst/>
              <a:gdLst>
                <a:gd name="T0" fmla="*/ 0 w 215"/>
                <a:gd name="T1" fmla="*/ 54 h 54"/>
                <a:gd name="T2" fmla="*/ 215 w 215"/>
                <a:gd name="T3" fmla="*/ 54 h 54"/>
                <a:gd name="T4" fmla="*/ 215 w 215"/>
                <a:gd name="T5" fmla="*/ 0 h 54"/>
                <a:gd name="T6" fmla="*/ 0 w 215"/>
                <a:gd name="T7" fmla="*/ 0 h 54"/>
                <a:gd name="T8" fmla="*/ 0 w 215"/>
                <a:gd name="T9" fmla="*/ 54 h 54"/>
                <a:gd name="T10" fmla="*/ 201 w 215"/>
                <a:gd name="T11" fmla="*/ 8 h 54"/>
                <a:gd name="T12" fmla="*/ 207 w 215"/>
                <a:gd name="T13" fmla="*/ 14 h 54"/>
                <a:gd name="T14" fmla="*/ 201 w 215"/>
                <a:gd name="T15" fmla="*/ 21 h 54"/>
                <a:gd name="T16" fmla="*/ 194 w 215"/>
                <a:gd name="T17" fmla="*/ 14 h 54"/>
                <a:gd name="T18" fmla="*/ 201 w 215"/>
                <a:gd name="T19" fmla="*/ 8 h 54"/>
                <a:gd name="T20" fmla="*/ 201 w 215"/>
                <a:gd name="T21" fmla="*/ 36 h 54"/>
                <a:gd name="T22" fmla="*/ 207 w 215"/>
                <a:gd name="T23" fmla="*/ 43 h 54"/>
                <a:gd name="T24" fmla="*/ 201 w 215"/>
                <a:gd name="T25" fmla="*/ 49 h 54"/>
                <a:gd name="T26" fmla="*/ 194 w 215"/>
                <a:gd name="T27" fmla="*/ 43 h 54"/>
                <a:gd name="T28" fmla="*/ 201 w 215"/>
                <a:gd name="T29" fmla="*/ 36 h 54"/>
                <a:gd name="T30" fmla="*/ 83 w 215"/>
                <a:gd name="T31" fmla="*/ 28 h 54"/>
                <a:gd name="T32" fmla="*/ 83 w 215"/>
                <a:gd name="T33" fmla="*/ 36 h 54"/>
                <a:gd name="T34" fmla="*/ 9 w 215"/>
                <a:gd name="T35" fmla="*/ 36 h 54"/>
                <a:gd name="T36" fmla="*/ 9 w 215"/>
                <a:gd name="T37" fmla="*/ 28 h 54"/>
                <a:gd name="T38" fmla="*/ 83 w 215"/>
                <a:gd name="T39" fmla="*/ 2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4">
                  <a:moveTo>
                    <a:pt x="0" y="54"/>
                  </a:moveTo>
                  <a:cubicBezTo>
                    <a:pt x="215" y="54"/>
                    <a:pt x="215" y="54"/>
                    <a:pt x="215" y="54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4"/>
                  </a:lnTo>
                  <a:close/>
                  <a:moveTo>
                    <a:pt x="201" y="8"/>
                  </a:moveTo>
                  <a:cubicBezTo>
                    <a:pt x="204" y="8"/>
                    <a:pt x="207" y="11"/>
                    <a:pt x="207" y="14"/>
                  </a:cubicBezTo>
                  <a:cubicBezTo>
                    <a:pt x="207" y="18"/>
                    <a:pt x="204" y="21"/>
                    <a:pt x="201" y="21"/>
                  </a:cubicBezTo>
                  <a:cubicBezTo>
                    <a:pt x="197" y="21"/>
                    <a:pt x="194" y="18"/>
                    <a:pt x="194" y="14"/>
                  </a:cubicBezTo>
                  <a:cubicBezTo>
                    <a:pt x="194" y="11"/>
                    <a:pt x="197" y="8"/>
                    <a:pt x="201" y="8"/>
                  </a:cubicBezTo>
                  <a:close/>
                  <a:moveTo>
                    <a:pt x="201" y="36"/>
                  </a:moveTo>
                  <a:cubicBezTo>
                    <a:pt x="204" y="36"/>
                    <a:pt x="207" y="39"/>
                    <a:pt x="207" y="43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3"/>
                  </a:cubicBezTo>
                  <a:cubicBezTo>
                    <a:pt x="194" y="39"/>
                    <a:pt x="197" y="36"/>
                    <a:pt x="201" y="36"/>
                  </a:cubicBezTo>
                  <a:close/>
                  <a:moveTo>
                    <a:pt x="83" y="28"/>
                  </a:moveTo>
                  <a:cubicBezTo>
                    <a:pt x="83" y="36"/>
                    <a:pt x="83" y="36"/>
                    <a:pt x="83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28"/>
                    <a:pt x="9" y="28"/>
                    <a:pt x="9" y="28"/>
                  </a:cubicBezTo>
                  <a:lnTo>
                    <a:pt x="83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43" name="Freeform 542"/>
          <p:cNvSpPr>
            <a:spLocks noChangeArrowheads="1"/>
          </p:cNvSpPr>
          <p:nvPr/>
        </p:nvSpPr>
        <p:spPr bwMode="auto">
          <a:xfrm>
            <a:off x="5656276" y="1203669"/>
            <a:ext cx="440302" cy="468526"/>
          </a:xfrm>
          <a:custGeom>
            <a:avLst/>
            <a:gdLst>
              <a:gd name="T0" fmla="*/ 2280 w 2407"/>
              <a:gd name="T1" fmla="*/ 344 h 2563"/>
              <a:gd name="T2" fmla="*/ 2280 w 2407"/>
              <a:gd name="T3" fmla="*/ 344 h 2563"/>
              <a:gd name="T4" fmla="*/ 2280 w 2407"/>
              <a:gd name="T5" fmla="*/ 344 h 2563"/>
              <a:gd name="T6" fmla="*/ 2280 w 2407"/>
              <a:gd name="T7" fmla="*/ 344 h 2563"/>
              <a:gd name="T8" fmla="*/ 532 w 2407"/>
              <a:gd name="T9" fmla="*/ 31 h 2563"/>
              <a:gd name="T10" fmla="*/ 532 w 2407"/>
              <a:gd name="T11" fmla="*/ 31 h 2563"/>
              <a:gd name="T12" fmla="*/ 282 w 2407"/>
              <a:gd name="T13" fmla="*/ 438 h 2563"/>
              <a:gd name="T14" fmla="*/ 344 w 2407"/>
              <a:gd name="T15" fmla="*/ 938 h 2563"/>
              <a:gd name="T16" fmla="*/ 719 w 2407"/>
              <a:gd name="T17" fmla="*/ 1000 h 2563"/>
              <a:gd name="T18" fmla="*/ 719 w 2407"/>
              <a:gd name="T19" fmla="*/ 1405 h 2563"/>
              <a:gd name="T20" fmla="*/ 719 w 2407"/>
              <a:gd name="T21" fmla="*/ 1468 h 2563"/>
              <a:gd name="T22" fmla="*/ 688 w 2407"/>
              <a:gd name="T23" fmla="*/ 1499 h 2563"/>
              <a:gd name="T24" fmla="*/ 313 w 2407"/>
              <a:gd name="T25" fmla="*/ 1718 h 2563"/>
              <a:gd name="T26" fmla="*/ 313 w 2407"/>
              <a:gd name="T27" fmla="*/ 1499 h 2563"/>
              <a:gd name="T28" fmla="*/ 219 w 2407"/>
              <a:gd name="T29" fmla="*/ 1437 h 2563"/>
              <a:gd name="T30" fmla="*/ 63 w 2407"/>
              <a:gd name="T31" fmla="*/ 1437 h 2563"/>
              <a:gd name="T32" fmla="*/ 0 w 2407"/>
              <a:gd name="T33" fmla="*/ 1499 h 2563"/>
              <a:gd name="T34" fmla="*/ 0 w 2407"/>
              <a:gd name="T35" fmla="*/ 2499 h 2563"/>
              <a:gd name="T36" fmla="*/ 63 w 2407"/>
              <a:gd name="T37" fmla="*/ 2562 h 2563"/>
              <a:gd name="T38" fmla="*/ 219 w 2407"/>
              <a:gd name="T39" fmla="*/ 2562 h 2563"/>
              <a:gd name="T40" fmla="*/ 313 w 2407"/>
              <a:gd name="T41" fmla="*/ 2499 h 2563"/>
              <a:gd name="T42" fmla="*/ 313 w 2407"/>
              <a:gd name="T43" fmla="*/ 2093 h 2563"/>
              <a:gd name="T44" fmla="*/ 844 w 2407"/>
              <a:gd name="T45" fmla="*/ 1780 h 2563"/>
              <a:gd name="T46" fmla="*/ 1032 w 2407"/>
              <a:gd name="T47" fmla="*/ 1405 h 2563"/>
              <a:gd name="T48" fmla="*/ 1032 w 2407"/>
              <a:gd name="T49" fmla="*/ 1063 h 2563"/>
              <a:gd name="T50" fmla="*/ 2093 w 2407"/>
              <a:gd name="T51" fmla="*/ 1281 h 2563"/>
              <a:gd name="T52" fmla="*/ 2374 w 2407"/>
              <a:gd name="T53" fmla="*/ 844 h 2563"/>
              <a:gd name="T54" fmla="*/ 2280 w 2407"/>
              <a:gd name="T55" fmla="*/ 344 h 2563"/>
              <a:gd name="T56" fmla="*/ 594 w 2407"/>
              <a:gd name="T57" fmla="*/ 344 h 2563"/>
              <a:gd name="T58" fmla="*/ 594 w 2407"/>
              <a:gd name="T59" fmla="*/ 344 h 2563"/>
              <a:gd name="T60" fmla="*/ 532 w 2407"/>
              <a:gd name="T61" fmla="*/ 250 h 2563"/>
              <a:gd name="T62" fmla="*/ 625 w 2407"/>
              <a:gd name="T63" fmla="*/ 188 h 2563"/>
              <a:gd name="T64" fmla="*/ 1874 w 2407"/>
              <a:gd name="T65" fmla="*/ 406 h 2563"/>
              <a:gd name="T66" fmla="*/ 1937 w 2407"/>
              <a:gd name="T67" fmla="*/ 500 h 2563"/>
              <a:gd name="T68" fmla="*/ 1843 w 2407"/>
              <a:gd name="T69" fmla="*/ 563 h 2563"/>
              <a:gd name="T70" fmla="*/ 1843 w 2407"/>
              <a:gd name="T71" fmla="*/ 563 h 2563"/>
              <a:gd name="T72" fmla="*/ 594 w 2407"/>
              <a:gd name="T73" fmla="*/ 344 h 2563"/>
              <a:gd name="T74" fmla="*/ 2187 w 2407"/>
              <a:gd name="T75" fmla="*/ 813 h 2563"/>
              <a:gd name="T76" fmla="*/ 2187 w 2407"/>
              <a:gd name="T77" fmla="*/ 813 h 2563"/>
              <a:gd name="T78" fmla="*/ 2031 w 2407"/>
              <a:gd name="T79" fmla="*/ 1094 h 2563"/>
              <a:gd name="T80" fmla="*/ 1937 w 2407"/>
              <a:gd name="T81" fmla="*/ 875 h 2563"/>
              <a:gd name="T82" fmla="*/ 2062 w 2407"/>
              <a:gd name="T83" fmla="*/ 781 h 2563"/>
              <a:gd name="T84" fmla="*/ 1999 w 2407"/>
              <a:gd name="T85" fmla="*/ 656 h 2563"/>
              <a:gd name="T86" fmla="*/ 2124 w 2407"/>
              <a:gd name="T87" fmla="*/ 469 h 2563"/>
              <a:gd name="T88" fmla="*/ 2187 w 2407"/>
              <a:gd name="T89" fmla="*/ 813 h 2563"/>
              <a:gd name="T90" fmla="*/ 2187 w 2407"/>
              <a:gd name="T91" fmla="*/ 813 h 2563"/>
              <a:gd name="T92" fmla="*/ 2187 w 2407"/>
              <a:gd name="T93" fmla="*/ 813 h 25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407" h="2563">
                <a:moveTo>
                  <a:pt x="2280" y="344"/>
                </a:moveTo>
                <a:lnTo>
                  <a:pt x="2280" y="344"/>
                </a:lnTo>
                <a:lnTo>
                  <a:pt x="2280" y="344"/>
                </a:lnTo>
                <a:lnTo>
                  <a:pt x="2280" y="344"/>
                </a:lnTo>
                <a:cubicBezTo>
                  <a:pt x="532" y="31"/>
                  <a:pt x="532" y="31"/>
                  <a:pt x="532" y="31"/>
                </a:cubicBezTo>
                <a:lnTo>
                  <a:pt x="532" y="31"/>
                </a:lnTo>
                <a:cubicBezTo>
                  <a:pt x="438" y="0"/>
                  <a:pt x="313" y="188"/>
                  <a:pt x="282" y="438"/>
                </a:cubicBezTo>
                <a:cubicBezTo>
                  <a:pt x="219" y="688"/>
                  <a:pt x="250" y="906"/>
                  <a:pt x="344" y="938"/>
                </a:cubicBezTo>
                <a:cubicBezTo>
                  <a:pt x="719" y="1000"/>
                  <a:pt x="719" y="1000"/>
                  <a:pt x="719" y="1000"/>
                </a:cubicBezTo>
                <a:cubicBezTo>
                  <a:pt x="719" y="1405"/>
                  <a:pt x="719" y="1405"/>
                  <a:pt x="719" y="1405"/>
                </a:cubicBezTo>
                <a:cubicBezTo>
                  <a:pt x="719" y="1405"/>
                  <a:pt x="719" y="1437"/>
                  <a:pt x="719" y="1468"/>
                </a:cubicBezTo>
                <a:cubicBezTo>
                  <a:pt x="719" y="1468"/>
                  <a:pt x="688" y="1468"/>
                  <a:pt x="688" y="1499"/>
                </a:cubicBezTo>
                <a:cubicBezTo>
                  <a:pt x="313" y="1718"/>
                  <a:pt x="313" y="1718"/>
                  <a:pt x="313" y="1718"/>
                </a:cubicBezTo>
                <a:cubicBezTo>
                  <a:pt x="313" y="1499"/>
                  <a:pt x="313" y="1499"/>
                  <a:pt x="313" y="1499"/>
                </a:cubicBezTo>
                <a:cubicBezTo>
                  <a:pt x="313" y="1468"/>
                  <a:pt x="282" y="1437"/>
                  <a:pt x="219" y="1437"/>
                </a:cubicBezTo>
                <a:cubicBezTo>
                  <a:pt x="63" y="1437"/>
                  <a:pt x="63" y="1437"/>
                  <a:pt x="63" y="1437"/>
                </a:cubicBezTo>
                <a:cubicBezTo>
                  <a:pt x="32" y="1437"/>
                  <a:pt x="0" y="1468"/>
                  <a:pt x="0" y="1499"/>
                </a:cubicBezTo>
                <a:cubicBezTo>
                  <a:pt x="0" y="2499"/>
                  <a:pt x="0" y="2499"/>
                  <a:pt x="0" y="2499"/>
                </a:cubicBezTo>
                <a:cubicBezTo>
                  <a:pt x="0" y="2530"/>
                  <a:pt x="32" y="2562"/>
                  <a:pt x="63" y="2562"/>
                </a:cubicBezTo>
                <a:cubicBezTo>
                  <a:pt x="219" y="2562"/>
                  <a:pt x="219" y="2562"/>
                  <a:pt x="219" y="2562"/>
                </a:cubicBezTo>
                <a:cubicBezTo>
                  <a:pt x="282" y="2562"/>
                  <a:pt x="313" y="2530"/>
                  <a:pt x="313" y="2499"/>
                </a:cubicBezTo>
                <a:cubicBezTo>
                  <a:pt x="313" y="2093"/>
                  <a:pt x="313" y="2093"/>
                  <a:pt x="313" y="2093"/>
                </a:cubicBezTo>
                <a:cubicBezTo>
                  <a:pt x="844" y="1780"/>
                  <a:pt x="844" y="1780"/>
                  <a:pt x="844" y="1780"/>
                </a:cubicBezTo>
                <a:cubicBezTo>
                  <a:pt x="1032" y="1655"/>
                  <a:pt x="1032" y="1499"/>
                  <a:pt x="1032" y="1405"/>
                </a:cubicBezTo>
                <a:cubicBezTo>
                  <a:pt x="1032" y="1063"/>
                  <a:pt x="1032" y="1063"/>
                  <a:pt x="1032" y="1063"/>
                </a:cubicBezTo>
                <a:lnTo>
                  <a:pt x="2093" y="1281"/>
                </a:lnTo>
                <a:cubicBezTo>
                  <a:pt x="2218" y="1281"/>
                  <a:pt x="2312" y="1094"/>
                  <a:pt x="2374" y="844"/>
                </a:cubicBezTo>
                <a:cubicBezTo>
                  <a:pt x="2406" y="563"/>
                  <a:pt x="2374" y="344"/>
                  <a:pt x="2280" y="344"/>
                </a:cubicBezTo>
                <a:close/>
                <a:moveTo>
                  <a:pt x="594" y="344"/>
                </a:moveTo>
                <a:lnTo>
                  <a:pt x="594" y="344"/>
                </a:lnTo>
                <a:cubicBezTo>
                  <a:pt x="563" y="344"/>
                  <a:pt x="532" y="281"/>
                  <a:pt x="532" y="250"/>
                </a:cubicBezTo>
                <a:cubicBezTo>
                  <a:pt x="532" y="188"/>
                  <a:pt x="594" y="156"/>
                  <a:pt x="625" y="188"/>
                </a:cubicBezTo>
                <a:cubicBezTo>
                  <a:pt x="1874" y="406"/>
                  <a:pt x="1874" y="406"/>
                  <a:pt x="1874" y="406"/>
                </a:cubicBezTo>
                <a:cubicBezTo>
                  <a:pt x="1906" y="406"/>
                  <a:pt x="1937" y="438"/>
                  <a:pt x="1937" y="500"/>
                </a:cubicBezTo>
                <a:cubicBezTo>
                  <a:pt x="1937" y="531"/>
                  <a:pt x="1906" y="563"/>
                  <a:pt x="1843" y="563"/>
                </a:cubicBezTo>
                <a:lnTo>
                  <a:pt x="1843" y="563"/>
                </a:lnTo>
                <a:lnTo>
                  <a:pt x="594" y="344"/>
                </a:lnTo>
                <a:close/>
                <a:moveTo>
                  <a:pt x="2187" y="813"/>
                </a:moveTo>
                <a:lnTo>
                  <a:pt x="2187" y="813"/>
                </a:lnTo>
                <a:cubicBezTo>
                  <a:pt x="2156" y="969"/>
                  <a:pt x="2093" y="1125"/>
                  <a:pt x="2031" y="1094"/>
                </a:cubicBezTo>
                <a:cubicBezTo>
                  <a:pt x="1968" y="1094"/>
                  <a:pt x="1937" y="1000"/>
                  <a:pt x="1937" y="875"/>
                </a:cubicBezTo>
                <a:cubicBezTo>
                  <a:pt x="1999" y="875"/>
                  <a:pt x="2062" y="844"/>
                  <a:pt x="2062" y="781"/>
                </a:cubicBezTo>
                <a:cubicBezTo>
                  <a:pt x="2062" y="719"/>
                  <a:pt x="2031" y="656"/>
                  <a:pt x="1999" y="656"/>
                </a:cubicBezTo>
                <a:cubicBezTo>
                  <a:pt x="2031" y="531"/>
                  <a:pt x="2093" y="469"/>
                  <a:pt x="2124" y="469"/>
                </a:cubicBezTo>
                <a:cubicBezTo>
                  <a:pt x="2218" y="469"/>
                  <a:pt x="2218" y="625"/>
                  <a:pt x="2187" y="813"/>
                </a:cubicBezTo>
                <a:close/>
                <a:moveTo>
                  <a:pt x="2187" y="813"/>
                </a:moveTo>
                <a:lnTo>
                  <a:pt x="2187" y="81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725" name="Group 724"/>
          <p:cNvGrpSpPr/>
          <p:nvPr/>
        </p:nvGrpSpPr>
        <p:grpSpPr>
          <a:xfrm>
            <a:off x="4014786" y="3898158"/>
            <a:ext cx="557008" cy="475098"/>
            <a:chOff x="4352052" y="1402869"/>
            <a:chExt cx="4670259" cy="3983479"/>
          </a:xfrm>
          <a:solidFill>
            <a:schemeClr val="accent1">
              <a:lumMod val="50000"/>
            </a:schemeClr>
          </a:solidFill>
        </p:grpSpPr>
        <p:sp>
          <p:nvSpPr>
            <p:cNvPr id="726" name="Rounded Rectangle 725"/>
            <p:cNvSpPr/>
            <p:nvPr/>
          </p:nvSpPr>
          <p:spPr>
            <a:xfrm rot="21208283">
              <a:off x="5824606" y="1971225"/>
              <a:ext cx="993775" cy="281445"/>
            </a:xfrm>
            <a:prstGeom prst="roundRect">
              <a:avLst>
                <a:gd name="adj" fmla="val 4521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7" name="Rounded Rectangle 726"/>
            <p:cNvSpPr/>
            <p:nvPr/>
          </p:nvSpPr>
          <p:spPr>
            <a:xfrm rot="21208283">
              <a:off x="5908889" y="2429942"/>
              <a:ext cx="993775" cy="281445"/>
            </a:xfrm>
            <a:prstGeom prst="roundRect">
              <a:avLst>
                <a:gd name="adj" fmla="val 4521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8" name="Rounded Rectangle 727"/>
            <p:cNvSpPr/>
            <p:nvPr/>
          </p:nvSpPr>
          <p:spPr>
            <a:xfrm rot="20839898">
              <a:off x="6883788" y="1961951"/>
              <a:ext cx="303070" cy="575172"/>
            </a:xfrm>
            <a:prstGeom prst="roundRect">
              <a:avLst>
                <a:gd name="adj" fmla="val 3911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9" name="Rounded Rectangle 728"/>
            <p:cNvSpPr/>
            <p:nvPr/>
          </p:nvSpPr>
          <p:spPr>
            <a:xfrm rot="20839898">
              <a:off x="7245764" y="1633196"/>
              <a:ext cx="322382" cy="1023120"/>
            </a:xfrm>
            <a:prstGeom prst="roundRect">
              <a:avLst>
                <a:gd name="adj" fmla="val 3911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0" name="Trapezoid 729"/>
            <p:cNvSpPr/>
            <p:nvPr/>
          </p:nvSpPr>
          <p:spPr>
            <a:xfrm rot="4273510">
              <a:off x="8013753" y="887777"/>
              <a:ext cx="309284" cy="1339467"/>
            </a:xfrm>
            <a:prstGeom prst="trapezoi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1" name="Trapezoid 730"/>
            <p:cNvSpPr/>
            <p:nvPr/>
          </p:nvSpPr>
          <p:spPr>
            <a:xfrm rot="5020106">
              <a:off x="8197936" y="1660300"/>
              <a:ext cx="309284" cy="1339467"/>
            </a:xfrm>
            <a:prstGeom prst="trapezoi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2" name="Rounded Rectangle 731"/>
            <p:cNvSpPr/>
            <p:nvPr/>
          </p:nvSpPr>
          <p:spPr>
            <a:xfrm>
              <a:off x="5454424" y="3754842"/>
              <a:ext cx="1434087" cy="880933"/>
            </a:xfrm>
            <a:prstGeom prst="roundRect">
              <a:avLst>
                <a:gd name="adj" fmla="val 3984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3" name="Rounded Rectangle 732"/>
            <p:cNvSpPr/>
            <p:nvPr/>
          </p:nvSpPr>
          <p:spPr>
            <a:xfrm>
              <a:off x="5203254" y="4708790"/>
              <a:ext cx="2012902" cy="677558"/>
            </a:xfrm>
            <a:prstGeom prst="roundRect">
              <a:avLst>
                <a:gd name="adj" fmla="val 3984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4" name="Rounded Rectangle 733"/>
            <p:cNvSpPr/>
            <p:nvPr/>
          </p:nvSpPr>
          <p:spPr>
            <a:xfrm rot="20887805">
              <a:off x="6798984" y="1674657"/>
              <a:ext cx="251940" cy="25194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5" name="Donut 103"/>
            <p:cNvSpPr/>
            <p:nvPr/>
          </p:nvSpPr>
          <p:spPr>
            <a:xfrm rot="21158446">
              <a:off x="4576328" y="1850350"/>
              <a:ext cx="1095776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36" name="Donut 103"/>
            <p:cNvSpPr/>
            <p:nvPr/>
          </p:nvSpPr>
          <p:spPr>
            <a:xfrm rot="21158446">
              <a:off x="4488070" y="1890872"/>
              <a:ext cx="1095776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37" name="Donut 103"/>
            <p:cNvSpPr/>
            <p:nvPr/>
          </p:nvSpPr>
          <p:spPr>
            <a:xfrm rot="12676965">
              <a:off x="4440309" y="2702236"/>
              <a:ext cx="712189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38" name="Donut 103"/>
            <p:cNvSpPr/>
            <p:nvPr/>
          </p:nvSpPr>
          <p:spPr>
            <a:xfrm rot="12676965">
              <a:off x="4352052" y="2742758"/>
              <a:ext cx="712188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39" name="Donut 103"/>
            <p:cNvSpPr/>
            <p:nvPr/>
          </p:nvSpPr>
          <p:spPr>
            <a:xfrm rot="17035397">
              <a:off x="4821517" y="4193606"/>
              <a:ext cx="1095776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40" name="Donut 103"/>
            <p:cNvSpPr/>
            <p:nvPr/>
          </p:nvSpPr>
          <p:spPr>
            <a:xfrm rot="17035397">
              <a:off x="4733259" y="4234128"/>
              <a:ext cx="1095776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41" name="Oval 112"/>
            <p:cNvSpPr/>
            <p:nvPr/>
          </p:nvSpPr>
          <p:spPr>
            <a:xfrm>
              <a:off x="4449745" y="2210673"/>
              <a:ext cx="2192129" cy="1681864"/>
            </a:xfrm>
            <a:custGeom>
              <a:avLst/>
              <a:gdLst/>
              <a:ahLst/>
              <a:cxnLst/>
              <a:rect l="l" t="t" r="r" b="b"/>
              <a:pathLst>
                <a:path w="2192129" h="1681864">
                  <a:moveTo>
                    <a:pt x="1831110" y="1252503"/>
                  </a:moveTo>
                  <a:cubicBezTo>
                    <a:pt x="1759963" y="1252503"/>
                    <a:pt x="1702287" y="1310179"/>
                    <a:pt x="1702287" y="1381326"/>
                  </a:cubicBezTo>
                  <a:cubicBezTo>
                    <a:pt x="1702287" y="1452473"/>
                    <a:pt x="1759963" y="1510149"/>
                    <a:pt x="1831110" y="1510149"/>
                  </a:cubicBezTo>
                  <a:cubicBezTo>
                    <a:pt x="1902257" y="1510149"/>
                    <a:pt x="1959933" y="1452473"/>
                    <a:pt x="1959933" y="1381326"/>
                  </a:cubicBezTo>
                  <a:cubicBezTo>
                    <a:pt x="1959933" y="1310179"/>
                    <a:pt x="1902257" y="1252503"/>
                    <a:pt x="1831110" y="1252503"/>
                  </a:cubicBezTo>
                  <a:close/>
                  <a:moveTo>
                    <a:pt x="311061" y="185416"/>
                  </a:moveTo>
                  <a:cubicBezTo>
                    <a:pt x="239914" y="185416"/>
                    <a:pt x="182238" y="243092"/>
                    <a:pt x="182238" y="314239"/>
                  </a:cubicBezTo>
                  <a:cubicBezTo>
                    <a:pt x="182238" y="385386"/>
                    <a:pt x="239914" y="443062"/>
                    <a:pt x="311061" y="443062"/>
                  </a:cubicBezTo>
                  <a:cubicBezTo>
                    <a:pt x="382208" y="443062"/>
                    <a:pt x="439884" y="385386"/>
                    <a:pt x="439884" y="314239"/>
                  </a:cubicBezTo>
                  <a:cubicBezTo>
                    <a:pt x="439884" y="243092"/>
                    <a:pt x="382208" y="185416"/>
                    <a:pt x="311061" y="185416"/>
                  </a:cubicBezTo>
                  <a:close/>
                  <a:moveTo>
                    <a:pt x="305574" y="0"/>
                  </a:moveTo>
                  <a:cubicBezTo>
                    <a:pt x="364293" y="78"/>
                    <a:pt x="423619" y="17089"/>
                    <a:pt x="475891" y="52504"/>
                  </a:cubicBezTo>
                  <a:lnTo>
                    <a:pt x="2058237" y="1124583"/>
                  </a:lnTo>
                  <a:cubicBezTo>
                    <a:pt x="2197627" y="1219024"/>
                    <a:pt x="2234066" y="1408581"/>
                    <a:pt x="2139626" y="1547971"/>
                  </a:cubicBezTo>
                  <a:lnTo>
                    <a:pt x="2139625" y="1547971"/>
                  </a:lnTo>
                  <a:cubicBezTo>
                    <a:pt x="2045184" y="1687362"/>
                    <a:pt x="1855627" y="1723801"/>
                    <a:pt x="1716237" y="1629360"/>
                  </a:cubicBezTo>
                  <a:lnTo>
                    <a:pt x="133892" y="557280"/>
                  </a:lnTo>
                  <a:cubicBezTo>
                    <a:pt x="11925" y="474645"/>
                    <a:pt x="-31219" y="319186"/>
                    <a:pt x="23168" y="188231"/>
                  </a:cubicBezTo>
                  <a:lnTo>
                    <a:pt x="52503" y="133893"/>
                  </a:lnTo>
                  <a:lnTo>
                    <a:pt x="52503" y="133893"/>
                  </a:lnTo>
                  <a:lnTo>
                    <a:pt x="52503" y="133892"/>
                  </a:lnTo>
                  <a:lnTo>
                    <a:pt x="52503" y="133893"/>
                  </a:lnTo>
                  <a:lnTo>
                    <a:pt x="92093" y="86502"/>
                  </a:lnTo>
                  <a:cubicBezTo>
                    <a:pt x="150068" y="29894"/>
                    <a:pt x="227281" y="-104"/>
                    <a:pt x="30557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2" name="Donut 103"/>
            <p:cNvSpPr/>
            <p:nvPr/>
          </p:nvSpPr>
          <p:spPr>
            <a:xfrm rot="10800000">
              <a:off x="7073509" y="2373726"/>
              <a:ext cx="497968" cy="435411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43" name="Donut 103"/>
            <p:cNvSpPr/>
            <p:nvPr/>
          </p:nvSpPr>
          <p:spPr>
            <a:xfrm rot="10800000">
              <a:off x="6985253" y="2414248"/>
              <a:ext cx="497967" cy="435411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44" name="Oval 19"/>
            <p:cNvSpPr/>
            <p:nvPr/>
          </p:nvSpPr>
          <p:spPr>
            <a:xfrm>
              <a:off x="4467292" y="2182973"/>
              <a:ext cx="1616202" cy="613857"/>
            </a:xfrm>
            <a:custGeom>
              <a:avLst/>
              <a:gdLst/>
              <a:ahLst/>
              <a:cxnLst/>
              <a:rect l="l" t="t" r="r" b="b"/>
              <a:pathLst>
                <a:path w="1616202" h="613857">
                  <a:moveTo>
                    <a:pt x="298407" y="205100"/>
                  </a:moveTo>
                  <a:cubicBezTo>
                    <a:pt x="213022" y="205100"/>
                    <a:pt x="143803" y="274319"/>
                    <a:pt x="143803" y="359704"/>
                  </a:cubicBezTo>
                  <a:cubicBezTo>
                    <a:pt x="143803" y="445089"/>
                    <a:pt x="213022" y="514308"/>
                    <a:pt x="298407" y="514308"/>
                  </a:cubicBezTo>
                  <a:cubicBezTo>
                    <a:pt x="383792" y="514308"/>
                    <a:pt x="453011" y="445089"/>
                    <a:pt x="453011" y="359704"/>
                  </a:cubicBezTo>
                  <a:cubicBezTo>
                    <a:pt x="453011" y="274319"/>
                    <a:pt x="383792" y="205100"/>
                    <a:pt x="298407" y="205100"/>
                  </a:cubicBezTo>
                  <a:close/>
                  <a:moveTo>
                    <a:pt x="1413491" y="833"/>
                  </a:moveTo>
                  <a:cubicBezTo>
                    <a:pt x="1513906" y="9682"/>
                    <a:pt x="1597648" y="88050"/>
                    <a:pt x="1609556" y="192102"/>
                  </a:cubicBezTo>
                  <a:lnTo>
                    <a:pt x="1614777" y="237718"/>
                  </a:lnTo>
                  <a:cubicBezTo>
                    <a:pt x="1628386" y="356634"/>
                    <a:pt x="1543017" y="464069"/>
                    <a:pt x="1424100" y="477678"/>
                  </a:cubicBezTo>
                  <a:lnTo>
                    <a:pt x="246605" y="612432"/>
                  </a:lnTo>
                  <a:cubicBezTo>
                    <a:pt x="127688" y="626041"/>
                    <a:pt x="20254" y="540672"/>
                    <a:pt x="6645" y="421755"/>
                  </a:cubicBezTo>
                  <a:lnTo>
                    <a:pt x="1425" y="376139"/>
                  </a:lnTo>
                  <a:cubicBezTo>
                    <a:pt x="-12184" y="257223"/>
                    <a:pt x="73185" y="149788"/>
                    <a:pt x="192102" y="136179"/>
                  </a:cubicBezTo>
                  <a:lnTo>
                    <a:pt x="1369597" y="1425"/>
                  </a:lnTo>
                  <a:cubicBezTo>
                    <a:pt x="1384461" y="-276"/>
                    <a:pt x="1399146" y="-431"/>
                    <a:pt x="1413491" y="8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5" name="Oval 116"/>
            <p:cNvSpPr/>
            <p:nvPr/>
          </p:nvSpPr>
          <p:spPr>
            <a:xfrm>
              <a:off x="5824170" y="3223169"/>
              <a:ext cx="880933" cy="927717"/>
            </a:xfrm>
            <a:custGeom>
              <a:avLst/>
              <a:gdLst/>
              <a:ahLst/>
              <a:cxnLst/>
              <a:rect l="l" t="t" r="r" b="b"/>
              <a:pathLst>
                <a:path w="880933" h="927717">
                  <a:moveTo>
                    <a:pt x="437871" y="191905"/>
                  </a:moveTo>
                  <a:cubicBezTo>
                    <a:pt x="352486" y="191905"/>
                    <a:pt x="283267" y="261124"/>
                    <a:pt x="283267" y="346509"/>
                  </a:cubicBezTo>
                  <a:cubicBezTo>
                    <a:pt x="283267" y="431894"/>
                    <a:pt x="352486" y="501113"/>
                    <a:pt x="437871" y="501113"/>
                  </a:cubicBezTo>
                  <a:cubicBezTo>
                    <a:pt x="523256" y="501113"/>
                    <a:pt x="592475" y="431894"/>
                    <a:pt x="592475" y="346509"/>
                  </a:cubicBezTo>
                  <a:cubicBezTo>
                    <a:pt x="592475" y="261124"/>
                    <a:pt x="523256" y="191905"/>
                    <a:pt x="437871" y="191905"/>
                  </a:cubicBezTo>
                  <a:close/>
                  <a:moveTo>
                    <a:pt x="351034" y="0"/>
                  </a:moveTo>
                  <a:lnTo>
                    <a:pt x="529899" y="0"/>
                  </a:lnTo>
                  <a:cubicBezTo>
                    <a:pt x="723770" y="0"/>
                    <a:pt x="880933" y="157163"/>
                    <a:pt x="880933" y="351034"/>
                  </a:cubicBezTo>
                  <a:lnTo>
                    <a:pt x="880933" y="576683"/>
                  </a:lnTo>
                  <a:cubicBezTo>
                    <a:pt x="880933" y="770554"/>
                    <a:pt x="723770" y="927717"/>
                    <a:pt x="529899" y="927717"/>
                  </a:cubicBezTo>
                  <a:lnTo>
                    <a:pt x="351034" y="927717"/>
                  </a:lnTo>
                  <a:cubicBezTo>
                    <a:pt x="157163" y="927717"/>
                    <a:pt x="0" y="770554"/>
                    <a:pt x="0" y="576683"/>
                  </a:cubicBezTo>
                  <a:lnTo>
                    <a:pt x="0" y="351034"/>
                  </a:lnTo>
                  <a:cubicBezTo>
                    <a:pt x="0" y="157163"/>
                    <a:pt x="157163" y="0"/>
                    <a:pt x="35103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23" name="Group 322"/>
          <p:cNvGrpSpPr/>
          <p:nvPr/>
        </p:nvGrpSpPr>
        <p:grpSpPr>
          <a:xfrm>
            <a:off x="4979531" y="4070110"/>
            <a:ext cx="964861" cy="529454"/>
            <a:chOff x="7083425" y="984250"/>
            <a:chExt cx="2198688" cy="12065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324" name="Freeform 323"/>
            <p:cNvSpPr>
              <a:spLocks/>
            </p:cNvSpPr>
            <p:nvPr/>
          </p:nvSpPr>
          <p:spPr bwMode="auto">
            <a:xfrm>
              <a:off x="7573963" y="1320800"/>
              <a:ext cx="1708150" cy="869950"/>
            </a:xfrm>
            <a:custGeom>
              <a:avLst/>
              <a:gdLst>
                <a:gd name="T0" fmla="*/ 396 w 453"/>
                <a:gd name="T1" fmla="*/ 230 h 230"/>
                <a:gd name="T2" fmla="*/ 13 w 453"/>
                <a:gd name="T3" fmla="*/ 230 h 230"/>
                <a:gd name="T4" fmla="*/ 0 w 453"/>
                <a:gd name="T5" fmla="*/ 220 h 230"/>
                <a:gd name="T6" fmla="*/ 13 w 453"/>
                <a:gd name="T7" fmla="*/ 210 h 230"/>
                <a:gd name="T8" fmla="*/ 396 w 453"/>
                <a:gd name="T9" fmla="*/ 210 h 230"/>
                <a:gd name="T10" fmla="*/ 430 w 453"/>
                <a:gd name="T11" fmla="*/ 173 h 230"/>
                <a:gd name="T12" fmla="*/ 396 w 453"/>
                <a:gd name="T13" fmla="*/ 138 h 230"/>
                <a:gd name="T14" fmla="*/ 391 w 453"/>
                <a:gd name="T15" fmla="*/ 138 h 230"/>
                <a:gd name="T16" fmla="*/ 383 w 453"/>
                <a:gd name="T17" fmla="*/ 136 h 230"/>
                <a:gd name="T18" fmla="*/ 378 w 453"/>
                <a:gd name="T19" fmla="*/ 126 h 230"/>
                <a:gd name="T20" fmla="*/ 378 w 453"/>
                <a:gd name="T21" fmla="*/ 126 h 230"/>
                <a:gd name="T22" fmla="*/ 272 w 453"/>
                <a:gd name="T23" fmla="*/ 20 h 230"/>
                <a:gd name="T24" fmla="*/ 234 w 453"/>
                <a:gd name="T25" fmla="*/ 27 h 230"/>
                <a:gd name="T26" fmla="*/ 220 w 453"/>
                <a:gd name="T27" fmla="*/ 22 h 230"/>
                <a:gd name="T28" fmla="*/ 225 w 453"/>
                <a:gd name="T29" fmla="*/ 8 h 230"/>
                <a:gd name="T30" fmla="*/ 272 w 453"/>
                <a:gd name="T31" fmla="*/ 0 h 230"/>
                <a:gd name="T32" fmla="*/ 401 w 453"/>
                <a:gd name="T33" fmla="*/ 116 h 230"/>
                <a:gd name="T34" fmla="*/ 453 w 453"/>
                <a:gd name="T35" fmla="*/ 173 h 230"/>
                <a:gd name="T36" fmla="*/ 396 w 453"/>
                <a:gd name="T37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3" h="230">
                  <a:moveTo>
                    <a:pt x="396" y="230"/>
                  </a:moveTo>
                  <a:cubicBezTo>
                    <a:pt x="309" y="230"/>
                    <a:pt x="13" y="230"/>
                    <a:pt x="13" y="230"/>
                  </a:cubicBezTo>
                  <a:cubicBezTo>
                    <a:pt x="5" y="230"/>
                    <a:pt x="0" y="225"/>
                    <a:pt x="0" y="220"/>
                  </a:cubicBezTo>
                  <a:cubicBezTo>
                    <a:pt x="0" y="215"/>
                    <a:pt x="5" y="210"/>
                    <a:pt x="13" y="210"/>
                  </a:cubicBezTo>
                  <a:cubicBezTo>
                    <a:pt x="100" y="210"/>
                    <a:pt x="396" y="210"/>
                    <a:pt x="396" y="210"/>
                  </a:cubicBezTo>
                  <a:cubicBezTo>
                    <a:pt x="416" y="210"/>
                    <a:pt x="430" y="193"/>
                    <a:pt x="430" y="173"/>
                  </a:cubicBezTo>
                  <a:cubicBezTo>
                    <a:pt x="430" y="153"/>
                    <a:pt x="416" y="138"/>
                    <a:pt x="396" y="138"/>
                  </a:cubicBezTo>
                  <a:cubicBezTo>
                    <a:pt x="393" y="138"/>
                    <a:pt x="393" y="138"/>
                    <a:pt x="391" y="138"/>
                  </a:cubicBezTo>
                  <a:cubicBezTo>
                    <a:pt x="388" y="138"/>
                    <a:pt x="386" y="138"/>
                    <a:pt x="383" y="136"/>
                  </a:cubicBezTo>
                  <a:cubicBezTo>
                    <a:pt x="381" y="133"/>
                    <a:pt x="378" y="131"/>
                    <a:pt x="378" y="126"/>
                  </a:cubicBezTo>
                  <a:cubicBezTo>
                    <a:pt x="378" y="126"/>
                    <a:pt x="378" y="126"/>
                    <a:pt x="378" y="126"/>
                  </a:cubicBezTo>
                  <a:cubicBezTo>
                    <a:pt x="378" y="69"/>
                    <a:pt x="331" y="20"/>
                    <a:pt x="272" y="20"/>
                  </a:cubicBezTo>
                  <a:cubicBezTo>
                    <a:pt x="259" y="20"/>
                    <a:pt x="247" y="22"/>
                    <a:pt x="234" y="27"/>
                  </a:cubicBezTo>
                  <a:cubicBezTo>
                    <a:pt x="227" y="30"/>
                    <a:pt x="222" y="27"/>
                    <a:pt x="220" y="22"/>
                  </a:cubicBezTo>
                  <a:cubicBezTo>
                    <a:pt x="217" y="17"/>
                    <a:pt x="220" y="10"/>
                    <a:pt x="225" y="8"/>
                  </a:cubicBezTo>
                  <a:cubicBezTo>
                    <a:pt x="242" y="3"/>
                    <a:pt x="257" y="0"/>
                    <a:pt x="272" y="0"/>
                  </a:cubicBezTo>
                  <a:cubicBezTo>
                    <a:pt x="341" y="0"/>
                    <a:pt x="396" y="49"/>
                    <a:pt x="401" y="116"/>
                  </a:cubicBezTo>
                  <a:cubicBezTo>
                    <a:pt x="430" y="119"/>
                    <a:pt x="453" y="143"/>
                    <a:pt x="453" y="173"/>
                  </a:cubicBezTo>
                  <a:cubicBezTo>
                    <a:pt x="453" y="205"/>
                    <a:pt x="428" y="230"/>
                    <a:pt x="396" y="2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5" name="Freeform 324"/>
            <p:cNvSpPr>
              <a:spLocks/>
            </p:cNvSpPr>
            <p:nvPr/>
          </p:nvSpPr>
          <p:spPr bwMode="auto">
            <a:xfrm>
              <a:off x="7083425" y="984250"/>
              <a:ext cx="1384300" cy="1206500"/>
            </a:xfrm>
            <a:custGeom>
              <a:avLst/>
              <a:gdLst>
                <a:gd name="T0" fmla="*/ 156 w 367"/>
                <a:gd name="T1" fmla="*/ 319 h 319"/>
                <a:gd name="T2" fmla="*/ 94 w 367"/>
                <a:gd name="T3" fmla="*/ 319 h 319"/>
                <a:gd name="T4" fmla="*/ 0 w 367"/>
                <a:gd name="T5" fmla="*/ 227 h 319"/>
                <a:gd name="T6" fmla="*/ 94 w 367"/>
                <a:gd name="T7" fmla="*/ 133 h 319"/>
                <a:gd name="T8" fmla="*/ 231 w 367"/>
                <a:gd name="T9" fmla="*/ 0 h 319"/>
                <a:gd name="T10" fmla="*/ 362 w 367"/>
                <a:gd name="T11" fmla="*/ 104 h 319"/>
                <a:gd name="T12" fmla="*/ 367 w 367"/>
                <a:gd name="T13" fmla="*/ 138 h 319"/>
                <a:gd name="T14" fmla="*/ 357 w 367"/>
                <a:gd name="T15" fmla="*/ 148 h 319"/>
                <a:gd name="T16" fmla="*/ 345 w 367"/>
                <a:gd name="T17" fmla="*/ 138 h 319"/>
                <a:gd name="T18" fmla="*/ 343 w 367"/>
                <a:gd name="T19" fmla="*/ 109 h 319"/>
                <a:gd name="T20" fmla="*/ 231 w 367"/>
                <a:gd name="T21" fmla="*/ 22 h 319"/>
                <a:gd name="T22" fmla="*/ 116 w 367"/>
                <a:gd name="T23" fmla="*/ 138 h 319"/>
                <a:gd name="T24" fmla="*/ 116 w 367"/>
                <a:gd name="T25" fmla="*/ 141 h 319"/>
                <a:gd name="T26" fmla="*/ 116 w 367"/>
                <a:gd name="T27" fmla="*/ 143 h 319"/>
                <a:gd name="T28" fmla="*/ 114 w 367"/>
                <a:gd name="T29" fmla="*/ 153 h 319"/>
                <a:gd name="T30" fmla="*/ 104 w 367"/>
                <a:gd name="T31" fmla="*/ 156 h 319"/>
                <a:gd name="T32" fmla="*/ 94 w 367"/>
                <a:gd name="T33" fmla="*/ 156 h 319"/>
                <a:gd name="T34" fmla="*/ 22 w 367"/>
                <a:gd name="T35" fmla="*/ 227 h 319"/>
                <a:gd name="T36" fmla="*/ 94 w 367"/>
                <a:gd name="T37" fmla="*/ 299 h 319"/>
                <a:gd name="T38" fmla="*/ 156 w 367"/>
                <a:gd name="T39" fmla="*/ 299 h 319"/>
                <a:gd name="T40" fmla="*/ 166 w 367"/>
                <a:gd name="T41" fmla="*/ 309 h 319"/>
                <a:gd name="T42" fmla="*/ 156 w 367"/>
                <a:gd name="T43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7" h="319">
                  <a:moveTo>
                    <a:pt x="156" y="319"/>
                  </a:moveTo>
                  <a:cubicBezTo>
                    <a:pt x="94" y="319"/>
                    <a:pt x="94" y="319"/>
                    <a:pt x="94" y="319"/>
                  </a:cubicBezTo>
                  <a:cubicBezTo>
                    <a:pt x="42" y="319"/>
                    <a:pt x="0" y="277"/>
                    <a:pt x="0" y="227"/>
                  </a:cubicBezTo>
                  <a:cubicBezTo>
                    <a:pt x="0" y="175"/>
                    <a:pt x="42" y="133"/>
                    <a:pt x="94" y="133"/>
                  </a:cubicBezTo>
                  <a:cubicBezTo>
                    <a:pt x="97" y="59"/>
                    <a:pt x="156" y="0"/>
                    <a:pt x="231" y="0"/>
                  </a:cubicBezTo>
                  <a:cubicBezTo>
                    <a:pt x="293" y="0"/>
                    <a:pt x="348" y="44"/>
                    <a:pt x="362" y="104"/>
                  </a:cubicBezTo>
                  <a:cubicBezTo>
                    <a:pt x="367" y="116"/>
                    <a:pt x="367" y="126"/>
                    <a:pt x="367" y="138"/>
                  </a:cubicBezTo>
                  <a:cubicBezTo>
                    <a:pt x="367" y="143"/>
                    <a:pt x="362" y="148"/>
                    <a:pt x="357" y="148"/>
                  </a:cubicBezTo>
                  <a:cubicBezTo>
                    <a:pt x="350" y="148"/>
                    <a:pt x="345" y="143"/>
                    <a:pt x="345" y="138"/>
                  </a:cubicBezTo>
                  <a:cubicBezTo>
                    <a:pt x="345" y="128"/>
                    <a:pt x="345" y="118"/>
                    <a:pt x="343" y="109"/>
                  </a:cubicBezTo>
                  <a:cubicBezTo>
                    <a:pt x="330" y="59"/>
                    <a:pt x="283" y="22"/>
                    <a:pt x="231" y="22"/>
                  </a:cubicBezTo>
                  <a:cubicBezTo>
                    <a:pt x="169" y="22"/>
                    <a:pt x="116" y="74"/>
                    <a:pt x="116" y="138"/>
                  </a:cubicBezTo>
                  <a:cubicBezTo>
                    <a:pt x="116" y="141"/>
                    <a:pt x="116" y="141"/>
                    <a:pt x="116" y="141"/>
                  </a:cubicBezTo>
                  <a:cubicBezTo>
                    <a:pt x="116" y="143"/>
                    <a:pt x="116" y="143"/>
                    <a:pt x="116" y="143"/>
                  </a:cubicBezTo>
                  <a:cubicBezTo>
                    <a:pt x="116" y="148"/>
                    <a:pt x="116" y="151"/>
                    <a:pt x="114" y="153"/>
                  </a:cubicBezTo>
                  <a:cubicBezTo>
                    <a:pt x="111" y="156"/>
                    <a:pt x="107" y="156"/>
                    <a:pt x="104" y="156"/>
                  </a:cubicBezTo>
                  <a:cubicBezTo>
                    <a:pt x="99" y="156"/>
                    <a:pt x="97" y="156"/>
                    <a:pt x="94" y="156"/>
                  </a:cubicBezTo>
                  <a:cubicBezTo>
                    <a:pt x="54" y="156"/>
                    <a:pt x="22" y="188"/>
                    <a:pt x="22" y="227"/>
                  </a:cubicBezTo>
                  <a:cubicBezTo>
                    <a:pt x="22" y="267"/>
                    <a:pt x="54" y="299"/>
                    <a:pt x="94" y="299"/>
                  </a:cubicBezTo>
                  <a:cubicBezTo>
                    <a:pt x="156" y="299"/>
                    <a:pt x="156" y="299"/>
                    <a:pt x="156" y="299"/>
                  </a:cubicBezTo>
                  <a:cubicBezTo>
                    <a:pt x="161" y="299"/>
                    <a:pt x="166" y="304"/>
                    <a:pt x="166" y="309"/>
                  </a:cubicBezTo>
                  <a:cubicBezTo>
                    <a:pt x="166" y="314"/>
                    <a:pt x="161" y="319"/>
                    <a:pt x="156" y="3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60" name="Group 559"/>
          <p:cNvGrpSpPr/>
          <p:nvPr/>
        </p:nvGrpSpPr>
        <p:grpSpPr>
          <a:xfrm>
            <a:off x="1966978" y="3510758"/>
            <a:ext cx="401874" cy="509074"/>
            <a:chOff x="3963587" y="2119746"/>
            <a:chExt cx="3576594" cy="4530653"/>
          </a:xfrm>
          <a:solidFill>
            <a:schemeClr val="accent1">
              <a:lumMod val="50000"/>
            </a:schemeClr>
          </a:solidFill>
        </p:grpSpPr>
        <p:grpSp>
          <p:nvGrpSpPr>
            <p:cNvPr id="561" name="Group 560"/>
            <p:cNvGrpSpPr/>
            <p:nvPr/>
          </p:nvGrpSpPr>
          <p:grpSpPr>
            <a:xfrm>
              <a:off x="3963587" y="2119746"/>
              <a:ext cx="3576593" cy="4530653"/>
              <a:chOff x="3963587" y="2119746"/>
              <a:chExt cx="3576593" cy="4530653"/>
            </a:xfrm>
            <a:grpFill/>
          </p:grpSpPr>
          <p:sp>
            <p:nvSpPr>
              <p:cNvPr id="574" name="Freeform 573"/>
              <p:cNvSpPr/>
              <p:nvPr/>
            </p:nvSpPr>
            <p:spPr>
              <a:xfrm>
                <a:off x="4430560" y="3111022"/>
                <a:ext cx="1111615" cy="3119471"/>
              </a:xfrm>
              <a:custGeom>
                <a:avLst/>
                <a:gdLst>
                  <a:gd name="connsiteX0" fmla="*/ 115250 w 950198"/>
                  <a:gd name="connsiteY0" fmla="*/ 0 h 2666493"/>
                  <a:gd name="connsiteX1" fmla="*/ 834948 w 950198"/>
                  <a:gd name="connsiteY1" fmla="*/ 0 h 2666493"/>
                  <a:gd name="connsiteX2" fmla="*/ 950198 w 950198"/>
                  <a:gd name="connsiteY2" fmla="*/ 115250 h 2666493"/>
                  <a:gd name="connsiteX3" fmla="*/ 950198 w 950198"/>
                  <a:gd name="connsiteY3" fmla="*/ 1598350 h 2666493"/>
                  <a:gd name="connsiteX4" fmla="*/ 834948 w 950198"/>
                  <a:gd name="connsiteY4" fmla="*/ 1713600 h 2666493"/>
                  <a:gd name="connsiteX5" fmla="*/ 755465 w 950198"/>
                  <a:gd name="connsiteY5" fmla="*/ 1713600 h 2666493"/>
                  <a:gd name="connsiteX6" fmla="*/ 755465 w 950198"/>
                  <a:gd name="connsiteY6" fmla="*/ 2026347 h 2666493"/>
                  <a:gd name="connsiteX7" fmla="*/ 687454 w 950198"/>
                  <a:gd name="connsiteY7" fmla="*/ 2094358 h 2666493"/>
                  <a:gd name="connsiteX8" fmla="*/ 579166 w 950198"/>
                  <a:gd name="connsiteY8" fmla="*/ 2094358 h 2666493"/>
                  <a:gd name="connsiteX9" fmla="*/ 579166 w 950198"/>
                  <a:gd name="connsiteY9" fmla="*/ 2355182 h 2666493"/>
                  <a:gd name="connsiteX10" fmla="*/ 553922 w 950198"/>
                  <a:gd name="connsiteY10" fmla="*/ 2380426 h 2666493"/>
                  <a:gd name="connsiteX11" fmla="*/ 502966 w 950198"/>
                  <a:gd name="connsiteY11" fmla="*/ 2380426 h 2666493"/>
                  <a:gd name="connsiteX12" fmla="*/ 502966 w 950198"/>
                  <a:gd name="connsiteY12" fmla="*/ 2659733 h 2666493"/>
                  <a:gd name="connsiteX13" fmla="*/ 496206 w 950198"/>
                  <a:gd name="connsiteY13" fmla="*/ 2666493 h 2666493"/>
                  <a:gd name="connsiteX14" fmla="*/ 453993 w 950198"/>
                  <a:gd name="connsiteY14" fmla="*/ 2666493 h 2666493"/>
                  <a:gd name="connsiteX15" fmla="*/ 447233 w 950198"/>
                  <a:gd name="connsiteY15" fmla="*/ 2659733 h 2666493"/>
                  <a:gd name="connsiteX16" fmla="*/ 447233 w 950198"/>
                  <a:gd name="connsiteY16" fmla="*/ 2380426 h 2666493"/>
                  <a:gd name="connsiteX17" fmla="*/ 396277 w 950198"/>
                  <a:gd name="connsiteY17" fmla="*/ 2380426 h 2666493"/>
                  <a:gd name="connsiteX18" fmla="*/ 371033 w 950198"/>
                  <a:gd name="connsiteY18" fmla="*/ 2355182 h 2666493"/>
                  <a:gd name="connsiteX19" fmla="*/ 371033 w 950198"/>
                  <a:gd name="connsiteY19" fmla="*/ 2094358 h 2666493"/>
                  <a:gd name="connsiteX20" fmla="*/ 262744 w 950198"/>
                  <a:gd name="connsiteY20" fmla="*/ 2094358 h 2666493"/>
                  <a:gd name="connsiteX21" fmla="*/ 194733 w 950198"/>
                  <a:gd name="connsiteY21" fmla="*/ 2026347 h 2666493"/>
                  <a:gd name="connsiteX22" fmla="*/ 194733 w 950198"/>
                  <a:gd name="connsiteY22" fmla="*/ 1713600 h 2666493"/>
                  <a:gd name="connsiteX23" fmla="*/ 115250 w 950198"/>
                  <a:gd name="connsiteY23" fmla="*/ 1713600 h 2666493"/>
                  <a:gd name="connsiteX24" fmla="*/ 0 w 950198"/>
                  <a:gd name="connsiteY24" fmla="*/ 1598350 h 2666493"/>
                  <a:gd name="connsiteX25" fmla="*/ 0 w 950198"/>
                  <a:gd name="connsiteY25" fmla="*/ 115250 h 2666493"/>
                  <a:gd name="connsiteX26" fmla="*/ 115250 w 950198"/>
                  <a:gd name="connsiteY26" fmla="*/ 0 h 2666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950198" h="2666493">
                    <a:moveTo>
                      <a:pt x="115250" y="0"/>
                    </a:moveTo>
                    <a:lnTo>
                      <a:pt x="834948" y="0"/>
                    </a:lnTo>
                    <a:cubicBezTo>
                      <a:pt x="898599" y="0"/>
                      <a:pt x="950198" y="51599"/>
                      <a:pt x="950198" y="115250"/>
                    </a:cubicBezTo>
                    <a:lnTo>
                      <a:pt x="950198" y="1598350"/>
                    </a:lnTo>
                    <a:cubicBezTo>
                      <a:pt x="950198" y="1662001"/>
                      <a:pt x="898599" y="1713600"/>
                      <a:pt x="834948" y="1713600"/>
                    </a:cubicBezTo>
                    <a:lnTo>
                      <a:pt x="755465" y="1713600"/>
                    </a:lnTo>
                    <a:lnTo>
                      <a:pt x="755465" y="2026347"/>
                    </a:lnTo>
                    <a:cubicBezTo>
                      <a:pt x="755465" y="2063908"/>
                      <a:pt x="725015" y="2094358"/>
                      <a:pt x="687454" y="2094358"/>
                    </a:cubicBezTo>
                    <a:lnTo>
                      <a:pt x="579166" y="2094358"/>
                    </a:lnTo>
                    <a:lnTo>
                      <a:pt x="579166" y="2355182"/>
                    </a:lnTo>
                    <a:cubicBezTo>
                      <a:pt x="579166" y="2369124"/>
                      <a:pt x="567864" y="2380426"/>
                      <a:pt x="553922" y="2380426"/>
                    </a:cubicBezTo>
                    <a:lnTo>
                      <a:pt x="502966" y="2380426"/>
                    </a:lnTo>
                    <a:lnTo>
                      <a:pt x="502966" y="2659733"/>
                    </a:lnTo>
                    <a:cubicBezTo>
                      <a:pt x="502966" y="2663466"/>
                      <a:pt x="499939" y="2666493"/>
                      <a:pt x="496206" y="2666493"/>
                    </a:cubicBezTo>
                    <a:lnTo>
                      <a:pt x="453993" y="2666493"/>
                    </a:lnTo>
                    <a:cubicBezTo>
                      <a:pt x="450260" y="2666493"/>
                      <a:pt x="447233" y="2663466"/>
                      <a:pt x="447233" y="2659733"/>
                    </a:cubicBezTo>
                    <a:lnTo>
                      <a:pt x="447233" y="2380426"/>
                    </a:lnTo>
                    <a:lnTo>
                      <a:pt x="396277" y="2380426"/>
                    </a:lnTo>
                    <a:cubicBezTo>
                      <a:pt x="382335" y="2380426"/>
                      <a:pt x="371033" y="2369124"/>
                      <a:pt x="371033" y="2355182"/>
                    </a:cubicBezTo>
                    <a:lnTo>
                      <a:pt x="371033" y="2094358"/>
                    </a:lnTo>
                    <a:lnTo>
                      <a:pt x="262744" y="2094358"/>
                    </a:lnTo>
                    <a:cubicBezTo>
                      <a:pt x="225183" y="2094358"/>
                      <a:pt x="194733" y="2063908"/>
                      <a:pt x="194733" y="2026347"/>
                    </a:cubicBezTo>
                    <a:lnTo>
                      <a:pt x="194733" y="1713600"/>
                    </a:lnTo>
                    <a:lnTo>
                      <a:pt x="115250" y="1713600"/>
                    </a:lnTo>
                    <a:cubicBezTo>
                      <a:pt x="51599" y="1713600"/>
                      <a:pt x="0" y="1662001"/>
                      <a:pt x="0" y="1598350"/>
                    </a:cubicBezTo>
                    <a:lnTo>
                      <a:pt x="0" y="115250"/>
                    </a:lnTo>
                    <a:cubicBezTo>
                      <a:pt x="0" y="51599"/>
                      <a:pt x="51599" y="0"/>
                      <a:pt x="11525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5" name="Freeform 574"/>
              <p:cNvSpPr/>
              <p:nvPr/>
            </p:nvSpPr>
            <p:spPr>
              <a:xfrm>
                <a:off x="3963587" y="2119746"/>
                <a:ext cx="3576593" cy="4530653"/>
              </a:xfrm>
              <a:custGeom>
                <a:avLst/>
                <a:gdLst>
                  <a:gd name="connsiteX0" fmla="*/ 2822887 w 3576593"/>
                  <a:gd name="connsiteY0" fmla="*/ 247708 h 4530653"/>
                  <a:gd name="connsiteX1" fmla="*/ 2484623 w 3576593"/>
                  <a:gd name="connsiteY1" fmla="*/ 585973 h 4530653"/>
                  <a:gd name="connsiteX2" fmla="*/ 2822887 w 3576593"/>
                  <a:gd name="connsiteY2" fmla="*/ 924238 h 4530653"/>
                  <a:gd name="connsiteX3" fmla="*/ 3161151 w 3576593"/>
                  <a:gd name="connsiteY3" fmla="*/ 585973 h 4530653"/>
                  <a:gd name="connsiteX4" fmla="*/ 2822887 w 3576593"/>
                  <a:gd name="connsiteY4" fmla="*/ 247708 h 4530653"/>
                  <a:gd name="connsiteX5" fmla="*/ 2452488 w 3576593"/>
                  <a:gd name="connsiteY5" fmla="*/ 0 h 4530653"/>
                  <a:gd name="connsiteX6" fmla="*/ 3193289 w 3576593"/>
                  <a:gd name="connsiteY6" fmla="*/ 0 h 4530653"/>
                  <a:gd name="connsiteX7" fmla="*/ 3378495 w 3576593"/>
                  <a:gd name="connsiteY7" fmla="*/ 185206 h 4530653"/>
                  <a:gd name="connsiteX8" fmla="*/ 3378495 w 3576593"/>
                  <a:gd name="connsiteY8" fmla="*/ 4197673 h 4530653"/>
                  <a:gd name="connsiteX9" fmla="*/ 3376556 w 3576593"/>
                  <a:gd name="connsiteY9" fmla="*/ 4216907 h 4530653"/>
                  <a:gd name="connsiteX10" fmla="*/ 3524301 w 3576593"/>
                  <a:gd name="connsiteY10" fmla="*/ 4216907 h 4530653"/>
                  <a:gd name="connsiteX11" fmla="*/ 3576593 w 3576593"/>
                  <a:gd name="connsiteY11" fmla="*/ 4269199 h 4530653"/>
                  <a:gd name="connsiteX12" fmla="*/ 3576593 w 3576593"/>
                  <a:gd name="connsiteY12" fmla="*/ 4478361 h 4530653"/>
                  <a:gd name="connsiteX13" fmla="*/ 3524301 w 3576593"/>
                  <a:gd name="connsiteY13" fmla="*/ 4530653 h 4530653"/>
                  <a:gd name="connsiteX14" fmla="*/ 52292 w 3576593"/>
                  <a:gd name="connsiteY14" fmla="*/ 4530653 h 4530653"/>
                  <a:gd name="connsiteX15" fmla="*/ 0 w 3576593"/>
                  <a:gd name="connsiteY15" fmla="*/ 4478361 h 4530653"/>
                  <a:gd name="connsiteX16" fmla="*/ 0 w 3576593"/>
                  <a:gd name="connsiteY16" fmla="*/ 4269199 h 4530653"/>
                  <a:gd name="connsiteX17" fmla="*/ 52292 w 3576593"/>
                  <a:gd name="connsiteY17" fmla="*/ 4216907 h 4530653"/>
                  <a:gd name="connsiteX18" fmla="*/ 2269221 w 3576593"/>
                  <a:gd name="connsiteY18" fmla="*/ 4216907 h 4530653"/>
                  <a:gd name="connsiteX19" fmla="*/ 2267282 w 3576593"/>
                  <a:gd name="connsiteY19" fmla="*/ 4197673 h 4530653"/>
                  <a:gd name="connsiteX20" fmla="*/ 2267282 w 3576593"/>
                  <a:gd name="connsiteY20" fmla="*/ 843502 h 4530653"/>
                  <a:gd name="connsiteX21" fmla="*/ 85846 w 3576593"/>
                  <a:gd name="connsiteY21" fmla="*/ 843502 h 4530653"/>
                  <a:gd name="connsiteX22" fmla="*/ 1 w 3576593"/>
                  <a:gd name="connsiteY22" fmla="*/ 757657 h 4530653"/>
                  <a:gd name="connsiteX23" fmla="*/ 1 w 3576593"/>
                  <a:gd name="connsiteY23" fmla="*/ 414288 h 4530653"/>
                  <a:gd name="connsiteX24" fmla="*/ 85846 w 3576593"/>
                  <a:gd name="connsiteY24" fmla="*/ 328443 h 4530653"/>
                  <a:gd name="connsiteX25" fmla="*/ 2267282 w 3576593"/>
                  <a:gd name="connsiteY25" fmla="*/ 328443 h 4530653"/>
                  <a:gd name="connsiteX26" fmla="*/ 2267282 w 3576593"/>
                  <a:gd name="connsiteY26" fmla="*/ 185206 h 4530653"/>
                  <a:gd name="connsiteX27" fmla="*/ 2452488 w 3576593"/>
                  <a:gd name="connsiteY27" fmla="*/ 0 h 4530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576593" h="4530653">
                    <a:moveTo>
                      <a:pt x="2822887" y="247708"/>
                    </a:moveTo>
                    <a:cubicBezTo>
                      <a:pt x="2636069" y="247708"/>
                      <a:pt x="2484623" y="399154"/>
                      <a:pt x="2484623" y="585973"/>
                    </a:cubicBezTo>
                    <a:cubicBezTo>
                      <a:pt x="2484623" y="772792"/>
                      <a:pt x="2636069" y="924238"/>
                      <a:pt x="2822887" y="924238"/>
                    </a:cubicBezTo>
                    <a:cubicBezTo>
                      <a:pt x="3009705" y="924238"/>
                      <a:pt x="3161151" y="772792"/>
                      <a:pt x="3161151" y="585973"/>
                    </a:cubicBezTo>
                    <a:cubicBezTo>
                      <a:pt x="3161151" y="399154"/>
                      <a:pt x="3009705" y="247708"/>
                      <a:pt x="2822887" y="247708"/>
                    </a:cubicBezTo>
                    <a:close/>
                    <a:moveTo>
                      <a:pt x="2452488" y="0"/>
                    </a:moveTo>
                    <a:lnTo>
                      <a:pt x="3193289" y="0"/>
                    </a:lnTo>
                    <a:cubicBezTo>
                      <a:pt x="3295575" y="0"/>
                      <a:pt x="3378495" y="82920"/>
                      <a:pt x="3378495" y="185206"/>
                    </a:cubicBezTo>
                    <a:lnTo>
                      <a:pt x="3378495" y="4197673"/>
                    </a:lnTo>
                    <a:lnTo>
                      <a:pt x="3376556" y="4216907"/>
                    </a:lnTo>
                    <a:lnTo>
                      <a:pt x="3524301" y="4216907"/>
                    </a:lnTo>
                    <a:cubicBezTo>
                      <a:pt x="3553181" y="4216907"/>
                      <a:pt x="3576593" y="4240319"/>
                      <a:pt x="3576593" y="4269199"/>
                    </a:cubicBezTo>
                    <a:lnTo>
                      <a:pt x="3576593" y="4478361"/>
                    </a:lnTo>
                    <a:cubicBezTo>
                      <a:pt x="3576593" y="4507241"/>
                      <a:pt x="3553181" y="4530653"/>
                      <a:pt x="3524301" y="4530653"/>
                    </a:cubicBezTo>
                    <a:lnTo>
                      <a:pt x="52292" y="4530653"/>
                    </a:lnTo>
                    <a:cubicBezTo>
                      <a:pt x="23412" y="4530653"/>
                      <a:pt x="0" y="4507241"/>
                      <a:pt x="0" y="4478361"/>
                    </a:cubicBezTo>
                    <a:lnTo>
                      <a:pt x="0" y="4269199"/>
                    </a:lnTo>
                    <a:cubicBezTo>
                      <a:pt x="0" y="4240319"/>
                      <a:pt x="23412" y="4216907"/>
                      <a:pt x="52292" y="4216907"/>
                    </a:cubicBezTo>
                    <a:lnTo>
                      <a:pt x="2269221" y="4216907"/>
                    </a:lnTo>
                    <a:lnTo>
                      <a:pt x="2267282" y="4197673"/>
                    </a:lnTo>
                    <a:lnTo>
                      <a:pt x="2267282" y="843502"/>
                    </a:lnTo>
                    <a:lnTo>
                      <a:pt x="85846" y="843502"/>
                    </a:lnTo>
                    <a:cubicBezTo>
                      <a:pt x="38435" y="843502"/>
                      <a:pt x="1" y="805068"/>
                      <a:pt x="1" y="757657"/>
                    </a:cubicBezTo>
                    <a:lnTo>
                      <a:pt x="1" y="414288"/>
                    </a:lnTo>
                    <a:cubicBezTo>
                      <a:pt x="1" y="366877"/>
                      <a:pt x="38435" y="328443"/>
                      <a:pt x="85846" y="328443"/>
                    </a:cubicBezTo>
                    <a:lnTo>
                      <a:pt x="2267282" y="328443"/>
                    </a:lnTo>
                    <a:lnTo>
                      <a:pt x="2267282" y="185206"/>
                    </a:lnTo>
                    <a:cubicBezTo>
                      <a:pt x="2267282" y="82920"/>
                      <a:pt x="2350202" y="0"/>
                      <a:pt x="245248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62" name="Group 561"/>
            <p:cNvGrpSpPr/>
            <p:nvPr/>
          </p:nvGrpSpPr>
          <p:grpSpPr>
            <a:xfrm>
              <a:off x="6082950" y="3488374"/>
              <a:ext cx="1457231" cy="1479651"/>
              <a:chOff x="1001347" y="3895404"/>
              <a:chExt cx="1467555" cy="1490134"/>
            </a:xfrm>
            <a:grpFill/>
          </p:grpSpPr>
          <p:sp>
            <p:nvSpPr>
              <p:cNvPr id="563" name="Rounded Rectangle 562"/>
              <p:cNvSpPr/>
              <p:nvPr/>
            </p:nvSpPr>
            <p:spPr>
              <a:xfrm>
                <a:off x="1001347" y="3895404"/>
                <a:ext cx="1467555" cy="1490134"/>
              </a:xfrm>
              <a:prstGeom prst="roundRect">
                <a:avLst>
                  <a:gd name="adj" fmla="val 586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4" name="Rounded Rectangle 563"/>
              <p:cNvSpPr/>
              <p:nvPr/>
            </p:nvSpPr>
            <p:spPr>
              <a:xfrm>
                <a:off x="1092848" y="4055574"/>
                <a:ext cx="1283879" cy="662336"/>
              </a:xfrm>
              <a:prstGeom prst="roundRect">
                <a:avLst>
                  <a:gd name="adj" fmla="val 5718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5" name="Rounded Rectangle 564"/>
              <p:cNvSpPr/>
              <p:nvPr/>
            </p:nvSpPr>
            <p:spPr>
              <a:xfrm>
                <a:off x="1092849" y="4819727"/>
                <a:ext cx="177349" cy="161859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6" name="Rounded Rectangle 565"/>
              <p:cNvSpPr/>
              <p:nvPr/>
            </p:nvSpPr>
            <p:spPr>
              <a:xfrm>
                <a:off x="1345507" y="4819727"/>
                <a:ext cx="177349" cy="161859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7" name="Rounded Rectangle 566"/>
              <p:cNvSpPr/>
              <p:nvPr/>
            </p:nvSpPr>
            <p:spPr>
              <a:xfrm>
                <a:off x="1598165" y="4819727"/>
                <a:ext cx="177349" cy="161859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8" name="Rounded Rectangle 567"/>
              <p:cNvSpPr/>
              <p:nvPr/>
            </p:nvSpPr>
            <p:spPr>
              <a:xfrm>
                <a:off x="1850823" y="4819727"/>
                <a:ext cx="177349" cy="161859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9" name="Rounded Rectangle 568"/>
              <p:cNvSpPr/>
              <p:nvPr/>
            </p:nvSpPr>
            <p:spPr>
              <a:xfrm>
                <a:off x="1092849" y="5055906"/>
                <a:ext cx="177349" cy="161859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0" name="Rounded Rectangle 569"/>
              <p:cNvSpPr/>
              <p:nvPr/>
            </p:nvSpPr>
            <p:spPr>
              <a:xfrm>
                <a:off x="1345507" y="5055906"/>
                <a:ext cx="177349" cy="161859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1" name="Rounded Rectangle 570"/>
              <p:cNvSpPr/>
              <p:nvPr/>
            </p:nvSpPr>
            <p:spPr>
              <a:xfrm>
                <a:off x="1598165" y="5055906"/>
                <a:ext cx="177349" cy="161859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2" name="Rounded Rectangle 571"/>
              <p:cNvSpPr/>
              <p:nvPr/>
            </p:nvSpPr>
            <p:spPr>
              <a:xfrm>
                <a:off x="1850823" y="5055906"/>
                <a:ext cx="177349" cy="161859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3" name="Rounded Rectangle 572"/>
              <p:cNvSpPr/>
              <p:nvPr/>
            </p:nvSpPr>
            <p:spPr>
              <a:xfrm>
                <a:off x="2129313" y="4819727"/>
                <a:ext cx="247414" cy="398038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595" name="Group 594"/>
          <p:cNvGrpSpPr/>
          <p:nvPr/>
        </p:nvGrpSpPr>
        <p:grpSpPr>
          <a:xfrm>
            <a:off x="3135727" y="4080999"/>
            <a:ext cx="442313" cy="464489"/>
            <a:chOff x="12499975" y="4474291"/>
            <a:chExt cx="601662" cy="631826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596" name="Freeform 11"/>
            <p:cNvSpPr>
              <a:spLocks noEditPoints="1"/>
            </p:cNvSpPr>
            <p:nvPr/>
          </p:nvSpPr>
          <p:spPr bwMode="auto">
            <a:xfrm>
              <a:off x="12499975" y="4474291"/>
              <a:ext cx="601662" cy="147638"/>
            </a:xfrm>
            <a:custGeom>
              <a:avLst/>
              <a:gdLst>
                <a:gd name="T0" fmla="*/ 0 w 215"/>
                <a:gd name="T1" fmla="*/ 53 h 53"/>
                <a:gd name="T2" fmla="*/ 215 w 215"/>
                <a:gd name="T3" fmla="*/ 53 h 53"/>
                <a:gd name="T4" fmla="*/ 215 w 215"/>
                <a:gd name="T5" fmla="*/ 0 h 53"/>
                <a:gd name="T6" fmla="*/ 0 w 215"/>
                <a:gd name="T7" fmla="*/ 0 h 53"/>
                <a:gd name="T8" fmla="*/ 0 w 215"/>
                <a:gd name="T9" fmla="*/ 53 h 53"/>
                <a:gd name="T10" fmla="*/ 201 w 215"/>
                <a:gd name="T11" fmla="*/ 6 h 53"/>
                <a:gd name="T12" fmla="*/ 207 w 215"/>
                <a:gd name="T13" fmla="*/ 13 h 53"/>
                <a:gd name="T14" fmla="*/ 201 w 215"/>
                <a:gd name="T15" fmla="*/ 20 h 53"/>
                <a:gd name="T16" fmla="*/ 194 w 215"/>
                <a:gd name="T17" fmla="*/ 13 h 53"/>
                <a:gd name="T18" fmla="*/ 201 w 215"/>
                <a:gd name="T19" fmla="*/ 6 h 53"/>
                <a:gd name="T20" fmla="*/ 201 w 215"/>
                <a:gd name="T21" fmla="*/ 35 h 53"/>
                <a:gd name="T22" fmla="*/ 207 w 215"/>
                <a:gd name="T23" fmla="*/ 41 h 53"/>
                <a:gd name="T24" fmla="*/ 201 w 215"/>
                <a:gd name="T25" fmla="*/ 48 h 53"/>
                <a:gd name="T26" fmla="*/ 194 w 215"/>
                <a:gd name="T27" fmla="*/ 41 h 53"/>
                <a:gd name="T28" fmla="*/ 201 w 215"/>
                <a:gd name="T29" fmla="*/ 35 h 53"/>
                <a:gd name="T30" fmla="*/ 83 w 215"/>
                <a:gd name="T31" fmla="*/ 31 h 53"/>
                <a:gd name="T32" fmla="*/ 83 w 215"/>
                <a:gd name="T33" fmla="*/ 38 h 53"/>
                <a:gd name="T34" fmla="*/ 9 w 215"/>
                <a:gd name="T35" fmla="*/ 38 h 53"/>
                <a:gd name="T36" fmla="*/ 9 w 215"/>
                <a:gd name="T37" fmla="*/ 31 h 53"/>
                <a:gd name="T38" fmla="*/ 83 w 215"/>
                <a:gd name="T39" fmla="*/ 3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3">
                  <a:moveTo>
                    <a:pt x="0" y="53"/>
                  </a:moveTo>
                  <a:cubicBezTo>
                    <a:pt x="215" y="53"/>
                    <a:pt x="215" y="53"/>
                    <a:pt x="215" y="53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3"/>
                  </a:lnTo>
                  <a:close/>
                  <a:moveTo>
                    <a:pt x="201" y="6"/>
                  </a:moveTo>
                  <a:cubicBezTo>
                    <a:pt x="204" y="6"/>
                    <a:pt x="207" y="9"/>
                    <a:pt x="207" y="13"/>
                  </a:cubicBezTo>
                  <a:cubicBezTo>
                    <a:pt x="207" y="17"/>
                    <a:pt x="204" y="20"/>
                    <a:pt x="201" y="20"/>
                  </a:cubicBezTo>
                  <a:cubicBezTo>
                    <a:pt x="197" y="20"/>
                    <a:pt x="194" y="17"/>
                    <a:pt x="194" y="13"/>
                  </a:cubicBezTo>
                  <a:cubicBezTo>
                    <a:pt x="194" y="9"/>
                    <a:pt x="197" y="6"/>
                    <a:pt x="201" y="6"/>
                  </a:cubicBezTo>
                  <a:close/>
                  <a:moveTo>
                    <a:pt x="201" y="35"/>
                  </a:moveTo>
                  <a:cubicBezTo>
                    <a:pt x="204" y="35"/>
                    <a:pt x="207" y="38"/>
                    <a:pt x="207" y="41"/>
                  </a:cubicBezTo>
                  <a:cubicBezTo>
                    <a:pt x="207" y="45"/>
                    <a:pt x="204" y="48"/>
                    <a:pt x="201" y="48"/>
                  </a:cubicBezTo>
                  <a:cubicBezTo>
                    <a:pt x="197" y="48"/>
                    <a:pt x="194" y="45"/>
                    <a:pt x="194" y="41"/>
                  </a:cubicBezTo>
                  <a:cubicBezTo>
                    <a:pt x="194" y="38"/>
                    <a:pt x="197" y="35"/>
                    <a:pt x="201" y="35"/>
                  </a:cubicBezTo>
                  <a:close/>
                  <a:moveTo>
                    <a:pt x="83" y="31"/>
                  </a:moveTo>
                  <a:cubicBezTo>
                    <a:pt x="83" y="38"/>
                    <a:pt x="83" y="38"/>
                    <a:pt x="83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1"/>
                    <a:pt x="9" y="31"/>
                    <a:pt x="9" y="31"/>
                  </a:cubicBezTo>
                  <a:lnTo>
                    <a:pt x="83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7" name="Freeform 12"/>
            <p:cNvSpPr>
              <a:spLocks noEditPoints="1"/>
            </p:cNvSpPr>
            <p:nvPr/>
          </p:nvSpPr>
          <p:spPr bwMode="auto">
            <a:xfrm>
              <a:off x="12499975" y="4947367"/>
              <a:ext cx="601662" cy="158750"/>
            </a:xfrm>
            <a:custGeom>
              <a:avLst/>
              <a:gdLst>
                <a:gd name="T0" fmla="*/ 0 w 215"/>
                <a:gd name="T1" fmla="*/ 57 h 57"/>
                <a:gd name="T2" fmla="*/ 215 w 215"/>
                <a:gd name="T3" fmla="*/ 57 h 57"/>
                <a:gd name="T4" fmla="*/ 215 w 215"/>
                <a:gd name="T5" fmla="*/ 0 h 57"/>
                <a:gd name="T6" fmla="*/ 0 w 215"/>
                <a:gd name="T7" fmla="*/ 0 h 57"/>
                <a:gd name="T8" fmla="*/ 0 w 215"/>
                <a:gd name="T9" fmla="*/ 57 h 57"/>
                <a:gd name="T10" fmla="*/ 201 w 215"/>
                <a:gd name="T11" fmla="*/ 7 h 57"/>
                <a:gd name="T12" fmla="*/ 207 w 215"/>
                <a:gd name="T13" fmla="*/ 14 h 57"/>
                <a:gd name="T14" fmla="*/ 201 w 215"/>
                <a:gd name="T15" fmla="*/ 21 h 57"/>
                <a:gd name="T16" fmla="*/ 194 w 215"/>
                <a:gd name="T17" fmla="*/ 14 h 57"/>
                <a:gd name="T18" fmla="*/ 201 w 215"/>
                <a:gd name="T19" fmla="*/ 7 h 57"/>
                <a:gd name="T20" fmla="*/ 201 w 215"/>
                <a:gd name="T21" fmla="*/ 36 h 57"/>
                <a:gd name="T22" fmla="*/ 207 w 215"/>
                <a:gd name="T23" fmla="*/ 42 h 57"/>
                <a:gd name="T24" fmla="*/ 201 w 215"/>
                <a:gd name="T25" fmla="*/ 49 h 57"/>
                <a:gd name="T26" fmla="*/ 194 w 215"/>
                <a:gd name="T27" fmla="*/ 42 h 57"/>
                <a:gd name="T28" fmla="*/ 201 w 215"/>
                <a:gd name="T29" fmla="*/ 36 h 57"/>
                <a:gd name="T30" fmla="*/ 83 w 215"/>
                <a:gd name="T31" fmla="*/ 35 h 57"/>
                <a:gd name="T32" fmla="*/ 83 w 215"/>
                <a:gd name="T33" fmla="*/ 42 h 57"/>
                <a:gd name="T34" fmla="*/ 9 w 215"/>
                <a:gd name="T35" fmla="*/ 42 h 57"/>
                <a:gd name="T36" fmla="*/ 9 w 215"/>
                <a:gd name="T37" fmla="*/ 35 h 57"/>
                <a:gd name="T38" fmla="*/ 83 w 215"/>
                <a:gd name="T39" fmla="*/ 3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7">
                  <a:moveTo>
                    <a:pt x="0" y="57"/>
                  </a:moveTo>
                  <a:cubicBezTo>
                    <a:pt x="215" y="57"/>
                    <a:pt x="215" y="57"/>
                    <a:pt x="215" y="57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7"/>
                  </a:lnTo>
                  <a:close/>
                  <a:moveTo>
                    <a:pt x="201" y="7"/>
                  </a:moveTo>
                  <a:cubicBezTo>
                    <a:pt x="204" y="7"/>
                    <a:pt x="207" y="10"/>
                    <a:pt x="207" y="14"/>
                  </a:cubicBezTo>
                  <a:cubicBezTo>
                    <a:pt x="207" y="18"/>
                    <a:pt x="204" y="21"/>
                    <a:pt x="201" y="21"/>
                  </a:cubicBezTo>
                  <a:cubicBezTo>
                    <a:pt x="197" y="21"/>
                    <a:pt x="194" y="18"/>
                    <a:pt x="194" y="14"/>
                  </a:cubicBezTo>
                  <a:cubicBezTo>
                    <a:pt x="194" y="10"/>
                    <a:pt x="197" y="7"/>
                    <a:pt x="201" y="7"/>
                  </a:cubicBezTo>
                  <a:close/>
                  <a:moveTo>
                    <a:pt x="201" y="36"/>
                  </a:moveTo>
                  <a:cubicBezTo>
                    <a:pt x="204" y="36"/>
                    <a:pt x="207" y="39"/>
                    <a:pt x="207" y="42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2"/>
                  </a:cubicBezTo>
                  <a:cubicBezTo>
                    <a:pt x="194" y="39"/>
                    <a:pt x="197" y="36"/>
                    <a:pt x="201" y="36"/>
                  </a:cubicBezTo>
                  <a:close/>
                  <a:moveTo>
                    <a:pt x="83" y="35"/>
                  </a:moveTo>
                  <a:cubicBezTo>
                    <a:pt x="83" y="42"/>
                    <a:pt x="83" y="42"/>
                    <a:pt x="83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83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8" name="Freeform 13"/>
            <p:cNvSpPr>
              <a:spLocks noEditPoints="1"/>
            </p:cNvSpPr>
            <p:nvPr/>
          </p:nvSpPr>
          <p:spPr bwMode="auto">
            <a:xfrm>
              <a:off x="12499975" y="4629867"/>
              <a:ext cx="601662" cy="149226"/>
            </a:xfrm>
            <a:custGeom>
              <a:avLst/>
              <a:gdLst>
                <a:gd name="T0" fmla="*/ 0 w 215"/>
                <a:gd name="T1" fmla="*/ 53 h 53"/>
                <a:gd name="T2" fmla="*/ 215 w 215"/>
                <a:gd name="T3" fmla="*/ 53 h 53"/>
                <a:gd name="T4" fmla="*/ 215 w 215"/>
                <a:gd name="T5" fmla="*/ 0 h 53"/>
                <a:gd name="T6" fmla="*/ 0 w 215"/>
                <a:gd name="T7" fmla="*/ 0 h 53"/>
                <a:gd name="T8" fmla="*/ 0 w 215"/>
                <a:gd name="T9" fmla="*/ 53 h 53"/>
                <a:gd name="T10" fmla="*/ 201 w 215"/>
                <a:gd name="T11" fmla="*/ 7 h 53"/>
                <a:gd name="T12" fmla="*/ 207 w 215"/>
                <a:gd name="T13" fmla="*/ 14 h 53"/>
                <a:gd name="T14" fmla="*/ 201 w 215"/>
                <a:gd name="T15" fmla="*/ 20 h 53"/>
                <a:gd name="T16" fmla="*/ 194 w 215"/>
                <a:gd name="T17" fmla="*/ 14 h 53"/>
                <a:gd name="T18" fmla="*/ 201 w 215"/>
                <a:gd name="T19" fmla="*/ 7 h 53"/>
                <a:gd name="T20" fmla="*/ 201 w 215"/>
                <a:gd name="T21" fmla="*/ 35 h 53"/>
                <a:gd name="T22" fmla="*/ 207 w 215"/>
                <a:gd name="T23" fmla="*/ 42 h 53"/>
                <a:gd name="T24" fmla="*/ 201 w 215"/>
                <a:gd name="T25" fmla="*/ 49 h 53"/>
                <a:gd name="T26" fmla="*/ 194 w 215"/>
                <a:gd name="T27" fmla="*/ 42 h 53"/>
                <a:gd name="T28" fmla="*/ 201 w 215"/>
                <a:gd name="T29" fmla="*/ 35 h 53"/>
                <a:gd name="T30" fmla="*/ 83 w 215"/>
                <a:gd name="T31" fmla="*/ 28 h 53"/>
                <a:gd name="T32" fmla="*/ 83 w 215"/>
                <a:gd name="T33" fmla="*/ 35 h 53"/>
                <a:gd name="T34" fmla="*/ 9 w 215"/>
                <a:gd name="T35" fmla="*/ 35 h 53"/>
                <a:gd name="T36" fmla="*/ 9 w 215"/>
                <a:gd name="T37" fmla="*/ 28 h 53"/>
                <a:gd name="T38" fmla="*/ 83 w 215"/>
                <a:gd name="T39" fmla="*/ 2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3">
                  <a:moveTo>
                    <a:pt x="0" y="53"/>
                  </a:moveTo>
                  <a:cubicBezTo>
                    <a:pt x="215" y="53"/>
                    <a:pt x="215" y="53"/>
                    <a:pt x="215" y="53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3"/>
                  </a:lnTo>
                  <a:close/>
                  <a:moveTo>
                    <a:pt x="201" y="7"/>
                  </a:moveTo>
                  <a:cubicBezTo>
                    <a:pt x="204" y="7"/>
                    <a:pt x="207" y="10"/>
                    <a:pt x="207" y="14"/>
                  </a:cubicBezTo>
                  <a:cubicBezTo>
                    <a:pt x="207" y="17"/>
                    <a:pt x="204" y="20"/>
                    <a:pt x="201" y="20"/>
                  </a:cubicBezTo>
                  <a:cubicBezTo>
                    <a:pt x="197" y="20"/>
                    <a:pt x="194" y="17"/>
                    <a:pt x="194" y="14"/>
                  </a:cubicBezTo>
                  <a:cubicBezTo>
                    <a:pt x="194" y="10"/>
                    <a:pt x="197" y="7"/>
                    <a:pt x="201" y="7"/>
                  </a:cubicBezTo>
                  <a:close/>
                  <a:moveTo>
                    <a:pt x="201" y="35"/>
                  </a:moveTo>
                  <a:cubicBezTo>
                    <a:pt x="204" y="35"/>
                    <a:pt x="207" y="38"/>
                    <a:pt x="207" y="42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2"/>
                  </a:cubicBezTo>
                  <a:cubicBezTo>
                    <a:pt x="194" y="38"/>
                    <a:pt x="197" y="35"/>
                    <a:pt x="201" y="35"/>
                  </a:cubicBezTo>
                  <a:close/>
                  <a:moveTo>
                    <a:pt x="83" y="28"/>
                  </a:moveTo>
                  <a:cubicBezTo>
                    <a:pt x="83" y="35"/>
                    <a:pt x="83" y="35"/>
                    <a:pt x="83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28"/>
                    <a:pt x="9" y="28"/>
                    <a:pt x="9" y="28"/>
                  </a:cubicBezTo>
                  <a:lnTo>
                    <a:pt x="83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9" name="Freeform 14"/>
            <p:cNvSpPr>
              <a:spLocks noEditPoints="1"/>
            </p:cNvSpPr>
            <p:nvPr/>
          </p:nvSpPr>
          <p:spPr bwMode="auto">
            <a:xfrm>
              <a:off x="12499975" y="4787021"/>
              <a:ext cx="601662" cy="150814"/>
            </a:xfrm>
            <a:custGeom>
              <a:avLst/>
              <a:gdLst>
                <a:gd name="T0" fmla="*/ 0 w 215"/>
                <a:gd name="T1" fmla="*/ 54 h 54"/>
                <a:gd name="T2" fmla="*/ 215 w 215"/>
                <a:gd name="T3" fmla="*/ 54 h 54"/>
                <a:gd name="T4" fmla="*/ 215 w 215"/>
                <a:gd name="T5" fmla="*/ 0 h 54"/>
                <a:gd name="T6" fmla="*/ 0 w 215"/>
                <a:gd name="T7" fmla="*/ 0 h 54"/>
                <a:gd name="T8" fmla="*/ 0 w 215"/>
                <a:gd name="T9" fmla="*/ 54 h 54"/>
                <a:gd name="T10" fmla="*/ 201 w 215"/>
                <a:gd name="T11" fmla="*/ 8 h 54"/>
                <a:gd name="T12" fmla="*/ 207 w 215"/>
                <a:gd name="T13" fmla="*/ 14 h 54"/>
                <a:gd name="T14" fmla="*/ 201 w 215"/>
                <a:gd name="T15" fmla="*/ 21 h 54"/>
                <a:gd name="T16" fmla="*/ 194 w 215"/>
                <a:gd name="T17" fmla="*/ 14 h 54"/>
                <a:gd name="T18" fmla="*/ 201 w 215"/>
                <a:gd name="T19" fmla="*/ 8 h 54"/>
                <a:gd name="T20" fmla="*/ 201 w 215"/>
                <a:gd name="T21" fmla="*/ 36 h 54"/>
                <a:gd name="T22" fmla="*/ 207 w 215"/>
                <a:gd name="T23" fmla="*/ 43 h 54"/>
                <a:gd name="T24" fmla="*/ 201 w 215"/>
                <a:gd name="T25" fmla="*/ 49 h 54"/>
                <a:gd name="T26" fmla="*/ 194 w 215"/>
                <a:gd name="T27" fmla="*/ 43 h 54"/>
                <a:gd name="T28" fmla="*/ 201 w 215"/>
                <a:gd name="T29" fmla="*/ 36 h 54"/>
                <a:gd name="T30" fmla="*/ 83 w 215"/>
                <a:gd name="T31" fmla="*/ 28 h 54"/>
                <a:gd name="T32" fmla="*/ 83 w 215"/>
                <a:gd name="T33" fmla="*/ 36 h 54"/>
                <a:gd name="T34" fmla="*/ 9 w 215"/>
                <a:gd name="T35" fmla="*/ 36 h 54"/>
                <a:gd name="T36" fmla="*/ 9 w 215"/>
                <a:gd name="T37" fmla="*/ 28 h 54"/>
                <a:gd name="T38" fmla="*/ 83 w 215"/>
                <a:gd name="T39" fmla="*/ 2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4">
                  <a:moveTo>
                    <a:pt x="0" y="54"/>
                  </a:moveTo>
                  <a:cubicBezTo>
                    <a:pt x="215" y="54"/>
                    <a:pt x="215" y="54"/>
                    <a:pt x="215" y="54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4"/>
                  </a:lnTo>
                  <a:close/>
                  <a:moveTo>
                    <a:pt x="201" y="8"/>
                  </a:moveTo>
                  <a:cubicBezTo>
                    <a:pt x="204" y="8"/>
                    <a:pt x="207" y="11"/>
                    <a:pt x="207" y="14"/>
                  </a:cubicBezTo>
                  <a:cubicBezTo>
                    <a:pt x="207" y="18"/>
                    <a:pt x="204" y="21"/>
                    <a:pt x="201" y="21"/>
                  </a:cubicBezTo>
                  <a:cubicBezTo>
                    <a:pt x="197" y="21"/>
                    <a:pt x="194" y="18"/>
                    <a:pt x="194" y="14"/>
                  </a:cubicBezTo>
                  <a:cubicBezTo>
                    <a:pt x="194" y="11"/>
                    <a:pt x="197" y="8"/>
                    <a:pt x="201" y="8"/>
                  </a:cubicBezTo>
                  <a:close/>
                  <a:moveTo>
                    <a:pt x="201" y="36"/>
                  </a:moveTo>
                  <a:cubicBezTo>
                    <a:pt x="204" y="36"/>
                    <a:pt x="207" y="39"/>
                    <a:pt x="207" y="43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3"/>
                  </a:cubicBezTo>
                  <a:cubicBezTo>
                    <a:pt x="194" y="39"/>
                    <a:pt x="197" y="36"/>
                    <a:pt x="201" y="36"/>
                  </a:cubicBezTo>
                  <a:close/>
                  <a:moveTo>
                    <a:pt x="83" y="28"/>
                  </a:moveTo>
                  <a:cubicBezTo>
                    <a:pt x="83" y="36"/>
                    <a:pt x="83" y="36"/>
                    <a:pt x="83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28"/>
                    <a:pt x="9" y="28"/>
                    <a:pt x="9" y="28"/>
                  </a:cubicBezTo>
                  <a:lnTo>
                    <a:pt x="83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21" name="Group 720"/>
          <p:cNvGrpSpPr/>
          <p:nvPr/>
        </p:nvGrpSpPr>
        <p:grpSpPr>
          <a:xfrm>
            <a:off x="6385871" y="2790872"/>
            <a:ext cx="670254" cy="268646"/>
            <a:chOff x="457217" y="4409663"/>
            <a:chExt cx="2564824" cy="1028008"/>
          </a:xfrm>
          <a:solidFill>
            <a:schemeClr val="accent1">
              <a:lumMod val="50000"/>
            </a:schemeClr>
          </a:solidFill>
        </p:grpSpPr>
        <p:sp>
          <p:nvSpPr>
            <p:cNvPr id="722" name="Freeform 405"/>
            <p:cNvSpPr>
              <a:spLocks noEditPoints="1"/>
            </p:cNvSpPr>
            <p:nvPr/>
          </p:nvSpPr>
          <p:spPr bwMode="auto">
            <a:xfrm>
              <a:off x="2321788" y="5030664"/>
              <a:ext cx="412369" cy="407007"/>
            </a:xfrm>
            <a:custGeom>
              <a:avLst/>
              <a:gdLst>
                <a:gd name="T0" fmla="*/ 23016 w 46"/>
                <a:gd name="T1" fmla="*/ 0 h 46"/>
                <a:gd name="T2" fmla="*/ 0 w 46"/>
                <a:gd name="T3" fmla="*/ 21262 h 46"/>
                <a:gd name="T4" fmla="*/ 23016 w 46"/>
                <a:gd name="T5" fmla="*/ 42517 h 46"/>
                <a:gd name="T6" fmla="*/ 45650 w 46"/>
                <a:gd name="T7" fmla="*/ 21262 h 46"/>
                <a:gd name="T8" fmla="*/ 23016 w 46"/>
                <a:gd name="T9" fmla="*/ 0 h 46"/>
                <a:gd name="T10" fmla="*/ 21753 w 46"/>
                <a:gd name="T11" fmla="*/ 35037 h 46"/>
                <a:gd name="T12" fmla="*/ 8007 w 46"/>
                <a:gd name="T13" fmla="*/ 21262 h 46"/>
                <a:gd name="T14" fmla="*/ 21753 w 46"/>
                <a:gd name="T15" fmla="*/ 7569 h 46"/>
                <a:gd name="T16" fmla="*/ 36984 w 46"/>
                <a:gd name="T17" fmla="*/ 21262 h 46"/>
                <a:gd name="T18" fmla="*/ 21753 w 46"/>
                <a:gd name="T19" fmla="*/ 35037 h 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6"/>
                <a:gd name="T31" fmla="*/ 0 h 46"/>
                <a:gd name="T32" fmla="*/ 46 w 46"/>
                <a:gd name="T33" fmla="*/ 46 h 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5" y="46"/>
                    <a:pt x="46" y="36"/>
                    <a:pt x="46" y="23"/>
                  </a:cubicBezTo>
                  <a:cubicBezTo>
                    <a:pt x="46" y="10"/>
                    <a:pt x="35" y="0"/>
                    <a:pt x="23" y="0"/>
                  </a:cubicBezTo>
                  <a:close/>
                  <a:moveTo>
                    <a:pt x="22" y="38"/>
                  </a:moveTo>
                  <a:cubicBezTo>
                    <a:pt x="14" y="38"/>
                    <a:pt x="8" y="31"/>
                    <a:pt x="8" y="23"/>
                  </a:cubicBezTo>
                  <a:cubicBezTo>
                    <a:pt x="8" y="15"/>
                    <a:pt x="14" y="8"/>
                    <a:pt x="22" y="8"/>
                  </a:cubicBezTo>
                  <a:cubicBezTo>
                    <a:pt x="31" y="8"/>
                    <a:pt x="37" y="15"/>
                    <a:pt x="37" y="23"/>
                  </a:cubicBezTo>
                  <a:cubicBezTo>
                    <a:pt x="37" y="31"/>
                    <a:pt x="31" y="38"/>
                    <a:pt x="22" y="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616872"/>
                </a:solidFill>
                <a:effectLst/>
                <a:uLnTx/>
                <a:uFillTx/>
              </a:endParaRPr>
            </a:p>
          </p:txBody>
        </p:sp>
        <p:sp>
          <p:nvSpPr>
            <p:cNvPr id="723" name="Freeform 405"/>
            <p:cNvSpPr>
              <a:spLocks noEditPoints="1"/>
            </p:cNvSpPr>
            <p:nvPr/>
          </p:nvSpPr>
          <p:spPr bwMode="auto">
            <a:xfrm>
              <a:off x="733199" y="5030666"/>
              <a:ext cx="412368" cy="407005"/>
            </a:xfrm>
            <a:custGeom>
              <a:avLst/>
              <a:gdLst>
                <a:gd name="T0" fmla="*/ 23016 w 46"/>
                <a:gd name="T1" fmla="*/ 0 h 46"/>
                <a:gd name="T2" fmla="*/ 0 w 46"/>
                <a:gd name="T3" fmla="*/ 21262 h 46"/>
                <a:gd name="T4" fmla="*/ 23016 w 46"/>
                <a:gd name="T5" fmla="*/ 42517 h 46"/>
                <a:gd name="T6" fmla="*/ 45650 w 46"/>
                <a:gd name="T7" fmla="*/ 21262 h 46"/>
                <a:gd name="T8" fmla="*/ 23016 w 46"/>
                <a:gd name="T9" fmla="*/ 0 h 46"/>
                <a:gd name="T10" fmla="*/ 21753 w 46"/>
                <a:gd name="T11" fmla="*/ 35037 h 46"/>
                <a:gd name="T12" fmla="*/ 8007 w 46"/>
                <a:gd name="T13" fmla="*/ 21262 h 46"/>
                <a:gd name="T14" fmla="*/ 21753 w 46"/>
                <a:gd name="T15" fmla="*/ 7569 h 46"/>
                <a:gd name="T16" fmla="*/ 36984 w 46"/>
                <a:gd name="T17" fmla="*/ 21262 h 46"/>
                <a:gd name="T18" fmla="*/ 21753 w 46"/>
                <a:gd name="T19" fmla="*/ 35037 h 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6"/>
                <a:gd name="T31" fmla="*/ 0 h 46"/>
                <a:gd name="T32" fmla="*/ 46 w 46"/>
                <a:gd name="T33" fmla="*/ 46 h 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5" y="46"/>
                    <a:pt x="46" y="36"/>
                    <a:pt x="46" y="23"/>
                  </a:cubicBezTo>
                  <a:cubicBezTo>
                    <a:pt x="46" y="10"/>
                    <a:pt x="35" y="0"/>
                    <a:pt x="23" y="0"/>
                  </a:cubicBezTo>
                  <a:close/>
                  <a:moveTo>
                    <a:pt x="22" y="38"/>
                  </a:moveTo>
                  <a:cubicBezTo>
                    <a:pt x="14" y="38"/>
                    <a:pt x="8" y="31"/>
                    <a:pt x="8" y="23"/>
                  </a:cubicBezTo>
                  <a:cubicBezTo>
                    <a:pt x="8" y="15"/>
                    <a:pt x="14" y="8"/>
                    <a:pt x="22" y="8"/>
                  </a:cubicBezTo>
                  <a:cubicBezTo>
                    <a:pt x="31" y="8"/>
                    <a:pt x="37" y="15"/>
                    <a:pt x="37" y="23"/>
                  </a:cubicBezTo>
                  <a:cubicBezTo>
                    <a:pt x="37" y="31"/>
                    <a:pt x="31" y="38"/>
                    <a:pt x="22" y="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616872"/>
                </a:solidFill>
                <a:effectLst/>
                <a:uLnTx/>
                <a:uFillTx/>
              </a:endParaRPr>
            </a:p>
          </p:txBody>
        </p:sp>
        <p:sp>
          <p:nvSpPr>
            <p:cNvPr id="724" name="Freeform 723"/>
            <p:cNvSpPr/>
            <p:nvPr/>
          </p:nvSpPr>
          <p:spPr>
            <a:xfrm>
              <a:off x="457217" y="4409663"/>
              <a:ext cx="2564824" cy="867582"/>
            </a:xfrm>
            <a:custGeom>
              <a:avLst/>
              <a:gdLst/>
              <a:ahLst/>
              <a:cxnLst/>
              <a:rect l="l" t="t" r="r" b="b"/>
              <a:pathLst>
                <a:path w="2564824" h="867582">
                  <a:moveTo>
                    <a:pt x="2226710" y="427307"/>
                  </a:moveTo>
                  <a:cubicBezTo>
                    <a:pt x="2216127" y="477049"/>
                    <a:pt x="2221418" y="485515"/>
                    <a:pt x="2261635" y="513032"/>
                  </a:cubicBezTo>
                  <a:cubicBezTo>
                    <a:pt x="2325135" y="542665"/>
                    <a:pt x="2414035" y="543724"/>
                    <a:pt x="2480710" y="551132"/>
                  </a:cubicBezTo>
                  <a:cubicBezTo>
                    <a:pt x="2411918" y="455882"/>
                    <a:pt x="2308202" y="424132"/>
                    <a:pt x="2226710" y="427307"/>
                  </a:cubicBezTo>
                  <a:close/>
                  <a:moveTo>
                    <a:pt x="149207" y="324262"/>
                  </a:moveTo>
                  <a:lnTo>
                    <a:pt x="104757" y="371887"/>
                  </a:lnTo>
                  <a:lnTo>
                    <a:pt x="104757" y="508412"/>
                  </a:lnTo>
                  <a:lnTo>
                    <a:pt x="234932" y="333787"/>
                  </a:lnTo>
                  <a:close/>
                  <a:moveTo>
                    <a:pt x="790424" y="61676"/>
                  </a:moveTo>
                  <a:lnTo>
                    <a:pt x="341996" y="127644"/>
                  </a:lnTo>
                  <a:lnTo>
                    <a:pt x="429190" y="243631"/>
                  </a:lnTo>
                  <a:cubicBezTo>
                    <a:pt x="611996" y="264532"/>
                    <a:pt x="588657" y="265224"/>
                    <a:pt x="668391" y="276022"/>
                  </a:cubicBezTo>
                  <a:close/>
                  <a:moveTo>
                    <a:pt x="1265326" y="50071"/>
                  </a:moveTo>
                  <a:lnTo>
                    <a:pt x="1296939" y="314015"/>
                  </a:lnTo>
                  <a:lnTo>
                    <a:pt x="1966774" y="336320"/>
                  </a:lnTo>
                  <a:lnTo>
                    <a:pt x="1479765" y="101110"/>
                  </a:lnTo>
                  <a:cubicBezTo>
                    <a:pt x="1375202" y="50304"/>
                    <a:pt x="1351452" y="57896"/>
                    <a:pt x="1265326" y="50071"/>
                  </a:cubicBezTo>
                  <a:close/>
                  <a:moveTo>
                    <a:pt x="1051905" y="41983"/>
                  </a:moveTo>
                  <a:cubicBezTo>
                    <a:pt x="979692" y="40925"/>
                    <a:pt x="927298" y="45181"/>
                    <a:pt x="823255" y="56427"/>
                  </a:cubicBezTo>
                  <a:lnTo>
                    <a:pt x="743822" y="288263"/>
                  </a:lnTo>
                  <a:lnTo>
                    <a:pt x="1217256" y="314046"/>
                  </a:lnTo>
                  <a:lnTo>
                    <a:pt x="1218731" y="49266"/>
                  </a:lnTo>
                  <a:cubicBezTo>
                    <a:pt x="1145696" y="45166"/>
                    <a:pt x="1095233" y="42618"/>
                    <a:pt x="1051905" y="41983"/>
                  </a:cubicBezTo>
                  <a:close/>
                  <a:moveTo>
                    <a:pt x="1091501" y="1"/>
                  </a:moveTo>
                  <a:cubicBezTo>
                    <a:pt x="1200963" y="-137"/>
                    <a:pt x="1292357" y="8569"/>
                    <a:pt x="1391835" y="28350"/>
                  </a:cubicBezTo>
                  <a:cubicBezTo>
                    <a:pt x="1481100" y="55353"/>
                    <a:pt x="1510040" y="72832"/>
                    <a:pt x="1583432" y="103010"/>
                  </a:cubicBezTo>
                  <a:lnTo>
                    <a:pt x="2048654" y="335914"/>
                  </a:lnTo>
                  <a:lnTo>
                    <a:pt x="2209520" y="382985"/>
                  </a:lnTo>
                  <a:cubicBezTo>
                    <a:pt x="2323229" y="411364"/>
                    <a:pt x="2345550" y="418431"/>
                    <a:pt x="2415069" y="457056"/>
                  </a:cubicBezTo>
                  <a:lnTo>
                    <a:pt x="2433112" y="468356"/>
                  </a:lnTo>
                  <a:lnTo>
                    <a:pt x="2433371" y="468409"/>
                  </a:lnTo>
                  <a:lnTo>
                    <a:pt x="2435664" y="469954"/>
                  </a:lnTo>
                  <a:cubicBezTo>
                    <a:pt x="2461557" y="493644"/>
                    <a:pt x="2477927" y="495110"/>
                    <a:pt x="2513344" y="541023"/>
                  </a:cubicBezTo>
                  <a:lnTo>
                    <a:pt x="2525945" y="560981"/>
                  </a:lnTo>
                  <a:cubicBezTo>
                    <a:pt x="2534747" y="581793"/>
                    <a:pt x="2539615" y="604675"/>
                    <a:pt x="2539615" y="628692"/>
                  </a:cubicBezTo>
                  <a:lnTo>
                    <a:pt x="2539615" y="686206"/>
                  </a:lnTo>
                  <a:lnTo>
                    <a:pt x="2531918" y="724330"/>
                  </a:lnTo>
                  <a:lnTo>
                    <a:pt x="2550959" y="732216"/>
                  </a:lnTo>
                  <a:cubicBezTo>
                    <a:pt x="2559525" y="740783"/>
                    <a:pt x="2564824" y="752617"/>
                    <a:pt x="2564824" y="765690"/>
                  </a:cubicBezTo>
                  <a:lnTo>
                    <a:pt x="2552124" y="823222"/>
                  </a:lnTo>
                  <a:cubicBezTo>
                    <a:pt x="2529898" y="849367"/>
                    <a:pt x="2502356" y="867386"/>
                    <a:pt x="2476211" y="867386"/>
                  </a:cubicBezTo>
                  <a:lnTo>
                    <a:pt x="2331631" y="867386"/>
                  </a:lnTo>
                  <a:lnTo>
                    <a:pt x="2331631" y="867582"/>
                  </a:lnTo>
                  <a:lnTo>
                    <a:pt x="2312426" y="867582"/>
                  </a:lnTo>
                  <a:lnTo>
                    <a:pt x="2316593" y="826243"/>
                  </a:lnTo>
                  <a:cubicBezTo>
                    <a:pt x="2316593" y="689962"/>
                    <a:pt x="2206116" y="579485"/>
                    <a:pt x="2069835" y="579485"/>
                  </a:cubicBezTo>
                  <a:cubicBezTo>
                    <a:pt x="1933554" y="579485"/>
                    <a:pt x="1823077" y="689962"/>
                    <a:pt x="1823077" y="826243"/>
                  </a:cubicBezTo>
                  <a:lnTo>
                    <a:pt x="1827244" y="867582"/>
                  </a:lnTo>
                  <a:lnTo>
                    <a:pt x="721566" y="867582"/>
                  </a:lnTo>
                  <a:lnTo>
                    <a:pt x="725968" y="823908"/>
                  </a:lnTo>
                  <a:cubicBezTo>
                    <a:pt x="725968" y="687627"/>
                    <a:pt x="615492" y="577151"/>
                    <a:pt x="479211" y="577151"/>
                  </a:cubicBezTo>
                  <a:cubicBezTo>
                    <a:pt x="342930" y="577151"/>
                    <a:pt x="232453" y="687627"/>
                    <a:pt x="232453" y="823908"/>
                  </a:cubicBezTo>
                  <a:lnTo>
                    <a:pt x="236856" y="867582"/>
                  </a:lnTo>
                  <a:lnTo>
                    <a:pt x="141603" y="865553"/>
                  </a:lnTo>
                  <a:cubicBezTo>
                    <a:pt x="101732" y="865028"/>
                    <a:pt x="58888" y="839251"/>
                    <a:pt x="29328" y="794966"/>
                  </a:cubicBezTo>
                  <a:cubicBezTo>
                    <a:pt x="-1961" y="748089"/>
                    <a:pt x="-3418" y="679393"/>
                    <a:pt x="3170" y="643769"/>
                  </a:cubicBezTo>
                  <a:cubicBezTo>
                    <a:pt x="9757" y="608145"/>
                    <a:pt x="30568" y="621384"/>
                    <a:pt x="68853" y="581222"/>
                  </a:cubicBezTo>
                  <a:lnTo>
                    <a:pt x="80482" y="364702"/>
                  </a:lnTo>
                  <a:lnTo>
                    <a:pt x="285826" y="136098"/>
                  </a:lnTo>
                  <a:cubicBezTo>
                    <a:pt x="216947" y="125142"/>
                    <a:pt x="221094" y="123709"/>
                    <a:pt x="193489" y="84177"/>
                  </a:cubicBezTo>
                  <a:cubicBezTo>
                    <a:pt x="223115" y="73757"/>
                    <a:pt x="253122" y="88567"/>
                    <a:pt x="344111" y="77454"/>
                  </a:cubicBezTo>
                  <a:lnTo>
                    <a:pt x="377478" y="74646"/>
                  </a:lnTo>
                  <a:cubicBezTo>
                    <a:pt x="573493" y="52882"/>
                    <a:pt x="769508" y="15245"/>
                    <a:pt x="975047" y="3006"/>
                  </a:cubicBezTo>
                  <a:cubicBezTo>
                    <a:pt x="1016518" y="1077"/>
                    <a:pt x="1055013" y="48"/>
                    <a:pt x="1091501" y="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17" name="Group 716"/>
          <p:cNvGrpSpPr/>
          <p:nvPr/>
        </p:nvGrpSpPr>
        <p:grpSpPr>
          <a:xfrm>
            <a:off x="7765763" y="3864114"/>
            <a:ext cx="670254" cy="268646"/>
            <a:chOff x="457217" y="4409663"/>
            <a:chExt cx="2564824" cy="1028008"/>
          </a:xfrm>
          <a:solidFill>
            <a:schemeClr val="accent1">
              <a:lumMod val="50000"/>
            </a:schemeClr>
          </a:solidFill>
        </p:grpSpPr>
        <p:sp>
          <p:nvSpPr>
            <p:cNvPr id="718" name="Freeform 405"/>
            <p:cNvSpPr>
              <a:spLocks noEditPoints="1"/>
            </p:cNvSpPr>
            <p:nvPr/>
          </p:nvSpPr>
          <p:spPr bwMode="auto">
            <a:xfrm>
              <a:off x="2321788" y="5030664"/>
              <a:ext cx="412369" cy="407007"/>
            </a:xfrm>
            <a:custGeom>
              <a:avLst/>
              <a:gdLst>
                <a:gd name="T0" fmla="*/ 23016 w 46"/>
                <a:gd name="T1" fmla="*/ 0 h 46"/>
                <a:gd name="T2" fmla="*/ 0 w 46"/>
                <a:gd name="T3" fmla="*/ 21262 h 46"/>
                <a:gd name="T4" fmla="*/ 23016 w 46"/>
                <a:gd name="T5" fmla="*/ 42517 h 46"/>
                <a:gd name="T6" fmla="*/ 45650 w 46"/>
                <a:gd name="T7" fmla="*/ 21262 h 46"/>
                <a:gd name="T8" fmla="*/ 23016 w 46"/>
                <a:gd name="T9" fmla="*/ 0 h 46"/>
                <a:gd name="T10" fmla="*/ 21753 w 46"/>
                <a:gd name="T11" fmla="*/ 35037 h 46"/>
                <a:gd name="T12" fmla="*/ 8007 w 46"/>
                <a:gd name="T13" fmla="*/ 21262 h 46"/>
                <a:gd name="T14" fmla="*/ 21753 w 46"/>
                <a:gd name="T15" fmla="*/ 7569 h 46"/>
                <a:gd name="T16" fmla="*/ 36984 w 46"/>
                <a:gd name="T17" fmla="*/ 21262 h 46"/>
                <a:gd name="T18" fmla="*/ 21753 w 46"/>
                <a:gd name="T19" fmla="*/ 35037 h 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6"/>
                <a:gd name="T31" fmla="*/ 0 h 46"/>
                <a:gd name="T32" fmla="*/ 46 w 46"/>
                <a:gd name="T33" fmla="*/ 46 h 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5" y="46"/>
                    <a:pt x="46" y="36"/>
                    <a:pt x="46" y="23"/>
                  </a:cubicBezTo>
                  <a:cubicBezTo>
                    <a:pt x="46" y="10"/>
                    <a:pt x="35" y="0"/>
                    <a:pt x="23" y="0"/>
                  </a:cubicBezTo>
                  <a:close/>
                  <a:moveTo>
                    <a:pt x="22" y="38"/>
                  </a:moveTo>
                  <a:cubicBezTo>
                    <a:pt x="14" y="38"/>
                    <a:pt x="8" y="31"/>
                    <a:pt x="8" y="23"/>
                  </a:cubicBezTo>
                  <a:cubicBezTo>
                    <a:pt x="8" y="15"/>
                    <a:pt x="14" y="8"/>
                    <a:pt x="22" y="8"/>
                  </a:cubicBezTo>
                  <a:cubicBezTo>
                    <a:pt x="31" y="8"/>
                    <a:pt x="37" y="15"/>
                    <a:pt x="37" y="23"/>
                  </a:cubicBezTo>
                  <a:cubicBezTo>
                    <a:pt x="37" y="31"/>
                    <a:pt x="31" y="38"/>
                    <a:pt x="22" y="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616872"/>
                </a:solidFill>
                <a:effectLst/>
                <a:uLnTx/>
                <a:uFillTx/>
              </a:endParaRPr>
            </a:p>
          </p:txBody>
        </p:sp>
        <p:sp>
          <p:nvSpPr>
            <p:cNvPr id="719" name="Freeform 405"/>
            <p:cNvSpPr>
              <a:spLocks noEditPoints="1"/>
            </p:cNvSpPr>
            <p:nvPr/>
          </p:nvSpPr>
          <p:spPr bwMode="auto">
            <a:xfrm>
              <a:off x="733199" y="5030666"/>
              <a:ext cx="412368" cy="407005"/>
            </a:xfrm>
            <a:custGeom>
              <a:avLst/>
              <a:gdLst>
                <a:gd name="T0" fmla="*/ 23016 w 46"/>
                <a:gd name="T1" fmla="*/ 0 h 46"/>
                <a:gd name="T2" fmla="*/ 0 w 46"/>
                <a:gd name="T3" fmla="*/ 21262 h 46"/>
                <a:gd name="T4" fmla="*/ 23016 w 46"/>
                <a:gd name="T5" fmla="*/ 42517 h 46"/>
                <a:gd name="T6" fmla="*/ 45650 w 46"/>
                <a:gd name="T7" fmla="*/ 21262 h 46"/>
                <a:gd name="T8" fmla="*/ 23016 w 46"/>
                <a:gd name="T9" fmla="*/ 0 h 46"/>
                <a:gd name="T10" fmla="*/ 21753 w 46"/>
                <a:gd name="T11" fmla="*/ 35037 h 46"/>
                <a:gd name="T12" fmla="*/ 8007 w 46"/>
                <a:gd name="T13" fmla="*/ 21262 h 46"/>
                <a:gd name="T14" fmla="*/ 21753 w 46"/>
                <a:gd name="T15" fmla="*/ 7569 h 46"/>
                <a:gd name="T16" fmla="*/ 36984 w 46"/>
                <a:gd name="T17" fmla="*/ 21262 h 46"/>
                <a:gd name="T18" fmla="*/ 21753 w 46"/>
                <a:gd name="T19" fmla="*/ 35037 h 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6"/>
                <a:gd name="T31" fmla="*/ 0 h 46"/>
                <a:gd name="T32" fmla="*/ 46 w 46"/>
                <a:gd name="T33" fmla="*/ 46 h 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5" y="46"/>
                    <a:pt x="46" y="36"/>
                    <a:pt x="46" y="23"/>
                  </a:cubicBezTo>
                  <a:cubicBezTo>
                    <a:pt x="46" y="10"/>
                    <a:pt x="35" y="0"/>
                    <a:pt x="23" y="0"/>
                  </a:cubicBezTo>
                  <a:close/>
                  <a:moveTo>
                    <a:pt x="22" y="38"/>
                  </a:moveTo>
                  <a:cubicBezTo>
                    <a:pt x="14" y="38"/>
                    <a:pt x="8" y="31"/>
                    <a:pt x="8" y="23"/>
                  </a:cubicBezTo>
                  <a:cubicBezTo>
                    <a:pt x="8" y="15"/>
                    <a:pt x="14" y="8"/>
                    <a:pt x="22" y="8"/>
                  </a:cubicBezTo>
                  <a:cubicBezTo>
                    <a:pt x="31" y="8"/>
                    <a:pt x="37" y="15"/>
                    <a:pt x="37" y="23"/>
                  </a:cubicBezTo>
                  <a:cubicBezTo>
                    <a:pt x="37" y="31"/>
                    <a:pt x="31" y="38"/>
                    <a:pt x="22" y="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616872"/>
                </a:solidFill>
                <a:effectLst/>
                <a:uLnTx/>
                <a:uFillTx/>
              </a:endParaRPr>
            </a:p>
          </p:txBody>
        </p:sp>
        <p:sp>
          <p:nvSpPr>
            <p:cNvPr id="720" name="Freeform 719"/>
            <p:cNvSpPr/>
            <p:nvPr/>
          </p:nvSpPr>
          <p:spPr>
            <a:xfrm>
              <a:off x="457217" y="4409663"/>
              <a:ext cx="2564824" cy="867582"/>
            </a:xfrm>
            <a:custGeom>
              <a:avLst/>
              <a:gdLst/>
              <a:ahLst/>
              <a:cxnLst/>
              <a:rect l="l" t="t" r="r" b="b"/>
              <a:pathLst>
                <a:path w="2564824" h="867582">
                  <a:moveTo>
                    <a:pt x="2226710" y="427307"/>
                  </a:moveTo>
                  <a:cubicBezTo>
                    <a:pt x="2216127" y="477049"/>
                    <a:pt x="2221418" y="485515"/>
                    <a:pt x="2261635" y="513032"/>
                  </a:cubicBezTo>
                  <a:cubicBezTo>
                    <a:pt x="2325135" y="542665"/>
                    <a:pt x="2414035" y="543724"/>
                    <a:pt x="2480710" y="551132"/>
                  </a:cubicBezTo>
                  <a:cubicBezTo>
                    <a:pt x="2411918" y="455882"/>
                    <a:pt x="2308202" y="424132"/>
                    <a:pt x="2226710" y="427307"/>
                  </a:cubicBezTo>
                  <a:close/>
                  <a:moveTo>
                    <a:pt x="149207" y="324262"/>
                  </a:moveTo>
                  <a:lnTo>
                    <a:pt x="104757" y="371887"/>
                  </a:lnTo>
                  <a:lnTo>
                    <a:pt x="104757" y="508412"/>
                  </a:lnTo>
                  <a:lnTo>
                    <a:pt x="234932" y="333787"/>
                  </a:lnTo>
                  <a:close/>
                  <a:moveTo>
                    <a:pt x="790424" y="61676"/>
                  </a:moveTo>
                  <a:lnTo>
                    <a:pt x="341996" y="127644"/>
                  </a:lnTo>
                  <a:lnTo>
                    <a:pt x="429190" y="243631"/>
                  </a:lnTo>
                  <a:cubicBezTo>
                    <a:pt x="611996" y="264532"/>
                    <a:pt x="588657" y="265224"/>
                    <a:pt x="668391" y="276022"/>
                  </a:cubicBezTo>
                  <a:close/>
                  <a:moveTo>
                    <a:pt x="1265326" y="50071"/>
                  </a:moveTo>
                  <a:lnTo>
                    <a:pt x="1296939" y="314015"/>
                  </a:lnTo>
                  <a:lnTo>
                    <a:pt x="1966774" y="336320"/>
                  </a:lnTo>
                  <a:lnTo>
                    <a:pt x="1479765" y="101110"/>
                  </a:lnTo>
                  <a:cubicBezTo>
                    <a:pt x="1375202" y="50304"/>
                    <a:pt x="1351452" y="57896"/>
                    <a:pt x="1265326" y="50071"/>
                  </a:cubicBezTo>
                  <a:close/>
                  <a:moveTo>
                    <a:pt x="1051905" y="41983"/>
                  </a:moveTo>
                  <a:cubicBezTo>
                    <a:pt x="979692" y="40925"/>
                    <a:pt x="927298" y="45181"/>
                    <a:pt x="823255" y="56427"/>
                  </a:cubicBezTo>
                  <a:lnTo>
                    <a:pt x="743822" y="288263"/>
                  </a:lnTo>
                  <a:lnTo>
                    <a:pt x="1217256" y="314046"/>
                  </a:lnTo>
                  <a:lnTo>
                    <a:pt x="1218731" y="49266"/>
                  </a:lnTo>
                  <a:cubicBezTo>
                    <a:pt x="1145696" y="45166"/>
                    <a:pt x="1095233" y="42618"/>
                    <a:pt x="1051905" y="41983"/>
                  </a:cubicBezTo>
                  <a:close/>
                  <a:moveTo>
                    <a:pt x="1091501" y="1"/>
                  </a:moveTo>
                  <a:cubicBezTo>
                    <a:pt x="1200963" y="-137"/>
                    <a:pt x="1292357" y="8569"/>
                    <a:pt x="1391835" y="28350"/>
                  </a:cubicBezTo>
                  <a:cubicBezTo>
                    <a:pt x="1481100" y="55353"/>
                    <a:pt x="1510040" y="72832"/>
                    <a:pt x="1583432" y="103010"/>
                  </a:cubicBezTo>
                  <a:lnTo>
                    <a:pt x="2048654" y="335914"/>
                  </a:lnTo>
                  <a:lnTo>
                    <a:pt x="2209520" y="382985"/>
                  </a:lnTo>
                  <a:cubicBezTo>
                    <a:pt x="2323229" y="411364"/>
                    <a:pt x="2345550" y="418431"/>
                    <a:pt x="2415069" y="457056"/>
                  </a:cubicBezTo>
                  <a:lnTo>
                    <a:pt x="2433112" y="468356"/>
                  </a:lnTo>
                  <a:lnTo>
                    <a:pt x="2433371" y="468409"/>
                  </a:lnTo>
                  <a:lnTo>
                    <a:pt x="2435664" y="469954"/>
                  </a:lnTo>
                  <a:cubicBezTo>
                    <a:pt x="2461557" y="493644"/>
                    <a:pt x="2477927" y="495110"/>
                    <a:pt x="2513344" y="541023"/>
                  </a:cubicBezTo>
                  <a:lnTo>
                    <a:pt x="2525945" y="560981"/>
                  </a:lnTo>
                  <a:cubicBezTo>
                    <a:pt x="2534747" y="581793"/>
                    <a:pt x="2539615" y="604675"/>
                    <a:pt x="2539615" y="628692"/>
                  </a:cubicBezTo>
                  <a:lnTo>
                    <a:pt x="2539615" y="686206"/>
                  </a:lnTo>
                  <a:lnTo>
                    <a:pt x="2531918" y="724330"/>
                  </a:lnTo>
                  <a:lnTo>
                    <a:pt x="2550959" y="732216"/>
                  </a:lnTo>
                  <a:cubicBezTo>
                    <a:pt x="2559525" y="740783"/>
                    <a:pt x="2564824" y="752617"/>
                    <a:pt x="2564824" y="765690"/>
                  </a:cubicBezTo>
                  <a:lnTo>
                    <a:pt x="2552124" y="823222"/>
                  </a:lnTo>
                  <a:cubicBezTo>
                    <a:pt x="2529898" y="849367"/>
                    <a:pt x="2502356" y="867386"/>
                    <a:pt x="2476211" y="867386"/>
                  </a:cubicBezTo>
                  <a:lnTo>
                    <a:pt x="2331631" y="867386"/>
                  </a:lnTo>
                  <a:lnTo>
                    <a:pt x="2331631" y="867582"/>
                  </a:lnTo>
                  <a:lnTo>
                    <a:pt x="2312426" y="867582"/>
                  </a:lnTo>
                  <a:lnTo>
                    <a:pt x="2316593" y="826243"/>
                  </a:lnTo>
                  <a:cubicBezTo>
                    <a:pt x="2316593" y="689962"/>
                    <a:pt x="2206116" y="579485"/>
                    <a:pt x="2069835" y="579485"/>
                  </a:cubicBezTo>
                  <a:cubicBezTo>
                    <a:pt x="1933554" y="579485"/>
                    <a:pt x="1823077" y="689962"/>
                    <a:pt x="1823077" y="826243"/>
                  </a:cubicBezTo>
                  <a:lnTo>
                    <a:pt x="1827244" y="867582"/>
                  </a:lnTo>
                  <a:lnTo>
                    <a:pt x="721566" y="867582"/>
                  </a:lnTo>
                  <a:lnTo>
                    <a:pt x="725968" y="823908"/>
                  </a:lnTo>
                  <a:cubicBezTo>
                    <a:pt x="725968" y="687627"/>
                    <a:pt x="615492" y="577151"/>
                    <a:pt x="479211" y="577151"/>
                  </a:cubicBezTo>
                  <a:cubicBezTo>
                    <a:pt x="342930" y="577151"/>
                    <a:pt x="232453" y="687627"/>
                    <a:pt x="232453" y="823908"/>
                  </a:cubicBezTo>
                  <a:lnTo>
                    <a:pt x="236856" y="867582"/>
                  </a:lnTo>
                  <a:lnTo>
                    <a:pt x="141603" y="865553"/>
                  </a:lnTo>
                  <a:cubicBezTo>
                    <a:pt x="101732" y="865028"/>
                    <a:pt x="58888" y="839251"/>
                    <a:pt x="29328" y="794966"/>
                  </a:cubicBezTo>
                  <a:cubicBezTo>
                    <a:pt x="-1961" y="748089"/>
                    <a:pt x="-3418" y="679393"/>
                    <a:pt x="3170" y="643769"/>
                  </a:cubicBezTo>
                  <a:cubicBezTo>
                    <a:pt x="9757" y="608145"/>
                    <a:pt x="30568" y="621384"/>
                    <a:pt x="68853" y="581222"/>
                  </a:cubicBezTo>
                  <a:lnTo>
                    <a:pt x="80482" y="364702"/>
                  </a:lnTo>
                  <a:lnTo>
                    <a:pt x="285826" y="136098"/>
                  </a:lnTo>
                  <a:cubicBezTo>
                    <a:pt x="216947" y="125142"/>
                    <a:pt x="221094" y="123709"/>
                    <a:pt x="193489" y="84177"/>
                  </a:cubicBezTo>
                  <a:cubicBezTo>
                    <a:pt x="223115" y="73757"/>
                    <a:pt x="253122" y="88567"/>
                    <a:pt x="344111" y="77454"/>
                  </a:cubicBezTo>
                  <a:lnTo>
                    <a:pt x="377478" y="74646"/>
                  </a:lnTo>
                  <a:cubicBezTo>
                    <a:pt x="573493" y="52882"/>
                    <a:pt x="769508" y="15245"/>
                    <a:pt x="975047" y="3006"/>
                  </a:cubicBezTo>
                  <a:cubicBezTo>
                    <a:pt x="1016518" y="1077"/>
                    <a:pt x="1055013" y="48"/>
                    <a:pt x="1091501" y="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44" name="Group 543"/>
          <p:cNvGrpSpPr/>
          <p:nvPr/>
        </p:nvGrpSpPr>
        <p:grpSpPr>
          <a:xfrm>
            <a:off x="8010414" y="1209225"/>
            <a:ext cx="401874" cy="509074"/>
            <a:chOff x="3963587" y="2119746"/>
            <a:chExt cx="3576594" cy="4530653"/>
          </a:xfrm>
          <a:solidFill>
            <a:schemeClr val="accent1">
              <a:lumMod val="50000"/>
            </a:schemeClr>
          </a:solidFill>
        </p:grpSpPr>
        <p:grpSp>
          <p:nvGrpSpPr>
            <p:cNvPr id="545" name="Group 544"/>
            <p:cNvGrpSpPr/>
            <p:nvPr/>
          </p:nvGrpSpPr>
          <p:grpSpPr>
            <a:xfrm>
              <a:off x="3963587" y="2119746"/>
              <a:ext cx="3576593" cy="4530653"/>
              <a:chOff x="3963587" y="2119746"/>
              <a:chExt cx="3576593" cy="4530653"/>
            </a:xfrm>
            <a:grpFill/>
          </p:grpSpPr>
          <p:sp>
            <p:nvSpPr>
              <p:cNvPr id="558" name="Freeform 557"/>
              <p:cNvSpPr/>
              <p:nvPr/>
            </p:nvSpPr>
            <p:spPr>
              <a:xfrm>
                <a:off x="4430560" y="3111022"/>
                <a:ext cx="1111615" cy="3119471"/>
              </a:xfrm>
              <a:custGeom>
                <a:avLst/>
                <a:gdLst>
                  <a:gd name="connsiteX0" fmla="*/ 115250 w 950198"/>
                  <a:gd name="connsiteY0" fmla="*/ 0 h 2666493"/>
                  <a:gd name="connsiteX1" fmla="*/ 834948 w 950198"/>
                  <a:gd name="connsiteY1" fmla="*/ 0 h 2666493"/>
                  <a:gd name="connsiteX2" fmla="*/ 950198 w 950198"/>
                  <a:gd name="connsiteY2" fmla="*/ 115250 h 2666493"/>
                  <a:gd name="connsiteX3" fmla="*/ 950198 w 950198"/>
                  <a:gd name="connsiteY3" fmla="*/ 1598350 h 2666493"/>
                  <a:gd name="connsiteX4" fmla="*/ 834948 w 950198"/>
                  <a:gd name="connsiteY4" fmla="*/ 1713600 h 2666493"/>
                  <a:gd name="connsiteX5" fmla="*/ 755465 w 950198"/>
                  <a:gd name="connsiteY5" fmla="*/ 1713600 h 2666493"/>
                  <a:gd name="connsiteX6" fmla="*/ 755465 w 950198"/>
                  <a:gd name="connsiteY6" fmla="*/ 2026347 h 2666493"/>
                  <a:gd name="connsiteX7" fmla="*/ 687454 w 950198"/>
                  <a:gd name="connsiteY7" fmla="*/ 2094358 h 2666493"/>
                  <a:gd name="connsiteX8" fmla="*/ 579166 w 950198"/>
                  <a:gd name="connsiteY8" fmla="*/ 2094358 h 2666493"/>
                  <a:gd name="connsiteX9" fmla="*/ 579166 w 950198"/>
                  <a:gd name="connsiteY9" fmla="*/ 2355182 h 2666493"/>
                  <a:gd name="connsiteX10" fmla="*/ 553922 w 950198"/>
                  <a:gd name="connsiteY10" fmla="*/ 2380426 h 2666493"/>
                  <a:gd name="connsiteX11" fmla="*/ 502966 w 950198"/>
                  <a:gd name="connsiteY11" fmla="*/ 2380426 h 2666493"/>
                  <a:gd name="connsiteX12" fmla="*/ 502966 w 950198"/>
                  <a:gd name="connsiteY12" fmla="*/ 2659733 h 2666493"/>
                  <a:gd name="connsiteX13" fmla="*/ 496206 w 950198"/>
                  <a:gd name="connsiteY13" fmla="*/ 2666493 h 2666493"/>
                  <a:gd name="connsiteX14" fmla="*/ 453993 w 950198"/>
                  <a:gd name="connsiteY14" fmla="*/ 2666493 h 2666493"/>
                  <a:gd name="connsiteX15" fmla="*/ 447233 w 950198"/>
                  <a:gd name="connsiteY15" fmla="*/ 2659733 h 2666493"/>
                  <a:gd name="connsiteX16" fmla="*/ 447233 w 950198"/>
                  <a:gd name="connsiteY16" fmla="*/ 2380426 h 2666493"/>
                  <a:gd name="connsiteX17" fmla="*/ 396277 w 950198"/>
                  <a:gd name="connsiteY17" fmla="*/ 2380426 h 2666493"/>
                  <a:gd name="connsiteX18" fmla="*/ 371033 w 950198"/>
                  <a:gd name="connsiteY18" fmla="*/ 2355182 h 2666493"/>
                  <a:gd name="connsiteX19" fmla="*/ 371033 w 950198"/>
                  <a:gd name="connsiteY19" fmla="*/ 2094358 h 2666493"/>
                  <a:gd name="connsiteX20" fmla="*/ 262744 w 950198"/>
                  <a:gd name="connsiteY20" fmla="*/ 2094358 h 2666493"/>
                  <a:gd name="connsiteX21" fmla="*/ 194733 w 950198"/>
                  <a:gd name="connsiteY21" fmla="*/ 2026347 h 2666493"/>
                  <a:gd name="connsiteX22" fmla="*/ 194733 w 950198"/>
                  <a:gd name="connsiteY22" fmla="*/ 1713600 h 2666493"/>
                  <a:gd name="connsiteX23" fmla="*/ 115250 w 950198"/>
                  <a:gd name="connsiteY23" fmla="*/ 1713600 h 2666493"/>
                  <a:gd name="connsiteX24" fmla="*/ 0 w 950198"/>
                  <a:gd name="connsiteY24" fmla="*/ 1598350 h 2666493"/>
                  <a:gd name="connsiteX25" fmla="*/ 0 w 950198"/>
                  <a:gd name="connsiteY25" fmla="*/ 115250 h 2666493"/>
                  <a:gd name="connsiteX26" fmla="*/ 115250 w 950198"/>
                  <a:gd name="connsiteY26" fmla="*/ 0 h 2666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950198" h="2666493">
                    <a:moveTo>
                      <a:pt x="115250" y="0"/>
                    </a:moveTo>
                    <a:lnTo>
                      <a:pt x="834948" y="0"/>
                    </a:lnTo>
                    <a:cubicBezTo>
                      <a:pt x="898599" y="0"/>
                      <a:pt x="950198" y="51599"/>
                      <a:pt x="950198" y="115250"/>
                    </a:cubicBezTo>
                    <a:lnTo>
                      <a:pt x="950198" y="1598350"/>
                    </a:lnTo>
                    <a:cubicBezTo>
                      <a:pt x="950198" y="1662001"/>
                      <a:pt x="898599" y="1713600"/>
                      <a:pt x="834948" y="1713600"/>
                    </a:cubicBezTo>
                    <a:lnTo>
                      <a:pt x="755465" y="1713600"/>
                    </a:lnTo>
                    <a:lnTo>
                      <a:pt x="755465" y="2026347"/>
                    </a:lnTo>
                    <a:cubicBezTo>
                      <a:pt x="755465" y="2063908"/>
                      <a:pt x="725015" y="2094358"/>
                      <a:pt x="687454" y="2094358"/>
                    </a:cubicBezTo>
                    <a:lnTo>
                      <a:pt x="579166" y="2094358"/>
                    </a:lnTo>
                    <a:lnTo>
                      <a:pt x="579166" y="2355182"/>
                    </a:lnTo>
                    <a:cubicBezTo>
                      <a:pt x="579166" y="2369124"/>
                      <a:pt x="567864" y="2380426"/>
                      <a:pt x="553922" y="2380426"/>
                    </a:cubicBezTo>
                    <a:lnTo>
                      <a:pt x="502966" y="2380426"/>
                    </a:lnTo>
                    <a:lnTo>
                      <a:pt x="502966" y="2659733"/>
                    </a:lnTo>
                    <a:cubicBezTo>
                      <a:pt x="502966" y="2663466"/>
                      <a:pt x="499939" y="2666493"/>
                      <a:pt x="496206" y="2666493"/>
                    </a:cubicBezTo>
                    <a:lnTo>
                      <a:pt x="453993" y="2666493"/>
                    </a:lnTo>
                    <a:cubicBezTo>
                      <a:pt x="450260" y="2666493"/>
                      <a:pt x="447233" y="2663466"/>
                      <a:pt x="447233" y="2659733"/>
                    </a:cubicBezTo>
                    <a:lnTo>
                      <a:pt x="447233" y="2380426"/>
                    </a:lnTo>
                    <a:lnTo>
                      <a:pt x="396277" y="2380426"/>
                    </a:lnTo>
                    <a:cubicBezTo>
                      <a:pt x="382335" y="2380426"/>
                      <a:pt x="371033" y="2369124"/>
                      <a:pt x="371033" y="2355182"/>
                    </a:cubicBezTo>
                    <a:lnTo>
                      <a:pt x="371033" y="2094358"/>
                    </a:lnTo>
                    <a:lnTo>
                      <a:pt x="262744" y="2094358"/>
                    </a:lnTo>
                    <a:cubicBezTo>
                      <a:pt x="225183" y="2094358"/>
                      <a:pt x="194733" y="2063908"/>
                      <a:pt x="194733" y="2026347"/>
                    </a:cubicBezTo>
                    <a:lnTo>
                      <a:pt x="194733" y="1713600"/>
                    </a:lnTo>
                    <a:lnTo>
                      <a:pt x="115250" y="1713600"/>
                    </a:lnTo>
                    <a:cubicBezTo>
                      <a:pt x="51599" y="1713600"/>
                      <a:pt x="0" y="1662001"/>
                      <a:pt x="0" y="1598350"/>
                    </a:cubicBezTo>
                    <a:lnTo>
                      <a:pt x="0" y="115250"/>
                    </a:lnTo>
                    <a:cubicBezTo>
                      <a:pt x="0" y="51599"/>
                      <a:pt x="51599" y="0"/>
                      <a:pt x="11525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9" name="Freeform 558"/>
              <p:cNvSpPr/>
              <p:nvPr/>
            </p:nvSpPr>
            <p:spPr>
              <a:xfrm>
                <a:off x="3963587" y="2119746"/>
                <a:ext cx="3576593" cy="4530653"/>
              </a:xfrm>
              <a:custGeom>
                <a:avLst/>
                <a:gdLst>
                  <a:gd name="connsiteX0" fmla="*/ 2822887 w 3576593"/>
                  <a:gd name="connsiteY0" fmla="*/ 247708 h 4530653"/>
                  <a:gd name="connsiteX1" fmla="*/ 2484623 w 3576593"/>
                  <a:gd name="connsiteY1" fmla="*/ 585973 h 4530653"/>
                  <a:gd name="connsiteX2" fmla="*/ 2822887 w 3576593"/>
                  <a:gd name="connsiteY2" fmla="*/ 924238 h 4530653"/>
                  <a:gd name="connsiteX3" fmla="*/ 3161151 w 3576593"/>
                  <a:gd name="connsiteY3" fmla="*/ 585973 h 4530653"/>
                  <a:gd name="connsiteX4" fmla="*/ 2822887 w 3576593"/>
                  <a:gd name="connsiteY4" fmla="*/ 247708 h 4530653"/>
                  <a:gd name="connsiteX5" fmla="*/ 2452488 w 3576593"/>
                  <a:gd name="connsiteY5" fmla="*/ 0 h 4530653"/>
                  <a:gd name="connsiteX6" fmla="*/ 3193289 w 3576593"/>
                  <a:gd name="connsiteY6" fmla="*/ 0 h 4530653"/>
                  <a:gd name="connsiteX7" fmla="*/ 3378495 w 3576593"/>
                  <a:gd name="connsiteY7" fmla="*/ 185206 h 4530653"/>
                  <a:gd name="connsiteX8" fmla="*/ 3378495 w 3576593"/>
                  <a:gd name="connsiteY8" fmla="*/ 4197673 h 4530653"/>
                  <a:gd name="connsiteX9" fmla="*/ 3376556 w 3576593"/>
                  <a:gd name="connsiteY9" fmla="*/ 4216907 h 4530653"/>
                  <a:gd name="connsiteX10" fmla="*/ 3524301 w 3576593"/>
                  <a:gd name="connsiteY10" fmla="*/ 4216907 h 4530653"/>
                  <a:gd name="connsiteX11" fmla="*/ 3576593 w 3576593"/>
                  <a:gd name="connsiteY11" fmla="*/ 4269199 h 4530653"/>
                  <a:gd name="connsiteX12" fmla="*/ 3576593 w 3576593"/>
                  <a:gd name="connsiteY12" fmla="*/ 4478361 h 4530653"/>
                  <a:gd name="connsiteX13" fmla="*/ 3524301 w 3576593"/>
                  <a:gd name="connsiteY13" fmla="*/ 4530653 h 4530653"/>
                  <a:gd name="connsiteX14" fmla="*/ 52292 w 3576593"/>
                  <a:gd name="connsiteY14" fmla="*/ 4530653 h 4530653"/>
                  <a:gd name="connsiteX15" fmla="*/ 0 w 3576593"/>
                  <a:gd name="connsiteY15" fmla="*/ 4478361 h 4530653"/>
                  <a:gd name="connsiteX16" fmla="*/ 0 w 3576593"/>
                  <a:gd name="connsiteY16" fmla="*/ 4269199 h 4530653"/>
                  <a:gd name="connsiteX17" fmla="*/ 52292 w 3576593"/>
                  <a:gd name="connsiteY17" fmla="*/ 4216907 h 4530653"/>
                  <a:gd name="connsiteX18" fmla="*/ 2269221 w 3576593"/>
                  <a:gd name="connsiteY18" fmla="*/ 4216907 h 4530653"/>
                  <a:gd name="connsiteX19" fmla="*/ 2267282 w 3576593"/>
                  <a:gd name="connsiteY19" fmla="*/ 4197673 h 4530653"/>
                  <a:gd name="connsiteX20" fmla="*/ 2267282 w 3576593"/>
                  <a:gd name="connsiteY20" fmla="*/ 843502 h 4530653"/>
                  <a:gd name="connsiteX21" fmla="*/ 85846 w 3576593"/>
                  <a:gd name="connsiteY21" fmla="*/ 843502 h 4530653"/>
                  <a:gd name="connsiteX22" fmla="*/ 1 w 3576593"/>
                  <a:gd name="connsiteY22" fmla="*/ 757657 h 4530653"/>
                  <a:gd name="connsiteX23" fmla="*/ 1 w 3576593"/>
                  <a:gd name="connsiteY23" fmla="*/ 414288 h 4530653"/>
                  <a:gd name="connsiteX24" fmla="*/ 85846 w 3576593"/>
                  <a:gd name="connsiteY24" fmla="*/ 328443 h 4530653"/>
                  <a:gd name="connsiteX25" fmla="*/ 2267282 w 3576593"/>
                  <a:gd name="connsiteY25" fmla="*/ 328443 h 4530653"/>
                  <a:gd name="connsiteX26" fmla="*/ 2267282 w 3576593"/>
                  <a:gd name="connsiteY26" fmla="*/ 185206 h 4530653"/>
                  <a:gd name="connsiteX27" fmla="*/ 2452488 w 3576593"/>
                  <a:gd name="connsiteY27" fmla="*/ 0 h 4530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576593" h="4530653">
                    <a:moveTo>
                      <a:pt x="2822887" y="247708"/>
                    </a:moveTo>
                    <a:cubicBezTo>
                      <a:pt x="2636069" y="247708"/>
                      <a:pt x="2484623" y="399154"/>
                      <a:pt x="2484623" y="585973"/>
                    </a:cubicBezTo>
                    <a:cubicBezTo>
                      <a:pt x="2484623" y="772792"/>
                      <a:pt x="2636069" y="924238"/>
                      <a:pt x="2822887" y="924238"/>
                    </a:cubicBezTo>
                    <a:cubicBezTo>
                      <a:pt x="3009705" y="924238"/>
                      <a:pt x="3161151" y="772792"/>
                      <a:pt x="3161151" y="585973"/>
                    </a:cubicBezTo>
                    <a:cubicBezTo>
                      <a:pt x="3161151" y="399154"/>
                      <a:pt x="3009705" y="247708"/>
                      <a:pt x="2822887" y="247708"/>
                    </a:cubicBezTo>
                    <a:close/>
                    <a:moveTo>
                      <a:pt x="2452488" y="0"/>
                    </a:moveTo>
                    <a:lnTo>
                      <a:pt x="3193289" y="0"/>
                    </a:lnTo>
                    <a:cubicBezTo>
                      <a:pt x="3295575" y="0"/>
                      <a:pt x="3378495" y="82920"/>
                      <a:pt x="3378495" y="185206"/>
                    </a:cubicBezTo>
                    <a:lnTo>
                      <a:pt x="3378495" y="4197673"/>
                    </a:lnTo>
                    <a:lnTo>
                      <a:pt x="3376556" y="4216907"/>
                    </a:lnTo>
                    <a:lnTo>
                      <a:pt x="3524301" y="4216907"/>
                    </a:lnTo>
                    <a:cubicBezTo>
                      <a:pt x="3553181" y="4216907"/>
                      <a:pt x="3576593" y="4240319"/>
                      <a:pt x="3576593" y="4269199"/>
                    </a:cubicBezTo>
                    <a:lnTo>
                      <a:pt x="3576593" y="4478361"/>
                    </a:lnTo>
                    <a:cubicBezTo>
                      <a:pt x="3576593" y="4507241"/>
                      <a:pt x="3553181" y="4530653"/>
                      <a:pt x="3524301" y="4530653"/>
                    </a:cubicBezTo>
                    <a:lnTo>
                      <a:pt x="52292" y="4530653"/>
                    </a:lnTo>
                    <a:cubicBezTo>
                      <a:pt x="23412" y="4530653"/>
                      <a:pt x="0" y="4507241"/>
                      <a:pt x="0" y="4478361"/>
                    </a:cubicBezTo>
                    <a:lnTo>
                      <a:pt x="0" y="4269199"/>
                    </a:lnTo>
                    <a:cubicBezTo>
                      <a:pt x="0" y="4240319"/>
                      <a:pt x="23412" y="4216907"/>
                      <a:pt x="52292" y="4216907"/>
                    </a:cubicBezTo>
                    <a:lnTo>
                      <a:pt x="2269221" y="4216907"/>
                    </a:lnTo>
                    <a:lnTo>
                      <a:pt x="2267282" y="4197673"/>
                    </a:lnTo>
                    <a:lnTo>
                      <a:pt x="2267282" y="843502"/>
                    </a:lnTo>
                    <a:lnTo>
                      <a:pt x="85846" y="843502"/>
                    </a:lnTo>
                    <a:cubicBezTo>
                      <a:pt x="38435" y="843502"/>
                      <a:pt x="1" y="805068"/>
                      <a:pt x="1" y="757657"/>
                    </a:cubicBezTo>
                    <a:lnTo>
                      <a:pt x="1" y="414288"/>
                    </a:lnTo>
                    <a:cubicBezTo>
                      <a:pt x="1" y="366877"/>
                      <a:pt x="38435" y="328443"/>
                      <a:pt x="85846" y="328443"/>
                    </a:cubicBezTo>
                    <a:lnTo>
                      <a:pt x="2267282" y="328443"/>
                    </a:lnTo>
                    <a:lnTo>
                      <a:pt x="2267282" y="185206"/>
                    </a:lnTo>
                    <a:cubicBezTo>
                      <a:pt x="2267282" y="82920"/>
                      <a:pt x="2350202" y="0"/>
                      <a:pt x="245248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46" name="Group 545"/>
            <p:cNvGrpSpPr/>
            <p:nvPr/>
          </p:nvGrpSpPr>
          <p:grpSpPr>
            <a:xfrm>
              <a:off x="6082950" y="3488374"/>
              <a:ext cx="1457231" cy="1479651"/>
              <a:chOff x="1001347" y="3895404"/>
              <a:chExt cx="1467555" cy="1490134"/>
            </a:xfrm>
            <a:grpFill/>
          </p:grpSpPr>
          <p:sp>
            <p:nvSpPr>
              <p:cNvPr id="547" name="Rounded Rectangle 546"/>
              <p:cNvSpPr/>
              <p:nvPr/>
            </p:nvSpPr>
            <p:spPr>
              <a:xfrm>
                <a:off x="1001347" y="3895404"/>
                <a:ext cx="1467555" cy="1490134"/>
              </a:xfrm>
              <a:prstGeom prst="roundRect">
                <a:avLst>
                  <a:gd name="adj" fmla="val 586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8" name="Rounded Rectangle 547"/>
              <p:cNvSpPr/>
              <p:nvPr/>
            </p:nvSpPr>
            <p:spPr>
              <a:xfrm>
                <a:off x="1092848" y="4055574"/>
                <a:ext cx="1283879" cy="662336"/>
              </a:xfrm>
              <a:prstGeom prst="roundRect">
                <a:avLst>
                  <a:gd name="adj" fmla="val 5718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9" name="Rounded Rectangle 548"/>
              <p:cNvSpPr/>
              <p:nvPr/>
            </p:nvSpPr>
            <p:spPr>
              <a:xfrm>
                <a:off x="1092849" y="4819727"/>
                <a:ext cx="177349" cy="161859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0" name="Rounded Rectangle 549"/>
              <p:cNvSpPr/>
              <p:nvPr/>
            </p:nvSpPr>
            <p:spPr>
              <a:xfrm>
                <a:off x="1345507" y="4819727"/>
                <a:ext cx="177349" cy="161859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1" name="Rounded Rectangle 550"/>
              <p:cNvSpPr/>
              <p:nvPr/>
            </p:nvSpPr>
            <p:spPr>
              <a:xfrm>
                <a:off x="1598165" y="4819727"/>
                <a:ext cx="177349" cy="161859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2" name="Rounded Rectangle 551"/>
              <p:cNvSpPr/>
              <p:nvPr/>
            </p:nvSpPr>
            <p:spPr>
              <a:xfrm>
                <a:off x="1850823" y="4819727"/>
                <a:ext cx="177349" cy="161859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3" name="Rounded Rectangle 552"/>
              <p:cNvSpPr/>
              <p:nvPr/>
            </p:nvSpPr>
            <p:spPr>
              <a:xfrm>
                <a:off x="1092849" y="5055906"/>
                <a:ext cx="177349" cy="161859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4" name="Rounded Rectangle 553"/>
              <p:cNvSpPr/>
              <p:nvPr/>
            </p:nvSpPr>
            <p:spPr>
              <a:xfrm>
                <a:off x="1345507" y="5055906"/>
                <a:ext cx="177349" cy="161859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5" name="Rounded Rectangle 554"/>
              <p:cNvSpPr/>
              <p:nvPr/>
            </p:nvSpPr>
            <p:spPr>
              <a:xfrm>
                <a:off x="1598165" y="5055906"/>
                <a:ext cx="177349" cy="161859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6" name="Rounded Rectangle 555"/>
              <p:cNvSpPr/>
              <p:nvPr/>
            </p:nvSpPr>
            <p:spPr>
              <a:xfrm>
                <a:off x="1850823" y="5055906"/>
                <a:ext cx="177349" cy="161859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7" name="Rounded Rectangle 556"/>
              <p:cNvSpPr/>
              <p:nvPr/>
            </p:nvSpPr>
            <p:spPr>
              <a:xfrm>
                <a:off x="2129313" y="4819727"/>
                <a:ext cx="247414" cy="398038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301" name="Group 300"/>
          <p:cNvGrpSpPr/>
          <p:nvPr/>
        </p:nvGrpSpPr>
        <p:grpSpPr>
          <a:xfrm>
            <a:off x="6705855" y="1801235"/>
            <a:ext cx="442313" cy="464489"/>
            <a:chOff x="12499975" y="4474291"/>
            <a:chExt cx="601662" cy="631826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302" name="Freeform 11"/>
            <p:cNvSpPr>
              <a:spLocks noEditPoints="1"/>
            </p:cNvSpPr>
            <p:nvPr/>
          </p:nvSpPr>
          <p:spPr bwMode="auto">
            <a:xfrm>
              <a:off x="12499975" y="4474291"/>
              <a:ext cx="601662" cy="147638"/>
            </a:xfrm>
            <a:custGeom>
              <a:avLst/>
              <a:gdLst>
                <a:gd name="T0" fmla="*/ 0 w 215"/>
                <a:gd name="T1" fmla="*/ 53 h 53"/>
                <a:gd name="T2" fmla="*/ 215 w 215"/>
                <a:gd name="T3" fmla="*/ 53 h 53"/>
                <a:gd name="T4" fmla="*/ 215 w 215"/>
                <a:gd name="T5" fmla="*/ 0 h 53"/>
                <a:gd name="T6" fmla="*/ 0 w 215"/>
                <a:gd name="T7" fmla="*/ 0 h 53"/>
                <a:gd name="T8" fmla="*/ 0 w 215"/>
                <a:gd name="T9" fmla="*/ 53 h 53"/>
                <a:gd name="T10" fmla="*/ 201 w 215"/>
                <a:gd name="T11" fmla="*/ 6 h 53"/>
                <a:gd name="T12" fmla="*/ 207 w 215"/>
                <a:gd name="T13" fmla="*/ 13 h 53"/>
                <a:gd name="T14" fmla="*/ 201 w 215"/>
                <a:gd name="T15" fmla="*/ 20 h 53"/>
                <a:gd name="T16" fmla="*/ 194 w 215"/>
                <a:gd name="T17" fmla="*/ 13 h 53"/>
                <a:gd name="T18" fmla="*/ 201 w 215"/>
                <a:gd name="T19" fmla="*/ 6 h 53"/>
                <a:gd name="T20" fmla="*/ 201 w 215"/>
                <a:gd name="T21" fmla="*/ 35 h 53"/>
                <a:gd name="T22" fmla="*/ 207 w 215"/>
                <a:gd name="T23" fmla="*/ 41 h 53"/>
                <a:gd name="T24" fmla="*/ 201 w 215"/>
                <a:gd name="T25" fmla="*/ 48 h 53"/>
                <a:gd name="T26" fmla="*/ 194 w 215"/>
                <a:gd name="T27" fmla="*/ 41 h 53"/>
                <a:gd name="T28" fmla="*/ 201 w 215"/>
                <a:gd name="T29" fmla="*/ 35 h 53"/>
                <a:gd name="T30" fmla="*/ 83 w 215"/>
                <a:gd name="T31" fmla="*/ 31 h 53"/>
                <a:gd name="T32" fmla="*/ 83 w 215"/>
                <a:gd name="T33" fmla="*/ 38 h 53"/>
                <a:gd name="T34" fmla="*/ 9 w 215"/>
                <a:gd name="T35" fmla="*/ 38 h 53"/>
                <a:gd name="T36" fmla="*/ 9 w 215"/>
                <a:gd name="T37" fmla="*/ 31 h 53"/>
                <a:gd name="T38" fmla="*/ 83 w 215"/>
                <a:gd name="T39" fmla="*/ 3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3">
                  <a:moveTo>
                    <a:pt x="0" y="53"/>
                  </a:moveTo>
                  <a:cubicBezTo>
                    <a:pt x="215" y="53"/>
                    <a:pt x="215" y="53"/>
                    <a:pt x="215" y="53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3"/>
                  </a:lnTo>
                  <a:close/>
                  <a:moveTo>
                    <a:pt x="201" y="6"/>
                  </a:moveTo>
                  <a:cubicBezTo>
                    <a:pt x="204" y="6"/>
                    <a:pt x="207" y="9"/>
                    <a:pt x="207" y="13"/>
                  </a:cubicBezTo>
                  <a:cubicBezTo>
                    <a:pt x="207" y="17"/>
                    <a:pt x="204" y="20"/>
                    <a:pt x="201" y="20"/>
                  </a:cubicBezTo>
                  <a:cubicBezTo>
                    <a:pt x="197" y="20"/>
                    <a:pt x="194" y="17"/>
                    <a:pt x="194" y="13"/>
                  </a:cubicBezTo>
                  <a:cubicBezTo>
                    <a:pt x="194" y="9"/>
                    <a:pt x="197" y="6"/>
                    <a:pt x="201" y="6"/>
                  </a:cubicBezTo>
                  <a:close/>
                  <a:moveTo>
                    <a:pt x="201" y="35"/>
                  </a:moveTo>
                  <a:cubicBezTo>
                    <a:pt x="204" y="35"/>
                    <a:pt x="207" y="38"/>
                    <a:pt x="207" y="41"/>
                  </a:cubicBezTo>
                  <a:cubicBezTo>
                    <a:pt x="207" y="45"/>
                    <a:pt x="204" y="48"/>
                    <a:pt x="201" y="48"/>
                  </a:cubicBezTo>
                  <a:cubicBezTo>
                    <a:pt x="197" y="48"/>
                    <a:pt x="194" y="45"/>
                    <a:pt x="194" y="41"/>
                  </a:cubicBezTo>
                  <a:cubicBezTo>
                    <a:pt x="194" y="38"/>
                    <a:pt x="197" y="35"/>
                    <a:pt x="201" y="35"/>
                  </a:cubicBezTo>
                  <a:close/>
                  <a:moveTo>
                    <a:pt x="83" y="31"/>
                  </a:moveTo>
                  <a:cubicBezTo>
                    <a:pt x="83" y="38"/>
                    <a:pt x="83" y="38"/>
                    <a:pt x="83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1"/>
                    <a:pt x="9" y="31"/>
                    <a:pt x="9" y="31"/>
                  </a:cubicBezTo>
                  <a:lnTo>
                    <a:pt x="83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12"/>
            <p:cNvSpPr>
              <a:spLocks noEditPoints="1"/>
            </p:cNvSpPr>
            <p:nvPr/>
          </p:nvSpPr>
          <p:spPr bwMode="auto">
            <a:xfrm>
              <a:off x="12499975" y="4947367"/>
              <a:ext cx="601662" cy="158750"/>
            </a:xfrm>
            <a:custGeom>
              <a:avLst/>
              <a:gdLst>
                <a:gd name="T0" fmla="*/ 0 w 215"/>
                <a:gd name="T1" fmla="*/ 57 h 57"/>
                <a:gd name="T2" fmla="*/ 215 w 215"/>
                <a:gd name="T3" fmla="*/ 57 h 57"/>
                <a:gd name="T4" fmla="*/ 215 w 215"/>
                <a:gd name="T5" fmla="*/ 0 h 57"/>
                <a:gd name="T6" fmla="*/ 0 w 215"/>
                <a:gd name="T7" fmla="*/ 0 h 57"/>
                <a:gd name="T8" fmla="*/ 0 w 215"/>
                <a:gd name="T9" fmla="*/ 57 h 57"/>
                <a:gd name="T10" fmla="*/ 201 w 215"/>
                <a:gd name="T11" fmla="*/ 7 h 57"/>
                <a:gd name="T12" fmla="*/ 207 w 215"/>
                <a:gd name="T13" fmla="*/ 14 h 57"/>
                <a:gd name="T14" fmla="*/ 201 w 215"/>
                <a:gd name="T15" fmla="*/ 21 h 57"/>
                <a:gd name="T16" fmla="*/ 194 w 215"/>
                <a:gd name="T17" fmla="*/ 14 h 57"/>
                <a:gd name="T18" fmla="*/ 201 w 215"/>
                <a:gd name="T19" fmla="*/ 7 h 57"/>
                <a:gd name="T20" fmla="*/ 201 w 215"/>
                <a:gd name="T21" fmla="*/ 36 h 57"/>
                <a:gd name="T22" fmla="*/ 207 w 215"/>
                <a:gd name="T23" fmla="*/ 42 h 57"/>
                <a:gd name="T24" fmla="*/ 201 w 215"/>
                <a:gd name="T25" fmla="*/ 49 h 57"/>
                <a:gd name="T26" fmla="*/ 194 w 215"/>
                <a:gd name="T27" fmla="*/ 42 h 57"/>
                <a:gd name="T28" fmla="*/ 201 w 215"/>
                <a:gd name="T29" fmla="*/ 36 h 57"/>
                <a:gd name="T30" fmla="*/ 83 w 215"/>
                <a:gd name="T31" fmla="*/ 35 h 57"/>
                <a:gd name="T32" fmla="*/ 83 w 215"/>
                <a:gd name="T33" fmla="*/ 42 h 57"/>
                <a:gd name="T34" fmla="*/ 9 w 215"/>
                <a:gd name="T35" fmla="*/ 42 h 57"/>
                <a:gd name="T36" fmla="*/ 9 w 215"/>
                <a:gd name="T37" fmla="*/ 35 h 57"/>
                <a:gd name="T38" fmla="*/ 83 w 215"/>
                <a:gd name="T39" fmla="*/ 3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7">
                  <a:moveTo>
                    <a:pt x="0" y="57"/>
                  </a:moveTo>
                  <a:cubicBezTo>
                    <a:pt x="215" y="57"/>
                    <a:pt x="215" y="57"/>
                    <a:pt x="215" y="57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7"/>
                  </a:lnTo>
                  <a:close/>
                  <a:moveTo>
                    <a:pt x="201" y="7"/>
                  </a:moveTo>
                  <a:cubicBezTo>
                    <a:pt x="204" y="7"/>
                    <a:pt x="207" y="10"/>
                    <a:pt x="207" y="14"/>
                  </a:cubicBezTo>
                  <a:cubicBezTo>
                    <a:pt x="207" y="18"/>
                    <a:pt x="204" y="21"/>
                    <a:pt x="201" y="21"/>
                  </a:cubicBezTo>
                  <a:cubicBezTo>
                    <a:pt x="197" y="21"/>
                    <a:pt x="194" y="18"/>
                    <a:pt x="194" y="14"/>
                  </a:cubicBezTo>
                  <a:cubicBezTo>
                    <a:pt x="194" y="10"/>
                    <a:pt x="197" y="7"/>
                    <a:pt x="201" y="7"/>
                  </a:cubicBezTo>
                  <a:close/>
                  <a:moveTo>
                    <a:pt x="201" y="36"/>
                  </a:moveTo>
                  <a:cubicBezTo>
                    <a:pt x="204" y="36"/>
                    <a:pt x="207" y="39"/>
                    <a:pt x="207" y="42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2"/>
                  </a:cubicBezTo>
                  <a:cubicBezTo>
                    <a:pt x="194" y="39"/>
                    <a:pt x="197" y="36"/>
                    <a:pt x="201" y="36"/>
                  </a:cubicBezTo>
                  <a:close/>
                  <a:moveTo>
                    <a:pt x="83" y="35"/>
                  </a:moveTo>
                  <a:cubicBezTo>
                    <a:pt x="83" y="42"/>
                    <a:pt x="83" y="42"/>
                    <a:pt x="83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83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13"/>
            <p:cNvSpPr>
              <a:spLocks noEditPoints="1"/>
            </p:cNvSpPr>
            <p:nvPr/>
          </p:nvSpPr>
          <p:spPr bwMode="auto">
            <a:xfrm>
              <a:off x="12499975" y="4629867"/>
              <a:ext cx="601662" cy="149226"/>
            </a:xfrm>
            <a:custGeom>
              <a:avLst/>
              <a:gdLst>
                <a:gd name="T0" fmla="*/ 0 w 215"/>
                <a:gd name="T1" fmla="*/ 53 h 53"/>
                <a:gd name="T2" fmla="*/ 215 w 215"/>
                <a:gd name="T3" fmla="*/ 53 h 53"/>
                <a:gd name="T4" fmla="*/ 215 w 215"/>
                <a:gd name="T5" fmla="*/ 0 h 53"/>
                <a:gd name="T6" fmla="*/ 0 w 215"/>
                <a:gd name="T7" fmla="*/ 0 h 53"/>
                <a:gd name="T8" fmla="*/ 0 w 215"/>
                <a:gd name="T9" fmla="*/ 53 h 53"/>
                <a:gd name="T10" fmla="*/ 201 w 215"/>
                <a:gd name="T11" fmla="*/ 7 h 53"/>
                <a:gd name="T12" fmla="*/ 207 w 215"/>
                <a:gd name="T13" fmla="*/ 14 h 53"/>
                <a:gd name="T14" fmla="*/ 201 w 215"/>
                <a:gd name="T15" fmla="*/ 20 h 53"/>
                <a:gd name="T16" fmla="*/ 194 w 215"/>
                <a:gd name="T17" fmla="*/ 14 h 53"/>
                <a:gd name="T18" fmla="*/ 201 w 215"/>
                <a:gd name="T19" fmla="*/ 7 h 53"/>
                <a:gd name="T20" fmla="*/ 201 w 215"/>
                <a:gd name="T21" fmla="*/ 35 h 53"/>
                <a:gd name="T22" fmla="*/ 207 w 215"/>
                <a:gd name="T23" fmla="*/ 42 h 53"/>
                <a:gd name="T24" fmla="*/ 201 w 215"/>
                <a:gd name="T25" fmla="*/ 49 h 53"/>
                <a:gd name="T26" fmla="*/ 194 w 215"/>
                <a:gd name="T27" fmla="*/ 42 h 53"/>
                <a:gd name="T28" fmla="*/ 201 w 215"/>
                <a:gd name="T29" fmla="*/ 35 h 53"/>
                <a:gd name="T30" fmla="*/ 83 w 215"/>
                <a:gd name="T31" fmla="*/ 28 h 53"/>
                <a:gd name="T32" fmla="*/ 83 w 215"/>
                <a:gd name="T33" fmla="*/ 35 h 53"/>
                <a:gd name="T34" fmla="*/ 9 w 215"/>
                <a:gd name="T35" fmla="*/ 35 h 53"/>
                <a:gd name="T36" fmla="*/ 9 w 215"/>
                <a:gd name="T37" fmla="*/ 28 h 53"/>
                <a:gd name="T38" fmla="*/ 83 w 215"/>
                <a:gd name="T39" fmla="*/ 2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3">
                  <a:moveTo>
                    <a:pt x="0" y="53"/>
                  </a:moveTo>
                  <a:cubicBezTo>
                    <a:pt x="215" y="53"/>
                    <a:pt x="215" y="53"/>
                    <a:pt x="215" y="53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3"/>
                  </a:lnTo>
                  <a:close/>
                  <a:moveTo>
                    <a:pt x="201" y="7"/>
                  </a:moveTo>
                  <a:cubicBezTo>
                    <a:pt x="204" y="7"/>
                    <a:pt x="207" y="10"/>
                    <a:pt x="207" y="14"/>
                  </a:cubicBezTo>
                  <a:cubicBezTo>
                    <a:pt x="207" y="17"/>
                    <a:pt x="204" y="20"/>
                    <a:pt x="201" y="20"/>
                  </a:cubicBezTo>
                  <a:cubicBezTo>
                    <a:pt x="197" y="20"/>
                    <a:pt x="194" y="17"/>
                    <a:pt x="194" y="14"/>
                  </a:cubicBezTo>
                  <a:cubicBezTo>
                    <a:pt x="194" y="10"/>
                    <a:pt x="197" y="7"/>
                    <a:pt x="201" y="7"/>
                  </a:cubicBezTo>
                  <a:close/>
                  <a:moveTo>
                    <a:pt x="201" y="35"/>
                  </a:moveTo>
                  <a:cubicBezTo>
                    <a:pt x="204" y="35"/>
                    <a:pt x="207" y="38"/>
                    <a:pt x="207" y="42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2"/>
                  </a:cubicBezTo>
                  <a:cubicBezTo>
                    <a:pt x="194" y="38"/>
                    <a:pt x="197" y="35"/>
                    <a:pt x="201" y="35"/>
                  </a:cubicBezTo>
                  <a:close/>
                  <a:moveTo>
                    <a:pt x="83" y="28"/>
                  </a:moveTo>
                  <a:cubicBezTo>
                    <a:pt x="83" y="35"/>
                    <a:pt x="83" y="35"/>
                    <a:pt x="83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28"/>
                    <a:pt x="9" y="28"/>
                    <a:pt x="9" y="28"/>
                  </a:cubicBezTo>
                  <a:lnTo>
                    <a:pt x="83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4"/>
            <p:cNvSpPr>
              <a:spLocks noEditPoints="1"/>
            </p:cNvSpPr>
            <p:nvPr/>
          </p:nvSpPr>
          <p:spPr bwMode="auto">
            <a:xfrm>
              <a:off x="12499975" y="4787021"/>
              <a:ext cx="601662" cy="150814"/>
            </a:xfrm>
            <a:custGeom>
              <a:avLst/>
              <a:gdLst>
                <a:gd name="T0" fmla="*/ 0 w 215"/>
                <a:gd name="T1" fmla="*/ 54 h 54"/>
                <a:gd name="T2" fmla="*/ 215 w 215"/>
                <a:gd name="T3" fmla="*/ 54 h 54"/>
                <a:gd name="T4" fmla="*/ 215 w 215"/>
                <a:gd name="T5" fmla="*/ 0 h 54"/>
                <a:gd name="T6" fmla="*/ 0 w 215"/>
                <a:gd name="T7" fmla="*/ 0 h 54"/>
                <a:gd name="T8" fmla="*/ 0 w 215"/>
                <a:gd name="T9" fmla="*/ 54 h 54"/>
                <a:gd name="T10" fmla="*/ 201 w 215"/>
                <a:gd name="T11" fmla="*/ 8 h 54"/>
                <a:gd name="T12" fmla="*/ 207 w 215"/>
                <a:gd name="T13" fmla="*/ 14 h 54"/>
                <a:gd name="T14" fmla="*/ 201 w 215"/>
                <a:gd name="T15" fmla="*/ 21 h 54"/>
                <a:gd name="T16" fmla="*/ 194 w 215"/>
                <a:gd name="T17" fmla="*/ 14 h 54"/>
                <a:gd name="T18" fmla="*/ 201 w 215"/>
                <a:gd name="T19" fmla="*/ 8 h 54"/>
                <a:gd name="T20" fmla="*/ 201 w 215"/>
                <a:gd name="T21" fmla="*/ 36 h 54"/>
                <a:gd name="T22" fmla="*/ 207 w 215"/>
                <a:gd name="T23" fmla="*/ 43 h 54"/>
                <a:gd name="T24" fmla="*/ 201 w 215"/>
                <a:gd name="T25" fmla="*/ 49 h 54"/>
                <a:gd name="T26" fmla="*/ 194 w 215"/>
                <a:gd name="T27" fmla="*/ 43 h 54"/>
                <a:gd name="T28" fmla="*/ 201 w 215"/>
                <a:gd name="T29" fmla="*/ 36 h 54"/>
                <a:gd name="T30" fmla="*/ 83 w 215"/>
                <a:gd name="T31" fmla="*/ 28 h 54"/>
                <a:gd name="T32" fmla="*/ 83 w 215"/>
                <a:gd name="T33" fmla="*/ 36 h 54"/>
                <a:gd name="T34" fmla="*/ 9 w 215"/>
                <a:gd name="T35" fmla="*/ 36 h 54"/>
                <a:gd name="T36" fmla="*/ 9 w 215"/>
                <a:gd name="T37" fmla="*/ 28 h 54"/>
                <a:gd name="T38" fmla="*/ 83 w 215"/>
                <a:gd name="T39" fmla="*/ 2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4">
                  <a:moveTo>
                    <a:pt x="0" y="54"/>
                  </a:moveTo>
                  <a:cubicBezTo>
                    <a:pt x="215" y="54"/>
                    <a:pt x="215" y="54"/>
                    <a:pt x="215" y="54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4"/>
                  </a:lnTo>
                  <a:close/>
                  <a:moveTo>
                    <a:pt x="201" y="8"/>
                  </a:moveTo>
                  <a:cubicBezTo>
                    <a:pt x="204" y="8"/>
                    <a:pt x="207" y="11"/>
                    <a:pt x="207" y="14"/>
                  </a:cubicBezTo>
                  <a:cubicBezTo>
                    <a:pt x="207" y="18"/>
                    <a:pt x="204" y="21"/>
                    <a:pt x="201" y="21"/>
                  </a:cubicBezTo>
                  <a:cubicBezTo>
                    <a:pt x="197" y="21"/>
                    <a:pt x="194" y="18"/>
                    <a:pt x="194" y="14"/>
                  </a:cubicBezTo>
                  <a:cubicBezTo>
                    <a:pt x="194" y="11"/>
                    <a:pt x="197" y="8"/>
                    <a:pt x="201" y="8"/>
                  </a:cubicBezTo>
                  <a:close/>
                  <a:moveTo>
                    <a:pt x="201" y="36"/>
                  </a:moveTo>
                  <a:cubicBezTo>
                    <a:pt x="204" y="36"/>
                    <a:pt x="207" y="39"/>
                    <a:pt x="207" y="43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3"/>
                  </a:cubicBezTo>
                  <a:cubicBezTo>
                    <a:pt x="194" y="39"/>
                    <a:pt x="197" y="36"/>
                    <a:pt x="201" y="36"/>
                  </a:cubicBezTo>
                  <a:close/>
                  <a:moveTo>
                    <a:pt x="83" y="28"/>
                  </a:moveTo>
                  <a:cubicBezTo>
                    <a:pt x="83" y="36"/>
                    <a:pt x="83" y="36"/>
                    <a:pt x="83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28"/>
                    <a:pt x="9" y="28"/>
                    <a:pt x="9" y="28"/>
                  </a:cubicBezTo>
                  <a:lnTo>
                    <a:pt x="83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05" name="Group 604"/>
          <p:cNvGrpSpPr/>
          <p:nvPr/>
        </p:nvGrpSpPr>
        <p:grpSpPr>
          <a:xfrm>
            <a:off x="6296447" y="4027156"/>
            <a:ext cx="964861" cy="529454"/>
            <a:chOff x="7083425" y="984250"/>
            <a:chExt cx="2198688" cy="12065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606" name="Freeform 5"/>
            <p:cNvSpPr>
              <a:spLocks/>
            </p:cNvSpPr>
            <p:nvPr/>
          </p:nvSpPr>
          <p:spPr bwMode="auto">
            <a:xfrm>
              <a:off x="7573963" y="1320800"/>
              <a:ext cx="1708150" cy="869950"/>
            </a:xfrm>
            <a:custGeom>
              <a:avLst/>
              <a:gdLst>
                <a:gd name="T0" fmla="*/ 396 w 453"/>
                <a:gd name="T1" fmla="*/ 230 h 230"/>
                <a:gd name="T2" fmla="*/ 13 w 453"/>
                <a:gd name="T3" fmla="*/ 230 h 230"/>
                <a:gd name="T4" fmla="*/ 0 w 453"/>
                <a:gd name="T5" fmla="*/ 220 h 230"/>
                <a:gd name="T6" fmla="*/ 13 w 453"/>
                <a:gd name="T7" fmla="*/ 210 h 230"/>
                <a:gd name="T8" fmla="*/ 396 w 453"/>
                <a:gd name="T9" fmla="*/ 210 h 230"/>
                <a:gd name="T10" fmla="*/ 430 w 453"/>
                <a:gd name="T11" fmla="*/ 173 h 230"/>
                <a:gd name="T12" fmla="*/ 396 w 453"/>
                <a:gd name="T13" fmla="*/ 138 h 230"/>
                <a:gd name="T14" fmla="*/ 391 w 453"/>
                <a:gd name="T15" fmla="*/ 138 h 230"/>
                <a:gd name="T16" fmla="*/ 383 w 453"/>
                <a:gd name="T17" fmla="*/ 136 h 230"/>
                <a:gd name="T18" fmla="*/ 378 w 453"/>
                <a:gd name="T19" fmla="*/ 126 h 230"/>
                <a:gd name="T20" fmla="*/ 378 w 453"/>
                <a:gd name="T21" fmla="*/ 126 h 230"/>
                <a:gd name="T22" fmla="*/ 272 w 453"/>
                <a:gd name="T23" fmla="*/ 20 h 230"/>
                <a:gd name="T24" fmla="*/ 234 w 453"/>
                <a:gd name="T25" fmla="*/ 27 h 230"/>
                <a:gd name="T26" fmla="*/ 220 w 453"/>
                <a:gd name="T27" fmla="*/ 22 h 230"/>
                <a:gd name="T28" fmla="*/ 225 w 453"/>
                <a:gd name="T29" fmla="*/ 8 h 230"/>
                <a:gd name="T30" fmla="*/ 272 w 453"/>
                <a:gd name="T31" fmla="*/ 0 h 230"/>
                <a:gd name="T32" fmla="*/ 401 w 453"/>
                <a:gd name="T33" fmla="*/ 116 h 230"/>
                <a:gd name="T34" fmla="*/ 453 w 453"/>
                <a:gd name="T35" fmla="*/ 173 h 230"/>
                <a:gd name="T36" fmla="*/ 396 w 453"/>
                <a:gd name="T37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3" h="230">
                  <a:moveTo>
                    <a:pt x="396" y="230"/>
                  </a:moveTo>
                  <a:cubicBezTo>
                    <a:pt x="309" y="230"/>
                    <a:pt x="13" y="230"/>
                    <a:pt x="13" y="230"/>
                  </a:cubicBezTo>
                  <a:cubicBezTo>
                    <a:pt x="5" y="230"/>
                    <a:pt x="0" y="225"/>
                    <a:pt x="0" y="220"/>
                  </a:cubicBezTo>
                  <a:cubicBezTo>
                    <a:pt x="0" y="215"/>
                    <a:pt x="5" y="210"/>
                    <a:pt x="13" y="210"/>
                  </a:cubicBezTo>
                  <a:cubicBezTo>
                    <a:pt x="100" y="210"/>
                    <a:pt x="396" y="210"/>
                    <a:pt x="396" y="210"/>
                  </a:cubicBezTo>
                  <a:cubicBezTo>
                    <a:pt x="416" y="210"/>
                    <a:pt x="430" y="193"/>
                    <a:pt x="430" y="173"/>
                  </a:cubicBezTo>
                  <a:cubicBezTo>
                    <a:pt x="430" y="153"/>
                    <a:pt x="416" y="138"/>
                    <a:pt x="396" y="138"/>
                  </a:cubicBezTo>
                  <a:cubicBezTo>
                    <a:pt x="393" y="138"/>
                    <a:pt x="393" y="138"/>
                    <a:pt x="391" y="138"/>
                  </a:cubicBezTo>
                  <a:cubicBezTo>
                    <a:pt x="388" y="138"/>
                    <a:pt x="386" y="138"/>
                    <a:pt x="383" y="136"/>
                  </a:cubicBezTo>
                  <a:cubicBezTo>
                    <a:pt x="381" y="133"/>
                    <a:pt x="378" y="131"/>
                    <a:pt x="378" y="126"/>
                  </a:cubicBezTo>
                  <a:cubicBezTo>
                    <a:pt x="378" y="126"/>
                    <a:pt x="378" y="126"/>
                    <a:pt x="378" y="126"/>
                  </a:cubicBezTo>
                  <a:cubicBezTo>
                    <a:pt x="378" y="69"/>
                    <a:pt x="331" y="20"/>
                    <a:pt x="272" y="20"/>
                  </a:cubicBezTo>
                  <a:cubicBezTo>
                    <a:pt x="259" y="20"/>
                    <a:pt x="247" y="22"/>
                    <a:pt x="234" y="27"/>
                  </a:cubicBezTo>
                  <a:cubicBezTo>
                    <a:pt x="227" y="30"/>
                    <a:pt x="222" y="27"/>
                    <a:pt x="220" y="22"/>
                  </a:cubicBezTo>
                  <a:cubicBezTo>
                    <a:pt x="217" y="17"/>
                    <a:pt x="220" y="10"/>
                    <a:pt x="225" y="8"/>
                  </a:cubicBezTo>
                  <a:cubicBezTo>
                    <a:pt x="242" y="3"/>
                    <a:pt x="257" y="0"/>
                    <a:pt x="272" y="0"/>
                  </a:cubicBezTo>
                  <a:cubicBezTo>
                    <a:pt x="341" y="0"/>
                    <a:pt x="396" y="49"/>
                    <a:pt x="401" y="116"/>
                  </a:cubicBezTo>
                  <a:cubicBezTo>
                    <a:pt x="430" y="119"/>
                    <a:pt x="453" y="143"/>
                    <a:pt x="453" y="173"/>
                  </a:cubicBezTo>
                  <a:cubicBezTo>
                    <a:pt x="453" y="205"/>
                    <a:pt x="428" y="230"/>
                    <a:pt x="396" y="2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7" name="Freeform 6"/>
            <p:cNvSpPr>
              <a:spLocks/>
            </p:cNvSpPr>
            <p:nvPr/>
          </p:nvSpPr>
          <p:spPr bwMode="auto">
            <a:xfrm>
              <a:off x="7083425" y="984250"/>
              <a:ext cx="1384300" cy="1206500"/>
            </a:xfrm>
            <a:custGeom>
              <a:avLst/>
              <a:gdLst>
                <a:gd name="T0" fmla="*/ 156 w 367"/>
                <a:gd name="T1" fmla="*/ 319 h 319"/>
                <a:gd name="T2" fmla="*/ 94 w 367"/>
                <a:gd name="T3" fmla="*/ 319 h 319"/>
                <a:gd name="T4" fmla="*/ 0 w 367"/>
                <a:gd name="T5" fmla="*/ 227 h 319"/>
                <a:gd name="T6" fmla="*/ 94 w 367"/>
                <a:gd name="T7" fmla="*/ 133 h 319"/>
                <a:gd name="T8" fmla="*/ 231 w 367"/>
                <a:gd name="T9" fmla="*/ 0 h 319"/>
                <a:gd name="T10" fmla="*/ 362 w 367"/>
                <a:gd name="T11" fmla="*/ 104 h 319"/>
                <a:gd name="T12" fmla="*/ 367 w 367"/>
                <a:gd name="T13" fmla="*/ 138 h 319"/>
                <a:gd name="T14" fmla="*/ 357 w 367"/>
                <a:gd name="T15" fmla="*/ 148 h 319"/>
                <a:gd name="T16" fmla="*/ 345 w 367"/>
                <a:gd name="T17" fmla="*/ 138 h 319"/>
                <a:gd name="T18" fmla="*/ 343 w 367"/>
                <a:gd name="T19" fmla="*/ 109 h 319"/>
                <a:gd name="T20" fmla="*/ 231 w 367"/>
                <a:gd name="T21" fmla="*/ 22 h 319"/>
                <a:gd name="T22" fmla="*/ 116 w 367"/>
                <a:gd name="T23" fmla="*/ 138 h 319"/>
                <a:gd name="T24" fmla="*/ 116 w 367"/>
                <a:gd name="T25" fmla="*/ 141 h 319"/>
                <a:gd name="T26" fmla="*/ 116 w 367"/>
                <a:gd name="T27" fmla="*/ 143 h 319"/>
                <a:gd name="T28" fmla="*/ 114 w 367"/>
                <a:gd name="T29" fmla="*/ 153 h 319"/>
                <a:gd name="T30" fmla="*/ 104 w 367"/>
                <a:gd name="T31" fmla="*/ 156 h 319"/>
                <a:gd name="T32" fmla="*/ 94 w 367"/>
                <a:gd name="T33" fmla="*/ 156 h 319"/>
                <a:gd name="T34" fmla="*/ 22 w 367"/>
                <a:gd name="T35" fmla="*/ 227 h 319"/>
                <a:gd name="T36" fmla="*/ 94 w 367"/>
                <a:gd name="T37" fmla="*/ 299 h 319"/>
                <a:gd name="T38" fmla="*/ 156 w 367"/>
                <a:gd name="T39" fmla="*/ 299 h 319"/>
                <a:gd name="T40" fmla="*/ 166 w 367"/>
                <a:gd name="T41" fmla="*/ 309 h 319"/>
                <a:gd name="T42" fmla="*/ 156 w 367"/>
                <a:gd name="T43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7" h="319">
                  <a:moveTo>
                    <a:pt x="156" y="319"/>
                  </a:moveTo>
                  <a:cubicBezTo>
                    <a:pt x="94" y="319"/>
                    <a:pt x="94" y="319"/>
                    <a:pt x="94" y="319"/>
                  </a:cubicBezTo>
                  <a:cubicBezTo>
                    <a:pt x="42" y="319"/>
                    <a:pt x="0" y="277"/>
                    <a:pt x="0" y="227"/>
                  </a:cubicBezTo>
                  <a:cubicBezTo>
                    <a:pt x="0" y="175"/>
                    <a:pt x="42" y="133"/>
                    <a:pt x="94" y="133"/>
                  </a:cubicBezTo>
                  <a:cubicBezTo>
                    <a:pt x="97" y="59"/>
                    <a:pt x="156" y="0"/>
                    <a:pt x="231" y="0"/>
                  </a:cubicBezTo>
                  <a:cubicBezTo>
                    <a:pt x="293" y="0"/>
                    <a:pt x="348" y="44"/>
                    <a:pt x="362" y="104"/>
                  </a:cubicBezTo>
                  <a:cubicBezTo>
                    <a:pt x="367" y="116"/>
                    <a:pt x="367" y="126"/>
                    <a:pt x="367" y="138"/>
                  </a:cubicBezTo>
                  <a:cubicBezTo>
                    <a:pt x="367" y="143"/>
                    <a:pt x="362" y="148"/>
                    <a:pt x="357" y="148"/>
                  </a:cubicBezTo>
                  <a:cubicBezTo>
                    <a:pt x="350" y="148"/>
                    <a:pt x="345" y="143"/>
                    <a:pt x="345" y="138"/>
                  </a:cubicBezTo>
                  <a:cubicBezTo>
                    <a:pt x="345" y="128"/>
                    <a:pt x="345" y="118"/>
                    <a:pt x="343" y="109"/>
                  </a:cubicBezTo>
                  <a:cubicBezTo>
                    <a:pt x="330" y="59"/>
                    <a:pt x="283" y="22"/>
                    <a:pt x="231" y="22"/>
                  </a:cubicBezTo>
                  <a:cubicBezTo>
                    <a:pt x="169" y="22"/>
                    <a:pt x="116" y="74"/>
                    <a:pt x="116" y="138"/>
                  </a:cubicBezTo>
                  <a:cubicBezTo>
                    <a:pt x="116" y="141"/>
                    <a:pt x="116" y="141"/>
                    <a:pt x="116" y="141"/>
                  </a:cubicBezTo>
                  <a:cubicBezTo>
                    <a:pt x="116" y="143"/>
                    <a:pt x="116" y="143"/>
                    <a:pt x="116" y="143"/>
                  </a:cubicBezTo>
                  <a:cubicBezTo>
                    <a:pt x="116" y="148"/>
                    <a:pt x="116" y="151"/>
                    <a:pt x="114" y="153"/>
                  </a:cubicBezTo>
                  <a:cubicBezTo>
                    <a:pt x="111" y="156"/>
                    <a:pt x="107" y="156"/>
                    <a:pt x="104" y="156"/>
                  </a:cubicBezTo>
                  <a:cubicBezTo>
                    <a:pt x="99" y="156"/>
                    <a:pt x="97" y="156"/>
                    <a:pt x="94" y="156"/>
                  </a:cubicBezTo>
                  <a:cubicBezTo>
                    <a:pt x="54" y="156"/>
                    <a:pt x="22" y="188"/>
                    <a:pt x="22" y="227"/>
                  </a:cubicBezTo>
                  <a:cubicBezTo>
                    <a:pt x="22" y="267"/>
                    <a:pt x="54" y="299"/>
                    <a:pt x="94" y="299"/>
                  </a:cubicBezTo>
                  <a:cubicBezTo>
                    <a:pt x="156" y="299"/>
                    <a:pt x="156" y="299"/>
                    <a:pt x="156" y="299"/>
                  </a:cubicBezTo>
                  <a:cubicBezTo>
                    <a:pt x="161" y="299"/>
                    <a:pt x="166" y="304"/>
                    <a:pt x="166" y="309"/>
                  </a:cubicBezTo>
                  <a:cubicBezTo>
                    <a:pt x="166" y="314"/>
                    <a:pt x="161" y="319"/>
                    <a:pt x="156" y="3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08" name="Group 607"/>
          <p:cNvGrpSpPr/>
          <p:nvPr/>
        </p:nvGrpSpPr>
        <p:grpSpPr>
          <a:xfrm>
            <a:off x="7543547" y="2666510"/>
            <a:ext cx="964861" cy="529454"/>
            <a:chOff x="7083425" y="984250"/>
            <a:chExt cx="2198688" cy="12065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609" name="Freeform 5"/>
            <p:cNvSpPr>
              <a:spLocks/>
            </p:cNvSpPr>
            <p:nvPr/>
          </p:nvSpPr>
          <p:spPr bwMode="auto">
            <a:xfrm>
              <a:off x="7573963" y="1320800"/>
              <a:ext cx="1708150" cy="869950"/>
            </a:xfrm>
            <a:custGeom>
              <a:avLst/>
              <a:gdLst>
                <a:gd name="T0" fmla="*/ 396 w 453"/>
                <a:gd name="T1" fmla="*/ 230 h 230"/>
                <a:gd name="T2" fmla="*/ 13 w 453"/>
                <a:gd name="T3" fmla="*/ 230 h 230"/>
                <a:gd name="T4" fmla="*/ 0 w 453"/>
                <a:gd name="T5" fmla="*/ 220 h 230"/>
                <a:gd name="T6" fmla="*/ 13 w 453"/>
                <a:gd name="T7" fmla="*/ 210 h 230"/>
                <a:gd name="T8" fmla="*/ 396 w 453"/>
                <a:gd name="T9" fmla="*/ 210 h 230"/>
                <a:gd name="T10" fmla="*/ 430 w 453"/>
                <a:gd name="T11" fmla="*/ 173 h 230"/>
                <a:gd name="T12" fmla="*/ 396 w 453"/>
                <a:gd name="T13" fmla="*/ 138 h 230"/>
                <a:gd name="T14" fmla="*/ 391 w 453"/>
                <a:gd name="T15" fmla="*/ 138 h 230"/>
                <a:gd name="T16" fmla="*/ 383 w 453"/>
                <a:gd name="T17" fmla="*/ 136 h 230"/>
                <a:gd name="T18" fmla="*/ 378 w 453"/>
                <a:gd name="T19" fmla="*/ 126 h 230"/>
                <a:gd name="T20" fmla="*/ 378 w 453"/>
                <a:gd name="T21" fmla="*/ 126 h 230"/>
                <a:gd name="T22" fmla="*/ 272 w 453"/>
                <a:gd name="T23" fmla="*/ 20 h 230"/>
                <a:gd name="T24" fmla="*/ 234 w 453"/>
                <a:gd name="T25" fmla="*/ 27 h 230"/>
                <a:gd name="T26" fmla="*/ 220 w 453"/>
                <a:gd name="T27" fmla="*/ 22 h 230"/>
                <a:gd name="T28" fmla="*/ 225 w 453"/>
                <a:gd name="T29" fmla="*/ 8 h 230"/>
                <a:gd name="T30" fmla="*/ 272 w 453"/>
                <a:gd name="T31" fmla="*/ 0 h 230"/>
                <a:gd name="T32" fmla="*/ 401 w 453"/>
                <a:gd name="T33" fmla="*/ 116 h 230"/>
                <a:gd name="T34" fmla="*/ 453 w 453"/>
                <a:gd name="T35" fmla="*/ 173 h 230"/>
                <a:gd name="T36" fmla="*/ 396 w 453"/>
                <a:gd name="T37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3" h="230">
                  <a:moveTo>
                    <a:pt x="396" y="230"/>
                  </a:moveTo>
                  <a:cubicBezTo>
                    <a:pt x="309" y="230"/>
                    <a:pt x="13" y="230"/>
                    <a:pt x="13" y="230"/>
                  </a:cubicBezTo>
                  <a:cubicBezTo>
                    <a:pt x="5" y="230"/>
                    <a:pt x="0" y="225"/>
                    <a:pt x="0" y="220"/>
                  </a:cubicBezTo>
                  <a:cubicBezTo>
                    <a:pt x="0" y="215"/>
                    <a:pt x="5" y="210"/>
                    <a:pt x="13" y="210"/>
                  </a:cubicBezTo>
                  <a:cubicBezTo>
                    <a:pt x="100" y="210"/>
                    <a:pt x="396" y="210"/>
                    <a:pt x="396" y="210"/>
                  </a:cubicBezTo>
                  <a:cubicBezTo>
                    <a:pt x="416" y="210"/>
                    <a:pt x="430" y="193"/>
                    <a:pt x="430" y="173"/>
                  </a:cubicBezTo>
                  <a:cubicBezTo>
                    <a:pt x="430" y="153"/>
                    <a:pt x="416" y="138"/>
                    <a:pt x="396" y="138"/>
                  </a:cubicBezTo>
                  <a:cubicBezTo>
                    <a:pt x="393" y="138"/>
                    <a:pt x="393" y="138"/>
                    <a:pt x="391" y="138"/>
                  </a:cubicBezTo>
                  <a:cubicBezTo>
                    <a:pt x="388" y="138"/>
                    <a:pt x="386" y="138"/>
                    <a:pt x="383" y="136"/>
                  </a:cubicBezTo>
                  <a:cubicBezTo>
                    <a:pt x="381" y="133"/>
                    <a:pt x="378" y="131"/>
                    <a:pt x="378" y="126"/>
                  </a:cubicBezTo>
                  <a:cubicBezTo>
                    <a:pt x="378" y="126"/>
                    <a:pt x="378" y="126"/>
                    <a:pt x="378" y="126"/>
                  </a:cubicBezTo>
                  <a:cubicBezTo>
                    <a:pt x="378" y="69"/>
                    <a:pt x="331" y="20"/>
                    <a:pt x="272" y="20"/>
                  </a:cubicBezTo>
                  <a:cubicBezTo>
                    <a:pt x="259" y="20"/>
                    <a:pt x="247" y="22"/>
                    <a:pt x="234" y="27"/>
                  </a:cubicBezTo>
                  <a:cubicBezTo>
                    <a:pt x="227" y="30"/>
                    <a:pt x="222" y="27"/>
                    <a:pt x="220" y="22"/>
                  </a:cubicBezTo>
                  <a:cubicBezTo>
                    <a:pt x="217" y="17"/>
                    <a:pt x="220" y="10"/>
                    <a:pt x="225" y="8"/>
                  </a:cubicBezTo>
                  <a:cubicBezTo>
                    <a:pt x="242" y="3"/>
                    <a:pt x="257" y="0"/>
                    <a:pt x="272" y="0"/>
                  </a:cubicBezTo>
                  <a:cubicBezTo>
                    <a:pt x="341" y="0"/>
                    <a:pt x="396" y="49"/>
                    <a:pt x="401" y="116"/>
                  </a:cubicBezTo>
                  <a:cubicBezTo>
                    <a:pt x="430" y="119"/>
                    <a:pt x="453" y="143"/>
                    <a:pt x="453" y="173"/>
                  </a:cubicBezTo>
                  <a:cubicBezTo>
                    <a:pt x="453" y="205"/>
                    <a:pt x="428" y="230"/>
                    <a:pt x="396" y="2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0" name="Freeform 6"/>
            <p:cNvSpPr>
              <a:spLocks/>
            </p:cNvSpPr>
            <p:nvPr/>
          </p:nvSpPr>
          <p:spPr bwMode="auto">
            <a:xfrm>
              <a:off x="7083425" y="984250"/>
              <a:ext cx="1384300" cy="1206500"/>
            </a:xfrm>
            <a:custGeom>
              <a:avLst/>
              <a:gdLst>
                <a:gd name="T0" fmla="*/ 156 w 367"/>
                <a:gd name="T1" fmla="*/ 319 h 319"/>
                <a:gd name="T2" fmla="*/ 94 w 367"/>
                <a:gd name="T3" fmla="*/ 319 h 319"/>
                <a:gd name="T4" fmla="*/ 0 w 367"/>
                <a:gd name="T5" fmla="*/ 227 h 319"/>
                <a:gd name="T6" fmla="*/ 94 w 367"/>
                <a:gd name="T7" fmla="*/ 133 h 319"/>
                <a:gd name="T8" fmla="*/ 231 w 367"/>
                <a:gd name="T9" fmla="*/ 0 h 319"/>
                <a:gd name="T10" fmla="*/ 362 w 367"/>
                <a:gd name="T11" fmla="*/ 104 h 319"/>
                <a:gd name="T12" fmla="*/ 367 w 367"/>
                <a:gd name="T13" fmla="*/ 138 h 319"/>
                <a:gd name="T14" fmla="*/ 357 w 367"/>
                <a:gd name="T15" fmla="*/ 148 h 319"/>
                <a:gd name="T16" fmla="*/ 345 w 367"/>
                <a:gd name="T17" fmla="*/ 138 h 319"/>
                <a:gd name="T18" fmla="*/ 343 w 367"/>
                <a:gd name="T19" fmla="*/ 109 h 319"/>
                <a:gd name="T20" fmla="*/ 231 w 367"/>
                <a:gd name="T21" fmla="*/ 22 h 319"/>
                <a:gd name="T22" fmla="*/ 116 w 367"/>
                <a:gd name="T23" fmla="*/ 138 h 319"/>
                <a:gd name="T24" fmla="*/ 116 w 367"/>
                <a:gd name="T25" fmla="*/ 141 h 319"/>
                <a:gd name="T26" fmla="*/ 116 w 367"/>
                <a:gd name="T27" fmla="*/ 143 h 319"/>
                <a:gd name="T28" fmla="*/ 114 w 367"/>
                <a:gd name="T29" fmla="*/ 153 h 319"/>
                <a:gd name="T30" fmla="*/ 104 w 367"/>
                <a:gd name="T31" fmla="*/ 156 h 319"/>
                <a:gd name="T32" fmla="*/ 94 w 367"/>
                <a:gd name="T33" fmla="*/ 156 h 319"/>
                <a:gd name="T34" fmla="*/ 22 w 367"/>
                <a:gd name="T35" fmla="*/ 227 h 319"/>
                <a:gd name="T36" fmla="*/ 94 w 367"/>
                <a:gd name="T37" fmla="*/ 299 h 319"/>
                <a:gd name="T38" fmla="*/ 156 w 367"/>
                <a:gd name="T39" fmla="*/ 299 h 319"/>
                <a:gd name="T40" fmla="*/ 166 w 367"/>
                <a:gd name="T41" fmla="*/ 309 h 319"/>
                <a:gd name="T42" fmla="*/ 156 w 367"/>
                <a:gd name="T43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7" h="319">
                  <a:moveTo>
                    <a:pt x="156" y="319"/>
                  </a:moveTo>
                  <a:cubicBezTo>
                    <a:pt x="94" y="319"/>
                    <a:pt x="94" y="319"/>
                    <a:pt x="94" y="319"/>
                  </a:cubicBezTo>
                  <a:cubicBezTo>
                    <a:pt x="42" y="319"/>
                    <a:pt x="0" y="277"/>
                    <a:pt x="0" y="227"/>
                  </a:cubicBezTo>
                  <a:cubicBezTo>
                    <a:pt x="0" y="175"/>
                    <a:pt x="42" y="133"/>
                    <a:pt x="94" y="133"/>
                  </a:cubicBezTo>
                  <a:cubicBezTo>
                    <a:pt x="97" y="59"/>
                    <a:pt x="156" y="0"/>
                    <a:pt x="231" y="0"/>
                  </a:cubicBezTo>
                  <a:cubicBezTo>
                    <a:pt x="293" y="0"/>
                    <a:pt x="348" y="44"/>
                    <a:pt x="362" y="104"/>
                  </a:cubicBezTo>
                  <a:cubicBezTo>
                    <a:pt x="367" y="116"/>
                    <a:pt x="367" y="126"/>
                    <a:pt x="367" y="138"/>
                  </a:cubicBezTo>
                  <a:cubicBezTo>
                    <a:pt x="367" y="143"/>
                    <a:pt x="362" y="148"/>
                    <a:pt x="357" y="148"/>
                  </a:cubicBezTo>
                  <a:cubicBezTo>
                    <a:pt x="350" y="148"/>
                    <a:pt x="345" y="143"/>
                    <a:pt x="345" y="138"/>
                  </a:cubicBezTo>
                  <a:cubicBezTo>
                    <a:pt x="345" y="128"/>
                    <a:pt x="345" y="118"/>
                    <a:pt x="343" y="109"/>
                  </a:cubicBezTo>
                  <a:cubicBezTo>
                    <a:pt x="330" y="59"/>
                    <a:pt x="283" y="22"/>
                    <a:pt x="231" y="22"/>
                  </a:cubicBezTo>
                  <a:cubicBezTo>
                    <a:pt x="169" y="22"/>
                    <a:pt x="116" y="74"/>
                    <a:pt x="116" y="138"/>
                  </a:cubicBezTo>
                  <a:cubicBezTo>
                    <a:pt x="116" y="141"/>
                    <a:pt x="116" y="141"/>
                    <a:pt x="116" y="141"/>
                  </a:cubicBezTo>
                  <a:cubicBezTo>
                    <a:pt x="116" y="143"/>
                    <a:pt x="116" y="143"/>
                    <a:pt x="116" y="143"/>
                  </a:cubicBezTo>
                  <a:cubicBezTo>
                    <a:pt x="116" y="148"/>
                    <a:pt x="116" y="151"/>
                    <a:pt x="114" y="153"/>
                  </a:cubicBezTo>
                  <a:cubicBezTo>
                    <a:pt x="111" y="156"/>
                    <a:pt x="107" y="156"/>
                    <a:pt x="104" y="156"/>
                  </a:cubicBezTo>
                  <a:cubicBezTo>
                    <a:pt x="99" y="156"/>
                    <a:pt x="97" y="156"/>
                    <a:pt x="94" y="156"/>
                  </a:cubicBezTo>
                  <a:cubicBezTo>
                    <a:pt x="54" y="156"/>
                    <a:pt x="22" y="188"/>
                    <a:pt x="22" y="227"/>
                  </a:cubicBezTo>
                  <a:cubicBezTo>
                    <a:pt x="22" y="267"/>
                    <a:pt x="54" y="299"/>
                    <a:pt x="94" y="299"/>
                  </a:cubicBezTo>
                  <a:cubicBezTo>
                    <a:pt x="156" y="299"/>
                    <a:pt x="156" y="299"/>
                    <a:pt x="156" y="299"/>
                  </a:cubicBezTo>
                  <a:cubicBezTo>
                    <a:pt x="161" y="299"/>
                    <a:pt x="166" y="304"/>
                    <a:pt x="166" y="309"/>
                  </a:cubicBezTo>
                  <a:cubicBezTo>
                    <a:pt x="166" y="314"/>
                    <a:pt x="161" y="319"/>
                    <a:pt x="156" y="3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87" name="Group 286"/>
          <p:cNvGrpSpPr/>
          <p:nvPr/>
        </p:nvGrpSpPr>
        <p:grpSpPr>
          <a:xfrm>
            <a:off x="514222" y="2035763"/>
            <a:ext cx="8118871" cy="1261884"/>
            <a:chOff x="514222" y="2112409"/>
            <a:chExt cx="8118871" cy="1261884"/>
          </a:xfrm>
        </p:grpSpPr>
        <p:grpSp>
          <p:nvGrpSpPr>
            <p:cNvPr id="288" name="Group 287"/>
            <p:cNvGrpSpPr/>
            <p:nvPr/>
          </p:nvGrpSpPr>
          <p:grpSpPr>
            <a:xfrm>
              <a:off x="514222" y="2112409"/>
              <a:ext cx="8118871" cy="1261884"/>
              <a:chOff x="514222" y="2123775"/>
              <a:chExt cx="8118871" cy="1261884"/>
            </a:xfrm>
          </p:grpSpPr>
          <p:sp>
            <p:nvSpPr>
              <p:cNvPr id="291" name="TextBox 290"/>
              <p:cNvSpPr txBox="1"/>
              <p:nvPr/>
            </p:nvSpPr>
            <p:spPr>
              <a:xfrm>
                <a:off x="514222" y="2123775"/>
                <a:ext cx="8118871" cy="1261884"/>
              </a:xfrm>
              <a:prstGeom prst="roundRect">
                <a:avLst>
                  <a:gd name="adj" fmla="val 0"/>
                </a:avLst>
              </a:prstGeom>
              <a:solidFill>
                <a:schemeClr val="tx2">
                  <a:alpha val="93000"/>
                </a:schemeClr>
              </a:solidFill>
              <a:ln w="6350">
                <a:solidFill>
                  <a:srgbClr val="CB8504"/>
                </a:solidFill>
              </a:ln>
            </p:spPr>
            <p:txBody>
              <a:bodyPr wrap="square" tIns="365760" bIns="182880" rtlCol="0">
                <a:spAutoFit/>
              </a:bodyPr>
              <a:lstStyle/>
              <a:p>
                <a:pPr algn="ctr"/>
                <a:r>
                  <a:rPr lang="en-US" sz="2200" b="1" dirty="0">
                    <a:solidFill>
                      <a:schemeClr val="bg1"/>
                    </a:solidFill>
                    <a:latin typeface="+mn-lt"/>
                  </a:rPr>
                  <a:t/>
                </a:r>
                <a:br>
                  <a:rPr lang="en-US" sz="2200" b="1" dirty="0">
                    <a:solidFill>
                      <a:schemeClr val="bg1"/>
                    </a:solidFill>
                    <a:latin typeface="+mn-lt"/>
                  </a:rPr>
                </a:br>
                <a:endParaRPr lang="en-US" sz="2400" dirty="0">
                  <a:solidFill>
                    <a:srgbClr val="FFC72C"/>
                  </a:solidFill>
                  <a:latin typeface="+mn-lt"/>
                </a:endParaRPr>
              </a:p>
            </p:txBody>
          </p:sp>
          <p:pic>
            <p:nvPicPr>
              <p:cNvPr id="292" name="Picture 29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9342" y="2299700"/>
                <a:ext cx="2342551" cy="440678"/>
              </a:xfrm>
              <a:prstGeom prst="rect">
                <a:avLst/>
              </a:prstGeom>
            </p:spPr>
          </p:pic>
        </p:grpSp>
        <p:sp>
          <p:nvSpPr>
            <p:cNvPr id="290" name="TextBox 289"/>
            <p:cNvSpPr txBox="1"/>
            <p:nvPr/>
          </p:nvSpPr>
          <p:spPr>
            <a:xfrm>
              <a:off x="2072812" y="2857910"/>
              <a:ext cx="50016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2"/>
                  </a:solidFill>
                  <a:latin typeface="CiscoSansTT ExtraLightOblique" charset="0"/>
                  <a:ea typeface="CiscoSansTT ExtraLightOblique" charset="0"/>
                  <a:cs typeface="CiscoSansTT ExtraLightOblique" charset="0"/>
                </a:rPr>
                <a:t>extracts data, computes data, and moves data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085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extBox 240"/>
          <p:cNvSpPr txBox="1"/>
          <p:nvPr/>
        </p:nvSpPr>
        <p:spPr>
          <a:xfrm>
            <a:off x="95736" y="774128"/>
            <a:ext cx="852876" cy="438574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/>
            <a:r>
              <a:rPr lang="en-US" sz="1200">
                <a:solidFill>
                  <a:schemeClr val="bg2">
                    <a:lumMod val="50000"/>
                  </a:schemeClr>
                </a:solidFill>
                <a:ea typeface="CiscoSans ExtraLight" charset="0"/>
                <a:cs typeface="CiscoSans ExtraLight" charset="0"/>
              </a:rPr>
              <a:t>Sensors / Endpoint</a:t>
            </a:r>
            <a:endParaRPr lang="en-US" sz="1200" dirty="0">
              <a:solidFill>
                <a:schemeClr val="bg2">
                  <a:lumMod val="50000"/>
                </a:schemeClr>
              </a:solidFill>
              <a:ea typeface="CiscoSans ExtraLight" charset="0"/>
              <a:cs typeface="CiscoSans ExtraLight" charset="0"/>
            </a:endParaRPr>
          </a:p>
        </p:txBody>
      </p:sp>
      <p:sp>
        <p:nvSpPr>
          <p:cNvPr id="242" name="TextBox 241"/>
          <p:cNvSpPr txBox="1"/>
          <p:nvPr/>
        </p:nvSpPr>
        <p:spPr>
          <a:xfrm>
            <a:off x="7483347" y="774128"/>
            <a:ext cx="1353199" cy="438574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/>
            <a:r>
              <a:rPr lang="en-US" sz="1200">
                <a:solidFill>
                  <a:schemeClr val="bg2">
                    <a:lumMod val="50000"/>
                  </a:schemeClr>
                </a:solidFill>
                <a:ea typeface="CiscoSans ExtraLight" charset="0"/>
                <a:cs typeface="CiscoSans ExtraLight" charset="0"/>
              </a:rPr>
              <a:t>Cloud / Applications</a:t>
            </a:r>
            <a:endParaRPr lang="en-US" sz="1200" dirty="0">
              <a:solidFill>
                <a:schemeClr val="bg2">
                  <a:lumMod val="50000"/>
                </a:schemeClr>
              </a:solidFill>
              <a:ea typeface="CiscoSans ExtraLight" charset="0"/>
              <a:cs typeface="CiscoSans ExtraLight" charset="0"/>
            </a:endParaRPr>
          </a:p>
        </p:txBody>
      </p:sp>
      <p:sp>
        <p:nvSpPr>
          <p:cNvPr id="243" name="TextBox 242"/>
          <p:cNvSpPr txBox="1"/>
          <p:nvPr/>
        </p:nvSpPr>
        <p:spPr>
          <a:xfrm>
            <a:off x="840445" y="774128"/>
            <a:ext cx="1424282" cy="438574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ea typeface="CiscoSans ExtraLight" charset="0"/>
                <a:cs typeface="CiscoSans ExtraLight" charset="0"/>
              </a:rPr>
              <a:t>Gateways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ea typeface="CiscoSans ExtraLight" charset="0"/>
                <a:cs typeface="CiscoSans ExtraLight" charset="0"/>
              </a:rPr>
              <a:t>with Fog Compute</a:t>
            </a:r>
          </a:p>
        </p:txBody>
      </p:sp>
      <p:sp>
        <p:nvSpPr>
          <p:cNvPr id="244" name="TextBox 243"/>
          <p:cNvSpPr txBox="1"/>
          <p:nvPr/>
        </p:nvSpPr>
        <p:spPr>
          <a:xfrm>
            <a:off x="5611566" y="774128"/>
            <a:ext cx="1679003" cy="438574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ea typeface="CiscoSans ExtraLight" charset="0"/>
                <a:cs typeface="CiscoSans ExtraLight" charset="0"/>
              </a:rPr>
              <a:t>Enterprise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ea typeface="CiscoSans ExtraLight" charset="0"/>
                <a:cs typeface="CiscoSans ExtraLight" charset="0"/>
              </a:rPr>
              <a:t>Data Centers</a:t>
            </a:r>
          </a:p>
        </p:txBody>
      </p:sp>
      <p:sp>
        <p:nvSpPr>
          <p:cNvPr id="245" name="TextBox 244"/>
          <p:cNvSpPr txBox="1"/>
          <p:nvPr/>
        </p:nvSpPr>
        <p:spPr>
          <a:xfrm>
            <a:off x="2661944" y="774128"/>
            <a:ext cx="2335017" cy="438574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ea typeface="CiscoSans ExtraLight" charset="0"/>
                <a:cs typeface="CiscoSans ExtraLight" charset="0"/>
              </a:rPr>
              <a:t>Routing </a:t>
            </a:r>
            <a:r>
              <a:rPr lang="en-US" sz="1200">
                <a:solidFill>
                  <a:schemeClr val="bg1"/>
                </a:solidFill>
                <a:ea typeface="CiscoSans ExtraLight" charset="0"/>
                <a:cs typeface="CiscoSans ExtraLight" charset="0"/>
              </a:rPr>
              <a:t>&amp; Switching</a:t>
            </a:r>
            <a:endParaRPr lang="en-US" sz="1200" dirty="0">
              <a:solidFill>
                <a:schemeClr val="bg1"/>
              </a:solidFill>
              <a:ea typeface="CiscoSans ExtraLight" charset="0"/>
              <a:cs typeface="CiscoSans ExtraLight" charset="0"/>
            </a:endParaRPr>
          </a:p>
          <a:p>
            <a:pPr algn="ctr"/>
            <a:r>
              <a:rPr lang="en-US" sz="1200" dirty="0">
                <a:solidFill>
                  <a:schemeClr val="bg1"/>
                </a:solidFill>
                <a:ea typeface="CiscoSans ExtraLight" charset="0"/>
                <a:cs typeface="CiscoSans ExtraLight" charset="0"/>
              </a:rPr>
              <a:t>with Fog Compute</a:t>
            </a:r>
          </a:p>
        </p:txBody>
      </p:sp>
      <p:grpSp>
        <p:nvGrpSpPr>
          <p:cNvPr id="216" name="Group 215"/>
          <p:cNvGrpSpPr/>
          <p:nvPr/>
        </p:nvGrpSpPr>
        <p:grpSpPr>
          <a:xfrm>
            <a:off x="1597020" y="1598014"/>
            <a:ext cx="4625282" cy="1646310"/>
            <a:chOff x="1595980" y="1665291"/>
            <a:chExt cx="4952265" cy="1646310"/>
          </a:xfrm>
        </p:grpSpPr>
        <p:cxnSp>
          <p:nvCxnSpPr>
            <p:cNvPr id="217" name="Straight Connector 216"/>
            <p:cNvCxnSpPr>
              <a:endCxn id="554" idx="28"/>
            </p:cNvCxnSpPr>
            <p:nvPr/>
          </p:nvCxnSpPr>
          <p:spPr>
            <a:xfrm flipH="1" flipV="1">
              <a:off x="4703202" y="1886378"/>
              <a:ext cx="1845043" cy="4856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flipH="1" flipV="1">
              <a:off x="4576867" y="2334297"/>
              <a:ext cx="1961399" cy="311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flipH="1">
              <a:off x="4585633" y="2354037"/>
              <a:ext cx="1960133" cy="78237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>
              <a:off x="1599385" y="1665291"/>
              <a:ext cx="2082297" cy="988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>
              <a:off x="1597344" y="1665892"/>
              <a:ext cx="2084337" cy="78582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>
              <a:off x="1600775" y="2206649"/>
              <a:ext cx="2076221" cy="2418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>
              <a:off x="1608280" y="2209909"/>
              <a:ext cx="2072961" cy="9766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flipV="1">
              <a:off x="1599385" y="1765929"/>
              <a:ext cx="2086856" cy="10263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flipV="1">
              <a:off x="1595980" y="2450291"/>
              <a:ext cx="2083775" cy="344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flipV="1">
              <a:off x="1599385" y="2446465"/>
              <a:ext cx="2080467" cy="8643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flipV="1">
              <a:off x="1603507" y="3193518"/>
              <a:ext cx="2076345" cy="1180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>
              <a:off x="1603507" y="2797939"/>
              <a:ext cx="2078936" cy="39437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9" name="Group 228"/>
          <p:cNvGrpSpPr/>
          <p:nvPr/>
        </p:nvGrpSpPr>
        <p:grpSpPr>
          <a:xfrm flipH="1">
            <a:off x="3719027" y="2950315"/>
            <a:ext cx="344246" cy="452133"/>
            <a:chOff x="10013093" y="3680995"/>
            <a:chExt cx="575117" cy="755355"/>
          </a:xfrm>
          <a:solidFill>
            <a:srgbClr val="FFFFFF">
              <a:lumMod val="50000"/>
            </a:srgbClr>
          </a:solidFill>
        </p:grpSpPr>
        <p:grpSp>
          <p:nvGrpSpPr>
            <p:cNvPr id="230" name="Group 229"/>
            <p:cNvGrpSpPr/>
            <p:nvPr/>
          </p:nvGrpSpPr>
          <p:grpSpPr>
            <a:xfrm>
              <a:off x="10013093" y="3680995"/>
              <a:ext cx="575117" cy="456762"/>
              <a:chOff x="5388794" y="3074229"/>
              <a:chExt cx="465561" cy="369751"/>
            </a:xfrm>
            <a:grpFill/>
          </p:grpSpPr>
          <p:sp>
            <p:nvSpPr>
              <p:cNvPr id="238" name="Rectangle 15"/>
              <p:cNvSpPr/>
              <p:nvPr/>
            </p:nvSpPr>
            <p:spPr>
              <a:xfrm>
                <a:off x="5671118" y="3074229"/>
                <a:ext cx="183237" cy="369751"/>
              </a:xfrm>
              <a:custGeom>
                <a:avLst/>
                <a:gdLst>
                  <a:gd name="connsiteX0" fmla="*/ 26212 w 894591"/>
                  <a:gd name="connsiteY0" fmla="*/ 341866 h 1855484"/>
                  <a:gd name="connsiteX1" fmla="*/ 110891 w 894591"/>
                  <a:gd name="connsiteY1" fmla="*/ 368152 h 1855484"/>
                  <a:gd name="connsiteX2" fmla="*/ 551136 w 894591"/>
                  <a:gd name="connsiteY2" fmla="*/ 1032328 h 1855484"/>
                  <a:gd name="connsiteX3" fmla="*/ 428031 w 894591"/>
                  <a:gd name="connsiteY3" fmla="*/ 1435347 h 1855484"/>
                  <a:gd name="connsiteX4" fmla="*/ 367158 w 894591"/>
                  <a:gd name="connsiteY4" fmla="*/ 1512820 h 1855484"/>
                  <a:gd name="connsiteX5" fmla="*/ 316481 w 894591"/>
                  <a:gd name="connsiteY5" fmla="*/ 1392934 h 1855484"/>
                  <a:gd name="connsiteX6" fmla="*/ 333329 w 894591"/>
                  <a:gd name="connsiteY6" fmla="*/ 1371492 h 1855484"/>
                  <a:gd name="connsiteX7" fmla="*/ 436929 w 894591"/>
                  <a:gd name="connsiteY7" fmla="*/ 1032328 h 1855484"/>
                  <a:gd name="connsiteX8" fmla="*/ 66436 w 894591"/>
                  <a:gd name="connsiteY8" fmla="*/ 473384 h 1855484"/>
                  <a:gd name="connsiteX9" fmla="*/ 26212 w 894591"/>
                  <a:gd name="connsiteY9" fmla="*/ 460898 h 1855484"/>
                  <a:gd name="connsiteX10" fmla="*/ 26212 w 894591"/>
                  <a:gd name="connsiteY10" fmla="*/ 341866 h 1855484"/>
                  <a:gd name="connsiteX11" fmla="*/ 26212 w 894591"/>
                  <a:gd name="connsiteY11" fmla="*/ 0 h 1855484"/>
                  <a:gd name="connsiteX12" fmla="*/ 48056 w 894591"/>
                  <a:gd name="connsiteY12" fmla="*/ 3334 h 1855484"/>
                  <a:gd name="connsiteX13" fmla="*/ 894591 w 894591"/>
                  <a:gd name="connsiteY13" fmla="*/ 1041997 h 1855484"/>
                  <a:gd name="connsiteX14" fmla="*/ 528212 w 894591"/>
                  <a:gd name="connsiteY14" fmla="*/ 1843667 h 1855484"/>
                  <a:gd name="connsiteX15" fmla="*/ 512005 w 894591"/>
                  <a:gd name="connsiteY15" fmla="*/ 1855484 h 1855484"/>
                  <a:gd name="connsiteX16" fmla="*/ 462230 w 894591"/>
                  <a:gd name="connsiteY16" fmla="*/ 1737733 h 1855484"/>
                  <a:gd name="connsiteX17" fmla="*/ 490542 w 894591"/>
                  <a:gd name="connsiteY17" fmla="*/ 1714086 h 1855484"/>
                  <a:gd name="connsiteX18" fmla="*/ 773664 w 894591"/>
                  <a:gd name="connsiteY18" fmla="*/ 1041997 h 1855484"/>
                  <a:gd name="connsiteX19" fmla="*/ 113700 w 894591"/>
                  <a:gd name="connsiteY19" fmla="*/ 144949 h 1855484"/>
                  <a:gd name="connsiteX20" fmla="*/ 26212 w 894591"/>
                  <a:gd name="connsiteY20" fmla="*/ 122454 h 1855484"/>
                  <a:gd name="connsiteX21" fmla="*/ 26212 w 894591"/>
                  <a:gd name="connsiteY21" fmla="*/ 0 h 1855484"/>
                  <a:gd name="connsiteX0" fmla="*/ 49915 w 918294"/>
                  <a:gd name="connsiteY0" fmla="*/ 341866 h 1855484"/>
                  <a:gd name="connsiteX1" fmla="*/ 134594 w 918294"/>
                  <a:gd name="connsiteY1" fmla="*/ 368152 h 1855484"/>
                  <a:gd name="connsiteX2" fmla="*/ 574839 w 918294"/>
                  <a:gd name="connsiteY2" fmla="*/ 1032328 h 1855484"/>
                  <a:gd name="connsiteX3" fmla="*/ 451734 w 918294"/>
                  <a:gd name="connsiteY3" fmla="*/ 1435347 h 1855484"/>
                  <a:gd name="connsiteX4" fmla="*/ 390861 w 918294"/>
                  <a:gd name="connsiteY4" fmla="*/ 1512820 h 1855484"/>
                  <a:gd name="connsiteX5" fmla="*/ 340184 w 918294"/>
                  <a:gd name="connsiteY5" fmla="*/ 1392934 h 1855484"/>
                  <a:gd name="connsiteX6" fmla="*/ 357032 w 918294"/>
                  <a:gd name="connsiteY6" fmla="*/ 1371492 h 1855484"/>
                  <a:gd name="connsiteX7" fmla="*/ 460632 w 918294"/>
                  <a:gd name="connsiteY7" fmla="*/ 1032328 h 1855484"/>
                  <a:gd name="connsiteX8" fmla="*/ 90139 w 918294"/>
                  <a:gd name="connsiteY8" fmla="*/ 473384 h 1855484"/>
                  <a:gd name="connsiteX9" fmla="*/ 49915 w 918294"/>
                  <a:gd name="connsiteY9" fmla="*/ 460898 h 1855484"/>
                  <a:gd name="connsiteX10" fmla="*/ 49915 w 918294"/>
                  <a:gd name="connsiteY10" fmla="*/ 341866 h 1855484"/>
                  <a:gd name="connsiteX11" fmla="*/ 49915 w 918294"/>
                  <a:gd name="connsiteY11" fmla="*/ 0 h 1855484"/>
                  <a:gd name="connsiteX12" fmla="*/ 71759 w 918294"/>
                  <a:gd name="connsiteY12" fmla="*/ 3334 h 1855484"/>
                  <a:gd name="connsiteX13" fmla="*/ 918294 w 918294"/>
                  <a:gd name="connsiteY13" fmla="*/ 1041997 h 1855484"/>
                  <a:gd name="connsiteX14" fmla="*/ 551915 w 918294"/>
                  <a:gd name="connsiteY14" fmla="*/ 1843667 h 1855484"/>
                  <a:gd name="connsiteX15" fmla="*/ 535708 w 918294"/>
                  <a:gd name="connsiteY15" fmla="*/ 1855484 h 1855484"/>
                  <a:gd name="connsiteX16" fmla="*/ 485933 w 918294"/>
                  <a:gd name="connsiteY16" fmla="*/ 1737733 h 1855484"/>
                  <a:gd name="connsiteX17" fmla="*/ 514245 w 918294"/>
                  <a:gd name="connsiteY17" fmla="*/ 1714086 h 1855484"/>
                  <a:gd name="connsiteX18" fmla="*/ 797367 w 918294"/>
                  <a:gd name="connsiteY18" fmla="*/ 1041997 h 1855484"/>
                  <a:gd name="connsiteX19" fmla="*/ 137403 w 918294"/>
                  <a:gd name="connsiteY19" fmla="*/ 144949 h 1855484"/>
                  <a:gd name="connsiteX20" fmla="*/ 49915 w 918294"/>
                  <a:gd name="connsiteY20" fmla="*/ 122454 h 1855484"/>
                  <a:gd name="connsiteX21" fmla="*/ 49915 w 918294"/>
                  <a:gd name="connsiteY21" fmla="*/ 0 h 1855484"/>
                  <a:gd name="connsiteX0" fmla="*/ 49915 w 918294"/>
                  <a:gd name="connsiteY0" fmla="*/ 341866 h 1855484"/>
                  <a:gd name="connsiteX1" fmla="*/ 134594 w 918294"/>
                  <a:gd name="connsiteY1" fmla="*/ 368152 h 1855484"/>
                  <a:gd name="connsiteX2" fmla="*/ 574839 w 918294"/>
                  <a:gd name="connsiteY2" fmla="*/ 1032328 h 1855484"/>
                  <a:gd name="connsiteX3" fmla="*/ 451734 w 918294"/>
                  <a:gd name="connsiteY3" fmla="*/ 1435347 h 1855484"/>
                  <a:gd name="connsiteX4" fmla="*/ 390861 w 918294"/>
                  <a:gd name="connsiteY4" fmla="*/ 1512820 h 1855484"/>
                  <a:gd name="connsiteX5" fmla="*/ 340184 w 918294"/>
                  <a:gd name="connsiteY5" fmla="*/ 1392934 h 1855484"/>
                  <a:gd name="connsiteX6" fmla="*/ 357032 w 918294"/>
                  <a:gd name="connsiteY6" fmla="*/ 1371492 h 1855484"/>
                  <a:gd name="connsiteX7" fmla="*/ 460632 w 918294"/>
                  <a:gd name="connsiteY7" fmla="*/ 1032328 h 1855484"/>
                  <a:gd name="connsiteX8" fmla="*/ 90139 w 918294"/>
                  <a:gd name="connsiteY8" fmla="*/ 473384 h 1855484"/>
                  <a:gd name="connsiteX9" fmla="*/ 49915 w 918294"/>
                  <a:gd name="connsiteY9" fmla="*/ 460898 h 1855484"/>
                  <a:gd name="connsiteX10" fmla="*/ 49915 w 918294"/>
                  <a:gd name="connsiteY10" fmla="*/ 341866 h 1855484"/>
                  <a:gd name="connsiteX11" fmla="*/ 49915 w 918294"/>
                  <a:gd name="connsiteY11" fmla="*/ 0 h 1855484"/>
                  <a:gd name="connsiteX12" fmla="*/ 71759 w 918294"/>
                  <a:gd name="connsiteY12" fmla="*/ 3334 h 1855484"/>
                  <a:gd name="connsiteX13" fmla="*/ 918294 w 918294"/>
                  <a:gd name="connsiteY13" fmla="*/ 1041997 h 1855484"/>
                  <a:gd name="connsiteX14" fmla="*/ 551915 w 918294"/>
                  <a:gd name="connsiteY14" fmla="*/ 1843667 h 1855484"/>
                  <a:gd name="connsiteX15" fmla="*/ 535708 w 918294"/>
                  <a:gd name="connsiteY15" fmla="*/ 1855484 h 1855484"/>
                  <a:gd name="connsiteX16" fmla="*/ 485933 w 918294"/>
                  <a:gd name="connsiteY16" fmla="*/ 1737733 h 1855484"/>
                  <a:gd name="connsiteX17" fmla="*/ 514245 w 918294"/>
                  <a:gd name="connsiteY17" fmla="*/ 1714086 h 1855484"/>
                  <a:gd name="connsiteX18" fmla="*/ 797367 w 918294"/>
                  <a:gd name="connsiteY18" fmla="*/ 1041997 h 1855484"/>
                  <a:gd name="connsiteX19" fmla="*/ 137403 w 918294"/>
                  <a:gd name="connsiteY19" fmla="*/ 144949 h 1855484"/>
                  <a:gd name="connsiteX20" fmla="*/ 49915 w 918294"/>
                  <a:gd name="connsiteY20" fmla="*/ 122454 h 1855484"/>
                  <a:gd name="connsiteX21" fmla="*/ 49915 w 918294"/>
                  <a:gd name="connsiteY21" fmla="*/ 0 h 1855484"/>
                  <a:gd name="connsiteX0" fmla="*/ 54504 w 922883"/>
                  <a:gd name="connsiteY0" fmla="*/ 342046 h 1855664"/>
                  <a:gd name="connsiteX1" fmla="*/ 139183 w 922883"/>
                  <a:gd name="connsiteY1" fmla="*/ 368332 h 1855664"/>
                  <a:gd name="connsiteX2" fmla="*/ 579428 w 922883"/>
                  <a:gd name="connsiteY2" fmla="*/ 1032508 h 1855664"/>
                  <a:gd name="connsiteX3" fmla="*/ 456323 w 922883"/>
                  <a:gd name="connsiteY3" fmla="*/ 1435527 h 1855664"/>
                  <a:gd name="connsiteX4" fmla="*/ 395450 w 922883"/>
                  <a:gd name="connsiteY4" fmla="*/ 1513000 h 1855664"/>
                  <a:gd name="connsiteX5" fmla="*/ 344773 w 922883"/>
                  <a:gd name="connsiteY5" fmla="*/ 1393114 h 1855664"/>
                  <a:gd name="connsiteX6" fmla="*/ 361621 w 922883"/>
                  <a:gd name="connsiteY6" fmla="*/ 1371672 h 1855664"/>
                  <a:gd name="connsiteX7" fmla="*/ 465221 w 922883"/>
                  <a:gd name="connsiteY7" fmla="*/ 1032508 h 1855664"/>
                  <a:gd name="connsiteX8" fmla="*/ 94728 w 922883"/>
                  <a:gd name="connsiteY8" fmla="*/ 473564 h 1855664"/>
                  <a:gd name="connsiteX9" fmla="*/ 54504 w 922883"/>
                  <a:gd name="connsiteY9" fmla="*/ 461078 h 1855664"/>
                  <a:gd name="connsiteX10" fmla="*/ 54504 w 922883"/>
                  <a:gd name="connsiteY10" fmla="*/ 342046 h 1855664"/>
                  <a:gd name="connsiteX11" fmla="*/ 54504 w 922883"/>
                  <a:gd name="connsiteY11" fmla="*/ 180 h 1855664"/>
                  <a:gd name="connsiteX12" fmla="*/ 76348 w 922883"/>
                  <a:gd name="connsiteY12" fmla="*/ 3514 h 1855664"/>
                  <a:gd name="connsiteX13" fmla="*/ 922883 w 922883"/>
                  <a:gd name="connsiteY13" fmla="*/ 1042177 h 1855664"/>
                  <a:gd name="connsiteX14" fmla="*/ 556504 w 922883"/>
                  <a:gd name="connsiteY14" fmla="*/ 1843847 h 1855664"/>
                  <a:gd name="connsiteX15" fmla="*/ 540297 w 922883"/>
                  <a:gd name="connsiteY15" fmla="*/ 1855664 h 1855664"/>
                  <a:gd name="connsiteX16" fmla="*/ 490522 w 922883"/>
                  <a:gd name="connsiteY16" fmla="*/ 1737913 h 1855664"/>
                  <a:gd name="connsiteX17" fmla="*/ 518834 w 922883"/>
                  <a:gd name="connsiteY17" fmla="*/ 1714266 h 1855664"/>
                  <a:gd name="connsiteX18" fmla="*/ 801956 w 922883"/>
                  <a:gd name="connsiteY18" fmla="*/ 1042177 h 1855664"/>
                  <a:gd name="connsiteX19" fmla="*/ 141992 w 922883"/>
                  <a:gd name="connsiteY19" fmla="*/ 145129 h 1855664"/>
                  <a:gd name="connsiteX20" fmla="*/ 54504 w 922883"/>
                  <a:gd name="connsiteY20" fmla="*/ 122634 h 1855664"/>
                  <a:gd name="connsiteX21" fmla="*/ 54504 w 922883"/>
                  <a:gd name="connsiteY21" fmla="*/ 180 h 1855664"/>
                  <a:gd name="connsiteX0" fmla="*/ 54504 w 922883"/>
                  <a:gd name="connsiteY0" fmla="*/ 342046 h 1855664"/>
                  <a:gd name="connsiteX1" fmla="*/ 139183 w 922883"/>
                  <a:gd name="connsiteY1" fmla="*/ 368332 h 1855664"/>
                  <a:gd name="connsiteX2" fmla="*/ 579428 w 922883"/>
                  <a:gd name="connsiteY2" fmla="*/ 1032508 h 1855664"/>
                  <a:gd name="connsiteX3" fmla="*/ 456323 w 922883"/>
                  <a:gd name="connsiteY3" fmla="*/ 1435527 h 1855664"/>
                  <a:gd name="connsiteX4" fmla="*/ 395450 w 922883"/>
                  <a:gd name="connsiteY4" fmla="*/ 1513000 h 1855664"/>
                  <a:gd name="connsiteX5" fmla="*/ 344773 w 922883"/>
                  <a:gd name="connsiteY5" fmla="*/ 1393114 h 1855664"/>
                  <a:gd name="connsiteX6" fmla="*/ 361621 w 922883"/>
                  <a:gd name="connsiteY6" fmla="*/ 1371672 h 1855664"/>
                  <a:gd name="connsiteX7" fmla="*/ 465221 w 922883"/>
                  <a:gd name="connsiteY7" fmla="*/ 1032508 h 1855664"/>
                  <a:gd name="connsiteX8" fmla="*/ 94728 w 922883"/>
                  <a:gd name="connsiteY8" fmla="*/ 473564 h 1855664"/>
                  <a:gd name="connsiteX9" fmla="*/ 54504 w 922883"/>
                  <a:gd name="connsiteY9" fmla="*/ 461078 h 1855664"/>
                  <a:gd name="connsiteX10" fmla="*/ 54504 w 922883"/>
                  <a:gd name="connsiteY10" fmla="*/ 342046 h 1855664"/>
                  <a:gd name="connsiteX11" fmla="*/ 54504 w 922883"/>
                  <a:gd name="connsiteY11" fmla="*/ 180 h 1855664"/>
                  <a:gd name="connsiteX12" fmla="*/ 76348 w 922883"/>
                  <a:gd name="connsiteY12" fmla="*/ 3514 h 1855664"/>
                  <a:gd name="connsiteX13" fmla="*/ 922883 w 922883"/>
                  <a:gd name="connsiteY13" fmla="*/ 1042177 h 1855664"/>
                  <a:gd name="connsiteX14" fmla="*/ 556504 w 922883"/>
                  <a:gd name="connsiteY14" fmla="*/ 1843847 h 1855664"/>
                  <a:gd name="connsiteX15" fmla="*/ 540297 w 922883"/>
                  <a:gd name="connsiteY15" fmla="*/ 1855664 h 1855664"/>
                  <a:gd name="connsiteX16" fmla="*/ 490522 w 922883"/>
                  <a:gd name="connsiteY16" fmla="*/ 1737913 h 1855664"/>
                  <a:gd name="connsiteX17" fmla="*/ 518834 w 922883"/>
                  <a:gd name="connsiteY17" fmla="*/ 1714266 h 1855664"/>
                  <a:gd name="connsiteX18" fmla="*/ 801956 w 922883"/>
                  <a:gd name="connsiteY18" fmla="*/ 1042177 h 1855664"/>
                  <a:gd name="connsiteX19" fmla="*/ 141992 w 922883"/>
                  <a:gd name="connsiteY19" fmla="*/ 145129 h 1855664"/>
                  <a:gd name="connsiteX20" fmla="*/ 54504 w 922883"/>
                  <a:gd name="connsiteY20" fmla="*/ 122634 h 1855664"/>
                  <a:gd name="connsiteX21" fmla="*/ 54504 w 922883"/>
                  <a:gd name="connsiteY21" fmla="*/ 180 h 1855664"/>
                  <a:gd name="connsiteX0" fmla="*/ 54504 w 922883"/>
                  <a:gd name="connsiteY0" fmla="*/ 342046 h 1855664"/>
                  <a:gd name="connsiteX1" fmla="*/ 139183 w 922883"/>
                  <a:gd name="connsiteY1" fmla="*/ 368332 h 1855664"/>
                  <a:gd name="connsiteX2" fmla="*/ 579428 w 922883"/>
                  <a:gd name="connsiteY2" fmla="*/ 1032508 h 1855664"/>
                  <a:gd name="connsiteX3" fmla="*/ 456323 w 922883"/>
                  <a:gd name="connsiteY3" fmla="*/ 1435527 h 1855664"/>
                  <a:gd name="connsiteX4" fmla="*/ 395450 w 922883"/>
                  <a:gd name="connsiteY4" fmla="*/ 1513000 h 1855664"/>
                  <a:gd name="connsiteX5" fmla="*/ 344773 w 922883"/>
                  <a:gd name="connsiteY5" fmla="*/ 1393114 h 1855664"/>
                  <a:gd name="connsiteX6" fmla="*/ 361621 w 922883"/>
                  <a:gd name="connsiteY6" fmla="*/ 1371672 h 1855664"/>
                  <a:gd name="connsiteX7" fmla="*/ 465221 w 922883"/>
                  <a:gd name="connsiteY7" fmla="*/ 1032508 h 1855664"/>
                  <a:gd name="connsiteX8" fmla="*/ 94728 w 922883"/>
                  <a:gd name="connsiteY8" fmla="*/ 473564 h 1855664"/>
                  <a:gd name="connsiteX9" fmla="*/ 54504 w 922883"/>
                  <a:gd name="connsiteY9" fmla="*/ 461078 h 1855664"/>
                  <a:gd name="connsiteX10" fmla="*/ 54504 w 922883"/>
                  <a:gd name="connsiteY10" fmla="*/ 342046 h 1855664"/>
                  <a:gd name="connsiteX11" fmla="*/ 54504 w 922883"/>
                  <a:gd name="connsiteY11" fmla="*/ 180 h 1855664"/>
                  <a:gd name="connsiteX12" fmla="*/ 76348 w 922883"/>
                  <a:gd name="connsiteY12" fmla="*/ 3514 h 1855664"/>
                  <a:gd name="connsiteX13" fmla="*/ 922883 w 922883"/>
                  <a:gd name="connsiteY13" fmla="*/ 1042177 h 1855664"/>
                  <a:gd name="connsiteX14" fmla="*/ 556504 w 922883"/>
                  <a:gd name="connsiteY14" fmla="*/ 1843847 h 1855664"/>
                  <a:gd name="connsiteX15" fmla="*/ 540297 w 922883"/>
                  <a:gd name="connsiteY15" fmla="*/ 1855664 h 1855664"/>
                  <a:gd name="connsiteX16" fmla="*/ 490522 w 922883"/>
                  <a:gd name="connsiteY16" fmla="*/ 1737913 h 1855664"/>
                  <a:gd name="connsiteX17" fmla="*/ 518834 w 922883"/>
                  <a:gd name="connsiteY17" fmla="*/ 1714266 h 1855664"/>
                  <a:gd name="connsiteX18" fmla="*/ 801956 w 922883"/>
                  <a:gd name="connsiteY18" fmla="*/ 1042177 h 1855664"/>
                  <a:gd name="connsiteX19" fmla="*/ 141992 w 922883"/>
                  <a:gd name="connsiteY19" fmla="*/ 145129 h 1855664"/>
                  <a:gd name="connsiteX20" fmla="*/ 54504 w 922883"/>
                  <a:gd name="connsiteY20" fmla="*/ 122634 h 1855664"/>
                  <a:gd name="connsiteX21" fmla="*/ 54504 w 922883"/>
                  <a:gd name="connsiteY21" fmla="*/ 180 h 1855664"/>
                  <a:gd name="connsiteX0" fmla="*/ 54504 w 922883"/>
                  <a:gd name="connsiteY0" fmla="*/ 342046 h 1855664"/>
                  <a:gd name="connsiteX1" fmla="*/ 139183 w 922883"/>
                  <a:gd name="connsiteY1" fmla="*/ 368332 h 1855664"/>
                  <a:gd name="connsiteX2" fmla="*/ 579428 w 922883"/>
                  <a:gd name="connsiteY2" fmla="*/ 1032508 h 1855664"/>
                  <a:gd name="connsiteX3" fmla="*/ 456323 w 922883"/>
                  <a:gd name="connsiteY3" fmla="*/ 1435527 h 1855664"/>
                  <a:gd name="connsiteX4" fmla="*/ 395450 w 922883"/>
                  <a:gd name="connsiteY4" fmla="*/ 1513000 h 1855664"/>
                  <a:gd name="connsiteX5" fmla="*/ 344773 w 922883"/>
                  <a:gd name="connsiteY5" fmla="*/ 1393114 h 1855664"/>
                  <a:gd name="connsiteX6" fmla="*/ 361621 w 922883"/>
                  <a:gd name="connsiteY6" fmla="*/ 1371672 h 1855664"/>
                  <a:gd name="connsiteX7" fmla="*/ 465221 w 922883"/>
                  <a:gd name="connsiteY7" fmla="*/ 1032508 h 1855664"/>
                  <a:gd name="connsiteX8" fmla="*/ 94728 w 922883"/>
                  <a:gd name="connsiteY8" fmla="*/ 473564 h 1855664"/>
                  <a:gd name="connsiteX9" fmla="*/ 54504 w 922883"/>
                  <a:gd name="connsiteY9" fmla="*/ 461078 h 1855664"/>
                  <a:gd name="connsiteX10" fmla="*/ 54504 w 922883"/>
                  <a:gd name="connsiteY10" fmla="*/ 342046 h 1855664"/>
                  <a:gd name="connsiteX11" fmla="*/ 54504 w 922883"/>
                  <a:gd name="connsiteY11" fmla="*/ 180 h 1855664"/>
                  <a:gd name="connsiteX12" fmla="*/ 76348 w 922883"/>
                  <a:gd name="connsiteY12" fmla="*/ 3514 h 1855664"/>
                  <a:gd name="connsiteX13" fmla="*/ 922883 w 922883"/>
                  <a:gd name="connsiteY13" fmla="*/ 1042177 h 1855664"/>
                  <a:gd name="connsiteX14" fmla="*/ 556504 w 922883"/>
                  <a:gd name="connsiteY14" fmla="*/ 1843847 h 1855664"/>
                  <a:gd name="connsiteX15" fmla="*/ 540297 w 922883"/>
                  <a:gd name="connsiteY15" fmla="*/ 1855664 h 1855664"/>
                  <a:gd name="connsiteX16" fmla="*/ 490522 w 922883"/>
                  <a:gd name="connsiteY16" fmla="*/ 1737913 h 1855664"/>
                  <a:gd name="connsiteX17" fmla="*/ 518834 w 922883"/>
                  <a:gd name="connsiteY17" fmla="*/ 1714266 h 1855664"/>
                  <a:gd name="connsiteX18" fmla="*/ 801956 w 922883"/>
                  <a:gd name="connsiteY18" fmla="*/ 1042177 h 1855664"/>
                  <a:gd name="connsiteX19" fmla="*/ 141992 w 922883"/>
                  <a:gd name="connsiteY19" fmla="*/ 145129 h 1855664"/>
                  <a:gd name="connsiteX20" fmla="*/ 54504 w 922883"/>
                  <a:gd name="connsiteY20" fmla="*/ 122634 h 1855664"/>
                  <a:gd name="connsiteX21" fmla="*/ 54504 w 922883"/>
                  <a:gd name="connsiteY21" fmla="*/ 180 h 1855664"/>
                  <a:gd name="connsiteX0" fmla="*/ 54504 w 922883"/>
                  <a:gd name="connsiteY0" fmla="*/ 342046 h 1855664"/>
                  <a:gd name="connsiteX1" fmla="*/ 139183 w 922883"/>
                  <a:gd name="connsiteY1" fmla="*/ 368332 h 1855664"/>
                  <a:gd name="connsiteX2" fmla="*/ 579428 w 922883"/>
                  <a:gd name="connsiteY2" fmla="*/ 1032508 h 1855664"/>
                  <a:gd name="connsiteX3" fmla="*/ 456323 w 922883"/>
                  <a:gd name="connsiteY3" fmla="*/ 1435527 h 1855664"/>
                  <a:gd name="connsiteX4" fmla="*/ 395450 w 922883"/>
                  <a:gd name="connsiteY4" fmla="*/ 1513000 h 1855664"/>
                  <a:gd name="connsiteX5" fmla="*/ 344773 w 922883"/>
                  <a:gd name="connsiteY5" fmla="*/ 1393114 h 1855664"/>
                  <a:gd name="connsiteX6" fmla="*/ 361621 w 922883"/>
                  <a:gd name="connsiteY6" fmla="*/ 1371672 h 1855664"/>
                  <a:gd name="connsiteX7" fmla="*/ 465221 w 922883"/>
                  <a:gd name="connsiteY7" fmla="*/ 1032508 h 1855664"/>
                  <a:gd name="connsiteX8" fmla="*/ 94728 w 922883"/>
                  <a:gd name="connsiteY8" fmla="*/ 473564 h 1855664"/>
                  <a:gd name="connsiteX9" fmla="*/ 54504 w 922883"/>
                  <a:gd name="connsiteY9" fmla="*/ 461078 h 1855664"/>
                  <a:gd name="connsiteX10" fmla="*/ 54504 w 922883"/>
                  <a:gd name="connsiteY10" fmla="*/ 342046 h 1855664"/>
                  <a:gd name="connsiteX11" fmla="*/ 54504 w 922883"/>
                  <a:gd name="connsiteY11" fmla="*/ 180 h 1855664"/>
                  <a:gd name="connsiteX12" fmla="*/ 76348 w 922883"/>
                  <a:gd name="connsiteY12" fmla="*/ 3514 h 1855664"/>
                  <a:gd name="connsiteX13" fmla="*/ 922883 w 922883"/>
                  <a:gd name="connsiteY13" fmla="*/ 1042177 h 1855664"/>
                  <a:gd name="connsiteX14" fmla="*/ 556504 w 922883"/>
                  <a:gd name="connsiteY14" fmla="*/ 1843847 h 1855664"/>
                  <a:gd name="connsiteX15" fmla="*/ 540297 w 922883"/>
                  <a:gd name="connsiteY15" fmla="*/ 1855664 h 1855664"/>
                  <a:gd name="connsiteX16" fmla="*/ 490522 w 922883"/>
                  <a:gd name="connsiteY16" fmla="*/ 1737913 h 1855664"/>
                  <a:gd name="connsiteX17" fmla="*/ 518834 w 922883"/>
                  <a:gd name="connsiteY17" fmla="*/ 1714266 h 1855664"/>
                  <a:gd name="connsiteX18" fmla="*/ 801956 w 922883"/>
                  <a:gd name="connsiteY18" fmla="*/ 1042177 h 1855664"/>
                  <a:gd name="connsiteX19" fmla="*/ 141992 w 922883"/>
                  <a:gd name="connsiteY19" fmla="*/ 145129 h 1855664"/>
                  <a:gd name="connsiteX20" fmla="*/ 54504 w 922883"/>
                  <a:gd name="connsiteY20" fmla="*/ 122634 h 1855664"/>
                  <a:gd name="connsiteX21" fmla="*/ 54504 w 922883"/>
                  <a:gd name="connsiteY21" fmla="*/ 180 h 1855664"/>
                  <a:gd name="connsiteX0" fmla="*/ 54504 w 922883"/>
                  <a:gd name="connsiteY0" fmla="*/ 342046 h 1855664"/>
                  <a:gd name="connsiteX1" fmla="*/ 139183 w 922883"/>
                  <a:gd name="connsiteY1" fmla="*/ 368332 h 1855664"/>
                  <a:gd name="connsiteX2" fmla="*/ 579428 w 922883"/>
                  <a:gd name="connsiteY2" fmla="*/ 1032508 h 1855664"/>
                  <a:gd name="connsiteX3" fmla="*/ 456323 w 922883"/>
                  <a:gd name="connsiteY3" fmla="*/ 1435527 h 1855664"/>
                  <a:gd name="connsiteX4" fmla="*/ 395450 w 922883"/>
                  <a:gd name="connsiteY4" fmla="*/ 1513000 h 1855664"/>
                  <a:gd name="connsiteX5" fmla="*/ 344773 w 922883"/>
                  <a:gd name="connsiteY5" fmla="*/ 1393114 h 1855664"/>
                  <a:gd name="connsiteX6" fmla="*/ 361621 w 922883"/>
                  <a:gd name="connsiteY6" fmla="*/ 1371672 h 1855664"/>
                  <a:gd name="connsiteX7" fmla="*/ 465221 w 922883"/>
                  <a:gd name="connsiteY7" fmla="*/ 1032508 h 1855664"/>
                  <a:gd name="connsiteX8" fmla="*/ 94728 w 922883"/>
                  <a:gd name="connsiteY8" fmla="*/ 473564 h 1855664"/>
                  <a:gd name="connsiteX9" fmla="*/ 54504 w 922883"/>
                  <a:gd name="connsiteY9" fmla="*/ 461078 h 1855664"/>
                  <a:gd name="connsiteX10" fmla="*/ 54504 w 922883"/>
                  <a:gd name="connsiteY10" fmla="*/ 342046 h 1855664"/>
                  <a:gd name="connsiteX11" fmla="*/ 54504 w 922883"/>
                  <a:gd name="connsiteY11" fmla="*/ 180 h 1855664"/>
                  <a:gd name="connsiteX12" fmla="*/ 76348 w 922883"/>
                  <a:gd name="connsiteY12" fmla="*/ 3514 h 1855664"/>
                  <a:gd name="connsiteX13" fmla="*/ 922883 w 922883"/>
                  <a:gd name="connsiteY13" fmla="*/ 1042177 h 1855664"/>
                  <a:gd name="connsiteX14" fmla="*/ 556504 w 922883"/>
                  <a:gd name="connsiteY14" fmla="*/ 1843847 h 1855664"/>
                  <a:gd name="connsiteX15" fmla="*/ 540297 w 922883"/>
                  <a:gd name="connsiteY15" fmla="*/ 1855664 h 1855664"/>
                  <a:gd name="connsiteX16" fmla="*/ 490522 w 922883"/>
                  <a:gd name="connsiteY16" fmla="*/ 1737913 h 1855664"/>
                  <a:gd name="connsiteX17" fmla="*/ 518834 w 922883"/>
                  <a:gd name="connsiteY17" fmla="*/ 1714266 h 1855664"/>
                  <a:gd name="connsiteX18" fmla="*/ 801956 w 922883"/>
                  <a:gd name="connsiteY18" fmla="*/ 1042177 h 1855664"/>
                  <a:gd name="connsiteX19" fmla="*/ 141992 w 922883"/>
                  <a:gd name="connsiteY19" fmla="*/ 145129 h 1855664"/>
                  <a:gd name="connsiteX20" fmla="*/ 54504 w 922883"/>
                  <a:gd name="connsiteY20" fmla="*/ 122634 h 1855664"/>
                  <a:gd name="connsiteX21" fmla="*/ 54504 w 922883"/>
                  <a:gd name="connsiteY21" fmla="*/ 180 h 1855664"/>
                  <a:gd name="connsiteX0" fmla="*/ 54504 w 922883"/>
                  <a:gd name="connsiteY0" fmla="*/ 342046 h 1865393"/>
                  <a:gd name="connsiteX1" fmla="*/ 139183 w 922883"/>
                  <a:gd name="connsiteY1" fmla="*/ 368332 h 1865393"/>
                  <a:gd name="connsiteX2" fmla="*/ 579428 w 922883"/>
                  <a:gd name="connsiteY2" fmla="*/ 1032508 h 1865393"/>
                  <a:gd name="connsiteX3" fmla="*/ 456323 w 922883"/>
                  <a:gd name="connsiteY3" fmla="*/ 1435527 h 1865393"/>
                  <a:gd name="connsiteX4" fmla="*/ 395450 w 922883"/>
                  <a:gd name="connsiteY4" fmla="*/ 1513000 h 1865393"/>
                  <a:gd name="connsiteX5" fmla="*/ 344773 w 922883"/>
                  <a:gd name="connsiteY5" fmla="*/ 1393114 h 1865393"/>
                  <a:gd name="connsiteX6" fmla="*/ 361621 w 922883"/>
                  <a:gd name="connsiteY6" fmla="*/ 1371672 h 1865393"/>
                  <a:gd name="connsiteX7" fmla="*/ 465221 w 922883"/>
                  <a:gd name="connsiteY7" fmla="*/ 1032508 h 1865393"/>
                  <a:gd name="connsiteX8" fmla="*/ 94728 w 922883"/>
                  <a:gd name="connsiteY8" fmla="*/ 473564 h 1865393"/>
                  <a:gd name="connsiteX9" fmla="*/ 54504 w 922883"/>
                  <a:gd name="connsiteY9" fmla="*/ 461078 h 1865393"/>
                  <a:gd name="connsiteX10" fmla="*/ 54504 w 922883"/>
                  <a:gd name="connsiteY10" fmla="*/ 342046 h 1865393"/>
                  <a:gd name="connsiteX11" fmla="*/ 54504 w 922883"/>
                  <a:gd name="connsiteY11" fmla="*/ 180 h 1865393"/>
                  <a:gd name="connsiteX12" fmla="*/ 76348 w 922883"/>
                  <a:gd name="connsiteY12" fmla="*/ 3514 h 1865393"/>
                  <a:gd name="connsiteX13" fmla="*/ 922883 w 922883"/>
                  <a:gd name="connsiteY13" fmla="*/ 1042177 h 1865393"/>
                  <a:gd name="connsiteX14" fmla="*/ 556504 w 922883"/>
                  <a:gd name="connsiteY14" fmla="*/ 1843847 h 1865393"/>
                  <a:gd name="connsiteX15" fmla="*/ 540297 w 922883"/>
                  <a:gd name="connsiteY15" fmla="*/ 1855664 h 1865393"/>
                  <a:gd name="connsiteX16" fmla="*/ 490522 w 922883"/>
                  <a:gd name="connsiteY16" fmla="*/ 1737913 h 1865393"/>
                  <a:gd name="connsiteX17" fmla="*/ 518834 w 922883"/>
                  <a:gd name="connsiteY17" fmla="*/ 1714266 h 1865393"/>
                  <a:gd name="connsiteX18" fmla="*/ 801956 w 922883"/>
                  <a:gd name="connsiteY18" fmla="*/ 1042177 h 1865393"/>
                  <a:gd name="connsiteX19" fmla="*/ 141992 w 922883"/>
                  <a:gd name="connsiteY19" fmla="*/ 145129 h 1865393"/>
                  <a:gd name="connsiteX20" fmla="*/ 54504 w 922883"/>
                  <a:gd name="connsiteY20" fmla="*/ 122634 h 1865393"/>
                  <a:gd name="connsiteX21" fmla="*/ 54504 w 922883"/>
                  <a:gd name="connsiteY21" fmla="*/ 180 h 1865393"/>
                  <a:gd name="connsiteX0" fmla="*/ 54504 w 922883"/>
                  <a:gd name="connsiteY0" fmla="*/ 342046 h 1866176"/>
                  <a:gd name="connsiteX1" fmla="*/ 139183 w 922883"/>
                  <a:gd name="connsiteY1" fmla="*/ 368332 h 1866176"/>
                  <a:gd name="connsiteX2" fmla="*/ 579428 w 922883"/>
                  <a:gd name="connsiteY2" fmla="*/ 1032508 h 1866176"/>
                  <a:gd name="connsiteX3" fmla="*/ 456323 w 922883"/>
                  <a:gd name="connsiteY3" fmla="*/ 1435527 h 1866176"/>
                  <a:gd name="connsiteX4" fmla="*/ 395450 w 922883"/>
                  <a:gd name="connsiteY4" fmla="*/ 1513000 h 1866176"/>
                  <a:gd name="connsiteX5" fmla="*/ 344773 w 922883"/>
                  <a:gd name="connsiteY5" fmla="*/ 1393114 h 1866176"/>
                  <a:gd name="connsiteX6" fmla="*/ 361621 w 922883"/>
                  <a:gd name="connsiteY6" fmla="*/ 1371672 h 1866176"/>
                  <a:gd name="connsiteX7" fmla="*/ 465221 w 922883"/>
                  <a:gd name="connsiteY7" fmla="*/ 1032508 h 1866176"/>
                  <a:gd name="connsiteX8" fmla="*/ 94728 w 922883"/>
                  <a:gd name="connsiteY8" fmla="*/ 473564 h 1866176"/>
                  <a:gd name="connsiteX9" fmla="*/ 54504 w 922883"/>
                  <a:gd name="connsiteY9" fmla="*/ 461078 h 1866176"/>
                  <a:gd name="connsiteX10" fmla="*/ 54504 w 922883"/>
                  <a:gd name="connsiteY10" fmla="*/ 342046 h 1866176"/>
                  <a:gd name="connsiteX11" fmla="*/ 54504 w 922883"/>
                  <a:gd name="connsiteY11" fmla="*/ 180 h 1866176"/>
                  <a:gd name="connsiteX12" fmla="*/ 76348 w 922883"/>
                  <a:gd name="connsiteY12" fmla="*/ 3514 h 1866176"/>
                  <a:gd name="connsiteX13" fmla="*/ 922883 w 922883"/>
                  <a:gd name="connsiteY13" fmla="*/ 1042177 h 1866176"/>
                  <a:gd name="connsiteX14" fmla="*/ 556504 w 922883"/>
                  <a:gd name="connsiteY14" fmla="*/ 1843847 h 1866176"/>
                  <a:gd name="connsiteX15" fmla="*/ 540297 w 922883"/>
                  <a:gd name="connsiteY15" fmla="*/ 1855664 h 1866176"/>
                  <a:gd name="connsiteX16" fmla="*/ 490522 w 922883"/>
                  <a:gd name="connsiteY16" fmla="*/ 1737913 h 1866176"/>
                  <a:gd name="connsiteX17" fmla="*/ 518834 w 922883"/>
                  <a:gd name="connsiteY17" fmla="*/ 1714266 h 1866176"/>
                  <a:gd name="connsiteX18" fmla="*/ 801956 w 922883"/>
                  <a:gd name="connsiteY18" fmla="*/ 1042177 h 1866176"/>
                  <a:gd name="connsiteX19" fmla="*/ 141992 w 922883"/>
                  <a:gd name="connsiteY19" fmla="*/ 145129 h 1866176"/>
                  <a:gd name="connsiteX20" fmla="*/ 54504 w 922883"/>
                  <a:gd name="connsiteY20" fmla="*/ 122634 h 1866176"/>
                  <a:gd name="connsiteX21" fmla="*/ 54504 w 922883"/>
                  <a:gd name="connsiteY21" fmla="*/ 180 h 1866176"/>
                  <a:gd name="connsiteX0" fmla="*/ 54504 w 922883"/>
                  <a:gd name="connsiteY0" fmla="*/ 342046 h 1862066"/>
                  <a:gd name="connsiteX1" fmla="*/ 139183 w 922883"/>
                  <a:gd name="connsiteY1" fmla="*/ 368332 h 1862066"/>
                  <a:gd name="connsiteX2" fmla="*/ 579428 w 922883"/>
                  <a:gd name="connsiteY2" fmla="*/ 1032508 h 1862066"/>
                  <a:gd name="connsiteX3" fmla="*/ 456323 w 922883"/>
                  <a:gd name="connsiteY3" fmla="*/ 1435527 h 1862066"/>
                  <a:gd name="connsiteX4" fmla="*/ 395450 w 922883"/>
                  <a:gd name="connsiteY4" fmla="*/ 1513000 h 1862066"/>
                  <a:gd name="connsiteX5" fmla="*/ 344773 w 922883"/>
                  <a:gd name="connsiteY5" fmla="*/ 1393114 h 1862066"/>
                  <a:gd name="connsiteX6" fmla="*/ 361621 w 922883"/>
                  <a:gd name="connsiteY6" fmla="*/ 1371672 h 1862066"/>
                  <a:gd name="connsiteX7" fmla="*/ 465221 w 922883"/>
                  <a:gd name="connsiteY7" fmla="*/ 1032508 h 1862066"/>
                  <a:gd name="connsiteX8" fmla="*/ 94728 w 922883"/>
                  <a:gd name="connsiteY8" fmla="*/ 473564 h 1862066"/>
                  <a:gd name="connsiteX9" fmla="*/ 54504 w 922883"/>
                  <a:gd name="connsiteY9" fmla="*/ 461078 h 1862066"/>
                  <a:gd name="connsiteX10" fmla="*/ 54504 w 922883"/>
                  <a:gd name="connsiteY10" fmla="*/ 342046 h 1862066"/>
                  <a:gd name="connsiteX11" fmla="*/ 54504 w 922883"/>
                  <a:gd name="connsiteY11" fmla="*/ 180 h 1862066"/>
                  <a:gd name="connsiteX12" fmla="*/ 76348 w 922883"/>
                  <a:gd name="connsiteY12" fmla="*/ 3514 h 1862066"/>
                  <a:gd name="connsiteX13" fmla="*/ 922883 w 922883"/>
                  <a:gd name="connsiteY13" fmla="*/ 1042177 h 1862066"/>
                  <a:gd name="connsiteX14" fmla="*/ 556504 w 922883"/>
                  <a:gd name="connsiteY14" fmla="*/ 1843847 h 1862066"/>
                  <a:gd name="connsiteX15" fmla="*/ 540297 w 922883"/>
                  <a:gd name="connsiteY15" fmla="*/ 1855664 h 1862066"/>
                  <a:gd name="connsiteX16" fmla="*/ 490522 w 922883"/>
                  <a:gd name="connsiteY16" fmla="*/ 1737913 h 1862066"/>
                  <a:gd name="connsiteX17" fmla="*/ 518834 w 922883"/>
                  <a:gd name="connsiteY17" fmla="*/ 1714266 h 1862066"/>
                  <a:gd name="connsiteX18" fmla="*/ 801956 w 922883"/>
                  <a:gd name="connsiteY18" fmla="*/ 1042177 h 1862066"/>
                  <a:gd name="connsiteX19" fmla="*/ 141992 w 922883"/>
                  <a:gd name="connsiteY19" fmla="*/ 145129 h 1862066"/>
                  <a:gd name="connsiteX20" fmla="*/ 54504 w 922883"/>
                  <a:gd name="connsiteY20" fmla="*/ 122634 h 1862066"/>
                  <a:gd name="connsiteX21" fmla="*/ 54504 w 922883"/>
                  <a:gd name="connsiteY21" fmla="*/ 180 h 1862066"/>
                  <a:gd name="connsiteX0" fmla="*/ 54504 w 922883"/>
                  <a:gd name="connsiteY0" fmla="*/ 342046 h 1862985"/>
                  <a:gd name="connsiteX1" fmla="*/ 139183 w 922883"/>
                  <a:gd name="connsiteY1" fmla="*/ 368332 h 1862985"/>
                  <a:gd name="connsiteX2" fmla="*/ 579428 w 922883"/>
                  <a:gd name="connsiteY2" fmla="*/ 1032508 h 1862985"/>
                  <a:gd name="connsiteX3" fmla="*/ 456323 w 922883"/>
                  <a:gd name="connsiteY3" fmla="*/ 1435527 h 1862985"/>
                  <a:gd name="connsiteX4" fmla="*/ 395450 w 922883"/>
                  <a:gd name="connsiteY4" fmla="*/ 1513000 h 1862985"/>
                  <a:gd name="connsiteX5" fmla="*/ 344773 w 922883"/>
                  <a:gd name="connsiteY5" fmla="*/ 1393114 h 1862985"/>
                  <a:gd name="connsiteX6" fmla="*/ 361621 w 922883"/>
                  <a:gd name="connsiteY6" fmla="*/ 1371672 h 1862985"/>
                  <a:gd name="connsiteX7" fmla="*/ 465221 w 922883"/>
                  <a:gd name="connsiteY7" fmla="*/ 1032508 h 1862985"/>
                  <a:gd name="connsiteX8" fmla="*/ 94728 w 922883"/>
                  <a:gd name="connsiteY8" fmla="*/ 473564 h 1862985"/>
                  <a:gd name="connsiteX9" fmla="*/ 54504 w 922883"/>
                  <a:gd name="connsiteY9" fmla="*/ 461078 h 1862985"/>
                  <a:gd name="connsiteX10" fmla="*/ 54504 w 922883"/>
                  <a:gd name="connsiteY10" fmla="*/ 342046 h 1862985"/>
                  <a:gd name="connsiteX11" fmla="*/ 54504 w 922883"/>
                  <a:gd name="connsiteY11" fmla="*/ 180 h 1862985"/>
                  <a:gd name="connsiteX12" fmla="*/ 76348 w 922883"/>
                  <a:gd name="connsiteY12" fmla="*/ 3514 h 1862985"/>
                  <a:gd name="connsiteX13" fmla="*/ 922883 w 922883"/>
                  <a:gd name="connsiteY13" fmla="*/ 1042177 h 1862985"/>
                  <a:gd name="connsiteX14" fmla="*/ 556504 w 922883"/>
                  <a:gd name="connsiteY14" fmla="*/ 1843847 h 1862985"/>
                  <a:gd name="connsiteX15" fmla="*/ 540297 w 922883"/>
                  <a:gd name="connsiteY15" fmla="*/ 1855664 h 1862985"/>
                  <a:gd name="connsiteX16" fmla="*/ 490522 w 922883"/>
                  <a:gd name="connsiteY16" fmla="*/ 1737913 h 1862985"/>
                  <a:gd name="connsiteX17" fmla="*/ 518834 w 922883"/>
                  <a:gd name="connsiteY17" fmla="*/ 1714266 h 1862985"/>
                  <a:gd name="connsiteX18" fmla="*/ 801956 w 922883"/>
                  <a:gd name="connsiteY18" fmla="*/ 1042177 h 1862985"/>
                  <a:gd name="connsiteX19" fmla="*/ 141992 w 922883"/>
                  <a:gd name="connsiteY19" fmla="*/ 145129 h 1862985"/>
                  <a:gd name="connsiteX20" fmla="*/ 54504 w 922883"/>
                  <a:gd name="connsiteY20" fmla="*/ 122634 h 1862985"/>
                  <a:gd name="connsiteX21" fmla="*/ 54504 w 922883"/>
                  <a:gd name="connsiteY21" fmla="*/ 180 h 1862985"/>
                  <a:gd name="connsiteX0" fmla="*/ 54504 w 922883"/>
                  <a:gd name="connsiteY0" fmla="*/ 342046 h 1862276"/>
                  <a:gd name="connsiteX1" fmla="*/ 139183 w 922883"/>
                  <a:gd name="connsiteY1" fmla="*/ 368332 h 1862276"/>
                  <a:gd name="connsiteX2" fmla="*/ 579428 w 922883"/>
                  <a:gd name="connsiteY2" fmla="*/ 1032508 h 1862276"/>
                  <a:gd name="connsiteX3" fmla="*/ 456323 w 922883"/>
                  <a:gd name="connsiteY3" fmla="*/ 1435527 h 1862276"/>
                  <a:gd name="connsiteX4" fmla="*/ 395450 w 922883"/>
                  <a:gd name="connsiteY4" fmla="*/ 1513000 h 1862276"/>
                  <a:gd name="connsiteX5" fmla="*/ 344773 w 922883"/>
                  <a:gd name="connsiteY5" fmla="*/ 1393114 h 1862276"/>
                  <a:gd name="connsiteX6" fmla="*/ 361621 w 922883"/>
                  <a:gd name="connsiteY6" fmla="*/ 1371672 h 1862276"/>
                  <a:gd name="connsiteX7" fmla="*/ 465221 w 922883"/>
                  <a:gd name="connsiteY7" fmla="*/ 1032508 h 1862276"/>
                  <a:gd name="connsiteX8" fmla="*/ 94728 w 922883"/>
                  <a:gd name="connsiteY8" fmla="*/ 473564 h 1862276"/>
                  <a:gd name="connsiteX9" fmla="*/ 54504 w 922883"/>
                  <a:gd name="connsiteY9" fmla="*/ 461078 h 1862276"/>
                  <a:gd name="connsiteX10" fmla="*/ 54504 w 922883"/>
                  <a:gd name="connsiteY10" fmla="*/ 342046 h 1862276"/>
                  <a:gd name="connsiteX11" fmla="*/ 54504 w 922883"/>
                  <a:gd name="connsiteY11" fmla="*/ 180 h 1862276"/>
                  <a:gd name="connsiteX12" fmla="*/ 76348 w 922883"/>
                  <a:gd name="connsiteY12" fmla="*/ 3514 h 1862276"/>
                  <a:gd name="connsiteX13" fmla="*/ 922883 w 922883"/>
                  <a:gd name="connsiteY13" fmla="*/ 1042177 h 1862276"/>
                  <a:gd name="connsiteX14" fmla="*/ 556504 w 922883"/>
                  <a:gd name="connsiteY14" fmla="*/ 1843847 h 1862276"/>
                  <a:gd name="connsiteX15" fmla="*/ 540297 w 922883"/>
                  <a:gd name="connsiteY15" fmla="*/ 1855664 h 1862276"/>
                  <a:gd name="connsiteX16" fmla="*/ 490522 w 922883"/>
                  <a:gd name="connsiteY16" fmla="*/ 1737913 h 1862276"/>
                  <a:gd name="connsiteX17" fmla="*/ 518834 w 922883"/>
                  <a:gd name="connsiteY17" fmla="*/ 1714266 h 1862276"/>
                  <a:gd name="connsiteX18" fmla="*/ 801956 w 922883"/>
                  <a:gd name="connsiteY18" fmla="*/ 1042177 h 1862276"/>
                  <a:gd name="connsiteX19" fmla="*/ 141992 w 922883"/>
                  <a:gd name="connsiteY19" fmla="*/ 145129 h 1862276"/>
                  <a:gd name="connsiteX20" fmla="*/ 54504 w 922883"/>
                  <a:gd name="connsiteY20" fmla="*/ 122634 h 1862276"/>
                  <a:gd name="connsiteX21" fmla="*/ 54504 w 922883"/>
                  <a:gd name="connsiteY21" fmla="*/ 180 h 1862276"/>
                  <a:gd name="connsiteX0" fmla="*/ 54504 w 922883"/>
                  <a:gd name="connsiteY0" fmla="*/ 342046 h 1862276"/>
                  <a:gd name="connsiteX1" fmla="*/ 139183 w 922883"/>
                  <a:gd name="connsiteY1" fmla="*/ 368332 h 1862276"/>
                  <a:gd name="connsiteX2" fmla="*/ 579428 w 922883"/>
                  <a:gd name="connsiteY2" fmla="*/ 1032508 h 1862276"/>
                  <a:gd name="connsiteX3" fmla="*/ 456323 w 922883"/>
                  <a:gd name="connsiteY3" fmla="*/ 1435527 h 1862276"/>
                  <a:gd name="connsiteX4" fmla="*/ 395450 w 922883"/>
                  <a:gd name="connsiteY4" fmla="*/ 1513000 h 1862276"/>
                  <a:gd name="connsiteX5" fmla="*/ 344773 w 922883"/>
                  <a:gd name="connsiteY5" fmla="*/ 1393114 h 1862276"/>
                  <a:gd name="connsiteX6" fmla="*/ 361621 w 922883"/>
                  <a:gd name="connsiteY6" fmla="*/ 1371672 h 1862276"/>
                  <a:gd name="connsiteX7" fmla="*/ 465221 w 922883"/>
                  <a:gd name="connsiteY7" fmla="*/ 1032508 h 1862276"/>
                  <a:gd name="connsiteX8" fmla="*/ 94728 w 922883"/>
                  <a:gd name="connsiteY8" fmla="*/ 473564 h 1862276"/>
                  <a:gd name="connsiteX9" fmla="*/ 54504 w 922883"/>
                  <a:gd name="connsiteY9" fmla="*/ 461078 h 1862276"/>
                  <a:gd name="connsiteX10" fmla="*/ 54504 w 922883"/>
                  <a:gd name="connsiteY10" fmla="*/ 342046 h 1862276"/>
                  <a:gd name="connsiteX11" fmla="*/ 54504 w 922883"/>
                  <a:gd name="connsiteY11" fmla="*/ 180 h 1862276"/>
                  <a:gd name="connsiteX12" fmla="*/ 76348 w 922883"/>
                  <a:gd name="connsiteY12" fmla="*/ 3514 h 1862276"/>
                  <a:gd name="connsiteX13" fmla="*/ 922883 w 922883"/>
                  <a:gd name="connsiteY13" fmla="*/ 1042177 h 1862276"/>
                  <a:gd name="connsiteX14" fmla="*/ 556504 w 922883"/>
                  <a:gd name="connsiteY14" fmla="*/ 1843847 h 1862276"/>
                  <a:gd name="connsiteX15" fmla="*/ 540297 w 922883"/>
                  <a:gd name="connsiteY15" fmla="*/ 1855664 h 1862276"/>
                  <a:gd name="connsiteX16" fmla="*/ 490522 w 922883"/>
                  <a:gd name="connsiteY16" fmla="*/ 1737913 h 1862276"/>
                  <a:gd name="connsiteX17" fmla="*/ 518834 w 922883"/>
                  <a:gd name="connsiteY17" fmla="*/ 1714266 h 1862276"/>
                  <a:gd name="connsiteX18" fmla="*/ 801956 w 922883"/>
                  <a:gd name="connsiteY18" fmla="*/ 1042177 h 1862276"/>
                  <a:gd name="connsiteX19" fmla="*/ 141992 w 922883"/>
                  <a:gd name="connsiteY19" fmla="*/ 145129 h 1862276"/>
                  <a:gd name="connsiteX20" fmla="*/ 54504 w 922883"/>
                  <a:gd name="connsiteY20" fmla="*/ 122634 h 1862276"/>
                  <a:gd name="connsiteX21" fmla="*/ 54504 w 922883"/>
                  <a:gd name="connsiteY21" fmla="*/ 180 h 1862276"/>
                  <a:gd name="connsiteX0" fmla="*/ 54504 w 922883"/>
                  <a:gd name="connsiteY0" fmla="*/ 342046 h 1862276"/>
                  <a:gd name="connsiteX1" fmla="*/ 139183 w 922883"/>
                  <a:gd name="connsiteY1" fmla="*/ 368332 h 1862276"/>
                  <a:gd name="connsiteX2" fmla="*/ 579428 w 922883"/>
                  <a:gd name="connsiteY2" fmla="*/ 1032508 h 1862276"/>
                  <a:gd name="connsiteX3" fmla="*/ 456323 w 922883"/>
                  <a:gd name="connsiteY3" fmla="*/ 1435527 h 1862276"/>
                  <a:gd name="connsiteX4" fmla="*/ 395450 w 922883"/>
                  <a:gd name="connsiteY4" fmla="*/ 1513000 h 1862276"/>
                  <a:gd name="connsiteX5" fmla="*/ 344773 w 922883"/>
                  <a:gd name="connsiteY5" fmla="*/ 1393114 h 1862276"/>
                  <a:gd name="connsiteX6" fmla="*/ 361621 w 922883"/>
                  <a:gd name="connsiteY6" fmla="*/ 1371672 h 1862276"/>
                  <a:gd name="connsiteX7" fmla="*/ 465221 w 922883"/>
                  <a:gd name="connsiteY7" fmla="*/ 1032508 h 1862276"/>
                  <a:gd name="connsiteX8" fmla="*/ 94728 w 922883"/>
                  <a:gd name="connsiteY8" fmla="*/ 473564 h 1862276"/>
                  <a:gd name="connsiteX9" fmla="*/ 54504 w 922883"/>
                  <a:gd name="connsiteY9" fmla="*/ 461078 h 1862276"/>
                  <a:gd name="connsiteX10" fmla="*/ 54504 w 922883"/>
                  <a:gd name="connsiteY10" fmla="*/ 342046 h 1862276"/>
                  <a:gd name="connsiteX11" fmla="*/ 54504 w 922883"/>
                  <a:gd name="connsiteY11" fmla="*/ 180 h 1862276"/>
                  <a:gd name="connsiteX12" fmla="*/ 76348 w 922883"/>
                  <a:gd name="connsiteY12" fmla="*/ 3514 h 1862276"/>
                  <a:gd name="connsiteX13" fmla="*/ 922883 w 922883"/>
                  <a:gd name="connsiteY13" fmla="*/ 1042177 h 1862276"/>
                  <a:gd name="connsiteX14" fmla="*/ 556504 w 922883"/>
                  <a:gd name="connsiteY14" fmla="*/ 1843847 h 1862276"/>
                  <a:gd name="connsiteX15" fmla="*/ 540297 w 922883"/>
                  <a:gd name="connsiteY15" fmla="*/ 1855664 h 1862276"/>
                  <a:gd name="connsiteX16" fmla="*/ 490522 w 922883"/>
                  <a:gd name="connsiteY16" fmla="*/ 1737913 h 1862276"/>
                  <a:gd name="connsiteX17" fmla="*/ 518834 w 922883"/>
                  <a:gd name="connsiteY17" fmla="*/ 1714266 h 1862276"/>
                  <a:gd name="connsiteX18" fmla="*/ 801956 w 922883"/>
                  <a:gd name="connsiteY18" fmla="*/ 1042177 h 1862276"/>
                  <a:gd name="connsiteX19" fmla="*/ 141992 w 922883"/>
                  <a:gd name="connsiteY19" fmla="*/ 145129 h 1862276"/>
                  <a:gd name="connsiteX20" fmla="*/ 54504 w 922883"/>
                  <a:gd name="connsiteY20" fmla="*/ 122634 h 1862276"/>
                  <a:gd name="connsiteX21" fmla="*/ 54504 w 922883"/>
                  <a:gd name="connsiteY21" fmla="*/ 180 h 1862276"/>
                  <a:gd name="connsiteX0" fmla="*/ 54504 w 922883"/>
                  <a:gd name="connsiteY0" fmla="*/ 342046 h 1862276"/>
                  <a:gd name="connsiteX1" fmla="*/ 139183 w 922883"/>
                  <a:gd name="connsiteY1" fmla="*/ 368332 h 1862276"/>
                  <a:gd name="connsiteX2" fmla="*/ 579428 w 922883"/>
                  <a:gd name="connsiteY2" fmla="*/ 1032508 h 1862276"/>
                  <a:gd name="connsiteX3" fmla="*/ 456323 w 922883"/>
                  <a:gd name="connsiteY3" fmla="*/ 1435527 h 1862276"/>
                  <a:gd name="connsiteX4" fmla="*/ 395450 w 922883"/>
                  <a:gd name="connsiteY4" fmla="*/ 1513000 h 1862276"/>
                  <a:gd name="connsiteX5" fmla="*/ 344773 w 922883"/>
                  <a:gd name="connsiteY5" fmla="*/ 1393114 h 1862276"/>
                  <a:gd name="connsiteX6" fmla="*/ 361621 w 922883"/>
                  <a:gd name="connsiteY6" fmla="*/ 1371672 h 1862276"/>
                  <a:gd name="connsiteX7" fmla="*/ 465221 w 922883"/>
                  <a:gd name="connsiteY7" fmla="*/ 1032508 h 1862276"/>
                  <a:gd name="connsiteX8" fmla="*/ 94728 w 922883"/>
                  <a:gd name="connsiteY8" fmla="*/ 473564 h 1862276"/>
                  <a:gd name="connsiteX9" fmla="*/ 54504 w 922883"/>
                  <a:gd name="connsiteY9" fmla="*/ 461078 h 1862276"/>
                  <a:gd name="connsiteX10" fmla="*/ 54504 w 922883"/>
                  <a:gd name="connsiteY10" fmla="*/ 342046 h 1862276"/>
                  <a:gd name="connsiteX11" fmla="*/ 54504 w 922883"/>
                  <a:gd name="connsiteY11" fmla="*/ 180 h 1862276"/>
                  <a:gd name="connsiteX12" fmla="*/ 76348 w 922883"/>
                  <a:gd name="connsiteY12" fmla="*/ 3514 h 1862276"/>
                  <a:gd name="connsiteX13" fmla="*/ 922883 w 922883"/>
                  <a:gd name="connsiteY13" fmla="*/ 1042177 h 1862276"/>
                  <a:gd name="connsiteX14" fmla="*/ 556504 w 922883"/>
                  <a:gd name="connsiteY14" fmla="*/ 1843847 h 1862276"/>
                  <a:gd name="connsiteX15" fmla="*/ 540297 w 922883"/>
                  <a:gd name="connsiteY15" fmla="*/ 1855664 h 1862276"/>
                  <a:gd name="connsiteX16" fmla="*/ 490522 w 922883"/>
                  <a:gd name="connsiteY16" fmla="*/ 1737913 h 1862276"/>
                  <a:gd name="connsiteX17" fmla="*/ 518834 w 922883"/>
                  <a:gd name="connsiteY17" fmla="*/ 1714266 h 1862276"/>
                  <a:gd name="connsiteX18" fmla="*/ 801956 w 922883"/>
                  <a:gd name="connsiteY18" fmla="*/ 1042177 h 1862276"/>
                  <a:gd name="connsiteX19" fmla="*/ 141992 w 922883"/>
                  <a:gd name="connsiteY19" fmla="*/ 145129 h 1862276"/>
                  <a:gd name="connsiteX20" fmla="*/ 54504 w 922883"/>
                  <a:gd name="connsiteY20" fmla="*/ 122634 h 1862276"/>
                  <a:gd name="connsiteX21" fmla="*/ 54504 w 922883"/>
                  <a:gd name="connsiteY21" fmla="*/ 180 h 1862276"/>
                  <a:gd name="connsiteX0" fmla="*/ 54504 w 922883"/>
                  <a:gd name="connsiteY0" fmla="*/ 342046 h 1862276"/>
                  <a:gd name="connsiteX1" fmla="*/ 139183 w 922883"/>
                  <a:gd name="connsiteY1" fmla="*/ 368332 h 1862276"/>
                  <a:gd name="connsiteX2" fmla="*/ 579428 w 922883"/>
                  <a:gd name="connsiteY2" fmla="*/ 1032508 h 1862276"/>
                  <a:gd name="connsiteX3" fmla="*/ 456323 w 922883"/>
                  <a:gd name="connsiteY3" fmla="*/ 1435527 h 1862276"/>
                  <a:gd name="connsiteX4" fmla="*/ 395450 w 922883"/>
                  <a:gd name="connsiteY4" fmla="*/ 1513000 h 1862276"/>
                  <a:gd name="connsiteX5" fmla="*/ 344773 w 922883"/>
                  <a:gd name="connsiteY5" fmla="*/ 1393114 h 1862276"/>
                  <a:gd name="connsiteX6" fmla="*/ 361621 w 922883"/>
                  <a:gd name="connsiteY6" fmla="*/ 1371672 h 1862276"/>
                  <a:gd name="connsiteX7" fmla="*/ 465221 w 922883"/>
                  <a:gd name="connsiteY7" fmla="*/ 1032508 h 1862276"/>
                  <a:gd name="connsiteX8" fmla="*/ 94728 w 922883"/>
                  <a:gd name="connsiteY8" fmla="*/ 473564 h 1862276"/>
                  <a:gd name="connsiteX9" fmla="*/ 54504 w 922883"/>
                  <a:gd name="connsiteY9" fmla="*/ 461078 h 1862276"/>
                  <a:gd name="connsiteX10" fmla="*/ 54504 w 922883"/>
                  <a:gd name="connsiteY10" fmla="*/ 342046 h 1862276"/>
                  <a:gd name="connsiteX11" fmla="*/ 54504 w 922883"/>
                  <a:gd name="connsiteY11" fmla="*/ 180 h 1862276"/>
                  <a:gd name="connsiteX12" fmla="*/ 76348 w 922883"/>
                  <a:gd name="connsiteY12" fmla="*/ 3514 h 1862276"/>
                  <a:gd name="connsiteX13" fmla="*/ 922883 w 922883"/>
                  <a:gd name="connsiteY13" fmla="*/ 1042177 h 1862276"/>
                  <a:gd name="connsiteX14" fmla="*/ 556504 w 922883"/>
                  <a:gd name="connsiteY14" fmla="*/ 1843847 h 1862276"/>
                  <a:gd name="connsiteX15" fmla="*/ 540297 w 922883"/>
                  <a:gd name="connsiteY15" fmla="*/ 1855664 h 1862276"/>
                  <a:gd name="connsiteX16" fmla="*/ 490522 w 922883"/>
                  <a:gd name="connsiteY16" fmla="*/ 1737913 h 1862276"/>
                  <a:gd name="connsiteX17" fmla="*/ 518834 w 922883"/>
                  <a:gd name="connsiteY17" fmla="*/ 1714266 h 1862276"/>
                  <a:gd name="connsiteX18" fmla="*/ 801956 w 922883"/>
                  <a:gd name="connsiteY18" fmla="*/ 1042177 h 1862276"/>
                  <a:gd name="connsiteX19" fmla="*/ 141992 w 922883"/>
                  <a:gd name="connsiteY19" fmla="*/ 145129 h 1862276"/>
                  <a:gd name="connsiteX20" fmla="*/ 54504 w 922883"/>
                  <a:gd name="connsiteY20" fmla="*/ 122634 h 1862276"/>
                  <a:gd name="connsiteX21" fmla="*/ 54504 w 922883"/>
                  <a:gd name="connsiteY21" fmla="*/ 180 h 1862276"/>
                  <a:gd name="connsiteX0" fmla="*/ 54504 w 922883"/>
                  <a:gd name="connsiteY0" fmla="*/ 342046 h 1862276"/>
                  <a:gd name="connsiteX1" fmla="*/ 139183 w 922883"/>
                  <a:gd name="connsiteY1" fmla="*/ 368332 h 1862276"/>
                  <a:gd name="connsiteX2" fmla="*/ 579428 w 922883"/>
                  <a:gd name="connsiteY2" fmla="*/ 1032508 h 1862276"/>
                  <a:gd name="connsiteX3" fmla="*/ 456323 w 922883"/>
                  <a:gd name="connsiteY3" fmla="*/ 1435527 h 1862276"/>
                  <a:gd name="connsiteX4" fmla="*/ 395450 w 922883"/>
                  <a:gd name="connsiteY4" fmla="*/ 1513000 h 1862276"/>
                  <a:gd name="connsiteX5" fmla="*/ 344773 w 922883"/>
                  <a:gd name="connsiteY5" fmla="*/ 1393114 h 1862276"/>
                  <a:gd name="connsiteX6" fmla="*/ 361621 w 922883"/>
                  <a:gd name="connsiteY6" fmla="*/ 1371672 h 1862276"/>
                  <a:gd name="connsiteX7" fmla="*/ 465221 w 922883"/>
                  <a:gd name="connsiteY7" fmla="*/ 1032508 h 1862276"/>
                  <a:gd name="connsiteX8" fmla="*/ 94728 w 922883"/>
                  <a:gd name="connsiteY8" fmla="*/ 473564 h 1862276"/>
                  <a:gd name="connsiteX9" fmla="*/ 54504 w 922883"/>
                  <a:gd name="connsiteY9" fmla="*/ 461078 h 1862276"/>
                  <a:gd name="connsiteX10" fmla="*/ 54504 w 922883"/>
                  <a:gd name="connsiteY10" fmla="*/ 342046 h 1862276"/>
                  <a:gd name="connsiteX11" fmla="*/ 54504 w 922883"/>
                  <a:gd name="connsiteY11" fmla="*/ 180 h 1862276"/>
                  <a:gd name="connsiteX12" fmla="*/ 76348 w 922883"/>
                  <a:gd name="connsiteY12" fmla="*/ 3514 h 1862276"/>
                  <a:gd name="connsiteX13" fmla="*/ 922883 w 922883"/>
                  <a:gd name="connsiteY13" fmla="*/ 1042177 h 1862276"/>
                  <a:gd name="connsiteX14" fmla="*/ 556504 w 922883"/>
                  <a:gd name="connsiteY14" fmla="*/ 1843847 h 1862276"/>
                  <a:gd name="connsiteX15" fmla="*/ 540297 w 922883"/>
                  <a:gd name="connsiteY15" fmla="*/ 1855664 h 1862276"/>
                  <a:gd name="connsiteX16" fmla="*/ 490522 w 922883"/>
                  <a:gd name="connsiteY16" fmla="*/ 1737913 h 1862276"/>
                  <a:gd name="connsiteX17" fmla="*/ 518834 w 922883"/>
                  <a:gd name="connsiteY17" fmla="*/ 1714266 h 1862276"/>
                  <a:gd name="connsiteX18" fmla="*/ 801956 w 922883"/>
                  <a:gd name="connsiteY18" fmla="*/ 1042177 h 1862276"/>
                  <a:gd name="connsiteX19" fmla="*/ 141992 w 922883"/>
                  <a:gd name="connsiteY19" fmla="*/ 145129 h 1862276"/>
                  <a:gd name="connsiteX20" fmla="*/ 54504 w 922883"/>
                  <a:gd name="connsiteY20" fmla="*/ 122634 h 1862276"/>
                  <a:gd name="connsiteX21" fmla="*/ 54504 w 922883"/>
                  <a:gd name="connsiteY21" fmla="*/ 180 h 1862276"/>
                  <a:gd name="connsiteX0" fmla="*/ 54504 w 922883"/>
                  <a:gd name="connsiteY0" fmla="*/ 342046 h 1862276"/>
                  <a:gd name="connsiteX1" fmla="*/ 139183 w 922883"/>
                  <a:gd name="connsiteY1" fmla="*/ 368332 h 1862276"/>
                  <a:gd name="connsiteX2" fmla="*/ 579428 w 922883"/>
                  <a:gd name="connsiteY2" fmla="*/ 1032508 h 1862276"/>
                  <a:gd name="connsiteX3" fmla="*/ 456323 w 922883"/>
                  <a:gd name="connsiteY3" fmla="*/ 1435527 h 1862276"/>
                  <a:gd name="connsiteX4" fmla="*/ 395450 w 922883"/>
                  <a:gd name="connsiteY4" fmla="*/ 1513000 h 1862276"/>
                  <a:gd name="connsiteX5" fmla="*/ 344773 w 922883"/>
                  <a:gd name="connsiteY5" fmla="*/ 1393114 h 1862276"/>
                  <a:gd name="connsiteX6" fmla="*/ 361621 w 922883"/>
                  <a:gd name="connsiteY6" fmla="*/ 1371672 h 1862276"/>
                  <a:gd name="connsiteX7" fmla="*/ 465221 w 922883"/>
                  <a:gd name="connsiteY7" fmla="*/ 1032508 h 1862276"/>
                  <a:gd name="connsiteX8" fmla="*/ 94728 w 922883"/>
                  <a:gd name="connsiteY8" fmla="*/ 473564 h 1862276"/>
                  <a:gd name="connsiteX9" fmla="*/ 54504 w 922883"/>
                  <a:gd name="connsiteY9" fmla="*/ 461078 h 1862276"/>
                  <a:gd name="connsiteX10" fmla="*/ 54504 w 922883"/>
                  <a:gd name="connsiteY10" fmla="*/ 342046 h 1862276"/>
                  <a:gd name="connsiteX11" fmla="*/ 54504 w 922883"/>
                  <a:gd name="connsiteY11" fmla="*/ 180 h 1862276"/>
                  <a:gd name="connsiteX12" fmla="*/ 76348 w 922883"/>
                  <a:gd name="connsiteY12" fmla="*/ 3514 h 1862276"/>
                  <a:gd name="connsiteX13" fmla="*/ 922883 w 922883"/>
                  <a:gd name="connsiteY13" fmla="*/ 1042177 h 1862276"/>
                  <a:gd name="connsiteX14" fmla="*/ 556504 w 922883"/>
                  <a:gd name="connsiteY14" fmla="*/ 1843847 h 1862276"/>
                  <a:gd name="connsiteX15" fmla="*/ 540297 w 922883"/>
                  <a:gd name="connsiteY15" fmla="*/ 1855664 h 1862276"/>
                  <a:gd name="connsiteX16" fmla="*/ 490522 w 922883"/>
                  <a:gd name="connsiteY16" fmla="*/ 1737913 h 1862276"/>
                  <a:gd name="connsiteX17" fmla="*/ 518834 w 922883"/>
                  <a:gd name="connsiteY17" fmla="*/ 1714266 h 1862276"/>
                  <a:gd name="connsiteX18" fmla="*/ 801956 w 922883"/>
                  <a:gd name="connsiteY18" fmla="*/ 1042177 h 1862276"/>
                  <a:gd name="connsiteX19" fmla="*/ 141992 w 922883"/>
                  <a:gd name="connsiteY19" fmla="*/ 145129 h 1862276"/>
                  <a:gd name="connsiteX20" fmla="*/ 54504 w 922883"/>
                  <a:gd name="connsiteY20" fmla="*/ 122634 h 1862276"/>
                  <a:gd name="connsiteX21" fmla="*/ 54504 w 922883"/>
                  <a:gd name="connsiteY21" fmla="*/ 180 h 1862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922883" h="1862276">
                    <a:moveTo>
                      <a:pt x="54504" y="342046"/>
                    </a:moveTo>
                    <a:cubicBezTo>
                      <a:pt x="91155" y="346596"/>
                      <a:pt x="110957" y="359570"/>
                      <a:pt x="139183" y="368332"/>
                    </a:cubicBezTo>
                    <a:cubicBezTo>
                      <a:pt x="397896" y="477759"/>
                      <a:pt x="579428" y="733934"/>
                      <a:pt x="579428" y="1032508"/>
                    </a:cubicBezTo>
                    <a:cubicBezTo>
                      <a:pt x="579428" y="1181795"/>
                      <a:pt x="534045" y="1320483"/>
                      <a:pt x="456323" y="1435527"/>
                    </a:cubicBezTo>
                    <a:lnTo>
                      <a:pt x="395450" y="1513000"/>
                    </a:lnTo>
                    <a:cubicBezTo>
                      <a:pt x="355388" y="1544650"/>
                      <a:pt x="258454" y="1498370"/>
                      <a:pt x="344773" y="1393114"/>
                    </a:cubicBezTo>
                    <a:lnTo>
                      <a:pt x="361621" y="1371672"/>
                    </a:lnTo>
                    <a:cubicBezTo>
                      <a:pt x="427029" y="1274856"/>
                      <a:pt x="465221" y="1158142"/>
                      <a:pt x="465221" y="1032508"/>
                    </a:cubicBezTo>
                    <a:cubicBezTo>
                      <a:pt x="465221" y="781240"/>
                      <a:pt x="312451" y="565653"/>
                      <a:pt x="94728" y="473564"/>
                    </a:cubicBezTo>
                    <a:lnTo>
                      <a:pt x="54504" y="461078"/>
                    </a:lnTo>
                    <a:cubicBezTo>
                      <a:pt x="8164" y="446676"/>
                      <a:pt x="12377" y="335385"/>
                      <a:pt x="54504" y="342046"/>
                    </a:cubicBezTo>
                    <a:close/>
                    <a:moveTo>
                      <a:pt x="54504" y="180"/>
                    </a:moveTo>
                    <a:lnTo>
                      <a:pt x="76348" y="3514"/>
                    </a:lnTo>
                    <a:cubicBezTo>
                      <a:pt x="559465" y="102374"/>
                      <a:pt x="922883" y="529835"/>
                      <a:pt x="922883" y="1042177"/>
                    </a:cubicBezTo>
                    <a:cubicBezTo>
                      <a:pt x="922883" y="1362391"/>
                      <a:pt x="780923" y="1649448"/>
                      <a:pt x="556504" y="1843847"/>
                    </a:cubicBezTo>
                    <a:lnTo>
                      <a:pt x="540297" y="1855664"/>
                    </a:lnTo>
                    <a:cubicBezTo>
                      <a:pt x="494216" y="1888026"/>
                      <a:pt x="418648" y="1794013"/>
                      <a:pt x="490522" y="1737913"/>
                    </a:cubicBezTo>
                    <a:lnTo>
                      <a:pt x="518834" y="1714266"/>
                    </a:lnTo>
                    <a:cubicBezTo>
                      <a:pt x="693513" y="1543702"/>
                      <a:pt x="801956" y="1305604"/>
                      <a:pt x="801956" y="1042177"/>
                    </a:cubicBezTo>
                    <a:cubicBezTo>
                      <a:pt x="801956" y="620694"/>
                      <a:pt x="524342" y="264052"/>
                      <a:pt x="141992" y="145129"/>
                    </a:cubicBezTo>
                    <a:lnTo>
                      <a:pt x="54504" y="122634"/>
                    </a:lnTo>
                    <a:cubicBezTo>
                      <a:pt x="-19218" y="117622"/>
                      <a:pt x="-17112" y="-5339"/>
                      <a:pt x="54504" y="180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"/>
                </a:endParaRPr>
              </a:p>
            </p:txBody>
          </p:sp>
          <p:sp>
            <p:nvSpPr>
              <p:cNvPr id="239" name="Rectangle 15"/>
              <p:cNvSpPr/>
              <p:nvPr/>
            </p:nvSpPr>
            <p:spPr>
              <a:xfrm flipH="1">
                <a:off x="5388794" y="3074229"/>
                <a:ext cx="183666" cy="369751"/>
              </a:xfrm>
              <a:custGeom>
                <a:avLst/>
                <a:gdLst>
                  <a:gd name="connsiteX0" fmla="*/ 26212 w 894591"/>
                  <a:gd name="connsiteY0" fmla="*/ 341866 h 1855484"/>
                  <a:gd name="connsiteX1" fmla="*/ 110891 w 894591"/>
                  <a:gd name="connsiteY1" fmla="*/ 368152 h 1855484"/>
                  <a:gd name="connsiteX2" fmla="*/ 551136 w 894591"/>
                  <a:gd name="connsiteY2" fmla="*/ 1032328 h 1855484"/>
                  <a:gd name="connsiteX3" fmla="*/ 428031 w 894591"/>
                  <a:gd name="connsiteY3" fmla="*/ 1435347 h 1855484"/>
                  <a:gd name="connsiteX4" fmla="*/ 367158 w 894591"/>
                  <a:gd name="connsiteY4" fmla="*/ 1512820 h 1855484"/>
                  <a:gd name="connsiteX5" fmla="*/ 316481 w 894591"/>
                  <a:gd name="connsiteY5" fmla="*/ 1392934 h 1855484"/>
                  <a:gd name="connsiteX6" fmla="*/ 333329 w 894591"/>
                  <a:gd name="connsiteY6" fmla="*/ 1371492 h 1855484"/>
                  <a:gd name="connsiteX7" fmla="*/ 436929 w 894591"/>
                  <a:gd name="connsiteY7" fmla="*/ 1032328 h 1855484"/>
                  <a:gd name="connsiteX8" fmla="*/ 66436 w 894591"/>
                  <a:gd name="connsiteY8" fmla="*/ 473384 h 1855484"/>
                  <a:gd name="connsiteX9" fmla="*/ 26212 w 894591"/>
                  <a:gd name="connsiteY9" fmla="*/ 460898 h 1855484"/>
                  <a:gd name="connsiteX10" fmla="*/ 26212 w 894591"/>
                  <a:gd name="connsiteY10" fmla="*/ 341866 h 1855484"/>
                  <a:gd name="connsiteX11" fmla="*/ 26212 w 894591"/>
                  <a:gd name="connsiteY11" fmla="*/ 0 h 1855484"/>
                  <a:gd name="connsiteX12" fmla="*/ 48056 w 894591"/>
                  <a:gd name="connsiteY12" fmla="*/ 3334 h 1855484"/>
                  <a:gd name="connsiteX13" fmla="*/ 894591 w 894591"/>
                  <a:gd name="connsiteY13" fmla="*/ 1041997 h 1855484"/>
                  <a:gd name="connsiteX14" fmla="*/ 528212 w 894591"/>
                  <a:gd name="connsiteY14" fmla="*/ 1843667 h 1855484"/>
                  <a:gd name="connsiteX15" fmla="*/ 512005 w 894591"/>
                  <a:gd name="connsiteY15" fmla="*/ 1855484 h 1855484"/>
                  <a:gd name="connsiteX16" fmla="*/ 462230 w 894591"/>
                  <a:gd name="connsiteY16" fmla="*/ 1737733 h 1855484"/>
                  <a:gd name="connsiteX17" fmla="*/ 490542 w 894591"/>
                  <a:gd name="connsiteY17" fmla="*/ 1714086 h 1855484"/>
                  <a:gd name="connsiteX18" fmla="*/ 773664 w 894591"/>
                  <a:gd name="connsiteY18" fmla="*/ 1041997 h 1855484"/>
                  <a:gd name="connsiteX19" fmla="*/ 113700 w 894591"/>
                  <a:gd name="connsiteY19" fmla="*/ 144949 h 1855484"/>
                  <a:gd name="connsiteX20" fmla="*/ 26212 w 894591"/>
                  <a:gd name="connsiteY20" fmla="*/ 122454 h 1855484"/>
                  <a:gd name="connsiteX21" fmla="*/ 26212 w 894591"/>
                  <a:gd name="connsiteY21" fmla="*/ 0 h 1855484"/>
                  <a:gd name="connsiteX0" fmla="*/ 49915 w 918294"/>
                  <a:gd name="connsiteY0" fmla="*/ 341866 h 1855484"/>
                  <a:gd name="connsiteX1" fmla="*/ 134594 w 918294"/>
                  <a:gd name="connsiteY1" fmla="*/ 368152 h 1855484"/>
                  <a:gd name="connsiteX2" fmla="*/ 574839 w 918294"/>
                  <a:gd name="connsiteY2" fmla="*/ 1032328 h 1855484"/>
                  <a:gd name="connsiteX3" fmla="*/ 451734 w 918294"/>
                  <a:gd name="connsiteY3" fmla="*/ 1435347 h 1855484"/>
                  <a:gd name="connsiteX4" fmla="*/ 390861 w 918294"/>
                  <a:gd name="connsiteY4" fmla="*/ 1512820 h 1855484"/>
                  <a:gd name="connsiteX5" fmla="*/ 340184 w 918294"/>
                  <a:gd name="connsiteY5" fmla="*/ 1392934 h 1855484"/>
                  <a:gd name="connsiteX6" fmla="*/ 357032 w 918294"/>
                  <a:gd name="connsiteY6" fmla="*/ 1371492 h 1855484"/>
                  <a:gd name="connsiteX7" fmla="*/ 460632 w 918294"/>
                  <a:gd name="connsiteY7" fmla="*/ 1032328 h 1855484"/>
                  <a:gd name="connsiteX8" fmla="*/ 90139 w 918294"/>
                  <a:gd name="connsiteY8" fmla="*/ 473384 h 1855484"/>
                  <a:gd name="connsiteX9" fmla="*/ 49915 w 918294"/>
                  <a:gd name="connsiteY9" fmla="*/ 460898 h 1855484"/>
                  <a:gd name="connsiteX10" fmla="*/ 49915 w 918294"/>
                  <a:gd name="connsiteY10" fmla="*/ 341866 h 1855484"/>
                  <a:gd name="connsiteX11" fmla="*/ 49915 w 918294"/>
                  <a:gd name="connsiteY11" fmla="*/ 0 h 1855484"/>
                  <a:gd name="connsiteX12" fmla="*/ 71759 w 918294"/>
                  <a:gd name="connsiteY12" fmla="*/ 3334 h 1855484"/>
                  <a:gd name="connsiteX13" fmla="*/ 918294 w 918294"/>
                  <a:gd name="connsiteY13" fmla="*/ 1041997 h 1855484"/>
                  <a:gd name="connsiteX14" fmla="*/ 551915 w 918294"/>
                  <a:gd name="connsiteY14" fmla="*/ 1843667 h 1855484"/>
                  <a:gd name="connsiteX15" fmla="*/ 535708 w 918294"/>
                  <a:gd name="connsiteY15" fmla="*/ 1855484 h 1855484"/>
                  <a:gd name="connsiteX16" fmla="*/ 485933 w 918294"/>
                  <a:gd name="connsiteY16" fmla="*/ 1737733 h 1855484"/>
                  <a:gd name="connsiteX17" fmla="*/ 514245 w 918294"/>
                  <a:gd name="connsiteY17" fmla="*/ 1714086 h 1855484"/>
                  <a:gd name="connsiteX18" fmla="*/ 797367 w 918294"/>
                  <a:gd name="connsiteY18" fmla="*/ 1041997 h 1855484"/>
                  <a:gd name="connsiteX19" fmla="*/ 137403 w 918294"/>
                  <a:gd name="connsiteY19" fmla="*/ 144949 h 1855484"/>
                  <a:gd name="connsiteX20" fmla="*/ 49915 w 918294"/>
                  <a:gd name="connsiteY20" fmla="*/ 122454 h 1855484"/>
                  <a:gd name="connsiteX21" fmla="*/ 49915 w 918294"/>
                  <a:gd name="connsiteY21" fmla="*/ 0 h 1855484"/>
                  <a:gd name="connsiteX0" fmla="*/ 49915 w 918294"/>
                  <a:gd name="connsiteY0" fmla="*/ 341866 h 1855484"/>
                  <a:gd name="connsiteX1" fmla="*/ 134594 w 918294"/>
                  <a:gd name="connsiteY1" fmla="*/ 368152 h 1855484"/>
                  <a:gd name="connsiteX2" fmla="*/ 574839 w 918294"/>
                  <a:gd name="connsiteY2" fmla="*/ 1032328 h 1855484"/>
                  <a:gd name="connsiteX3" fmla="*/ 451734 w 918294"/>
                  <a:gd name="connsiteY3" fmla="*/ 1435347 h 1855484"/>
                  <a:gd name="connsiteX4" fmla="*/ 390861 w 918294"/>
                  <a:gd name="connsiteY4" fmla="*/ 1512820 h 1855484"/>
                  <a:gd name="connsiteX5" fmla="*/ 340184 w 918294"/>
                  <a:gd name="connsiteY5" fmla="*/ 1392934 h 1855484"/>
                  <a:gd name="connsiteX6" fmla="*/ 357032 w 918294"/>
                  <a:gd name="connsiteY6" fmla="*/ 1371492 h 1855484"/>
                  <a:gd name="connsiteX7" fmla="*/ 460632 w 918294"/>
                  <a:gd name="connsiteY7" fmla="*/ 1032328 h 1855484"/>
                  <a:gd name="connsiteX8" fmla="*/ 90139 w 918294"/>
                  <a:gd name="connsiteY8" fmla="*/ 473384 h 1855484"/>
                  <a:gd name="connsiteX9" fmla="*/ 49915 w 918294"/>
                  <a:gd name="connsiteY9" fmla="*/ 460898 h 1855484"/>
                  <a:gd name="connsiteX10" fmla="*/ 49915 w 918294"/>
                  <a:gd name="connsiteY10" fmla="*/ 341866 h 1855484"/>
                  <a:gd name="connsiteX11" fmla="*/ 49915 w 918294"/>
                  <a:gd name="connsiteY11" fmla="*/ 0 h 1855484"/>
                  <a:gd name="connsiteX12" fmla="*/ 71759 w 918294"/>
                  <a:gd name="connsiteY12" fmla="*/ 3334 h 1855484"/>
                  <a:gd name="connsiteX13" fmla="*/ 918294 w 918294"/>
                  <a:gd name="connsiteY13" fmla="*/ 1041997 h 1855484"/>
                  <a:gd name="connsiteX14" fmla="*/ 551915 w 918294"/>
                  <a:gd name="connsiteY14" fmla="*/ 1843667 h 1855484"/>
                  <a:gd name="connsiteX15" fmla="*/ 535708 w 918294"/>
                  <a:gd name="connsiteY15" fmla="*/ 1855484 h 1855484"/>
                  <a:gd name="connsiteX16" fmla="*/ 485933 w 918294"/>
                  <a:gd name="connsiteY16" fmla="*/ 1737733 h 1855484"/>
                  <a:gd name="connsiteX17" fmla="*/ 514245 w 918294"/>
                  <a:gd name="connsiteY17" fmla="*/ 1714086 h 1855484"/>
                  <a:gd name="connsiteX18" fmla="*/ 797367 w 918294"/>
                  <a:gd name="connsiteY18" fmla="*/ 1041997 h 1855484"/>
                  <a:gd name="connsiteX19" fmla="*/ 137403 w 918294"/>
                  <a:gd name="connsiteY19" fmla="*/ 144949 h 1855484"/>
                  <a:gd name="connsiteX20" fmla="*/ 49915 w 918294"/>
                  <a:gd name="connsiteY20" fmla="*/ 122454 h 1855484"/>
                  <a:gd name="connsiteX21" fmla="*/ 49915 w 918294"/>
                  <a:gd name="connsiteY21" fmla="*/ 0 h 1855484"/>
                  <a:gd name="connsiteX0" fmla="*/ 54504 w 922883"/>
                  <a:gd name="connsiteY0" fmla="*/ 342046 h 1855664"/>
                  <a:gd name="connsiteX1" fmla="*/ 139183 w 922883"/>
                  <a:gd name="connsiteY1" fmla="*/ 368332 h 1855664"/>
                  <a:gd name="connsiteX2" fmla="*/ 579428 w 922883"/>
                  <a:gd name="connsiteY2" fmla="*/ 1032508 h 1855664"/>
                  <a:gd name="connsiteX3" fmla="*/ 456323 w 922883"/>
                  <a:gd name="connsiteY3" fmla="*/ 1435527 h 1855664"/>
                  <a:gd name="connsiteX4" fmla="*/ 395450 w 922883"/>
                  <a:gd name="connsiteY4" fmla="*/ 1513000 h 1855664"/>
                  <a:gd name="connsiteX5" fmla="*/ 344773 w 922883"/>
                  <a:gd name="connsiteY5" fmla="*/ 1393114 h 1855664"/>
                  <a:gd name="connsiteX6" fmla="*/ 361621 w 922883"/>
                  <a:gd name="connsiteY6" fmla="*/ 1371672 h 1855664"/>
                  <a:gd name="connsiteX7" fmla="*/ 465221 w 922883"/>
                  <a:gd name="connsiteY7" fmla="*/ 1032508 h 1855664"/>
                  <a:gd name="connsiteX8" fmla="*/ 94728 w 922883"/>
                  <a:gd name="connsiteY8" fmla="*/ 473564 h 1855664"/>
                  <a:gd name="connsiteX9" fmla="*/ 54504 w 922883"/>
                  <a:gd name="connsiteY9" fmla="*/ 461078 h 1855664"/>
                  <a:gd name="connsiteX10" fmla="*/ 54504 w 922883"/>
                  <a:gd name="connsiteY10" fmla="*/ 342046 h 1855664"/>
                  <a:gd name="connsiteX11" fmla="*/ 54504 w 922883"/>
                  <a:gd name="connsiteY11" fmla="*/ 180 h 1855664"/>
                  <a:gd name="connsiteX12" fmla="*/ 76348 w 922883"/>
                  <a:gd name="connsiteY12" fmla="*/ 3514 h 1855664"/>
                  <a:gd name="connsiteX13" fmla="*/ 922883 w 922883"/>
                  <a:gd name="connsiteY13" fmla="*/ 1042177 h 1855664"/>
                  <a:gd name="connsiteX14" fmla="*/ 556504 w 922883"/>
                  <a:gd name="connsiteY14" fmla="*/ 1843847 h 1855664"/>
                  <a:gd name="connsiteX15" fmla="*/ 540297 w 922883"/>
                  <a:gd name="connsiteY15" fmla="*/ 1855664 h 1855664"/>
                  <a:gd name="connsiteX16" fmla="*/ 490522 w 922883"/>
                  <a:gd name="connsiteY16" fmla="*/ 1737913 h 1855664"/>
                  <a:gd name="connsiteX17" fmla="*/ 518834 w 922883"/>
                  <a:gd name="connsiteY17" fmla="*/ 1714266 h 1855664"/>
                  <a:gd name="connsiteX18" fmla="*/ 801956 w 922883"/>
                  <a:gd name="connsiteY18" fmla="*/ 1042177 h 1855664"/>
                  <a:gd name="connsiteX19" fmla="*/ 141992 w 922883"/>
                  <a:gd name="connsiteY19" fmla="*/ 145129 h 1855664"/>
                  <a:gd name="connsiteX20" fmla="*/ 54504 w 922883"/>
                  <a:gd name="connsiteY20" fmla="*/ 122634 h 1855664"/>
                  <a:gd name="connsiteX21" fmla="*/ 54504 w 922883"/>
                  <a:gd name="connsiteY21" fmla="*/ 180 h 1855664"/>
                  <a:gd name="connsiteX0" fmla="*/ 54504 w 922883"/>
                  <a:gd name="connsiteY0" fmla="*/ 342046 h 1855664"/>
                  <a:gd name="connsiteX1" fmla="*/ 139183 w 922883"/>
                  <a:gd name="connsiteY1" fmla="*/ 368332 h 1855664"/>
                  <a:gd name="connsiteX2" fmla="*/ 579428 w 922883"/>
                  <a:gd name="connsiteY2" fmla="*/ 1032508 h 1855664"/>
                  <a:gd name="connsiteX3" fmla="*/ 456323 w 922883"/>
                  <a:gd name="connsiteY3" fmla="*/ 1435527 h 1855664"/>
                  <a:gd name="connsiteX4" fmla="*/ 395450 w 922883"/>
                  <a:gd name="connsiteY4" fmla="*/ 1513000 h 1855664"/>
                  <a:gd name="connsiteX5" fmla="*/ 344773 w 922883"/>
                  <a:gd name="connsiteY5" fmla="*/ 1393114 h 1855664"/>
                  <a:gd name="connsiteX6" fmla="*/ 361621 w 922883"/>
                  <a:gd name="connsiteY6" fmla="*/ 1371672 h 1855664"/>
                  <a:gd name="connsiteX7" fmla="*/ 465221 w 922883"/>
                  <a:gd name="connsiteY7" fmla="*/ 1032508 h 1855664"/>
                  <a:gd name="connsiteX8" fmla="*/ 94728 w 922883"/>
                  <a:gd name="connsiteY8" fmla="*/ 473564 h 1855664"/>
                  <a:gd name="connsiteX9" fmla="*/ 54504 w 922883"/>
                  <a:gd name="connsiteY9" fmla="*/ 461078 h 1855664"/>
                  <a:gd name="connsiteX10" fmla="*/ 54504 w 922883"/>
                  <a:gd name="connsiteY10" fmla="*/ 342046 h 1855664"/>
                  <a:gd name="connsiteX11" fmla="*/ 54504 w 922883"/>
                  <a:gd name="connsiteY11" fmla="*/ 180 h 1855664"/>
                  <a:gd name="connsiteX12" fmla="*/ 76348 w 922883"/>
                  <a:gd name="connsiteY12" fmla="*/ 3514 h 1855664"/>
                  <a:gd name="connsiteX13" fmla="*/ 922883 w 922883"/>
                  <a:gd name="connsiteY13" fmla="*/ 1042177 h 1855664"/>
                  <a:gd name="connsiteX14" fmla="*/ 556504 w 922883"/>
                  <a:gd name="connsiteY14" fmla="*/ 1843847 h 1855664"/>
                  <a:gd name="connsiteX15" fmla="*/ 540297 w 922883"/>
                  <a:gd name="connsiteY15" fmla="*/ 1855664 h 1855664"/>
                  <a:gd name="connsiteX16" fmla="*/ 490522 w 922883"/>
                  <a:gd name="connsiteY16" fmla="*/ 1737913 h 1855664"/>
                  <a:gd name="connsiteX17" fmla="*/ 518834 w 922883"/>
                  <a:gd name="connsiteY17" fmla="*/ 1714266 h 1855664"/>
                  <a:gd name="connsiteX18" fmla="*/ 801956 w 922883"/>
                  <a:gd name="connsiteY18" fmla="*/ 1042177 h 1855664"/>
                  <a:gd name="connsiteX19" fmla="*/ 141992 w 922883"/>
                  <a:gd name="connsiteY19" fmla="*/ 145129 h 1855664"/>
                  <a:gd name="connsiteX20" fmla="*/ 54504 w 922883"/>
                  <a:gd name="connsiteY20" fmla="*/ 122634 h 1855664"/>
                  <a:gd name="connsiteX21" fmla="*/ 54504 w 922883"/>
                  <a:gd name="connsiteY21" fmla="*/ 180 h 1855664"/>
                  <a:gd name="connsiteX0" fmla="*/ 54504 w 922883"/>
                  <a:gd name="connsiteY0" fmla="*/ 342046 h 1855664"/>
                  <a:gd name="connsiteX1" fmla="*/ 139183 w 922883"/>
                  <a:gd name="connsiteY1" fmla="*/ 368332 h 1855664"/>
                  <a:gd name="connsiteX2" fmla="*/ 579428 w 922883"/>
                  <a:gd name="connsiteY2" fmla="*/ 1032508 h 1855664"/>
                  <a:gd name="connsiteX3" fmla="*/ 456323 w 922883"/>
                  <a:gd name="connsiteY3" fmla="*/ 1435527 h 1855664"/>
                  <a:gd name="connsiteX4" fmla="*/ 395450 w 922883"/>
                  <a:gd name="connsiteY4" fmla="*/ 1513000 h 1855664"/>
                  <a:gd name="connsiteX5" fmla="*/ 344773 w 922883"/>
                  <a:gd name="connsiteY5" fmla="*/ 1393114 h 1855664"/>
                  <a:gd name="connsiteX6" fmla="*/ 361621 w 922883"/>
                  <a:gd name="connsiteY6" fmla="*/ 1371672 h 1855664"/>
                  <a:gd name="connsiteX7" fmla="*/ 465221 w 922883"/>
                  <a:gd name="connsiteY7" fmla="*/ 1032508 h 1855664"/>
                  <a:gd name="connsiteX8" fmla="*/ 94728 w 922883"/>
                  <a:gd name="connsiteY8" fmla="*/ 473564 h 1855664"/>
                  <a:gd name="connsiteX9" fmla="*/ 54504 w 922883"/>
                  <a:gd name="connsiteY9" fmla="*/ 461078 h 1855664"/>
                  <a:gd name="connsiteX10" fmla="*/ 54504 w 922883"/>
                  <a:gd name="connsiteY10" fmla="*/ 342046 h 1855664"/>
                  <a:gd name="connsiteX11" fmla="*/ 54504 w 922883"/>
                  <a:gd name="connsiteY11" fmla="*/ 180 h 1855664"/>
                  <a:gd name="connsiteX12" fmla="*/ 76348 w 922883"/>
                  <a:gd name="connsiteY12" fmla="*/ 3514 h 1855664"/>
                  <a:gd name="connsiteX13" fmla="*/ 922883 w 922883"/>
                  <a:gd name="connsiteY13" fmla="*/ 1042177 h 1855664"/>
                  <a:gd name="connsiteX14" fmla="*/ 556504 w 922883"/>
                  <a:gd name="connsiteY14" fmla="*/ 1843847 h 1855664"/>
                  <a:gd name="connsiteX15" fmla="*/ 540297 w 922883"/>
                  <a:gd name="connsiteY15" fmla="*/ 1855664 h 1855664"/>
                  <a:gd name="connsiteX16" fmla="*/ 490522 w 922883"/>
                  <a:gd name="connsiteY16" fmla="*/ 1737913 h 1855664"/>
                  <a:gd name="connsiteX17" fmla="*/ 518834 w 922883"/>
                  <a:gd name="connsiteY17" fmla="*/ 1714266 h 1855664"/>
                  <a:gd name="connsiteX18" fmla="*/ 801956 w 922883"/>
                  <a:gd name="connsiteY18" fmla="*/ 1042177 h 1855664"/>
                  <a:gd name="connsiteX19" fmla="*/ 141992 w 922883"/>
                  <a:gd name="connsiteY19" fmla="*/ 145129 h 1855664"/>
                  <a:gd name="connsiteX20" fmla="*/ 54504 w 922883"/>
                  <a:gd name="connsiteY20" fmla="*/ 122634 h 1855664"/>
                  <a:gd name="connsiteX21" fmla="*/ 54504 w 922883"/>
                  <a:gd name="connsiteY21" fmla="*/ 180 h 1855664"/>
                  <a:gd name="connsiteX0" fmla="*/ 54504 w 922883"/>
                  <a:gd name="connsiteY0" fmla="*/ 342046 h 1855664"/>
                  <a:gd name="connsiteX1" fmla="*/ 139183 w 922883"/>
                  <a:gd name="connsiteY1" fmla="*/ 368332 h 1855664"/>
                  <a:gd name="connsiteX2" fmla="*/ 579428 w 922883"/>
                  <a:gd name="connsiteY2" fmla="*/ 1032508 h 1855664"/>
                  <a:gd name="connsiteX3" fmla="*/ 456323 w 922883"/>
                  <a:gd name="connsiteY3" fmla="*/ 1435527 h 1855664"/>
                  <a:gd name="connsiteX4" fmla="*/ 395450 w 922883"/>
                  <a:gd name="connsiteY4" fmla="*/ 1513000 h 1855664"/>
                  <a:gd name="connsiteX5" fmla="*/ 344773 w 922883"/>
                  <a:gd name="connsiteY5" fmla="*/ 1393114 h 1855664"/>
                  <a:gd name="connsiteX6" fmla="*/ 361621 w 922883"/>
                  <a:gd name="connsiteY6" fmla="*/ 1371672 h 1855664"/>
                  <a:gd name="connsiteX7" fmla="*/ 465221 w 922883"/>
                  <a:gd name="connsiteY7" fmla="*/ 1032508 h 1855664"/>
                  <a:gd name="connsiteX8" fmla="*/ 94728 w 922883"/>
                  <a:gd name="connsiteY8" fmla="*/ 473564 h 1855664"/>
                  <a:gd name="connsiteX9" fmla="*/ 54504 w 922883"/>
                  <a:gd name="connsiteY9" fmla="*/ 461078 h 1855664"/>
                  <a:gd name="connsiteX10" fmla="*/ 54504 w 922883"/>
                  <a:gd name="connsiteY10" fmla="*/ 342046 h 1855664"/>
                  <a:gd name="connsiteX11" fmla="*/ 54504 w 922883"/>
                  <a:gd name="connsiteY11" fmla="*/ 180 h 1855664"/>
                  <a:gd name="connsiteX12" fmla="*/ 76348 w 922883"/>
                  <a:gd name="connsiteY12" fmla="*/ 3514 h 1855664"/>
                  <a:gd name="connsiteX13" fmla="*/ 922883 w 922883"/>
                  <a:gd name="connsiteY13" fmla="*/ 1042177 h 1855664"/>
                  <a:gd name="connsiteX14" fmla="*/ 556504 w 922883"/>
                  <a:gd name="connsiteY14" fmla="*/ 1843847 h 1855664"/>
                  <a:gd name="connsiteX15" fmla="*/ 540297 w 922883"/>
                  <a:gd name="connsiteY15" fmla="*/ 1855664 h 1855664"/>
                  <a:gd name="connsiteX16" fmla="*/ 490522 w 922883"/>
                  <a:gd name="connsiteY16" fmla="*/ 1737913 h 1855664"/>
                  <a:gd name="connsiteX17" fmla="*/ 518834 w 922883"/>
                  <a:gd name="connsiteY17" fmla="*/ 1714266 h 1855664"/>
                  <a:gd name="connsiteX18" fmla="*/ 801956 w 922883"/>
                  <a:gd name="connsiteY18" fmla="*/ 1042177 h 1855664"/>
                  <a:gd name="connsiteX19" fmla="*/ 141992 w 922883"/>
                  <a:gd name="connsiteY19" fmla="*/ 145129 h 1855664"/>
                  <a:gd name="connsiteX20" fmla="*/ 54504 w 922883"/>
                  <a:gd name="connsiteY20" fmla="*/ 122634 h 1855664"/>
                  <a:gd name="connsiteX21" fmla="*/ 54504 w 922883"/>
                  <a:gd name="connsiteY21" fmla="*/ 180 h 1855664"/>
                  <a:gd name="connsiteX0" fmla="*/ 54504 w 922883"/>
                  <a:gd name="connsiteY0" fmla="*/ 342046 h 1855664"/>
                  <a:gd name="connsiteX1" fmla="*/ 139183 w 922883"/>
                  <a:gd name="connsiteY1" fmla="*/ 368332 h 1855664"/>
                  <a:gd name="connsiteX2" fmla="*/ 579428 w 922883"/>
                  <a:gd name="connsiteY2" fmla="*/ 1032508 h 1855664"/>
                  <a:gd name="connsiteX3" fmla="*/ 456323 w 922883"/>
                  <a:gd name="connsiteY3" fmla="*/ 1435527 h 1855664"/>
                  <a:gd name="connsiteX4" fmla="*/ 395450 w 922883"/>
                  <a:gd name="connsiteY4" fmla="*/ 1513000 h 1855664"/>
                  <a:gd name="connsiteX5" fmla="*/ 344773 w 922883"/>
                  <a:gd name="connsiteY5" fmla="*/ 1393114 h 1855664"/>
                  <a:gd name="connsiteX6" fmla="*/ 361621 w 922883"/>
                  <a:gd name="connsiteY6" fmla="*/ 1371672 h 1855664"/>
                  <a:gd name="connsiteX7" fmla="*/ 465221 w 922883"/>
                  <a:gd name="connsiteY7" fmla="*/ 1032508 h 1855664"/>
                  <a:gd name="connsiteX8" fmla="*/ 94728 w 922883"/>
                  <a:gd name="connsiteY8" fmla="*/ 473564 h 1855664"/>
                  <a:gd name="connsiteX9" fmla="*/ 54504 w 922883"/>
                  <a:gd name="connsiteY9" fmla="*/ 461078 h 1855664"/>
                  <a:gd name="connsiteX10" fmla="*/ 54504 w 922883"/>
                  <a:gd name="connsiteY10" fmla="*/ 342046 h 1855664"/>
                  <a:gd name="connsiteX11" fmla="*/ 54504 w 922883"/>
                  <a:gd name="connsiteY11" fmla="*/ 180 h 1855664"/>
                  <a:gd name="connsiteX12" fmla="*/ 76348 w 922883"/>
                  <a:gd name="connsiteY12" fmla="*/ 3514 h 1855664"/>
                  <a:gd name="connsiteX13" fmla="*/ 922883 w 922883"/>
                  <a:gd name="connsiteY13" fmla="*/ 1042177 h 1855664"/>
                  <a:gd name="connsiteX14" fmla="*/ 556504 w 922883"/>
                  <a:gd name="connsiteY14" fmla="*/ 1843847 h 1855664"/>
                  <a:gd name="connsiteX15" fmla="*/ 540297 w 922883"/>
                  <a:gd name="connsiteY15" fmla="*/ 1855664 h 1855664"/>
                  <a:gd name="connsiteX16" fmla="*/ 490522 w 922883"/>
                  <a:gd name="connsiteY16" fmla="*/ 1737913 h 1855664"/>
                  <a:gd name="connsiteX17" fmla="*/ 518834 w 922883"/>
                  <a:gd name="connsiteY17" fmla="*/ 1714266 h 1855664"/>
                  <a:gd name="connsiteX18" fmla="*/ 801956 w 922883"/>
                  <a:gd name="connsiteY18" fmla="*/ 1042177 h 1855664"/>
                  <a:gd name="connsiteX19" fmla="*/ 141992 w 922883"/>
                  <a:gd name="connsiteY19" fmla="*/ 145129 h 1855664"/>
                  <a:gd name="connsiteX20" fmla="*/ 54504 w 922883"/>
                  <a:gd name="connsiteY20" fmla="*/ 122634 h 1855664"/>
                  <a:gd name="connsiteX21" fmla="*/ 54504 w 922883"/>
                  <a:gd name="connsiteY21" fmla="*/ 180 h 1855664"/>
                  <a:gd name="connsiteX0" fmla="*/ 54504 w 922883"/>
                  <a:gd name="connsiteY0" fmla="*/ 342046 h 1855664"/>
                  <a:gd name="connsiteX1" fmla="*/ 139183 w 922883"/>
                  <a:gd name="connsiteY1" fmla="*/ 368332 h 1855664"/>
                  <a:gd name="connsiteX2" fmla="*/ 579428 w 922883"/>
                  <a:gd name="connsiteY2" fmla="*/ 1032508 h 1855664"/>
                  <a:gd name="connsiteX3" fmla="*/ 456323 w 922883"/>
                  <a:gd name="connsiteY3" fmla="*/ 1435527 h 1855664"/>
                  <a:gd name="connsiteX4" fmla="*/ 395450 w 922883"/>
                  <a:gd name="connsiteY4" fmla="*/ 1513000 h 1855664"/>
                  <a:gd name="connsiteX5" fmla="*/ 344773 w 922883"/>
                  <a:gd name="connsiteY5" fmla="*/ 1393114 h 1855664"/>
                  <a:gd name="connsiteX6" fmla="*/ 361621 w 922883"/>
                  <a:gd name="connsiteY6" fmla="*/ 1371672 h 1855664"/>
                  <a:gd name="connsiteX7" fmla="*/ 465221 w 922883"/>
                  <a:gd name="connsiteY7" fmla="*/ 1032508 h 1855664"/>
                  <a:gd name="connsiteX8" fmla="*/ 94728 w 922883"/>
                  <a:gd name="connsiteY8" fmla="*/ 473564 h 1855664"/>
                  <a:gd name="connsiteX9" fmla="*/ 54504 w 922883"/>
                  <a:gd name="connsiteY9" fmla="*/ 461078 h 1855664"/>
                  <a:gd name="connsiteX10" fmla="*/ 54504 w 922883"/>
                  <a:gd name="connsiteY10" fmla="*/ 342046 h 1855664"/>
                  <a:gd name="connsiteX11" fmla="*/ 54504 w 922883"/>
                  <a:gd name="connsiteY11" fmla="*/ 180 h 1855664"/>
                  <a:gd name="connsiteX12" fmla="*/ 76348 w 922883"/>
                  <a:gd name="connsiteY12" fmla="*/ 3514 h 1855664"/>
                  <a:gd name="connsiteX13" fmla="*/ 922883 w 922883"/>
                  <a:gd name="connsiteY13" fmla="*/ 1042177 h 1855664"/>
                  <a:gd name="connsiteX14" fmla="*/ 556504 w 922883"/>
                  <a:gd name="connsiteY14" fmla="*/ 1843847 h 1855664"/>
                  <a:gd name="connsiteX15" fmla="*/ 540297 w 922883"/>
                  <a:gd name="connsiteY15" fmla="*/ 1855664 h 1855664"/>
                  <a:gd name="connsiteX16" fmla="*/ 490522 w 922883"/>
                  <a:gd name="connsiteY16" fmla="*/ 1737913 h 1855664"/>
                  <a:gd name="connsiteX17" fmla="*/ 518834 w 922883"/>
                  <a:gd name="connsiteY17" fmla="*/ 1714266 h 1855664"/>
                  <a:gd name="connsiteX18" fmla="*/ 801956 w 922883"/>
                  <a:gd name="connsiteY18" fmla="*/ 1042177 h 1855664"/>
                  <a:gd name="connsiteX19" fmla="*/ 141992 w 922883"/>
                  <a:gd name="connsiteY19" fmla="*/ 145129 h 1855664"/>
                  <a:gd name="connsiteX20" fmla="*/ 54504 w 922883"/>
                  <a:gd name="connsiteY20" fmla="*/ 122634 h 1855664"/>
                  <a:gd name="connsiteX21" fmla="*/ 54504 w 922883"/>
                  <a:gd name="connsiteY21" fmla="*/ 180 h 1855664"/>
                  <a:gd name="connsiteX0" fmla="*/ 54504 w 922883"/>
                  <a:gd name="connsiteY0" fmla="*/ 342046 h 1865393"/>
                  <a:gd name="connsiteX1" fmla="*/ 139183 w 922883"/>
                  <a:gd name="connsiteY1" fmla="*/ 368332 h 1865393"/>
                  <a:gd name="connsiteX2" fmla="*/ 579428 w 922883"/>
                  <a:gd name="connsiteY2" fmla="*/ 1032508 h 1865393"/>
                  <a:gd name="connsiteX3" fmla="*/ 456323 w 922883"/>
                  <a:gd name="connsiteY3" fmla="*/ 1435527 h 1865393"/>
                  <a:gd name="connsiteX4" fmla="*/ 395450 w 922883"/>
                  <a:gd name="connsiteY4" fmla="*/ 1513000 h 1865393"/>
                  <a:gd name="connsiteX5" fmla="*/ 344773 w 922883"/>
                  <a:gd name="connsiteY5" fmla="*/ 1393114 h 1865393"/>
                  <a:gd name="connsiteX6" fmla="*/ 361621 w 922883"/>
                  <a:gd name="connsiteY6" fmla="*/ 1371672 h 1865393"/>
                  <a:gd name="connsiteX7" fmla="*/ 465221 w 922883"/>
                  <a:gd name="connsiteY7" fmla="*/ 1032508 h 1865393"/>
                  <a:gd name="connsiteX8" fmla="*/ 94728 w 922883"/>
                  <a:gd name="connsiteY8" fmla="*/ 473564 h 1865393"/>
                  <a:gd name="connsiteX9" fmla="*/ 54504 w 922883"/>
                  <a:gd name="connsiteY9" fmla="*/ 461078 h 1865393"/>
                  <a:gd name="connsiteX10" fmla="*/ 54504 w 922883"/>
                  <a:gd name="connsiteY10" fmla="*/ 342046 h 1865393"/>
                  <a:gd name="connsiteX11" fmla="*/ 54504 w 922883"/>
                  <a:gd name="connsiteY11" fmla="*/ 180 h 1865393"/>
                  <a:gd name="connsiteX12" fmla="*/ 76348 w 922883"/>
                  <a:gd name="connsiteY12" fmla="*/ 3514 h 1865393"/>
                  <a:gd name="connsiteX13" fmla="*/ 922883 w 922883"/>
                  <a:gd name="connsiteY13" fmla="*/ 1042177 h 1865393"/>
                  <a:gd name="connsiteX14" fmla="*/ 556504 w 922883"/>
                  <a:gd name="connsiteY14" fmla="*/ 1843847 h 1865393"/>
                  <a:gd name="connsiteX15" fmla="*/ 540297 w 922883"/>
                  <a:gd name="connsiteY15" fmla="*/ 1855664 h 1865393"/>
                  <a:gd name="connsiteX16" fmla="*/ 490522 w 922883"/>
                  <a:gd name="connsiteY16" fmla="*/ 1737913 h 1865393"/>
                  <a:gd name="connsiteX17" fmla="*/ 518834 w 922883"/>
                  <a:gd name="connsiteY17" fmla="*/ 1714266 h 1865393"/>
                  <a:gd name="connsiteX18" fmla="*/ 801956 w 922883"/>
                  <a:gd name="connsiteY18" fmla="*/ 1042177 h 1865393"/>
                  <a:gd name="connsiteX19" fmla="*/ 141992 w 922883"/>
                  <a:gd name="connsiteY19" fmla="*/ 145129 h 1865393"/>
                  <a:gd name="connsiteX20" fmla="*/ 54504 w 922883"/>
                  <a:gd name="connsiteY20" fmla="*/ 122634 h 1865393"/>
                  <a:gd name="connsiteX21" fmla="*/ 54504 w 922883"/>
                  <a:gd name="connsiteY21" fmla="*/ 180 h 1865393"/>
                  <a:gd name="connsiteX0" fmla="*/ 54504 w 922883"/>
                  <a:gd name="connsiteY0" fmla="*/ 342046 h 1866176"/>
                  <a:gd name="connsiteX1" fmla="*/ 139183 w 922883"/>
                  <a:gd name="connsiteY1" fmla="*/ 368332 h 1866176"/>
                  <a:gd name="connsiteX2" fmla="*/ 579428 w 922883"/>
                  <a:gd name="connsiteY2" fmla="*/ 1032508 h 1866176"/>
                  <a:gd name="connsiteX3" fmla="*/ 456323 w 922883"/>
                  <a:gd name="connsiteY3" fmla="*/ 1435527 h 1866176"/>
                  <a:gd name="connsiteX4" fmla="*/ 395450 w 922883"/>
                  <a:gd name="connsiteY4" fmla="*/ 1513000 h 1866176"/>
                  <a:gd name="connsiteX5" fmla="*/ 344773 w 922883"/>
                  <a:gd name="connsiteY5" fmla="*/ 1393114 h 1866176"/>
                  <a:gd name="connsiteX6" fmla="*/ 361621 w 922883"/>
                  <a:gd name="connsiteY6" fmla="*/ 1371672 h 1866176"/>
                  <a:gd name="connsiteX7" fmla="*/ 465221 w 922883"/>
                  <a:gd name="connsiteY7" fmla="*/ 1032508 h 1866176"/>
                  <a:gd name="connsiteX8" fmla="*/ 94728 w 922883"/>
                  <a:gd name="connsiteY8" fmla="*/ 473564 h 1866176"/>
                  <a:gd name="connsiteX9" fmla="*/ 54504 w 922883"/>
                  <a:gd name="connsiteY9" fmla="*/ 461078 h 1866176"/>
                  <a:gd name="connsiteX10" fmla="*/ 54504 w 922883"/>
                  <a:gd name="connsiteY10" fmla="*/ 342046 h 1866176"/>
                  <a:gd name="connsiteX11" fmla="*/ 54504 w 922883"/>
                  <a:gd name="connsiteY11" fmla="*/ 180 h 1866176"/>
                  <a:gd name="connsiteX12" fmla="*/ 76348 w 922883"/>
                  <a:gd name="connsiteY12" fmla="*/ 3514 h 1866176"/>
                  <a:gd name="connsiteX13" fmla="*/ 922883 w 922883"/>
                  <a:gd name="connsiteY13" fmla="*/ 1042177 h 1866176"/>
                  <a:gd name="connsiteX14" fmla="*/ 556504 w 922883"/>
                  <a:gd name="connsiteY14" fmla="*/ 1843847 h 1866176"/>
                  <a:gd name="connsiteX15" fmla="*/ 540297 w 922883"/>
                  <a:gd name="connsiteY15" fmla="*/ 1855664 h 1866176"/>
                  <a:gd name="connsiteX16" fmla="*/ 490522 w 922883"/>
                  <a:gd name="connsiteY16" fmla="*/ 1737913 h 1866176"/>
                  <a:gd name="connsiteX17" fmla="*/ 518834 w 922883"/>
                  <a:gd name="connsiteY17" fmla="*/ 1714266 h 1866176"/>
                  <a:gd name="connsiteX18" fmla="*/ 801956 w 922883"/>
                  <a:gd name="connsiteY18" fmla="*/ 1042177 h 1866176"/>
                  <a:gd name="connsiteX19" fmla="*/ 141992 w 922883"/>
                  <a:gd name="connsiteY19" fmla="*/ 145129 h 1866176"/>
                  <a:gd name="connsiteX20" fmla="*/ 54504 w 922883"/>
                  <a:gd name="connsiteY20" fmla="*/ 122634 h 1866176"/>
                  <a:gd name="connsiteX21" fmla="*/ 54504 w 922883"/>
                  <a:gd name="connsiteY21" fmla="*/ 180 h 1866176"/>
                  <a:gd name="connsiteX0" fmla="*/ 54504 w 922883"/>
                  <a:gd name="connsiteY0" fmla="*/ 342046 h 1862066"/>
                  <a:gd name="connsiteX1" fmla="*/ 139183 w 922883"/>
                  <a:gd name="connsiteY1" fmla="*/ 368332 h 1862066"/>
                  <a:gd name="connsiteX2" fmla="*/ 579428 w 922883"/>
                  <a:gd name="connsiteY2" fmla="*/ 1032508 h 1862066"/>
                  <a:gd name="connsiteX3" fmla="*/ 456323 w 922883"/>
                  <a:gd name="connsiteY3" fmla="*/ 1435527 h 1862066"/>
                  <a:gd name="connsiteX4" fmla="*/ 395450 w 922883"/>
                  <a:gd name="connsiteY4" fmla="*/ 1513000 h 1862066"/>
                  <a:gd name="connsiteX5" fmla="*/ 344773 w 922883"/>
                  <a:gd name="connsiteY5" fmla="*/ 1393114 h 1862066"/>
                  <a:gd name="connsiteX6" fmla="*/ 361621 w 922883"/>
                  <a:gd name="connsiteY6" fmla="*/ 1371672 h 1862066"/>
                  <a:gd name="connsiteX7" fmla="*/ 465221 w 922883"/>
                  <a:gd name="connsiteY7" fmla="*/ 1032508 h 1862066"/>
                  <a:gd name="connsiteX8" fmla="*/ 94728 w 922883"/>
                  <a:gd name="connsiteY8" fmla="*/ 473564 h 1862066"/>
                  <a:gd name="connsiteX9" fmla="*/ 54504 w 922883"/>
                  <a:gd name="connsiteY9" fmla="*/ 461078 h 1862066"/>
                  <a:gd name="connsiteX10" fmla="*/ 54504 w 922883"/>
                  <a:gd name="connsiteY10" fmla="*/ 342046 h 1862066"/>
                  <a:gd name="connsiteX11" fmla="*/ 54504 w 922883"/>
                  <a:gd name="connsiteY11" fmla="*/ 180 h 1862066"/>
                  <a:gd name="connsiteX12" fmla="*/ 76348 w 922883"/>
                  <a:gd name="connsiteY12" fmla="*/ 3514 h 1862066"/>
                  <a:gd name="connsiteX13" fmla="*/ 922883 w 922883"/>
                  <a:gd name="connsiteY13" fmla="*/ 1042177 h 1862066"/>
                  <a:gd name="connsiteX14" fmla="*/ 556504 w 922883"/>
                  <a:gd name="connsiteY14" fmla="*/ 1843847 h 1862066"/>
                  <a:gd name="connsiteX15" fmla="*/ 540297 w 922883"/>
                  <a:gd name="connsiteY15" fmla="*/ 1855664 h 1862066"/>
                  <a:gd name="connsiteX16" fmla="*/ 490522 w 922883"/>
                  <a:gd name="connsiteY16" fmla="*/ 1737913 h 1862066"/>
                  <a:gd name="connsiteX17" fmla="*/ 518834 w 922883"/>
                  <a:gd name="connsiteY17" fmla="*/ 1714266 h 1862066"/>
                  <a:gd name="connsiteX18" fmla="*/ 801956 w 922883"/>
                  <a:gd name="connsiteY18" fmla="*/ 1042177 h 1862066"/>
                  <a:gd name="connsiteX19" fmla="*/ 141992 w 922883"/>
                  <a:gd name="connsiteY19" fmla="*/ 145129 h 1862066"/>
                  <a:gd name="connsiteX20" fmla="*/ 54504 w 922883"/>
                  <a:gd name="connsiteY20" fmla="*/ 122634 h 1862066"/>
                  <a:gd name="connsiteX21" fmla="*/ 54504 w 922883"/>
                  <a:gd name="connsiteY21" fmla="*/ 180 h 1862066"/>
                  <a:gd name="connsiteX0" fmla="*/ 54504 w 922883"/>
                  <a:gd name="connsiteY0" fmla="*/ 342046 h 1862985"/>
                  <a:gd name="connsiteX1" fmla="*/ 139183 w 922883"/>
                  <a:gd name="connsiteY1" fmla="*/ 368332 h 1862985"/>
                  <a:gd name="connsiteX2" fmla="*/ 579428 w 922883"/>
                  <a:gd name="connsiteY2" fmla="*/ 1032508 h 1862985"/>
                  <a:gd name="connsiteX3" fmla="*/ 456323 w 922883"/>
                  <a:gd name="connsiteY3" fmla="*/ 1435527 h 1862985"/>
                  <a:gd name="connsiteX4" fmla="*/ 395450 w 922883"/>
                  <a:gd name="connsiteY4" fmla="*/ 1513000 h 1862985"/>
                  <a:gd name="connsiteX5" fmla="*/ 344773 w 922883"/>
                  <a:gd name="connsiteY5" fmla="*/ 1393114 h 1862985"/>
                  <a:gd name="connsiteX6" fmla="*/ 361621 w 922883"/>
                  <a:gd name="connsiteY6" fmla="*/ 1371672 h 1862985"/>
                  <a:gd name="connsiteX7" fmla="*/ 465221 w 922883"/>
                  <a:gd name="connsiteY7" fmla="*/ 1032508 h 1862985"/>
                  <a:gd name="connsiteX8" fmla="*/ 94728 w 922883"/>
                  <a:gd name="connsiteY8" fmla="*/ 473564 h 1862985"/>
                  <a:gd name="connsiteX9" fmla="*/ 54504 w 922883"/>
                  <a:gd name="connsiteY9" fmla="*/ 461078 h 1862985"/>
                  <a:gd name="connsiteX10" fmla="*/ 54504 w 922883"/>
                  <a:gd name="connsiteY10" fmla="*/ 342046 h 1862985"/>
                  <a:gd name="connsiteX11" fmla="*/ 54504 w 922883"/>
                  <a:gd name="connsiteY11" fmla="*/ 180 h 1862985"/>
                  <a:gd name="connsiteX12" fmla="*/ 76348 w 922883"/>
                  <a:gd name="connsiteY12" fmla="*/ 3514 h 1862985"/>
                  <a:gd name="connsiteX13" fmla="*/ 922883 w 922883"/>
                  <a:gd name="connsiteY13" fmla="*/ 1042177 h 1862985"/>
                  <a:gd name="connsiteX14" fmla="*/ 556504 w 922883"/>
                  <a:gd name="connsiteY14" fmla="*/ 1843847 h 1862985"/>
                  <a:gd name="connsiteX15" fmla="*/ 540297 w 922883"/>
                  <a:gd name="connsiteY15" fmla="*/ 1855664 h 1862985"/>
                  <a:gd name="connsiteX16" fmla="*/ 490522 w 922883"/>
                  <a:gd name="connsiteY16" fmla="*/ 1737913 h 1862985"/>
                  <a:gd name="connsiteX17" fmla="*/ 518834 w 922883"/>
                  <a:gd name="connsiteY17" fmla="*/ 1714266 h 1862985"/>
                  <a:gd name="connsiteX18" fmla="*/ 801956 w 922883"/>
                  <a:gd name="connsiteY18" fmla="*/ 1042177 h 1862985"/>
                  <a:gd name="connsiteX19" fmla="*/ 141992 w 922883"/>
                  <a:gd name="connsiteY19" fmla="*/ 145129 h 1862985"/>
                  <a:gd name="connsiteX20" fmla="*/ 54504 w 922883"/>
                  <a:gd name="connsiteY20" fmla="*/ 122634 h 1862985"/>
                  <a:gd name="connsiteX21" fmla="*/ 54504 w 922883"/>
                  <a:gd name="connsiteY21" fmla="*/ 180 h 1862985"/>
                  <a:gd name="connsiteX0" fmla="*/ 54504 w 922883"/>
                  <a:gd name="connsiteY0" fmla="*/ 342046 h 1862276"/>
                  <a:gd name="connsiteX1" fmla="*/ 139183 w 922883"/>
                  <a:gd name="connsiteY1" fmla="*/ 368332 h 1862276"/>
                  <a:gd name="connsiteX2" fmla="*/ 579428 w 922883"/>
                  <a:gd name="connsiteY2" fmla="*/ 1032508 h 1862276"/>
                  <a:gd name="connsiteX3" fmla="*/ 456323 w 922883"/>
                  <a:gd name="connsiteY3" fmla="*/ 1435527 h 1862276"/>
                  <a:gd name="connsiteX4" fmla="*/ 395450 w 922883"/>
                  <a:gd name="connsiteY4" fmla="*/ 1513000 h 1862276"/>
                  <a:gd name="connsiteX5" fmla="*/ 344773 w 922883"/>
                  <a:gd name="connsiteY5" fmla="*/ 1393114 h 1862276"/>
                  <a:gd name="connsiteX6" fmla="*/ 361621 w 922883"/>
                  <a:gd name="connsiteY6" fmla="*/ 1371672 h 1862276"/>
                  <a:gd name="connsiteX7" fmla="*/ 465221 w 922883"/>
                  <a:gd name="connsiteY7" fmla="*/ 1032508 h 1862276"/>
                  <a:gd name="connsiteX8" fmla="*/ 94728 w 922883"/>
                  <a:gd name="connsiteY8" fmla="*/ 473564 h 1862276"/>
                  <a:gd name="connsiteX9" fmla="*/ 54504 w 922883"/>
                  <a:gd name="connsiteY9" fmla="*/ 461078 h 1862276"/>
                  <a:gd name="connsiteX10" fmla="*/ 54504 w 922883"/>
                  <a:gd name="connsiteY10" fmla="*/ 342046 h 1862276"/>
                  <a:gd name="connsiteX11" fmla="*/ 54504 w 922883"/>
                  <a:gd name="connsiteY11" fmla="*/ 180 h 1862276"/>
                  <a:gd name="connsiteX12" fmla="*/ 76348 w 922883"/>
                  <a:gd name="connsiteY12" fmla="*/ 3514 h 1862276"/>
                  <a:gd name="connsiteX13" fmla="*/ 922883 w 922883"/>
                  <a:gd name="connsiteY13" fmla="*/ 1042177 h 1862276"/>
                  <a:gd name="connsiteX14" fmla="*/ 556504 w 922883"/>
                  <a:gd name="connsiteY14" fmla="*/ 1843847 h 1862276"/>
                  <a:gd name="connsiteX15" fmla="*/ 540297 w 922883"/>
                  <a:gd name="connsiteY15" fmla="*/ 1855664 h 1862276"/>
                  <a:gd name="connsiteX16" fmla="*/ 490522 w 922883"/>
                  <a:gd name="connsiteY16" fmla="*/ 1737913 h 1862276"/>
                  <a:gd name="connsiteX17" fmla="*/ 518834 w 922883"/>
                  <a:gd name="connsiteY17" fmla="*/ 1714266 h 1862276"/>
                  <a:gd name="connsiteX18" fmla="*/ 801956 w 922883"/>
                  <a:gd name="connsiteY18" fmla="*/ 1042177 h 1862276"/>
                  <a:gd name="connsiteX19" fmla="*/ 141992 w 922883"/>
                  <a:gd name="connsiteY19" fmla="*/ 145129 h 1862276"/>
                  <a:gd name="connsiteX20" fmla="*/ 54504 w 922883"/>
                  <a:gd name="connsiteY20" fmla="*/ 122634 h 1862276"/>
                  <a:gd name="connsiteX21" fmla="*/ 54504 w 922883"/>
                  <a:gd name="connsiteY21" fmla="*/ 180 h 1862276"/>
                  <a:gd name="connsiteX0" fmla="*/ 54504 w 922883"/>
                  <a:gd name="connsiteY0" fmla="*/ 342046 h 1862276"/>
                  <a:gd name="connsiteX1" fmla="*/ 139183 w 922883"/>
                  <a:gd name="connsiteY1" fmla="*/ 368332 h 1862276"/>
                  <a:gd name="connsiteX2" fmla="*/ 579428 w 922883"/>
                  <a:gd name="connsiteY2" fmla="*/ 1032508 h 1862276"/>
                  <a:gd name="connsiteX3" fmla="*/ 456323 w 922883"/>
                  <a:gd name="connsiteY3" fmla="*/ 1435527 h 1862276"/>
                  <a:gd name="connsiteX4" fmla="*/ 395450 w 922883"/>
                  <a:gd name="connsiteY4" fmla="*/ 1513000 h 1862276"/>
                  <a:gd name="connsiteX5" fmla="*/ 344773 w 922883"/>
                  <a:gd name="connsiteY5" fmla="*/ 1393114 h 1862276"/>
                  <a:gd name="connsiteX6" fmla="*/ 361621 w 922883"/>
                  <a:gd name="connsiteY6" fmla="*/ 1371672 h 1862276"/>
                  <a:gd name="connsiteX7" fmla="*/ 465221 w 922883"/>
                  <a:gd name="connsiteY7" fmla="*/ 1032508 h 1862276"/>
                  <a:gd name="connsiteX8" fmla="*/ 94728 w 922883"/>
                  <a:gd name="connsiteY8" fmla="*/ 473564 h 1862276"/>
                  <a:gd name="connsiteX9" fmla="*/ 54504 w 922883"/>
                  <a:gd name="connsiteY9" fmla="*/ 461078 h 1862276"/>
                  <a:gd name="connsiteX10" fmla="*/ 54504 w 922883"/>
                  <a:gd name="connsiteY10" fmla="*/ 342046 h 1862276"/>
                  <a:gd name="connsiteX11" fmla="*/ 54504 w 922883"/>
                  <a:gd name="connsiteY11" fmla="*/ 180 h 1862276"/>
                  <a:gd name="connsiteX12" fmla="*/ 76348 w 922883"/>
                  <a:gd name="connsiteY12" fmla="*/ 3514 h 1862276"/>
                  <a:gd name="connsiteX13" fmla="*/ 922883 w 922883"/>
                  <a:gd name="connsiteY13" fmla="*/ 1042177 h 1862276"/>
                  <a:gd name="connsiteX14" fmla="*/ 556504 w 922883"/>
                  <a:gd name="connsiteY14" fmla="*/ 1843847 h 1862276"/>
                  <a:gd name="connsiteX15" fmla="*/ 540297 w 922883"/>
                  <a:gd name="connsiteY15" fmla="*/ 1855664 h 1862276"/>
                  <a:gd name="connsiteX16" fmla="*/ 490522 w 922883"/>
                  <a:gd name="connsiteY16" fmla="*/ 1737913 h 1862276"/>
                  <a:gd name="connsiteX17" fmla="*/ 518834 w 922883"/>
                  <a:gd name="connsiteY17" fmla="*/ 1714266 h 1862276"/>
                  <a:gd name="connsiteX18" fmla="*/ 801956 w 922883"/>
                  <a:gd name="connsiteY18" fmla="*/ 1042177 h 1862276"/>
                  <a:gd name="connsiteX19" fmla="*/ 141992 w 922883"/>
                  <a:gd name="connsiteY19" fmla="*/ 145129 h 1862276"/>
                  <a:gd name="connsiteX20" fmla="*/ 54504 w 922883"/>
                  <a:gd name="connsiteY20" fmla="*/ 122634 h 1862276"/>
                  <a:gd name="connsiteX21" fmla="*/ 54504 w 922883"/>
                  <a:gd name="connsiteY21" fmla="*/ 180 h 1862276"/>
                  <a:gd name="connsiteX0" fmla="*/ 54504 w 922883"/>
                  <a:gd name="connsiteY0" fmla="*/ 342046 h 1862276"/>
                  <a:gd name="connsiteX1" fmla="*/ 139183 w 922883"/>
                  <a:gd name="connsiteY1" fmla="*/ 368332 h 1862276"/>
                  <a:gd name="connsiteX2" fmla="*/ 579428 w 922883"/>
                  <a:gd name="connsiteY2" fmla="*/ 1032508 h 1862276"/>
                  <a:gd name="connsiteX3" fmla="*/ 456323 w 922883"/>
                  <a:gd name="connsiteY3" fmla="*/ 1435527 h 1862276"/>
                  <a:gd name="connsiteX4" fmla="*/ 395450 w 922883"/>
                  <a:gd name="connsiteY4" fmla="*/ 1513000 h 1862276"/>
                  <a:gd name="connsiteX5" fmla="*/ 344773 w 922883"/>
                  <a:gd name="connsiteY5" fmla="*/ 1393114 h 1862276"/>
                  <a:gd name="connsiteX6" fmla="*/ 361621 w 922883"/>
                  <a:gd name="connsiteY6" fmla="*/ 1371672 h 1862276"/>
                  <a:gd name="connsiteX7" fmla="*/ 465221 w 922883"/>
                  <a:gd name="connsiteY7" fmla="*/ 1032508 h 1862276"/>
                  <a:gd name="connsiteX8" fmla="*/ 94728 w 922883"/>
                  <a:gd name="connsiteY8" fmla="*/ 473564 h 1862276"/>
                  <a:gd name="connsiteX9" fmla="*/ 54504 w 922883"/>
                  <a:gd name="connsiteY9" fmla="*/ 461078 h 1862276"/>
                  <a:gd name="connsiteX10" fmla="*/ 54504 w 922883"/>
                  <a:gd name="connsiteY10" fmla="*/ 342046 h 1862276"/>
                  <a:gd name="connsiteX11" fmla="*/ 54504 w 922883"/>
                  <a:gd name="connsiteY11" fmla="*/ 180 h 1862276"/>
                  <a:gd name="connsiteX12" fmla="*/ 76348 w 922883"/>
                  <a:gd name="connsiteY12" fmla="*/ 3514 h 1862276"/>
                  <a:gd name="connsiteX13" fmla="*/ 922883 w 922883"/>
                  <a:gd name="connsiteY13" fmla="*/ 1042177 h 1862276"/>
                  <a:gd name="connsiteX14" fmla="*/ 556504 w 922883"/>
                  <a:gd name="connsiteY14" fmla="*/ 1843847 h 1862276"/>
                  <a:gd name="connsiteX15" fmla="*/ 540297 w 922883"/>
                  <a:gd name="connsiteY15" fmla="*/ 1855664 h 1862276"/>
                  <a:gd name="connsiteX16" fmla="*/ 490522 w 922883"/>
                  <a:gd name="connsiteY16" fmla="*/ 1737913 h 1862276"/>
                  <a:gd name="connsiteX17" fmla="*/ 518834 w 922883"/>
                  <a:gd name="connsiteY17" fmla="*/ 1714266 h 1862276"/>
                  <a:gd name="connsiteX18" fmla="*/ 801956 w 922883"/>
                  <a:gd name="connsiteY18" fmla="*/ 1042177 h 1862276"/>
                  <a:gd name="connsiteX19" fmla="*/ 141992 w 922883"/>
                  <a:gd name="connsiteY19" fmla="*/ 145129 h 1862276"/>
                  <a:gd name="connsiteX20" fmla="*/ 54504 w 922883"/>
                  <a:gd name="connsiteY20" fmla="*/ 122634 h 1862276"/>
                  <a:gd name="connsiteX21" fmla="*/ 54504 w 922883"/>
                  <a:gd name="connsiteY21" fmla="*/ 180 h 1862276"/>
                  <a:gd name="connsiteX0" fmla="*/ 54504 w 922883"/>
                  <a:gd name="connsiteY0" fmla="*/ 342046 h 1862276"/>
                  <a:gd name="connsiteX1" fmla="*/ 139183 w 922883"/>
                  <a:gd name="connsiteY1" fmla="*/ 368332 h 1862276"/>
                  <a:gd name="connsiteX2" fmla="*/ 579428 w 922883"/>
                  <a:gd name="connsiteY2" fmla="*/ 1032508 h 1862276"/>
                  <a:gd name="connsiteX3" fmla="*/ 456323 w 922883"/>
                  <a:gd name="connsiteY3" fmla="*/ 1435527 h 1862276"/>
                  <a:gd name="connsiteX4" fmla="*/ 395450 w 922883"/>
                  <a:gd name="connsiteY4" fmla="*/ 1513000 h 1862276"/>
                  <a:gd name="connsiteX5" fmla="*/ 344773 w 922883"/>
                  <a:gd name="connsiteY5" fmla="*/ 1393114 h 1862276"/>
                  <a:gd name="connsiteX6" fmla="*/ 361621 w 922883"/>
                  <a:gd name="connsiteY6" fmla="*/ 1371672 h 1862276"/>
                  <a:gd name="connsiteX7" fmla="*/ 465221 w 922883"/>
                  <a:gd name="connsiteY7" fmla="*/ 1032508 h 1862276"/>
                  <a:gd name="connsiteX8" fmla="*/ 94728 w 922883"/>
                  <a:gd name="connsiteY8" fmla="*/ 473564 h 1862276"/>
                  <a:gd name="connsiteX9" fmla="*/ 54504 w 922883"/>
                  <a:gd name="connsiteY9" fmla="*/ 461078 h 1862276"/>
                  <a:gd name="connsiteX10" fmla="*/ 54504 w 922883"/>
                  <a:gd name="connsiteY10" fmla="*/ 342046 h 1862276"/>
                  <a:gd name="connsiteX11" fmla="*/ 54504 w 922883"/>
                  <a:gd name="connsiteY11" fmla="*/ 180 h 1862276"/>
                  <a:gd name="connsiteX12" fmla="*/ 76348 w 922883"/>
                  <a:gd name="connsiteY12" fmla="*/ 3514 h 1862276"/>
                  <a:gd name="connsiteX13" fmla="*/ 922883 w 922883"/>
                  <a:gd name="connsiteY13" fmla="*/ 1042177 h 1862276"/>
                  <a:gd name="connsiteX14" fmla="*/ 556504 w 922883"/>
                  <a:gd name="connsiteY14" fmla="*/ 1843847 h 1862276"/>
                  <a:gd name="connsiteX15" fmla="*/ 540297 w 922883"/>
                  <a:gd name="connsiteY15" fmla="*/ 1855664 h 1862276"/>
                  <a:gd name="connsiteX16" fmla="*/ 490522 w 922883"/>
                  <a:gd name="connsiteY16" fmla="*/ 1737913 h 1862276"/>
                  <a:gd name="connsiteX17" fmla="*/ 518834 w 922883"/>
                  <a:gd name="connsiteY17" fmla="*/ 1714266 h 1862276"/>
                  <a:gd name="connsiteX18" fmla="*/ 801956 w 922883"/>
                  <a:gd name="connsiteY18" fmla="*/ 1042177 h 1862276"/>
                  <a:gd name="connsiteX19" fmla="*/ 141992 w 922883"/>
                  <a:gd name="connsiteY19" fmla="*/ 145129 h 1862276"/>
                  <a:gd name="connsiteX20" fmla="*/ 54504 w 922883"/>
                  <a:gd name="connsiteY20" fmla="*/ 122634 h 1862276"/>
                  <a:gd name="connsiteX21" fmla="*/ 54504 w 922883"/>
                  <a:gd name="connsiteY21" fmla="*/ 180 h 1862276"/>
                  <a:gd name="connsiteX0" fmla="*/ 54504 w 922883"/>
                  <a:gd name="connsiteY0" fmla="*/ 342046 h 1862276"/>
                  <a:gd name="connsiteX1" fmla="*/ 139183 w 922883"/>
                  <a:gd name="connsiteY1" fmla="*/ 368332 h 1862276"/>
                  <a:gd name="connsiteX2" fmla="*/ 579428 w 922883"/>
                  <a:gd name="connsiteY2" fmla="*/ 1032508 h 1862276"/>
                  <a:gd name="connsiteX3" fmla="*/ 456323 w 922883"/>
                  <a:gd name="connsiteY3" fmla="*/ 1435527 h 1862276"/>
                  <a:gd name="connsiteX4" fmla="*/ 395450 w 922883"/>
                  <a:gd name="connsiteY4" fmla="*/ 1513000 h 1862276"/>
                  <a:gd name="connsiteX5" fmla="*/ 344773 w 922883"/>
                  <a:gd name="connsiteY5" fmla="*/ 1393114 h 1862276"/>
                  <a:gd name="connsiteX6" fmla="*/ 361621 w 922883"/>
                  <a:gd name="connsiteY6" fmla="*/ 1371672 h 1862276"/>
                  <a:gd name="connsiteX7" fmla="*/ 465221 w 922883"/>
                  <a:gd name="connsiteY7" fmla="*/ 1032508 h 1862276"/>
                  <a:gd name="connsiteX8" fmla="*/ 94728 w 922883"/>
                  <a:gd name="connsiteY8" fmla="*/ 473564 h 1862276"/>
                  <a:gd name="connsiteX9" fmla="*/ 54504 w 922883"/>
                  <a:gd name="connsiteY9" fmla="*/ 461078 h 1862276"/>
                  <a:gd name="connsiteX10" fmla="*/ 54504 w 922883"/>
                  <a:gd name="connsiteY10" fmla="*/ 342046 h 1862276"/>
                  <a:gd name="connsiteX11" fmla="*/ 54504 w 922883"/>
                  <a:gd name="connsiteY11" fmla="*/ 180 h 1862276"/>
                  <a:gd name="connsiteX12" fmla="*/ 76348 w 922883"/>
                  <a:gd name="connsiteY12" fmla="*/ 3514 h 1862276"/>
                  <a:gd name="connsiteX13" fmla="*/ 922883 w 922883"/>
                  <a:gd name="connsiteY13" fmla="*/ 1042177 h 1862276"/>
                  <a:gd name="connsiteX14" fmla="*/ 556504 w 922883"/>
                  <a:gd name="connsiteY14" fmla="*/ 1843847 h 1862276"/>
                  <a:gd name="connsiteX15" fmla="*/ 540297 w 922883"/>
                  <a:gd name="connsiteY15" fmla="*/ 1855664 h 1862276"/>
                  <a:gd name="connsiteX16" fmla="*/ 490522 w 922883"/>
                  <a:gd name="connsiteY16" fmla="*/ 1737913 h 1862276"/>
                  <a:gd name="connsiteX17" fmla="*/ 518834 w 922883"/>
                  <a:gd name="connsiteY17" fmla="*/ 1714266 h 1862276"/>
                  <a:gd name="connsiteX18" fmla="*/ 801956 w 922883"/>
                  <a:gd name="connsiteY18" fmla="*/ 1042177 h 1862276"/>
                  <a:gd name="connsiteX19" fmla="*/ 141992 w 922883"/>
                  <a:gd name="connsiteY19" fmla="*/ 145129 h 1862276"/>
                  <a:gd name="connsiteX20" fmla="*/ 54504 w 922883"/>
                  <a:gd name="connsiteY20" fmla="*/ 122634 h 1862276"/>
                  <a:gd name="connsiteX21" fmla="*/ 54504 w 922883"/>
                  <a:gd name="connsiteY21" fmla="*/ 180 h 1862276"/>
                  <a:gd name="connsiteX0" fmla="*/ 54504 w 922883"/>
                  <a:gd name="connsiteY0" fmla="*/ 342046 h 1862276"/>
                  <a:gd name="connsiteX1" fmla="*/ 139183 w 922883"/>
                  <a:gd name="connsiteY1" fmla="*/ 368332 h 1862276"/>
                  <a:gd name="connsiteX2" fmla="*/ 579428 w 922883"/>
                  <a:gd name="connsiteY2" fmla="*/ 1032508 h 1862276"/>
                  <a:gd name="connsiteX3" fmla="*/ 456323 w 922883"/>
                  <a:gd name="connsiteY3" fmla="*/ 1435527 h 1862276"/>
                  <a:gd name="connsiteX4" fmla="*/ 395450 w 922883"/>
                  <a:gd name="connsiteY4" fmla="*/ 1513000 h 1862276"/>
                  <a:gd name="connsiteX5" fmla="*/ 344773 w 922883"/>
                  <a:gd name="connsiteY5" fmla="*/ 1393114 h 1862276"/>
                  <a:gd name="connsiteX6" fmla="*/ 361621 w 922883"/>
                  <a:gd name="connsiteY6" fmla="*/ 1371672 h 1862276"/>
                  <a:gd name="connsiteX7" fmla="*/ 465221 w 922883"/>
                  <a:gd name="connsiteY7" fmla="*/ 1032508 h 1862276"/>
                  <a:gd name="connsiteX8" fmla="*/ 94728 w 922883"/>
                  <a:gd name="connsiteY8" fmla="*/ 473564 h 1862276"/>
                  <a:gd name="connsiteX9" fmla="*/ 54504 w 922883"/>
                  <a:gd name="connsiteY9" fmla="*/ 461078 h 1862276"/>
                  <a:gd name="connsiteX10" fmla="*/ 54504 w 922883"/>
                  <a:gd name="connsiteY10" fmla="*/ 342046 h 1862276"/>
                  <a:gd name="connsiteX11" fmla="*/ 54504 w 922883"/>
                  <a:gd name="connsiteY11" fmla="*/ 180 h 1862276"/>
                  <a:gd name="connsiteX12" fmla="*/ 76348 w 922883"/>
                  <a:gd name="connsiteY12" fmla="*/ 3514 h 1862276"/>
                  <a:gd name="connsiteX13" fmla="*/ 922883 w 922883"/>
                  <a:gd name="connsiteY13" fmla="*/ 1042177 h 1862276"/>
                  <a:gd name="connsiteX14" fmla="*/ 556504 w 922883"/>
                  <a:gd name="connsiteY14" fmla="*/ 1843847 h 1862276"/>
                  <a:gd name="connsiteX15" fmla="*/ 540297 w 922883"/>
                  <a:gd name="connsiteY15" fmla="*/ 1855664 h 1862276"/>
                  <a:gd name="connsiteX16" fmla="*/ 490522 w 922883"/>
                  <a:gd name="connsiteY16" fmla="*/ 1737913 h 1862276"/>
                  <a:gd name="connsiteX17" fmla="*/ 518834 w 922883"/>
                  <a:gd name="connsiteY17" fmla="*/ 1714266 h 1862276"/>
                  <a:gd name="connsiteX18" fmla="*/ 801956 w 922883"/>
                  <a:gd name="connsiteY18" fmla="*/ 1042177 h 1862276"/>
                  <a:gd name="connsiteX19" fmla="*/ 141992 w 922883"/>
                  <a:gd name="connsiteY19" fmla="*/ 145129 h 1862276"/>
                  <a:gd name="connsiteX20" fmla="*/ 54504 w 922883"/>
                  <a:gd name="connsiteY20" fmla="*/ 122634 h 1862276"/>
                  <a:gd name="connsiteX21" fmla="*/ 54504 w 922883"/>
                  <a:gd name="connsiteY21" fmla="*/ 180 h 1862276"/>
                  <a:gd name="connsiteX0" fmla="*/ 54504 w 922883"/>
                  <a:gd name="connsiteY0" fmla="*/ 342046 h 1862276"/>
                  <a:gd name="connsiteX1" fmla="*/ 139183 w 922883"/>
                  <a:gd name="connsiteY1" fmla="*/ 368332 h 1862276"/>
                  <a:gd name="connsiteX2" fmla="*/ 579428 w 922883"/>
                  <a:gd name="connsiteY2" fmla="*/ 1032508 h 1862276"/>
                  <a:gd name="connsiteX3" fmla="*/ 456323 w 922883"/>
                  <a:gd name="connsiteY3" fmla="*/ 1435527 h 1862276"/>
                  <a:gd name="connsiteX4" fmla="*/ 395450 w 922883"/>
                  <a:gd name="connsiteY4" fmla="*/ 1513000 h 1862276"/>
                  <a:gd name="connsiteX5" fmla="*/ 344773 w 922883"/>
                  <a:gd name="connsiteY5" fmla="*/ 1393114 h 1862276"/>
                  <a:gd name="connsiteX6" fmla="*/ 361621 w 922883"/>
                  <a:gd name="connsiteY6" fmla="*/ 1371672 h 1862276"/>
                  <a:gd name="connsiteX7" fmla="*/ 465221 w 922883"/>
                  <a:gd name="connsiteY7" fmla="*/ 1032508 h 1862276"/>
                  <a:gd name="connsiteX8" fmla="*/ 94728 w 922883"/>
                  <a:gd name="connsiteY8" fmla="*/ 473564 h 1862276"/>
                  <a:gd name="connsiteX9" fmla="*/ 54504 w 922883"/>
                  <a:gd name="connsiteY9" fmla="*/ 461078 h 1862276"/>
                  <a:gd name="connsiteX10" fmla="*/ 54504 w 922883"/>
                  <a:gd name="connsiteY10" fmla="*/ 342046 h 1862276"/>
                  <a:gd name="connsiteX11" fmla="*/ 54504 w 922883"/>
                  <a:gd name="connsiteY11" fmla="*/ 180 h 1862276"/>
                  <a:gd name="connsiteX12" fmla="*/ 76348 w 922883"/>
                  <a:gd name="connsiteY12" fmla="*/ 3514 h 1862276"/>
                  <a:gd name="connsiteX13" fmla="*/ 922883 w 922883"/>
                  <a:gd name="connsiteY13" fmla="*/ 1042177 h 1862276"/>
                  <a:gd name="connsiteX14" fmla="*/ 556504 w 922883"/>
                  <a:gd name="connsiteY14" fmla="*/ 1843847 h 1862276"/>
                  <a:gd name="connsiteX15" fmla="*/ 540297 w 922883"/>
                  <a:gd name="connsiteY15" fmla="*/ 1855664 h 1862276"/>
                  <a:gd name="connsiteX16" fmla="*/ 490522 w 922883"/>
                  <a:gd name="connsiteY16" fmla="*/ 1737913 h 1862276"/>
                  <a:gd name="connsiteX17" fmla="*/ 518834 w 922883"/>
                  <a:gd name="connsiteY17" fmla="*/ 1714266 h 1862276"/>
                  <a:gd name="connsiteX18" fmla="*/ 801956 w 922883"/>
                  <a:gd name="connsiteY18" fmla="*/ 1042177 h 1862276"/>
                  <a:gd name="connsiteX19" fmla="*/ 141992 w 922883"/>
                  <a:gd name="connsiteY19" fmla="*/ 145129 h 1862276"/>
                  <a:gd name="connsiteX20" fmla="*/ 54504 w 922883"/>
                  <a:gd name="connsiteY20" fmla="*/ 122634 h 1862276"/>
                  <a:gd name="connsiteX21" fmla="*/ 54504 w 922883"/>
                  <a:gd name="connsiteY21" fmla="*/ 180 h 1862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922883" h="1862276">
                    <a:moveTo>
                      <a:pt x="54504" y="342046"/>
                    </a:moveTo>
                    <a:cubicBezTo>
                      <a:pt x="91155" y="346596"/>
                      <a:pt x="110957" y="359570"/>
                      <a:pt x="139183" y="368332"/>
                    </a:cubicBezTo>
                    <a:cubicBezTo>
                      <a:pt x="397896" y="477759"/>
                      <a:pt x="579428" y="733934"/>
                      <a:pt x="579428" y="1032508"/>
                    </a:cubicBezTo>
                    <a:cubicBezTo>
                      <a:pt x="579428" y="1181795"/>
                      <a:pt x="534045" y="1320483"/>
                      <a:pt x="456323" y="1435527"/>
                    </a:cubicBezTo>
                    <a:lnTo>
                      <a:pt x="395450" y="1513000"/>
                    </a:lnTo>
                    <a:cubicBezTo>
                      <a:pt x="355388" y="1544650"/>
                      <a:pt x="258454" y="1498370"/>
                      <a:pt x="344773" y="1393114"/>
                    </a:cubicBezTo>
                    <a:lnTo>
                      <a:pt x="361621" y="1371672"/>
                    </a:lnTo>
                    <a:cubicBezTo>
                      <a:pt x="427029" y="1274856"/>
                      <a:pt x="465221" y="1158142"/>
                      <a:pt x="465221" y="1032508"/>
                    </a:cubicBezTo>
                    <a:cubicBezTo>
                      <a:pt x="465221" y="781240"/>
                      <a:pt x="312451" y="565653"/>
                      <a:pt x="94728" y="473564"/>
                    </a:cubicBezTo>
                    <a:lnTo>
                      <a:pt x="54504" y="461078"/>
                    </a:lnTo>
                    <a:cubicBezTo>
                      <a:pt x="8164" y="446676"/>
                      <a:pt x="12377" y="335385"/>
                      <a:pt x="54504" y="342046"/>
                    </a:cubicBezTo>
                    <a:close/>
                    <a:moveTo>
                      <a:pt x="54504" y="180"/>
                    </a:moveTo>
                    <a:lnTo>
                      <a:pt x="76348" y="3514"/>
                    </a:lnTo>
                    <a:cubicBezTo>
                      <a:pt x="559465" y="102374"/>
                      <a:pt x="922883" y="529835"/>
                      <a:pt x="922883" y="1042177"/>
                    </a:cubicBezTo>
                    <a:cubicBezTo>
                      <a:pt x="922883" y="1362391"/>
                      <a:pt x="780923" y="1649448"/>
                      <a:pt x="556504" y="1843847"/>
                    </a:cubicBezTo>
                    <a:lnTo>
                      <a:pt x="540297" y="1855664"/>
                    </a:lnTo>
                    <a:cubicBezTo>
                      <a:pt x="494216" y="1888026"/>
                      <a:pt x="418648" y="1794013"/>
                      <a:pt x="490522" y="1737913"/>
                    </a:cubicBezTo>
                    <a:lnTo>
                      <a:pt x="518834" y="1714266"/>
                    </a:lnTo>
                    <a:cubicBezTo>
                      <a:pt x="693513" y="1543702"/>
                      <a:pt x="801956" y="1305604"/>
                      <a:pt x="801956" y="1042177"/>
                    </a:cubicBezTo>
                    <a:cubicBezTo>
                      <a:pt x="801956" y="620694"/>
                      <a:pt x="524342" y="264052"/>
                      <a:pt x="141992" y="145129"/>
                    </a:cubicBezTo>
                    <a:lnTo>
                      <a:pt x="54504" y="122634"/>
                    </a:lnTo>
                    <a:cubicBezTo>
                      <a:pt x="-19218" y="117622"/>
                      <a:pt x="-17112" y="-5339"/>
                      <a:pt x="54504" y="180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"/>
                </a:endParaRPr>
              </a:p>
            </p:txBody>
          </p:sp>
        </p:grpSp>
        <p:grpSp>
          <p:nvGrpSpPr>
            <p:cNvPr id="231" name="Group 230"/>
            <p:cNvGrpSpPr/>
            <p:nvPr/>
          </p:nvGrpSpPr>
          <p:grpSpPr>
            <a:xfrm>
              <a:off x="10167384" y="3879495"/>
              <a:ext cx="275493" cy="556855"/>
              <a:chOff x="6247444" y="3868815"/>
              <a:chExt cx="1272282" cy="2571666"/>
            </a:xfrm>
            <a:grpFill/>
          </p:grpSpPr>
          <p:sp>
            <p:nvSpPr>
              <p:cNvPr id="232" name="Oval 231"/>
              <p:cNvSpPr/>
              <p:nvPr/>
            </p:nvSpPr>
            <p:spPr>
              <a:xfrm>
                <a:off x="6648922" y="3868815"/>
                <a:ext cx="477260" cy="477260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"/>
                </a:endParaRPr>
              </a:p>
            </p:txBody>
          </p:sp>
          <p:grpSp>
            <p:nvGrpSpPr>
              <p:cNvPr id="233" name="Group 232"/>
              <p:cNvGrpSpPr/>
              <p:nvPr/>
            </p:nvGrpSpPr>
            <p:grpSpPr>
              <a:xfrm>
                <a:off x="6247444" y="4105086"/>
                <a:ext cx="1272282" cy="2335395"/>
                <a:chOff x="6247444" y="4105086"/>
                <a:chExt cx="1272282" cy="2335395"/>
              </a:xfrm>
              <a:grpFill/>
            </p:grpSpPr>
            <p:sp>
              <p:nvSpPr>
                <p:cNvPr id="234" name="Rectangle 4"/>
                <p:cNvSpPr/>
                <p:nvPr/>
              </p:nvSpPr>
              <p:spPr>
                <a:xfrm rot="11702868">
                  <a:off x="6452017" y="4109326"/>
                  <a:ext cx="295928" cy="2331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550" h="2208169">
                      <a:moveTo>
                        <a:pt x="168275" y="2208169"/>
                      </a:moveTo>
                      <a:cubicBezTo>
                        <a:pt x="84402" y="2208169"/>
                        <a:pt x="529" y="2175626"/>
                        <a:pt x="0" y="2110538"/>
                      </a:cubicBezTo>
                      <a:lnTo>
                        <a:pt x="0" y="1895475"/>
                      </a:lnTo>
                      <a:lnTo>
                        <a:pt x="0" y="215063"/>
                      </a:lnTo>
                      <a:lnTo>
                        <a:pt x="0" y="0"/>
                      </a:lnTo>
                      <a:cubicBezTo>
                        <a:pt x="1058" y="-130175"/>
                        <a:pt x="335492" y="-130175"/>
                        <a:pt x="336550" y="0"/>
                      </a:cubicBezTo>
                      <a:lnTo>
                        <a:pt x="336550" y="215063"/>
                      </a:lnTo>
                      <a:lnTo>
                        <a:pt x="336550" y="1895475"/>
                      </a:lnTo>
                      <a:lnTo>
                        <a:pt x="336550" y="2110538"/>
                      </a:lnTo>
                      <a:cubicBezTo>
                        <a:pt x="336021" y="2175626"/>
                        <a:pt x="252148" y="2208169"/>
                        <a:pt x="168275" y="2208169"/>
                      </a:cubicBezTo>
                      <a:close/>
                    </a:path>
                  </a:pathLst>
                </a:cu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</a:endParaRPr>
                </a:p>
              </p:txBody>
            </p:sp>
            <p:sp>
              <p:nvSpPr>
                <p:cNvPr id="235" name="Rectangle 4"/>
                <p:cNvSpPr/>
                <p:nvPr/>
              </p:nvSpPr>
              <p:spPr>
                <a:xfrm rot="9900000">
                  <a:off x="7035477" y="4105086"/>
                  <a:ext cx="288741" cy="2331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550" h="2208169">
                      <a:moveTo>
                        <a:pt x="168275" y="2208169"/>
                      </a:moveTo>
                      <a:cubicBezTo>
                        <a:pt x="84402" y="2208169"/>
                        <a:pt x="529" y="2175626"/>
                        <a:pt x="0" y="2110538"/>
                      </a:cubicBezTo>
                      <a:lnTo>
                        <a:pt x="0" y="1895475"/>
                      </a:lnTo>
                      <a:lnTo>
                        <a:pt x="0" y="215063"/>
                      </a:lnTo>
                      <a:lnTo>
                        <a:pt x="0" y="0"/>
                      </a:lnTo>
                      <a:cubicBezTo>
                        <a:pt x="1058" y="-130175"/>
                        <a:pt x="335492" y="-130175"/>
                        <a:pt x="336550" y="0"/>
                      </a:cubicBezTo>
                      <a:lnTo>
                        <a:pt x="336550" y="215063"/>
                      </a:lnTo>
                      <a:lnTo>
                        <a:pt x="336550" y="1895475"/>
                      </a:lnTo>
                      <a:lnTo>
                        <a:pt x="336550" y="2110538"/>
                      </a:lnTo>
                      <a:cubicBezTo>
                        <a:pt x="336021" y="2175626"/>
                        <a:pt x="252148" y="2208169"/>
                        <a:pt x="168275" y="2208169"/>
                      </a:cubicBezTo>
                      <a:close/>
                    </a:path>
                  </a:pathLst>
                </a:cu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</a:endParaRPr>
                </a:p>
              </p:txBody>
            </p:sp>
            <p:sp>
              <p:nvSpPr>
                <p:cNvPr id="236" name="Rectangle 4"/>
                <p:cNvSpPr/>
                <p:nvPr/>
              </p:nvSpPr>
              <p:spPr>
                <a:xfrm rot="3000000">
                  <a:off x="6753228" y="5210348"/>
                  <a:ext cx="164592" cy="11761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550" h="2208169">
                      <a:moveTo>
                        <a:pt x="168275" y="2208169"/>
                      </a:moveTo>
                      <a:cubicBezTo>
                        <a:pt x="84402" y="2208169"/>
                        <a:pt x="529" y="2175626"/>
                        <a:pt x="0" y="2110538"/>
                      </a:cubicBezTo>
                      <a:lnTo>
                        <a:pt x="0" y="1895475"/>
                      </a:lnTo>
                      <a:lnTo>
                        <a:pt x="0" y="215063"/>
                      </a:lnTo>
                      <a:lnTo>
                        <a:pt x="0" y="0"/>
                      </a:lnTo>
                      <a:cubicBezTo>
                        <a:pt x="1058" y="-130175"/>
                        <a:pt x="335492" y="-130175"/>
                        <a:pt x="336550" y="0"/>
                      </a:cubicBezTo>
                      <a:lnTo>
                        <a:pt x="336550" y="215063"/>
                      </a:lnTo>
                      <a:lnTo>
                        <a:pt x="336550" y="1895475"/>
                      </a:lnTo>
                      <a:lnTo>
                        <a:pt x="336550" y="2110538"/>
                      </a:lnTo>
                      <a:cubicBezTo>
                        <a:pt x="336021" y="2175626"/>
                        <a:pt x="252148" y="2208169"/>
                        <a:pt x="168275" y="2208169"/>
                      </a:cubicBezTo>
                      <a:close/>
                    </a:path>
                  </a:pathLst>
                </a:cu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</a:endParaRPr>
                </a:p>
              </p:txBody>
            </p:sp>
            <p:sp>
              <p:nvSpPr>
                <p:cNvPr id="237" name="Rectangle 4"/>
                <p:cNvSpPr/>
                <p:nvPr/>
              </p:nvSpPr>
              <p:spPr>
                <a:xfrm rot="7800000">
                  <a:off x="6849351" y="5199533"/>
                  <a:ext cx="164592" cy="11761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550" h="2208169">
                      <a:moveTo>
                        <a:pt x="168275" y="2208169"/>
                      </a:moveTo>
                      <a:cubicBezTo>
                        <a:pt x="84402" y="2208169"/>
                        <a:pt x="529" y="2175626"/>
                        <a:pt x="0" y="2110538"/>
                      </a:cubicBezTo>
                      <a:lnTo>
                        <a:pt x="0" y="1895475"/>
                      </a:lnTo>
                      <a:lnTo>
                        <a:pt x="0" y="215063"/>
                      </a:lnTo>
                      <a:lnTo>
                        <a:pt x="0" y="0"/>
                      </a:lnTo>
                      <a:cubicBezTo>
                        <a:pt x="1058" y="-130175"/>
                        <a:pt x="335492" y="-130175"/>
                        <a:pt x="336550" y="0"/>
                      </a:cubicBezTo>
                      <a:lnTo>
                        <a:pt x="336550" y="215063"/>
                      </a:lnTo>
                      <a:lnTo>
                        <a:pt x="336550" y="1895475"/>
                      </a:lnTo>
                      <a:lnTo>
                        <a:pt x="336550" y="2110538"/>
                      </a:lnTo>
                      <a:cubicBezTo>
                        <a:pt x="336021" y="2175626"/>
                        <a:pt x="252148" y="2208169"/>
                        <a:pt x="168275" y="2208169"/>
                      </a:cubicBezTo>
                      <a:close/>
                    </a:path>
                  </a:pathLst>
                </a:cu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</a:endParaRPr>
                </a:p>
              </p:txBody>
            </p:sp>
          </p:grpSp>
        </p:grpSp>
      </p:grpSp>
      <p:pic>
        <p:nvPicPr>
          <p:cNvPr id="240" name="Picture 2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804" y="3440279"/>
            <a:ext cx="914052" cy="1995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49264" y="95304"/>
            <a:ext cx="8345488" cy="731837"/>
          </a:xfrm>
        </p:spPr>
        <p:txBody>
          <a:bodyPr/>
          <a:lstStyle/>
          <a:p>
            <a:r>
              <a:rPr lang="en-US" dirty="0"/>
              <a:t>Cisco Kinetic Platform in action</a:t>
            </a:r>
          </a:p>
        </p:txBody>
      </p:sp>
      <p:sp>
        <p:nvSpPr>
          <p:cNvPr id="426" name="Left-Right Arrow 425"/>
          <p:cNvSpPr/>
          <p:nvPr/>
        </p:nvSpPr>
        <p:spPr>
          <a:xfrm>
            <a:off x="7261884" y="2389916"/>
            <a:ext cx="422478" cy="229850"/>
          </a:xfrm>
          <a:prstGeom prst="left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6" rIns="68571" bIns="34286" rtlCol="0" anchor="ctr"/>
          <a:lstStyle/>
          <a:p>
            <a:pPr algn="ctr"/>
            <a:endParaRPr lang="en-US" sz="1799" dirty="0">
              <a:solidFill>
                <a:srgbClr val="005073"/>
              </a:solidFill>
            </a:endParaRPr>
          </a:p>
        </p:txBody>
      </p:sp>
      <p:grpSp>
        <p:nvGrpSpPr>
          <p:cNvPr id="427" name="Group 426"/>
          <p:cNvGrpSpPr/>
          <p:nvPr/>
        </p:nvGrpSpPr>
        <p:grpSpPr>
          <a:xfrm>
            <a:off x="436705" y="1515807"/>
            <a:ext cx="168632" cy="346932"/>
            <a:chOff x="5475628" y="6338570"/>
            <a:chExt cx="249237" cy="512763"/>
          </a:xfrm>
          <a:solidFill>
            <a:schemeClr val="bg2">
              <a:lumMod val="50000"/>
            </a:schemeClr>
          </a:solidFill>
        </p:grpSpPr>
        <p:sp>
          <p:nvSpPr>
            <p:cNvPr id="428" name="Freeform 18"/>
            <p:cNvSpPr>
              <a:spLocks noChangeArrowheads="1"/>
            </p:cNvSpPr>
            <p:nvPr/>
          </p:nvSpPr>
          <p:spPr bwMode="auto">
            <a:xfrm>
              <a:off x="5475628" y="6338570"/>
              <a:ext cx="233362" cy="450850"/>
            </a:xfrm>
            <a:custGeom>
              <a:avLst/>
              <a:gdLst>
                <a:gd name="T0" fmla="*/ 0 w 647"/>
                <a:gd name="T1" fmla="*/ 45 h 1251"/>
                <a:gd name="T2" fmla="*/ 0 w 647"/>
                <a:gd name="T3" fmla="*/ 45 h 1251"/>
                <a:gd name="T4" fmla="*/ 0 w 647"/>
                <a:gd name="T5" fmla="*/ 603 h 1251"/>
                <a:gd name="T6" fmla="*/ 44 w 647"/>
                <a:gd name="T7" fmla="*/ 736 h 1251"/>
                <a:gd name="T8" fmla="*/ 44 w 647"/>
                <a:gd name="T9" fmla="*/ 1160 h 1251"/>
                <a:gd name="T10" fmla="*/ 133 w 647"/>
                <a:gd name="T11" fmla="*/ 1250 h 1251"/>
                <a:gd name="T12" fmla="*/ 334 w 647"/>
                <a:gd name="T13" fmla="*/ 1250 h 1251"/>
                <a:gd name="T14" fmla="*/ 512 w 647"/>
                <a:gd name="T15" fmla="*/ 1250 h 1251"/>
                <a:gd name="T16" fmla="*/ 601 w 647"/>
                <a:gd name="T17" fmla="*/ 1160 h 1251"/>
                <a:gd name="T18" fmla="*/ 624 w 647"/>
                <a:gd name="T19" fmla="*/ 736 h 1251"/>
                <a:gd name="T20" fmla="*/ 646 w 647"/>
                <a:gd name="T21" fmla="*/ 603 h 1251"/>
                <a:gd name="T22" fmla="*/ 646 w 647"/>
                <a:gd name="T23" fmla="*/ 45 h 1251"/>
                <a:gd name="T24" fmla="*/ 601 w 647"/>
                <a:gd name="T25" fmla="*/ 0 h 1251"/>
                <a:gd name="T26" fmla="*/ 334 w 647"/>
                <a:gd name="T27" fmla="*/ 0 h 1251"/>
                <a:gd name="T28" fmla="*/ 44 w 647"/>
                <a:gd name="T29" fmla="*/ 0 h 1251"/>
                <a:gd name="T30" fmla="*/ 0 w 647"/>
                <a:gd name="T31" fmla="*/ 45 h 1251"/>
                <a:gd name="T32" fmla="*/ 334 w 647"/>
                <a:gd name="T33" fmla="*/ 1093 h 1251"/>
                <a:gd name="T34" fmla="*/ 334 w 647"/>
                <a:gd name="T35" fmla="*/ 1093 h 1251"/>
                <a:gd name="T36" fmla="*/ 200 w 647"/>
                <a:gd name="T37" fmla="*/ 938 h 1251"/>
                <a:gd name="T38" fmla="*/ 446 w 647"/>
                <a:gd name="T39" fmla="*/ 938 h 1251"/>
                <a:gd name="T40" fmla="*/ 334 w 647"/>
                <a:gd name="T41" fmla="*/ 1093 h 1251"/>
                <a:gd name="T42" fmla="*/ 334 w 647"/>
                <a:gd name="T43" fmla="*/ 692 h 1251"/>
                <a:gd name="T44" fmla="*/ 334 w 647"/>
                <a:gd name="T45" fmla="*/ 692 h 1251"/>
                <a:gd name="T46" fmla="*/ 446 w 647"/>
                <a:gd name="T47" fmla="*/ 825 h 1251"/>
                <a:gd name="T48" fmla="*/ 200 w 647"/>
                <a:gd name="T49" fmla="*/ 825 h 1251"/>
                <a:gd name="T50" fmla="*/ 334 w 647"/>
                <a:gd name="T51" fmla="*/ 692 h 1251"/>
                <a:gd name="T52" fmla="*/ 89 w 647"/>
                <a:gd name="T53" fmla="*/ 157 h 1251"/>
                <a:gd name="T54" fmla="*/ 89 w 647"/>
                <a:gd name="T55" fmla="*/ 157 h 1251"/>
                <a:gd name="T56" fmla="*/ 133 w 647"/>
                <a:gd name="T57" fmla="*/ 112 h 1251"/>
                <a:gd name="T58" fmla="*/ 512 w 647"/>
                <a:gd name="T59" fmla="*/ 112 h 1251"/>
                <a:gd name="T60" fmla="*/ 557 w 647"/>
                <a:gd name="T61" fmla="*/ 157 h 1251"/>
                <a:gd name="T62" fmla="*/ 557 w 647"/>
                <a:gd name="T63" fmla="*/ 446 h 1251"/>
                <a:gd name="T64" fmla="*/ 512 w 647"/>
                <a:gd name="T65" fmla="*/ 469 h 1251"/>
                <a:gd name="T66" fmla="*/ 133 w 647"/>
                <a:gd name="T67" fmla="*/ 469 h 1251"/>
                <a:gd name="T68" fmla="*/ 89 w 647"/>
                <a:gd name="T69" fmla="*/ 446 h 1251"/>
                <a:gd name="T70" fmla="*/ 89 w 647"/>
                <a:gd name="T71" fmla="*/ 157 h 1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47" h="1251">
                  <a:moveTo>
                    <a:pt x="0" y="45"/>
                  </a:moveTo>
                  <a:lnTo>
                    <a:pt x="0" y="45"/>
                  </a:lnTo>
                  <a:cubicBezTo>
                    <a:pt x="0" y="603"/>
                    <a:pt x="0" y="603"/>
                    <a:pt x="0" y="603"/>
                  </a:cubicBezTo>
                  <a:cubicBezTo>
                    <a:pt x="0" y="603"/>
                    <a:pt x="22" y="670"/>
                    <a:pt x="44" y="736"/>
                  </a:cubicBezTo>
                  <a:cubicBezTo>
                    <a:pt x="66" y="803"/>
                    <a:pt x="44" y="982"/>
                    <a:pt x="44" y="1160"/>
                  </a:cubicBezTo>
                  <a:cubicBezTo>
                    <a:pt x="44" y="1160"/>
                    <a:pt x="44" y="1227"/>
                    <a:pt x="133" y="1250"/>
                  </a:cubicBezTo>
                  <a:cubicBezTo>
                    <a:pt x="334" y="1250"/>
                    <a:pt x="334" y="1250"/>
                    <a:pt x="334" y="1250"/>
                  </a:cubicBezTo>
                  <a:cubicBezTo>
                    <a:pt x="512" y="1250"/>
                    <a:pt x="512" y="1250"/>
                    <a:pt x="512" y="1250"/>
                  </a:cubicBezTo>
                  <a:cubicBezTo>
                    <a:pt x="601" y="1227"/>
                    <a:pt x="601" y="1160"/>
                    <a:pt x="601" y="1160"/>
                  </a:cubicBezTo>
                  <a:cubicBezTo>
                    <a:pt x="624" y="982"/>
                    <a:pt x="601" y="803"/>
                    <a:pt x="624" y="736"/>
                  </a:cubicBezTo>
                  <a:cubicBezTo>
                    <a:pt x="624" y="670"/>
                    <a:pt x="646" y="603"/>
                    <a:pt x="646" y="603"/>
                  </a:cubicBezTo>
                  <a:cubicBezTo>
                    <a:pt x="646" y="45"/>
                    <a:pt x="646" y="45"/>
                    <a:pt x="646" y="45"/>
                  </a:cubicBezTo>
                  <a:cubicBezTo>
                    <a:pt x="646" y="22"/>
                    <a:pt x="624" y="0"/>
                    <a:pt x="601" y="0"/>
                  </a:cubicBezTo>
                  <a:cubicBezTo>
                    <a:pt x="334" y="0"/>
                    <a:pt x="334" y="0"/>
                    <a:pt x="33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22" y="0"/>
                    <a:pt x="0" y="22"/>
                    <a:pt x="0" y="45"/>
                  </a:cubicBezTo>
                  <a:close/>
                  <a:moveTo>
                    <a:pt x="334" y="1093"/>
                  </a:moveTo>
                  <a:lnTo>
                    <a:pt x="334" y="1093"/>
                  </a:lnTo>
                  <a:cubicBezTo>
                    <a:pt x="200" y="938"/>
                    <a:pt x="200" y="938"/>
                    <a:pt x="200" y="938"/>
                  </a:cubicBezTo>
                  <a:cubicBezTo>
                    <a:pt x="446" y="938"/>
                    <a:pt x="446" y="938"/>
                    <a:pt x="446" y="938"/>
                  </a:cubicBezTo>
                  <a:lnTo>
                    <a:pt x="334" y="1093"/>
                  </a:lnTo>
                  <a:close/>
                  <a:moveTo>
                    <a:pt x="334" y="692"/>
                  </a:moveTo>
                  <a:lnTo>
                    <a:pt x="334" y="692"/>
                  </a:lnTo>
                  <a:cubicBezTo>
                    <a:pt x="446" y="825"/>
                    <a:pt x="446" y="825"/>
                    <a:pt x="446" y="825"/>
                  </a:cubicBezTo>
                  <a:cubicBezTo>
                    <a:pt x="200" y="825"/>
                    <a:pt x="200" y="825"/>
                    <a:pt x="200" y="825"/>
                  </a:cubicBezTo>
                  <a:lnTo>
                    <a:pt x="334" y="692"/>
                  </a:lnTo>
                  <a:close/>
                  <a:moveTo>
                    <a:pt x="89" y="157"/>
                  </a:moveTo>
                  <a:lnTo>
                    <a:pt x="89" y="157"/>
                  </a:lnTo>
                  <a:cubicBezTo>
                    <a:pt x="89" y="134"/>
                    <a:pt x="111" y="112"/>
                    <a:pt x="133" y="112"/>
                  </a:cubicBezTo>
                  <a:cubicBezTo>
                    <a:pt x="512" y="112"/>
                    <a:pt x="512" y="112"/>
                    <a:pt x="512" y="112"/>
                  </a:cubicBezTo>
                  <a:cubicBezTo>
                    <a:pt x="535" y="112"/>
                    <a:pt x="557" y="134"/>
                    <a:pt x="557" y="157"/>
                  </a:cubicBezTo>
                  <a:cubicBezTo>
                    <a:pt x="557" y="446"/>
                    <a:pt x="557" y="446"/>
                    <a:pt x="557" y="446"/>
                  </a:cubicBezTo>
                  <a:cubicBezTo>
                    <a:pt x="557" y="446"/>
                    <a:pt x="535" y="469"/>
                    <a:pt x="512" y="469"/>
                  </a:cubicBezTo>
                  <a:cubicBezTo>
                    <a:pt x="133" y="469"/>
                    <a:pt x="133" y="469"/>
                    <a:pt x="133" y="469"/>
                  </a:cubicBezTo>
                  <a:cubicBezTo>
                    <a:pt x="111" y="469"/>
                    <a:pt x="89" y="446"/>
                    <a:pt x="89" y="446"/>
                  </a:cubicBezTo>
                  <a:lnTo>
                    <a:pt x="89" y="15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799">
                <a:solidFill>
                  <a:srgbClr val="FFFFFF"/>
                </a:solidFill>
              </a:endParaRPr>
            </a:p>
          </p:txBody>
        </p:sp>
        <p:sp>
          <p:nvSpPr>
            <p:cNvPr id="429" name="Freeform 19"/>
            <p:cNvSpPr>
              <a:spLocks noChangeArrowheads="1"/>
            </p:cNvSpPr>
            <p:nvPr/>
          </p:nvSpPr>
          <p:spPr bwMode="auto">
            <a:xfrm>
              <a:off x="5596278" y="6771958"/>
              <a:ext cx="57150" cy="65087"/>
            </a:xfrm>
            <a:custGeom>
              <a:avLst/>
              <a:gdLst>
                <a:gd name="T0" fmla="*/ 156 w 157"/>
                <a:gd name="T1" fmla="*/ 179 h 180"/>
                <a:gd name="T2" fmla="*/ 156 w 157"/>
                <a:gd name="T3" fmla="*/ 179 h 180"/>
                <a:gd name="T4" fmla="*/ 45 w 157"/>
                <a:gd name="T5" fmla="*/ 179 h 180"/>
                <a:gd name="T6" fmla="*/ 0 w 157"/>
                <a:gd name="T7" fmla="*/ 134 h 180"/>
                <a:gd name="T8" fmla="*/ 0 w 157"/>
                <a:gd name="T9" fmla="*/ 0 h 180"/>
                <a:gd name="T10" fmla="*/ 23 w 157"/>
                <a:gd name="T11" fmla="*/ 0 h 180"/>
                <a:gd name="T12" fmla="*/ 23 w 157"/>
                <a:gd name="T13" fmla="*/ 134 h 180"/>
                <a:gd name="T14" fmla="*/ 45 w 157"/>
                <a:gd name="T15" fmla="*/ 156 h 180"/>
                <a:gd name="T16" fmla="*/ 156 w 157"/>
                <a:gd name="T17" fmla="*/ 156 h 180"/>
                <a:gd name="T18" fmla="*/ 156 w 157"/>
                <a:gd name="T19" fmla="*/ 179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7" h="180">
                  <a:moveTo>
                    <a:pt x="156" y="179"/>
                  </a:moveTo>
                  <a:lnTo>
                    <a:pt x="156" y="179"/>
                  </a:lnTo>
                  <a:cubicBezTo>
                    <a:pt x="45" y="179"/>
                    <a:pt x="45" y="179"/>
                    <a:pt x="45" y="179"/>
                  </a:cubicBezTo>
                  <a:cubicBezTo>
                    <a:pt x="0" y="179"/>
                    <a:pt x="0" y="134"/>
                    <a:pt x="0" y="13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134"/>
                    <a:pt x="23" y="134"/>
                    <a:pt x="23" y="134"/>
                  </a:cubicBezTo>
                  <a:cubicBezTo>
                    <a:pt x="23" y="134"/>
                    <a:pt x="23" y="134"/>
                    <a:pt x="45" y="156"/>
                  </a:cubicBezTo>
                  <a:cubicBezTo>
                    <a:pt x="156" y="156"/>
                    <a:pt x="156" y="156"/>
                    <a:pt x="156" y="156"/>
                  </a:cubicBezTo>
                  <a:lnTo>
                    <a:pt x="156" y="17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799">
                <a:solidFill>
                  <a:srgbClr val="FFFFFF"/>
                </a:solidFill>
              </a:endParaRPr>
            </a:p>
          </p:txBody>
        </p:sp>
        <p:sp>
          <p:nvSpPr>
            <p:cNvPr id="430" name="Freeform 20"/>
            <p:cNvSpPr>
              <a:spLocks noChangeArrowheads="1"/>
            </p:cNvSpPr>
            <p:nvPr/>
          </p:nvSpPr>
          <p:spPr bwMode="auto">
            <a:xfrm>
              <a:off x="5708990" y="6827520"/>
              <a:ext cx="15875" cy="7938"/>
            </a:xfrm>
            <a:custGeom>
              <a:avLst/>
              <a:gdLst>
                <a:gd name="T0" fmla="*/ 45 w 46"/>
                <a:gd name="T1" fmla="*/ 23 h 24"/>
                <a:gd name="T2" fmla="*/ 0 w 46"/>
                <a:gd name="T3" fmla="*/ 23 h 24"/>
                <a:gd name="T4" fmla="*/ 0 w 46"/>
                <a:gd name="T5" fmla="*/ 0 h 24"/>
                <a:gd name="T6" fmla="*/ 45 w 46"/>
                <a:gd name="T7" fmla="*/ 0 h 24"/>
                <a:gd name="T8" fmla="*/ 45 w 46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24">
                  <a:moveTo>
                    <a:pt x="45" y="23"/>
                  </a:moveTo>
                  <a:lnTo>
                    <a:pt x="0" y="23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5" y="2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799">
                <a:solidFill>
                  <a:srgbClr val="FFFFFF"/>
                </a:solidFill>
              </a:endParaRPr>
            </a:p>
          </p:txBody>
        </p:sp>
        <p:sp>
          <p:nvSpPr>
            <p:cNvPr id="431" name="Freeform 21"/>
            <p:cNvSpPr>
              <a:spLocks noChangeArrowheads="1"/>
            </p:cNvSpPr>
            <p:nvPr/>
          </p:nvSpPr>
          <p:spPr bwMode="auto">
            <a:xfrm>
              <a:off x="5643903" y="6811645"/>
              <a:ext cx="65087" cy="39688"/>
            </a:xfrm>
            <a:custGeom>
              <a:avLst/>
              <a:gdLst>
                <a:gd name="T0" fmla="*/ 133 w 179"/>
                <a:gd name="T1" fmla="*/ 111 h 112"/>
                <a:gd name="T2" fmla="*/ 133 w 179"/>
                <a:gd name="T3" fmla="*/ 111 h 112"/>
                <a:gd name="T4" fmla="*/ 44 w 179"/>
                <a:gd name="T5" fmla="*/ 111 h 112"/>
                <a:gd name="T6" fmla="*/ 0 w 179"/>
                <a:gd name="T7" fmla="*/ 67 h 112"/>
                <a:gd name="T8" fmla="*/ 0 w 179"/>
                <a:gd name="T9" fmla="*/ 44 h 112"/>
                <a:gd name="T10" fmla="*/ 44 w 179"/>
                <a:gd name="T11" fmla="*/ 0 h 112"/>
                <a:gd name="T12" fmla="*/ 133 w 179"/>
                <a:gd name="T13" fmla="*/ 0 h 112"/>
                <a:gd name="T14" fmla="*/ 178 w 179"/>
                <a:gd name="T15" fmla="*/ 44 h 112"/>
                <a:gd name="T16" fmla="*/ 178 w 179"/>
                <a:gd name="T17" fmla="*/ 67 h 112"/>
                <a:gd name="T18" fmla="*/ 133 w 179"/>
                <a:gd name="T19" fmla="*/ 111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9" h="112">
                  <a:moveTo>
                    <a:pt x="133" y="111"/>
                  </a:moveTo>
                  <a:lnTo>
                    <a:pt x="133" y="111"/>
                  </a:lnTo>
                  <a:cubicBezTo>
                    <a:pt x="44" y="111"/>
                    <a:pt x="44" y="111"/>
                    <a:pt x="44" y="111"/>
                  </a:cubicBezTo>
                  <a:cubicBezTo>
                    <a:pt x="22" y="111"/>
                    <a:pt x="0" y="89"/>
                    <a:pt x="0" y="67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22"/>
                    <a:pt x="22" y="0"/>
                    <a:pt x="44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56" y="0"/>
                    <a:pt x="178" y="22"/>
                    <a:pt x="178" y="44"/>
                  </a:cubicBezTo>
                  <a:cubicBezTo>
                    <a:pt x="178" y="67"/>
                    <a:pt x="178" y="67"/>
                    <a:pt x="178" y="67"/>
                  </a:cubicBezTo>
                  <a:cubicBezTo>
                    <a:pt x="178" y="89"/>
                    <a:pt x="156" y="111"/>
                    <a:pt x="133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799">
                <a:solidFill>
                  <a:srgbClr val="FFFFFF"/>
                </a:solidFill>
              </a:endParaRPr>
            </a:p>
          </p:txBody>
        </p:sp>
      </p:grpSp>
      <p:grpSp>
        <p:nvGrpSpPr>
          <p:cNvPr id="432" name="Group 431"/>
          <p:cNvGrpSpPr/>
          <p:nvPr/>
        </p:nvGrpSpPr>
        <p:grpSpPr>
          <a:xfrm>
            <a:off x="430980" y="2012230"/>
            <a:ext cx="175043" cy="350389"/>
            <a:chOff x="6558202" y="1569660"/>
            <a:chExt cx="1051966" cy="2105749"/>
          </a:xfrm>
          <a:solidFill>
            <a:schemeClr val="bg2">
              <a:lumMod val="50000"/>
            </a:schemeClr>
          </a:solidFill>
        </p:grpSpPr>
        <p:sp>
          <p:nvSpPr>
            <p:cNvPr id="433" name="Rounded Rectangle 11"/>
            <p:cNvSpPr/>
            <p:nvPr/>
          </p:nvSpPr>
          <p:spPr>
            <a:xfrm>
              <a:off x="6772258" y="1569660"/>
              <a:ext cx="623854" cy="1793061"/>
            </a:xfrm>
            <a:custGeom>
              <a:avLst/>
              <a:gdLst/>
              <a:ahLst/>
              <a:cxnLst/>
              <a:rect l="l" t="t" r="r" b="b"/>
              <a:pathLst>
                <a:path w="623854" h="1793061">
                  <a:moveTo>
                    <a:pt x="105833" y="1577273"/>
                  </a:moveTo>
                  <a:lnTo>
                    <a:pt x="105833" y="1672684"/>
                  </a:lnTo>
                  <a:lnTo>
                    <a:pt x="518022" y="1672684"/>
                  </a:lnTo>
                  <a:lnTo>
                    <a:pt x="518022" y="1577273"/>
                  </a:lnTo>
                  <a:close/>
                  <a:moveTo>
                    <a:pt x="105833" y="1438479"/>
                  </a:moveTo>
                  <a:lnTo>
                    <a:pt x="105833" y="1533890"/>
                  </a:lnTo>
                  <a:lnTo>
                    <a:pt x="518022" y="1533890"/>
                  </a:lnTo>
                  <a:lnTo>
                    <a:pt x="518022" y="1438479"/>
                  </a:lnTo>
                  <a:close/>
                  <a:moveTo>
                    <a:pt x="311927" y="1036088"/>
                  </a:moveTo>
                  <a:cubicBezTo>
                    <a:pt x="275921" y="1036088"/>
                    <a:pt x="246732" y="1065277"/>
                    <a:pt x="246732" y="1101283"/>
                  </a:cubicBezTo>
                  <a:cubicBezTo>
                    <a:pt x="246732" y="1137289"/>
                    <a:pt x="275921" y="1166478"/>
                    <a:pt x="311927" y="1166478"/>
                  </a:cubicBezTo>
                  <a:cubicBezTo>
                    <a:pt x="347933" y="1166478"/>
                    <a:pt x="377122" y="1137289"/>
                    <a:pt x="377122" y="1101283"/>
                  </a:cubicBezTo>
                  <a:cubicBezTo>
                    <a:pt x="377122" y="1065277"/>
                    <a:pt x="347933" y="1036088"/>
                    <a:pt x="311927" y="1036088"/>
                  </a:cubicBezTo>
                  <a:close/>
                  <a:moveTo>
                    <a:pt x="311927" y="821101"/>
                  </a:moveTo>
                  <a:cubicBezTo>
                    <a:pt x="275921" y="821101"/>
                    <a:pt x="246732" y="850290"/>
                    <a:pt x="246732" y="886296"/>
                  </a:cubicBezTo>
                  <a:cubicBezTo>
                    <a:pt x="246732" y="922302"/>
                    <a:pt x="275921" y="951491"/>
                    <a:pt x="311927" y="951491"/>
                  </a:cubicBezTo>
                  <a:cubicBezTo>
                    <a:pt x="347933" y="951491"/>
                    <a:pt x="377122" y="922302"/>
                    <a:pt x="377122" y="886296"/>
                  </a:cubicBezTo>
                  <a:cubicBezTo>
                    <a:pt x="377122" y="850290"/>
                    <a:pt x="347933" y="821101"/>
                    <a:pt x="311927" y="821101"/>
                  </a:cubicBezTo>
                  <a:close/>
                  <a:moveTo>
                    <a:pt x="311927" y="627820"/>
                  </a:moveTo>
                  <a:cubicBezTo>
                    <a:pt x="275921" y="627820"/>
                    <a:pt x="246732" y="657009"/>
                    <a:pt x="246732" y="693015"/>
                  </a:cubicBezTo>
                  <a:cubicBezTo>
                    <a:pt x="246732" y="729021"/>
                    <a:pt x="275921" y="758210"/>
                    <a:pt x="311927" y="758210"/>
                  </a:cubicBezTo>
                  <a:cubicBezTo>
                    <a:pt x="347933" y="758210"/>
                    <a:pt x="377122" y="729021"/>
                    <a:pt x="377122" y="693015"/>
                  </a:cubicBezTo>
                  <a:cubicBezTo>
                    <a:pt x="377122" y="657009"/>
                    <a:pt x="347933" y="627820"/>
                    <a:pt x="311927" y="627820"/>
                  </a:cubicBezTo>
                  <a:close/>
                  <a:moveTo>
                    <a:pt x="307896" y="216557"/>
                  </a:moveTo>
                  <a:cubicBezTo>
                    <a:pt x="245150" y="216557"/>
                    <a:pt x="194284" y="267423"/>
                    <a:pt x="194284" y="330169"/>
                  </a:cubicBezTo>
                  <a:cubicBezTo>
                    <a:pt x="194284" y="392915"/>
                    <a:pt x="245150" y="443781"/>
                    <a:pt x="307896" y="443781"/>
                  </a:cubicBezTo>
                  <a:cubicBezTo>
                    <a:pt x="370642" y="443781"/>
                    <a:pt x="421508" y="392915"/>
                    <a:pt x="421508" y="330169"/>
                  </a:cubicBezTo>
                  <a:cubicBezTo>
                    <a:pt x="421508" y="267423"/>
                    <a:pt x="370642" y="216557"/>
                    <a:pt x="307896" y="216557"/>
                  </a:cubicBezTo>
                  <a:close/>
                  <a:moveTo>
                    <a:pt x="258831" y="0"/>
                  </a:moveTo>
                  <a:lnTo>
                    <a:pt x="365023" y="0"/>
                  </a:lnTo>
                  <a:cubicBezTo>
                    <a:pt x="507971" y="0"/>
                    <a:pt x="623854" y="134932"/>
                    <a:pt x="623854" y="301377"/>
                  </a:cubicBezTo>
                  <a:lnTo>
                    <a:pt x="623854" y="1793061"/>
                  </a:lnTo>
                  <a:lnTo>
                    <a:pt x="0" y="1793061"/>
                  </a:lnTo>
                  <a:lnTo>
                    <a:pt x="0" y="301377"/>
                  </a:lnTo>
                  <a:cubicBezTo>
                    <a:pt x="0" y="134932"/>
                    <a:pt x="115883" y="0"/>
                    <a:pt x="258831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</a:endParaRPr>
            </a:p>
          </p:txBody>
        </p:sp>
        <p:sp>
          <p:nvSpPr>
            <p:cNvPr id="434" name="Trapezoid 433"/>
            <p:cNvSpPr/>
            <p:nvPr/>
          </p:nvSpPr>
          <p:spPr>
            <a:xfrm>
              <a:off x="6558202" y="3429000"/>
              <a:ext cx="1051966" cy="246409"/>
            </a:xfrm>
            <a:prstGeom prst="trapezoi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</a:endParaRPr>
            </a:p>
          </p:txBody>
        </p:sp>
      </p:grpSp>
      <p:grpSp>
        <p:nvGrpSpPr>
          <p:cNvPr id="435" name="Group 434"/>
          <p:cNvGrpSpPr/>
          <p:nvPr/>
        </p:nvGrpSpPr>
        <p:grpSpPr>
          <a:xfrm>
            <a:off x="394357" y="2518387"/>
            <a:ext cx="253496" cy="279548"/>
            <a:chOff x="6094413" y="2196798"/>
            <a:chExt cx="807252" cy="890214"/>
          </a:xfrm>
          <a:solidFill>
            <a:schemeClr val="bg2">
              <a:lumMod val="50000"/>
            </a:schemeClr>
          </a:solidFill>
        </p:grpSpPr>
        <p:sp>
          <p:nvSpPr>
            <p:cNvPr id="436" name="Rounded Rectangle 26"/>
            <p:cNvSpPr/>
            <p:nvPr/>
          </p:nvSpPr>
          <p:spPr>
            <a:xfrm>
              <a:off x="6094413" y="2196798"/>
              <a:ext cx="807252" cy="890214"/>
            </a:xfrm>
            <a:custGeom>
              <a:avLst/>
              <a:gdLst/>
              <a:ahLst/>
              <a:cxnLst/>
              <a:rect l="l" t="t" r="r" b="b"/>
              <a:pathLst>
                <a:path w="807252" h="890214">
                  <a:moveTo>
                    <a:pt x="672224" y="736603"/>
                  </a:moveTo>
                  <a:cubicBezTo>
                    <a:pt x="648974" y="736603"/>
                    <a:pt x="630127" y="755450"/>
                    <a:pt x="630127" y="778700"/>
                  </a:cubicBezTo>
                  <a:cubicBezTo>
                    <a:pt x="630127" y="801950"/>
                    <a:pt x="648974" y="820798"/>
                    <a:pt x="672224" y="820798"/>
                  </a:cubicBezTo>
                  <a:cubicBezTo>
                    <a:pt x="695474" y="820798"/>
                    <a:pt x="714322" y="801950"/>
                    <a:pt x="714322" y="778700"/>
                  </a:cubicBezTo>
                  <a:cubicBezTo>
                    <a:pt x="714322" y="755450"/>
                    <a:pt x="695474" y="736603"/>
                    <a:pt x="672224" y="736603"/>
                  </a:cubicBezTo>
                  <a:close/>
                  <a:moveTo>
                    <a:pt x="547016" y="736603"/>
                  </a:moveTo>
                  <a:cubicBezTo>
                    <a:pt x="523766" y="736603"/>
                    <a:pt x="504918" y="755450"/>
                    <a:pt x="504918" y="778700"/>
                  </a:cubicBezTo>
                  <a:cubicBezTo>
                    <a:pt x="504918" y="801950"/>
                    <a:pt x="523766" y="820798"/>
                    <a:pt x="547016" y="820798"/>
                  </a:cubicBezTo>
                  <a:cubicBezTo>
                    <a:pt x="570265" y="820798"/>
                    <a:pt x="589113" y="801950"/>
                    <a:pt x="589113" y="778700"/>
                  </a:cubicBezTo>
                  <a:cubicBezTo>
                    <a:pt x="589113" y="755450"/>
                    <a:pt x="570265" y="736603"/>
                    <a:pt x="547016" y="736603"/>
                  </a:cubicBezTo>
                  <a:close/>
                  <a:moveTo>
                    <a:pt x="421808" y="736603"/>
                  </a:moveTo>
                  <a:cubicBezTo>
                    <a:pt x="398558" y="736603"/>
                    <a:pt x="379710" y="755450"/>
                    <a:pt x="379710" y="778700"/>
                  </a:cubicBezTo>
                  <a:cubicBezTo>
                    <a:pt x="379710" y="801950"/>
                    <a:pt x="398558" y="820798"/>
                    <a:pt x="421808" y="820798"/>
                  </a:cubicBezTo>
                  <a:cubicBezTo>
                    <a:pt x="445058" y="820798"/>
                    <a:pt x="463905" y="801950"/>
                    <a:pt x="463905" y="778700"/>
                  </a:cubicBezTo>
                  <a:cubicBezTo>
                    <a:pt x="463905" y="755450"/>
                    <a:pt x="445058" y="736603"/>
                    <a:pt x="421808" y="736603"/>
                  </a:cubicBezTo>
                  <a:close/>
                  <a:moveTo>
                    <a:pt x="296600" y="736603"/>
                  </a:moveTo>
                  <a:cubicBezTo>
                    <a:pt x="273350" y="736603"/>
                    <a:pt x="254503" y="755450"/>
                    <a:pt x="254503" y="778700"/>
                  </a:cubicBezTo>
                  <a:cubicBezTo>
                    <a:pt x="254503" y="801950"/>
                    <a:pt x="273350" y="820798"/>
                    <a:pt x="296600" y="820798"/>
                  </a:cubicBezTo>
                  <a:cubicBezTo>
                    <a:pt x="319850" y="820798"/>
                    <a:pt x="338698" y="801950"/>
                    <a:pt x="338698" y="778700"/>
                  </a:cubicBezTo>
                  <a:cubicBezTo>
                    <a:pt x="338698" y="755450"/>
                    <a:pt x="319850" y="736603"/>
                    <a:pt x="296600" y="736603"/>
                  </a:cubicBezTo>
                  <a:close/>
                  <a:moveTo>
                    <a:pt x="171392" y="736603"/>
                  </a:moveTo>
                  <a:cubicBezTo>
                    <a:pt x="148143" y="736603"/>
                    <a:pt x="129295" y="755450"/>
                    <a:pt x="129295" y="778700"/>
                  </a:cubicBezTo>
                  <a:cubicBezTo>
                    <a:pt x="129295" y="801950"/>
                    <a:pt x="148143" y="820798"/>
                    <a:pt x="171392" y="820798"/>
                  </a:cubicBezTo>
                  <a:cubicBezTo>
                    <a:pt x="194642" y="820798"/>
                    <a:pt x="213490" y="801950"/>
                    <a:pt x="213490" y="778700"/>
                  </a:cubicBezTo>
                  <a:cubicBezTo>
                    <a:pt x="213490" y="755450"/>
                    <a:pt x="194642" y="736603"/>
                    <a:pt x="171392" y="736603"/>
                  </a:cubicBezTo>
                  <a:close/>
                  <a:moveTo>
                    <a:pt x="418091" y="552445"/>
                  </a:moveTo>
                  <a:cubicBezTo>
                    <a:pt x="406299" y="552445"/>
                    <a:pt x="396740" y="562003"/>
                    <a:pt x="396740" y="573795"/>
                  </a:cubicBezTo>
                  <a:cubicBezTo>
                    <a:pt x="396740" y="585587"/>
                    <a:pt x="406299" y="595145"/>
                    <a:pt x="418091" y="595145"/>
                  </a:cubicBezTo>
                  <a:lnTo>
                    <a:pt x="679507" y="595145"/>
                  </a:lnTo>
                  <a:cubicBezTo>
                    <a:pt x="691298" y="595145"/>
                    <a:pt x="700857" y="585587"/>
                    <a:pt x="700857" y="573795"/>
                  </a:cubicBezTo>
                  <a:cubicBezTo>
                    <a:pt x="700857" y="562003"/>
                    <a:pt x="691298" y="552445"/>
                    <a:pt x="679507" y="552445"/>
                  </a:cubicBezTo>
                  <a:close/>
                  <a:moveTo>
                    <a:pt x="418091" y="457200"/>
                  </a:moveTo>
                  <a:cubicBezTo>
                    <a:pt x="406299" y="457200"/>
                    <a:pt x="396740" y="466759"/>
                    <a:pt x="396740" y="478550"/>
                  </a:cubicBezTo>
                  <a:cubicBezTo>
                    <a:pt x="396740" y="490342"/>
                    <a:pt x="406299" y="499900"/>
                    <a:pt x="418091" y="499900"/>
                  </a:cubicBezTo>
                  <a:lnTo>
                    <a:pt x="679507" y="499900"/>
                  </a:lnTo>
                  <a:cubicBezTo>
                    <a:pt x="691298" y="499900"/>
                    <a:pt x="700857" y="490342"/>
                    <a:pt x="700857" y="478550"/>
                  </a:cubicBezTo>
                  <a:cubicBezTo>
                    <a:pt x="700857" y="466759"/>
                    <a:pt x="691298" y="457200"/>
                    <a:pt x="679507" y="457200"/>
                  </a:cubicBezTo>
                  <a:close/>
                  <a:moveTo>
                    <a:pt x="75869" y="0"/>
                  </a:moveTo>
                  <a:lnTo>
                    <a:pt x="106610" y="0"/>
                  </a:lnTo>
                  <a:lnTo>
                    <a:pt x="106610" y="281208"/>
                  </a:lnTo>
                  <a:lnTo>
                    <a:pt x="122439" y="281208"/>
                  </a:lnTo>
                  <a:lnTo>
                    <a:pt x="122439" y="352141"/>
                  </a:lnTo>
                  <a:lnTo>
                    <a:pt x="732880" y="352141"/>
                  </a:lnTo>
                  <a:cubicBezTo>
                    <a:pt x="773955" y="352141"/>
                    <a:pt x="807252" y="385439"/>
                    <a:pt x="807252" y="426513"/>
                  </a:cubicBezTo>
                  <a:lnTo>
                    <a:pt x="807252" y="815842"/>
                  </a:lnTo>
                  <a:cubicBezTo>
                    <a:pt x="807252" y="856917"/>
                    <a:pt x="773955" y="890214"/>
                    <a:pt x="732880" y="890214"/>
                  </a:cubicBezTo>
                  <a:lnTo>
                    <a:pt x="74372" y="890214"/>
                  </a:lnTo>
                  <a:cubicBezTo>
                    <a:pt x="33298" y="890214"/>
                    <a:pt x="0" y="856917"/>
                    <a:pt x="0" y="815842"/>
                  </a:cubicBezTo>
                  <a:lnTo>
                    <a:pt x="0" y="426513"/>
                  </a:lnTo>
                  <a:cubicBezTo>
                    <a:pt x="0" y="395707"/>
                    <a:pt x="18730" y="369276"/>
                    <a:pt x="45423" y="357986"/>
                  </a:cubicBezTo>
                  <a:lnTo>
                    <a:pt x="60957" y="354849"/>
                  </a:lnTo>
                  <a:lnTo>
                    <a:pt x="60957" y="281208"/>
                  </a:lnTo>
                  <a:lnTo>
                    <a:pt x="75869" y="28120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</a:endParaRPr>
            </a:p>
          </p:txBody>
        </p:sp>
        <p:sp>
          <p:nvSpPr>
            <p:cNvPr id="437" name="Rounded Rectangle 35"/>
            <p:cNvSpPr/>
            <p:nvPr/>
          </p:nvSpPr>
          <p:spPr>
            <a:xfrm>
              <a:off x="6216852" y="2653998"/>
              <a:ext cx="132063" cy="160514"/>
            </a:xfrm>
            <a:custGeom>
              <a:avLst/>
              <a:gdLst/>
              <a:ahLst/>
              <a:cxnLst/>
              <a:rect l="l" t="t" r="r" b="b"/>
              <a:pathLst>
                <a:path w="164345" h="199751">
                  <a:moveTo>
                    <a:pt x="48691" y="42585"/>
                  </a:moveTo>
                  <a:lnTo>
                    <a:pt x="48691" y="74317"/>
                  </a:lnTo>
                  <a:lnTo>
                    <a:pt x="43332" y="78739"/>
                  </a:lnTo>
                  <a:cubicBezTo>
                    <a:pt x="33391" y="88679"/>
                    <a:pt x="27243" y="102411"/>
                    <a:pt x="27243" y="117579"/>
                  </a:cubicBezTo>
                  <a:cubicBezTo>
                    <a:pt x="27243" y="147915"/>
                    <a:pt x="51836" y="172508"/>
                    <a:pt x="82173" y="172508"/>
                  </a:cubicBezTo>
                  <a:cubicBezTo>
                    <a:pt x="112509" y="172508"/>
                    <a:pt x="137102" y="147915"/>
                    <a:pt x="137102" y="117579"/>
                  </a:cubicBezTo>
                  <a:cubicBezTo>
                    <a:pt x="137102" y="102411"/>
                    <a:pt x="130954" y="88679"/>
                    <a:pt x="121013" y="78739"/>
                  </a:cubicBezTo>
                  <a:lnTo>
                    <a:pt x="116349" y="74890"/>
                  </a:lnTo>
                  <a:lnTo>
                    <a:pt x="116349" y="42920"/>
                  </a:lnTo>
                  <a:lnTo>
                    <a:pt x="121341" y="45325"/>
                  </a:lnTo>
                  <a:cubicBezTo>
                    <a:pt x="146956" y="59240"/>
                    <a:pt x="164345" y="86379"/>
                    <a:pt x="164345" y="117579"/>
                  </a:cubicBezTo>
                  <a:cubicBezTo>
                    <a:pt x="164345" y="162961"/>
                    <a:pt x="127555" y="199751"/>
                    <a:pt x="82173" y="199751"/>
                  </a:cubicBezTo>
                  <a:cubicBezTo>
                    <a:pt x="36790" y="199751"/>
                    <a:pt x="0" y="162961"/>
                    <a:pt x="0" y="117579"/>
                  </a:cubicBezTo>
                  <a:cubicBezTo>
                    <a:pt x="0" y="86379"/>
                    <a:pt x="17389" y="59240"/>
                    <a:pt x="43004" y="45325"/>
                  </a:cubicBezTo>
                  <a:close/>
                  <a:moveTo>
                    <a:pt x="80647" y="0"/>
                  </a:moveTo>
                  <a:lnTo>
                    <a:pt x="83698" y="0"/>
                  </a:lnTo>
                  <a:cubicBezTo>
                    <a:pt x="90386" y="0"/>
                    <a:pt x="95807" y="5421"/>
                    <a:pt x="95807" y="12109"/>
                  </a:cubicBezTo>
                  <a:lnTo>
                    <a:pt x="95807" y="119101"/>
                  </a:lnTo>
                  <a:cubicBezTo>
                    <a:pt x="95807" y="125789"/>
                    <a:pt x="90386" y="131210"/>
                    <a:pt x="83698" y="131210"/>
                  </a:cubicBezTo>
                  <a:lnTo>
                    <a:pt x="80647" y="131210"/>
                  </a:lnTo>
                  <a:cubicBezTo>
                    <a:pt x="73959" y="131210"/>
                    <a:pt x="68538" y="125789"/>
                    <a:pt x="68538" y="119101"/>
                  </a:cubicBezTo>
                  <a:lnTo>
                    <a:pt x="68538" y="12109"/>
                  </a:lnTo>
                  <a:cubicBezTo>
                    <a:pt x="68538" y="5421"/>
                    <a:pt x="73959" y="0"/>
                    <a:pt x="80647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</a:endParaRPr>
            </a:p>
          </p:txBody>
        </p:sp>
      </p:grpSp>
      <p:grpSp>
        <p:nvGrpSpPr>
          <p:cNvPr id="438" name="Group 437"/>
          <p:cNvGrpSpPr/>
          <p:nvPr/>
        </p:nvGrpSpPr>
        <p:grpSpPr>
          <a:xfrm>
            <a:off x="436705" y="3014771"/>
            <a:ext cx="168632" cy="346932"/>
            <a:chOff x="5475628" y="6338570"/>
            <a:chExt cx="249237" cy="512763"/>
          </a:xfrm>
          <a:solidFill>
            <a:schemeClr val="bg2">
              <a:lumMod val="50000"/>
            </a:schemeClr>
          </a:solidFill>
        </p:grpSpPr>
        <p:sp>
          <p:nvSpPr>
            <p:cNvPr id="439" name="Freeform 18"/>
            <p:cNvSpPr>
              <a:spLocks noChangeArrowheads="1"/>
            </p:cNvSpPr>
            <p:nvPr/>
          </p:nvSpPr>
          <p:spPr bwMode="auto">
            <a:xfrm>
              <a:off x="5475628" y="6338570"/>
              <a:ext cx="233362" cy="450850"/>
            </a:xfrm>
            <a:custGeom>
              <a:avLst/>
              <a:gdLst>
                <a:gd name="T0" fmla="*/ 0 w 647"/>
                <a:gd name="T1" fmla="*/ 45 h 1251"/>
                <a:gd name="T2" fmla="*/ 0 w 647"/>
                <a:gd name="T3" fmla="*/ 45 h 1251"/>
                <a:gd name="T4" fmla="*/ 0 w 647"/>
                <a:gd name="T5" fmla="*/ 603 h 1251"/>
                <a:gd name="T6" fmla="*/ 44 w 647"/>
                <a:gd name="T7" fmla="*/ 736 h 1251"/>
                <a:gd name="T8" fmla="*/ 44 w 647"/>
                <a:gd name="T9" fmla="*/ 1160 h 1251"/>
                <a:gd name="T10" fmla="*/ 133 w 647"/>
                <a:gd name="T11" fmla="*/ 1250 h 1251"/>
                <a:gd name="T12" fmla="*/ 334 w 647"/>
                <a:gd name="T13" fmla="*/ 1250 h 1251"/>
                <a:gd name="T14" fmla="*/ 512 w 647"/>
                <a:gd name="T15" fmla="*/ 1250 h 1251"/>
                <a:gd name="T16" fmla="*/ 601 w 647"/>
                <a:gd name="T17" fmla="*/ 1160 h 1251"/>
                <a:gd name="T18" fmla="*/ 624 w 647"/>
                <a:gd name="T19" fmla="*/ 736 h 1251"/>
                <a:gd name="T20" fmla="*/ 646 w 647"/>
                <a:gd name="T21" fmla="*/ 603 h 1251"/>
                <a:gd name="T22" fmla="*/ 646 w 647"/>
                <a:gd name="T23" fmla="*/ 45 h 1251"/>
                <a:gd name="T24" fmla="*/ 601 w 647"/>
                <a:gd name="T25" fmla="*/ 0 h 1251"/>
                <a:gd name="T26" fmla="*/ 334 w 647"/>
                <a:gd name="T27" fmla="*/ 0 h 1251"/>
                <a:gd name="T28" fmla="*/ 44 w 647"/>
                <a:gd name="T29" fmla="*/ 0 h 1251"/>
                <a:gd name="T30" fmla="*/ 0 w 647"/>
                <a:gd name="T31" fmla="*/ 45 h 1251"/>
                <a:gd name="T32" fmla="*/ 334 w 647"/>
                <a:gd name="T33" fmla="*/ 1093 h 1251"/>
                <a:gd name="T34" fmla="*/ 334 w 647"/>
                <a:gd name="T35" fmla="*/ 1093 h 1251"/>
                <a:gd name="T36" fmla="*/ 200 w 647"/>
                <a:gd name="T37" fmla="*/ 938 h 1251"/>
                <a:gd name="T38" fmla="*/ 446 w 647"/>
                <a:gd name="T39" fmla="*/ 938 h 1251"/>
                <a:gd name="T40" fmla="*/ 334 w 647"/>
                <a:gd name="T41" fmla="*/ 1093 h 1251"/>
                <a:gd name="T42" fmla="*/ 334 w 647"/>
                <a:gd name="T43" fmla="*/ 692 h 1251"/>
                <a:gd name="T44" fmla="*/ 334 w 647"/>
                <a:gd name="T45" fmla="*/ 692 h 1251"/>
                <a:gd name="T46" fmla="*/ 446 w 647"/>
                <a:gd name="T47" fmla="*/ 825 h 1251"/>
                <a:gd name="T48" fmla="*/ 200 w 647"/>
                <a:gd name="T49" fmla="*/ 825 h 1251"/>
                <a:gd name="T50" fmla="*/ 334 w 647"/>
                <a:gd name="T51" fmla="*/ 692 h 1251"/>
                <a:gd name="T52" fmla="*/ 89 w 647"/>
                <a:gd name="T53" fmla="*/ 157 h 1251"/>
                <a:gd name="T54" fmla="*/ 89 w 647"/>
                <a:gd name="T55" fmla="*/ 157 h 1251"/>
                <a:gd name="T56" fmla="*/ 133 w 647"/>
                <a:gd name="T57" fmla="*/ 112 h 1251"/>
                <a:gd name="T58" fmla="*/ 512 w 647"/>
                <a:gd name="T59" fmla="*/ 112 h 1251"/>
                <a:gd name="T60" fmla="*/ 557 w 647"/>
                <a:gd name="T61" fmla="*/ 157 h 1251"/>
                <a:gd name="T62" fmla="*/ 557 w 647"/>
                <a:gd name="T63" fmla="*/ 446 h 1251"/>
                <a:gd name="T64" fmla="*/ 512 w 647"/>
                <a:gd name="T65" fmla="*/ 469 h 1251"/>
                <a:gd name="T66" fmla="*/ 133 w 647"/>
                <a:gd name="T67" fmla="*/ 469 h 1251"/>
                <a:gd name="T68" fmla="*/ 89 w 647"/>
                <a:gd name="T69" fmla="*/ 446 h 1251"/>
                <a:gd name="T70" fmla="*/ 89 w 647"/>
                <a:gd name="T71" fmla="*/ 157 h 1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47" h="1251">
                  <a:moveTo>
                    <a:pt x="0" y="45"/>
                  </a:moveTo>
                  <a:lnTo>
                    <a:pt x="0" y="45"/>
                  </a:lnTo>
                  <a:cubicBezTo>
                    <a:pt x="0" y="603"/>
                    <a:pt x="0" y="603"/>
                    <a:pt x="0" y="603"/>
                  </a:cubicBezTo>
                  <a:cubicBezTo>
                    <a:pt x="0" y="603"/>
                    <a:pt x="22" y="670"/>
                    <a:pt x="44" y="736"/>
                  </a:cubicBezTo>
                  <a:cubicBezTo>
                    <a:pt x="66" y="803"/>
                    <a:pt x="44" y="982"/>
                    <a:pt x="44" y="1160"/>
                  </a:cubicBezTo>
                  <a:cubicBezTo>
                    <a:pt x="44" y="1160"/>
                    <a:pt x="44" y="1227"/>
                    <a:pt x="133" y="1250"/>
                  </a:cubicBezTo>
                  <a:cubicBezTo>
                    <a:pt x="334" y="1250"/>
                    <a:pt x="334" y="1250"/>
                    <a:pt x="334" y="1250"/>
                  </a:cubicBezTo>
                  <a:cubicBezTo>
                    <a:pt x="512" y="1250"/>
                    <a:pt x="512" y="1250"/>
                    <a:pt x="512" y="1250"/>
                  </a:cubicBezTo>
                  <a:cubicBezTo>
                    <a:pt x="601" y="1227"/>
                    <a:pt x="601" y="1160"/>
                    <a:pt x="601" y="1160"/>
                  </a:cubicBezTo>
                  <a:cubicBezTo>
                    <a:pt x="624" y="982"/>
                    <a:pt x="601" y="803"/>
                    <a:pt x="624" y="736"/>
                  </a:cubicBezTo>
                  <a:cubicBezTo>
                    <a:pt x="624" y="670"/>
                    <a:pt x="646" y="603"/>
                    <a:pt x="646" y="603"/>
                  </a:cubicBezTo>
                  <a:cubicBezTo>
                    <a:pt x="646" y="45"/>
                    <a:pt x="646" y="45"/>
                    <a:pt x="646" y="45"/>
                  </a:cubicBezTo>
                  <a:cubicBezTo>
                    <a:pt x="646" y="22"/>
                    <a:pt x="624" y="0"/>
                    <a:pt x="601" y="0"/>
                  </a:cubicBezTo>
                  <a:cubicBezTo>
                    <a:pt x="334" y="0"/>
                    <a:pt x="334" y="0"/>
                    <a:pt x="33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22" y="0"/>
                    <a:pt x="0" y="22"/>
                    <a:pt x="0" y="45"/>
                  </a:cubicBezTo>
                  <a:close/>
                  <a:moveTo>
                    <a:pt x="334" y="1093"/>
                  </a:moveTo>
                  <a:lnTo>
                    <a:pt x="334" y="1093"/>
                  </a:lnTo>
                  <a:cubicBezTo>
                    <a:pt x="200" y="938"/>
                    <a:pt x="200" y="938"/>
                    <a:pt x="200" y="938"/>
                  </a:cubicBezTo>
                  <a:cubicBezTo>
                    <a:pt x="446" y="938"/>
                    <a:pt x="446" y="938"/>
                    <a:pt x="446" y="938"/>
                  </a:cubicBezTo>
                  <a:lnTo>
                    <a:pt x="334" y="1093"/>
                  </a:lnTo>
                  <a:close/>
                  <a:moveTo>
                    <a:pt x="334" y="692"/>
                  </a:moveTo>
                  <a:lnTo>
                    <a:pt x="334" y="692"/>
                  </a:lnTo>
                  <a:cubicBezTo>
                    <a:pt x="446" y="825"/>
                    <a:pt x="446" y="825"/>
                    <a:pt x="446" y="825"/>
                  </a:cubicBezTo>
                  <a:cubicBezTo>
                    <a:pt x="200" y="825"/>
                    <a:pt x="200" y="825"/>
                    <a:pt x="200" y="825"/>
                  </a:cubicBezTo>
                  <a:lnTo>
                    <a:pt x="334" y="692"/>
                  </a:lnTo>
                  <a:close/>
                  <a:moveTo>
                    <a:pt x="89" y="157"/>
                  </a:moveTo>
                  <a:lnTo>
                    <a:pt x="89" y="157"/>
                  </a:lnTo>
                  <a:cubicBezTo>
                    <a:pt x="89" y="134"/>
                    <a:pt x="111" y="112"/>
                    <a:pt x="133" y="112"/>
                  </a:cubicBezTo>
                  <a:cubicBezTo>
                    <a:pt x="512" y="112"/>
                    <a:pt x="512" y="112"/>
                    <a:pt x="512" y="112"/>
                  </a:cubicBezTo>
                  <a:cubicBezTo>
                    <a:pt x="535" y="112"/>
                    <a:pt x="557" y="134"/>
                    <a:pt x="557" y="157"/>
                  </a:cubicBezTo>
                  <a:cubicBezTo>
                    <a:pt x="557" y="446"/>
                    <a:pt x="557" y="446"/>
                    <a:pt x="557" y="446"/>
                  </a:cubicBezTo>
                  <a:cubicBezTo>
                    <a:pt x="557" y="446"/>
                    <a:pt x="535" y="469"/>
                    <a:pt x="512" y="469"/>
                  </a:cubicBezTo>
                  <a:cubicBezTo>
                    <a:pt x="133" y="469"/>
                    <a:pt x="133" y="469"/>
                    <a:pt x="133" y="469"/>
                  </a:cubicBezTo>
                  <a:cubicBezTo>
                    <a:pt x="111" y="469"/>
                    <a:pt x="89" y="446"/>
                    <a:pt x="89" y="446"/>
                  </a:cubicBezTo>
                  <a:lnTo>
                    <a:pt x="89" y="15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799">
                <a:solidFill>
                  <a:srgbClr val="FFFFFF"/>
                </a:solidFill>
              </a:endParaRPr>
            </a:p>
          </p:txBody>
        </p:sp>
        <p:sp>
          <p:nvSpPr>
            <p:cNvPr id="440" name="Freeform 19"/>
            <p:cNvSpPr>
              <a:spLocks noChangeArrowheads="1"/>
            </p:cNvSpPr>
            <p:nvPr/>
          </p:nvSpPr>
          <p:spPr bwMode="auto">
            <a:xfrm>
              <a:off x="5596278" y="6771958"/>
              <a:ext cx="57150" cy="65087"/>
            </a:xfrm>
            <a:custGeom>
              <a:avLst/>
              <a:gdLst>
                <a:gd name="T0" fmla="*/ 156 w 157"/>
                <a:gd name="T1" fmla="*/ 179 h 180"/>
                <a:gd name="T2" fmla="*/ 156 w 157"/>
                <a:gd name="T3" fmla="*/ 179 h 180"/>
                <a:gd name="T4" fmla="*/ 45 w 157"/>
                <a:gd name="T5" fmla="*/ 179 h 180"/>
                <a:gd name="T6" fmla="*/ 0 w 157"/>
                <a:gd name="T7" fmla="*/ 134 h 180"/>
                <a:gd name="T8" fmla="*/ 0 w 157"/>
                <a:gd name="T9" fmla="*/ 0 h 180"/>
                <a:gd name="T10" fmla="*/ 23 w 157"/>
                <a:gd name="T11" fmla="*/ 0 h 180"/>
                <a:gd name="T12" fmla="*/ 23 w 157"/>
                <a:gd name="T13" fmla="*/ 134 h 180"/>
                <a:gd name="T14" fmla="*/ 45 w 157"/>
                <a:gd name="T15" fmla="*/ 156 h 180"/>
                <a:gd name="T16" fmla="*/ 156 w 157"/>
                <a:gd name="T17" fmla="*/ 156 h 180"/>
                <a:gd name="T18" fmla="*/ 156 w 157"/>
                <a:gd name="T19" fmla="*/ 179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7" h="180">
                  <a:moveTo>
                    <a:pt x="156" y="179"/>
                  </a:moveTo>
                  <a:lnTo>
                    <a:pt x="156" y="179"/>
                  </a:lnTo>
                  <a:cubicBezTo>
                    <a:pt x="45" y="179"/>
                    <a:pt x="45" y="179"/>
                    <a:pt x="45" y="179"/>
                  </a:cubicBezTo>
                  <a:cubicBezTo>
                    <a:pt x="0" y="179"/>
                    <a:pt x="0" y="134"/>
                    <a:pt x="0" y="13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134"/>
                    <a:pt x="23" y="134"/>
                    <a:pt x="23" y="134"/>
                  </a:cubicBezTo>
                  <a:cubicBezTo>
                    <a:pt x="23" y="134"/>
                    <a:pt x="23" y="134"/>
                    <a:pt x="45" y="156"/>
                  </a:cubicBezTo>
                  <a:cubicBezTo>
                    <a:pt x="156" y="156"/>
                    <a:pt x="156" y="156"/>
                    <a:pt x="156" y="156"/>
                  </a:cubicBezTo>
                  <a:lnTo>
                    <a:pt x="156" y="17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799">
                <a:solidFill>
                  <a:srgbClr val="FFFFFF"/>
                </a:solidFill>
              </a:endParaRPr>
            </a:p>
          </p:txBody>
        </p:sp>
        <p:sp>
          <p:nvSpPr>
            <p:cNvPr id="441" name="Freeform 20"/>
            <p:cNvSpPr>
              <a:spLocks noChangeArrowheads="1"/>
            </p:cNvSpPr>
            <p:nvPr/>
          </p:nvSpPr>
          <p:spPr bwMode="auto">
            <a:xfrm>
              <a:off x="5708990" y="6827520"/>
              <a:ext cx="15875" cy="7938"/>
            </a:xfrm>
            <a:custGeom>
              <a:avLst/>
              <a:gdLst>
                <a:gd name="T0" fmla="*/ 45 w 46"/>
                <a:gd name="T1" fmla="*/ 23 h 24"/>
                <a:gd name="T2" fmla="*/ 0 w 46"/>
                <a:gd name="T3" fmla="*/ 23 h 24"/>
                <a:gd name="T4" fmla="*/ 0 w 46"/>
                <a:gd name="T5" fmla="*/ 0 h 24"/>
                <a:gd name="T6" fmla="*/ 45 w 46"/>
                <a:gd name="T7" fmla="*/ 0 h 24"/>
                <a:gd name="T8" fmla="*/ 45 w 46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24">
                  <a:moveTo>
                    <a:pt x="45" y="23"/>
                  </a:moveTo>
                  <a:lnTo>
                    <a:pt x="0" y="23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5" y="2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799">
                <a:solidFill>
                  <a:srgbClr val="FFFFFF"/>
                </a:solidFill>
              </a:endParaRPr>
            </a:p>
          </p:txBody>
        </p:sp>
        <p:sp>
          <p:nvSpPr>
            <p:cNvPr id="442" name="Freeform 21"/>
            <p:cNvSpPr>
              <a:spLocks noChangeArrowheads="1"/>
            </p:cNvSpPr>
            <p:nvPr/>
          </p:nvSpPr>
          <p:spPr bwMode="auto">
            <a:xfrm>
              <a:off x="5643903" y="6811645"/>
              <a:ext cx="65087" cy="39688"/>
            </a:xfrm>
            <a:custGeom>
              <a:avLst/>
              <a:gdLst>
                <a:gd name="T0" fmla="*/ 133 w 179"/>
                <a:gd name="T1" fmla="*/ 111 h 112"/>
                <a:gd name="T2" fmla="*/ 133 w 179"/>
                <a:gd name="T3" fmla="*/ 111 h 112"/>
                <a:gd name="T4" fmla="*/ 44 w 179"/>
                <a:gd name="T5" fmla="*/ 111 h 112"/>
                <a:gd name="T6" fmla="*/ 0 w 179"/>
                <a:gd name="T7" fmla="*/ 67 h 112"/>
                <a:gd name="T8" fmla="*/ 0 w 179"/>
                <a:gd name="T9" fmla="*/ 44 h 112"/>
                <a:gd name="T10" fmla="*/ 44 w 179"/>
                <a:gd name="T11" fmla="*/ 0 h 112"/>
                <a:gd name="T12" fmla="*/ 133 w 179"/>
                <a:gd name="T13" fmla="*/ 0 h 112"/>
                <a:gd name="T14" fmla="*/ 178 w 179"/>
                <a:gd name="T15" fmla="*/ 44 h 112"/>
                <a:gd name="T16" fmla="*/ 178 w 179"/>
                <a:gd name="T17" fmla="*/ 67 h 112"/>
                <a:gd name="T18" fmla="*/ 133 w 179"/>
                <a:gd name="T19" fmla="*/ 111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9" h="112">
                  <a:moveTo>
                    <a:pt x="133" y="111"/>
                  </a:moveTo>
                  <a:lnTo>
                    <a:pt x="133" y="111"/>
                  </a:lnTo>
                  <a:cubicBezTo>
                    <a:pt x="44" y="111"/>
                    <a:pt x="44" y="111"/>
                    <a:pt x="44" y="111"/>
                  </a:cubicBezTo>
                  <a:cubicBezTo>
                    <a:pt x="22" y="111"/>
                    <a:pt x="0" y="89"/>
                    <a:pt x="0" y="67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22"/>
                    <a:pt x="22" y="0"/>
                    <a:pt x="44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56" y="0"/>
                    <a:pt x="178" y="22"/>
                    <a:pt x="178" y="44"/>
                  </a:cubicBezTo>
                  <a:cubicBezTo>
                    <a:pt x="178" y="67"/>
                    <a:pt x="178" y="67"/>
                    <a:pt x="178" y="67"/>
                  </a:cubicBezTo>
                  <a:cubicBezTo>
                    <a:pt x="178" y="89"/>
                    <a:pt x="156" y="111"/>
                    <a:pt x="133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799">
                <a:solidFill>
                  <a:srgbClr val="FFFFFF"/>
                </a:solidFill>
              </a:endParaRPr>
            </a:p>
          </p:txBody>
        </p:sp>
      </p:grpSp>
      <p:grpSp>
        <p:nvGrpSpPr>
          <p:cNvPr id="443" name="Group 442"/>
          <p:cNvGrpSpPr/>
          <p:nvPr/>
        </p:nvGrpSpPr>
        <p:grpSpPr>
          <a:xfrm>
            <a:off x="7794814" y="1470797"/>
            <a:ext cx="588703" cy="486695"/>
            <a:chOff x="9945673" y="4487633"/>
            <a:chExt cx="720566" cy="595709"/>
          </a:xfrm>
          <a:solidFill>
            <a:schemeClr val="bg2">
              <a:lumMod val="50000"/>
            </a:schemeClr>
          </a:solidFill>
        </p:grpSpPr>
        <p:grpSp>
          <p:nvGrpSpPr>
            <p:cNvPr id="444" name="Group 443"/>
            <p:cNvGrpSpPr/>
            <p:nvPr/>
          </p:nvGrpSpPr>
          <p:grpSpPr>
            <a:xfrm>
              <a:off x="10148686" y="4591917"/>
              <a:ext cx="314540" cy="306263"/>
              <a:chOff x="4237038" y="1201738"/>
              <a:chExt cx="904875" cy="881062"/>
            </a:xfrm>
            <a:grpFill/>
          </p:grpSpPr>
          <p:sp>
            <p:nvSpPr>
              <p:cNvPr id="448" name="Freeform 16"/>
              <p:cNvSpPr>
                <a:spLocks noChangeArrowheads="1"/>
              </p:cNvSpPr>
              <p:nvPr/>
            </p:nvSpPr>
            <p:spPr bwMode="auto">
              <a:xfrm>
                <a:off x="4237038" y="1204913"/>
                <a:ext cx="877887" cy="877887"/>
              </a:xfrm>
              <a:custGeom>
                <a:avLst/>
                <a:gdLst>
                  <a:gd name="T0" fmla="*/ 1986 w 2437"/>
                  <a:gd name="T1" fmla="*/ 2221 h 2437"/>
                  <a:gd name="T2" fmla="*/ 1986 w 2437"/>
                  <a:gd name="T3" fmla="*/ 2221 h 2437"/>
                  <a:gd name="T4" fmla="*/ 1986 w 2437"/>
                  <a:gd name="T5" fmla="*/ 1974 h 2437"/>
                  <a:gd name="T6" fmla="*/ 2222 w 2437"/>
                  <a:gd name="T7" fmla="*/ 1974 h 2437"/>
                  <a:gd name="T8" fmla="*/ 2222 w 2437"/>
                  <a:gd name="T9" fmla="*/ 2221 h 2437"/>
                  <a:gd name="T10" fmla="*/ 1986 w 2437"/>
                  <a:gd name="T11" fmla="*/ 2221 h 2437"/>
                  <a:gd name="T12" fmla="*/ 2318 w 2437"/>
                  <a:gd name="T13" fmla="*/ 1856 h 2437"/>
                  <a:gd name="T14" fmla="*/ 2318 w 2437"/>
                  <a:gd name="T15" fmla="*/ 1856 h 2437"/>
                  <a:gd name="T16" fmla="*/ 1138 w 2437"/>
                  <a:gd name="T17" fmla="*/ 676 h 2437"/>
                  <a:gd name="T18" fmla="*/ 988 w 2437"/>
                  <a:gd name="T19" fmla="*/ 204 h 2437"/>
                  <a:gd name="T20" fmla="*/ 398 w 2437"/>
                  <a:gd name="T21" fmla="*/ 75 h 2437"/>
                  <a:gd name="T22" fmla="*/ 655 w 2437"/>
                  <a:gd name="T23" fmla="*/ 343 h 2437"/>
                  <a:gd name="T24" fmla="*/ 655 w 2437"/>
                  <a:gd name="T25" fmla="*/ 644 h 2437"/>
                  <a:gd name="T26" fmla="*/ 634 w 2437"/>
                  <a:gd name="T27" fmla="*/ 665 h 2437"/>
                  <a:gd name="T28" fmla="*/ 333 w 2437"/>
                  <a:gd name="T29" fmla="*/ 665 h 2437"/>
                  <a:gd name="T30" fmla="*/ 76 w 2437"/>
                  <a:gd name="T31" fmla="*/ 408 h 2437"/>
                  <a:gd name="T32" fmla="*/ 204 w 2437"/>
                  <a:gd name="T33" fmla="*/ 976 h 2437"/>
                  <a:gd name="T34" fmla="*/ 687 w 2437"/>
                  <a:gd name="T35" fmla="*/ 1137 h 2437"/>
                  <a:gd name="T36" fmla="*/ 1857 w 2437"/>
                  <a:gd name="T37" fmla="*/ 2307 h 2437"/>
                  <a:gd name="T38" fmla="*/ 2318 w 2437"/>
                  <a:gd name="T39" fmla="*/ 2307 h 2437"/>
                  <a:gd name="T40" fmla="*/ 2318 w 2437"/>
                  <a:gd name="T41" fmla="*/ 1856 h 24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37" h="2437">
                    <a:moveTo>
                      <a:pt x="1986" y="2221"/>
                    </a:moveTo>
                    <a:lnTo>
                      <a:pt x="1986" y="2221"/>
                    </a:lnTo>
                    <a:cubicBezTo>
                      <a:pt x="1921" y="2157"/>
                      <a:pt x="1921" y="2049"/>
                      <a:pt x="1986" y="1974"/>
                    </a:cubicBezTo>
                    <a:cubicBezTo>
                      <a:pt x="2050" y="1910"/>
                      <a:pt x="2158" y="1910"/>
                      <a:pt x="2222" y="1974"/>
                    </a:cubicBezTo>
                    <a:cubicBezTo>
                      <a:pt x="2286" y="2049"/>
                      <a:pt x="2286" y="2157"/>
                      <a:pt x="2222" y="2221"/>
                    </a:cubicBezTo>
                    <a:cubicBezTo>
                      <a:pt x="2158" y="2286"/>
                      <a:pt x="2050" y="2286"/>
                      <a:pt x="1986" y="2221"/>
                    </a:cubicBezTo>
                    <a:close/>
                    <a:moveTo>
                      <a:pt x="2318" y="1856"/>
                    </a:moveTo>
                    <a:lnTo>
                      <a:pt x="2318" y="1856"/>
                    </a:lnTo>
                    <a:cubicBezTo>
                      <a:pt x="1138" y="676"/>
                      <a:pt x="1138" y="676"/>
                      <a:pt x="1138" y="676"/>
                    </a:cubicBezTo>
                    <a:cubicBezTo>
                      <a:pt x="1159" y="504"/>
                      <a:pt x="1116" y="332"/>
                      <a:pt x="988" y="204"/>
                    </a:cubicBezTo>
                    <a:cubicBezTo>
                      <a:pt x="827" y="43"/>
                      <a:pt x="591" y="0"/>
                      <a:pt x="398" y="75"/>
                    </a:cubicBezTo>
                    <a:cubicBezTo>
                      <a:pt x="655" y="343"/>
                      <a:pt x="655" y="343"/>
                      <a:pt x="655" y="343"/>
                    </a:cubicBezTo>
                    <a:cubicBezTo>
                      <a:pt x="741" y="418"/>
                      <a:pt x="741" y="558"/>
                      <a:pt x="655" y="644"/>
                    </a:cubicBezTo>
                    <a:cubicBezTo>
                      <a:pt x="634" y="665"/>
                      <a:pt x="634" y="665"/>
                      <a:pt x="634" y="665"/>
                    </a:cubicBezTo>
                    <a:cubicBezTo>
                      <a:pt x="548" y="751"/>
                      <a:pt x="419" y="751"/>
                      <a:pt x="333" y="665"/>
                    </a:cubicBezTo>
                    <a:cubicBezTo>
                      <a:pt x="76" y="408"/>
                      <a:pt x="76" y="408"/>
                      <a:pt x="76" y="408"/>
                    </a:cubicBezTo>
                    <a:cubicBezTo>
                      <a:pt x="0" y="601"/>
                      <a:pt x="54" y="826"/>
                      <a:pt x="204" y="976"/>
                    </a:cubicBezTo>
                    <a:cubicBezTo>
                      <a:pt x="333" y="1105"/>
                      <a:pt x="515" y="1159"/>
                      <a:pt x="687" y="1137"/>
                    </a:cubicBezTo>
                    <a:cubicBezTo>
                      <a:pt x="1857" y="2307"/>
                      <a:pt x="1857" y="2307"/>
                      <a:pt x="1857" y="2307"/>
                    </a:cubicBezTo>
                    <a:cubicBezTo>
                      <a:pt x="1986" y="2436"/>
                      <a:pt x="2189" y="2436"/>
                      <a:pt x="2318" y="2307"/>
                    </a:cubicBezTo>
                    <a:cubicBezTo>
                      <a:pt x="2436" y="2178"/>
                      <a:pt x="2436" y="1974"/>
                      <a:pt x="2318" y="185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799">
                  <a:solidFill>
                    <a:srgbClr val="FFFFFF"/>
                  </a:solidFill>
                </a:endParaRPr>
              </a:p>
            </p:txBody>
          </p:sp>
          <p:sp>
            <p:nvSpPr>
              <p:cNvPr id="449" name="Freeform 17"/>
              <p:cNvSpPr>
                <a:spLocks noChangeArrowheads="1"/>
              </p:cNvSpPr>
              <p:nvPr/>
            </p:nvSpPr>
            <p:spPr bwMode="auto">
              <a:xfrm>
                <a:off x="4735513" y="1201738"/>
                <a:ext cx="406400" cy="401638"/>
              </a:xfrm>
              <a:custGeom>
                <a:avLst/>
                <a:gdLst>
                  <a:gd name="T0" fmla="*/ 139 w 1128"/>
                  <a:gd name="T1" fmla="*/ 869 h 1117"/>
                  <a:gd name="T2" fmla="*/ 139 w 1128"/>
                  <a:gd name="T3" fmla="*/ 869 h 1117"/>
                  <a:gd name="T4" fmla="*/ 257 w 1128"/>
                  <a:gd name="T5" fmla="*/ 977 h 1117"/>
                  <a:gd name="T6" fmla="*/ 890 w 1128"/>
                  <a:gd name="T7" fmla="*/ 343 h 1117"/>
                  <a:gd name="T8" fmla="*/ 933 w 1128"/>
                  <a:gd name="T9" fmla="*/ 343 h 1117"/>
                  <a:gd name="T10" fmla="*/ 933 w 1128"/>
                  <a:gd name="T11" fmla="*/ 343 h 1117"/>
                  <a:gd name="T12" fmla="*/ 944 w 1128"/>
                  <a:gd name="T13" fmla="*/ 386 h 1117"/>
                  <a:gd name="T14" fmla="*/ 300 w 1128"/>
                  <a:gd name="T15" fmla="*/ 1030 h 1117"/>
                  <a:gd name="T16" fmla="*/ 386 w 1128"/>
                  <a:gd name="T17" fmla="*/ 1116 h 1117"/>
                  <a:gd name="T18" fmla="*/ 1030 w 1128"/>
                  <a:gd name="T19" fmla="*/ 483 h 1117"/>
                  <a:gd name="T20" fmla="*/ 1008 w 1128"/>
                  <a:gd name="T21" fmla="*/ 118 h 1117"/>
                  <a:gd name="T22" fmla="*/ 1008 w 1128"/>
                  <a:gd name="T23" fmla="*/ 118 h 1117"/>
                  <a:gd name="T24" fmla="*/ 644 w 1128"/>
                  <a:gd name="T25" fmla="*/ 97 h 1117"/>
                  <a:gd name="T26" fmla="*/ 0 w 1128"/>
                  <a:gd name="T27" fmla="*/ 730 h 1117"/>
                  <a:gd name="T28" fmla="*/ 96 w 1128"/>
                  <a:gd name="T29" fmla="*/ 826 h 1117"/>
                  <a:gd name="T30" fmla="*/ 740 w 1128"/>
                  <a:gd name="T31" fmla="*/ 182 h 1117"/>
                  <a:gd name="T32" fmla="*/ 783 w 1128"/>
                  <a:gd name="T33" fmla="*/ 193 h 1117"/>
                  <a:gd name="T34" fmla="*/ 783 w 1128"/>
                  <a:gd name="T35" fmla="*/ 193 h 1117"/>
                  <a:gd name="T36" fmla="*/ 783 w 1128"/>
                  <a:gd name="T37" fmla="*/ 236 h 1117"/>
                  <a:gd name="T38" fmla="*/ 139 w 1128"/>
                  <a:gd name="T39" fmla="*/ 869 h 1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128" h="1117">
                    <a:moveTo>
                      <a:pt x="139" y="869"/>
                    </a:moveTo>
                    <a:lnTo>
                      <a:pt x="139" y="869"/>
                    </a:lnTo>
                    <a:cubicBezTo>
                      <a:pt x="257" y="977"/>
                      <a:pt x="257" y="977"/>
                      <a:pt x="257" y="977"/>
                    </a:cubicBezTo>
                    <a:cubicBezTo>
                      <a:pt x="890" y="343"/>
                      <a:pt x="890" y="343"/>
                      <a:pt x="890" y="343"/>
                    </a:cubicBezTo>
                    <a:cubicBezTo>
                      <a:pt x="901" y="333"/>
                      <a:pt x="923" y="333"/>
                      <a:pt x="933" y="343"/>
                    </a:cubicBezTo>
                    <a:lnTo>
                      <a:pt x="933" y="343"/>
                    </a:lnTo>
                    <a:cubicBezTo>
                      <a:pt x="944" y="354"/>
                      <a:pt x="955" y="376"/>
                      <a:pt x="944" y="386"/>
                    </a:cubicBezTo>
                    <a:cubicBezTo>
                      <a:pt x="300" y="1030"/>
                      <a:pt x="300" y="1030"/>
                      <a:pt x="300" y="1030"/>
                    </a:cubicBezTo>
                    <a:cubicBezTo>
                      <a:pt x="386" y="1116"/>
                      <a:pt x="386" y="1116"/>
                      <a:pt x="386" y="1116"/>
                    </a:cubicBezTo>
                    <a:cubicBezTo>
                      <a:pt x="1030" y="483"/>
                      <a:pt x="1030" y="483"/>
                      <a:pt x="1030" y="483"/>
                    </a:cubicBezTo>
                    <a:cubicBezTo>
                      <a:pt x="1127" y="386"/>
                      <a:pt x="1116" y="225"/>
                      <a:pt x="1008" y="118"/>
                    </a:cubicBezTo>
                    <a:lnTo>
                      <a:pt x="1008" y="118"/>
                    </a:lnTo>
                    <a:cubicBezTo>
                      <a:pt x="901" y="11"/>
                      <a:pt x="730" y="0"/>
                      <a:pt x="644" y="97"/>
                    </a:cubicBezTo>
                    <a:cubicBezTo>
                      <a:pt x="0" y="730"/>
                      <a:pt x="0" y="730"/>
                      <a:pt x="0" y="730"/>
                    </a:cubicBezTo>
                    <a:cubicBezTo>
                      <a:pt x="96" y="826"/>
                      <a:pt x="96" y="826"/>
                      <a:pt x="96" y="826"/>
                    </a:cubicBezTo>
                    <a:cubicBezTo>
                      <a:pt x="740" y="182"/>
                      <a:pt x="740" y="182"/>
                      <a:pt x="740" y="182"/>
                    </a:cubicBezTo>
                    <a:cubicBezTo>
                      <a:pt x="751" y="172"/>
                      <a:pt x="773" y="182"/>
                      <a:pt x="783" y="193"/>
                    </a:cubicBezTo>
                    <a:lnTo>
                      <a:pt x="783" y="193"/>
                    </a:lnTo>
                    <a:cubicBezTo>
                      <a:pt x="794" y="204"/>
                      <a:pt x="794" y="225"/>
                      <a:pt x="783" y="236"/>
                    </a:cubicBezTo>
                    <a:lnTo>
                      <a:pt x="139" y="869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799">
                  <a:solidFill>
                    <a:srgbClr val="FFFFFF"/>
                  </a:solidFill>
                </a:endParaRPr>
              </a:p>
            </p:txBody>
          </p:sp>
          <p:sp>
            <p:nvSpPr>
              <p:cNvPr id="450" name="Freeform 18"/>
              <p:cNvSpPr>
                <a:spLocks noChangeArrowheads="1"/>
              </p:cNvSpPr>
              <p:nvPr/>
            </p:nvSpPr>
            <p:spPr bwMode="auto">
              <a:xfrm>
                <a:off x="4276725" y="1743075"/>
                <a:ext cx="317500" cy="317500"/>
              </a:xfrm>
              <a:custGeom>
                <a:avLst/>
                <a:gdLst>
                  <a:gd name="T0" fmla="*/ 880 w 881"/>
                  <a:gd name="T1" fmla="*/ 151 h 881"/>
                  <a:gd name="T2" fmla="*/ 515 w 881"/>
                  <a:gd name="T3" fmla="*/ 515 h 881"/>
                  <a:gd name="T4" fmla="*/ 472 w 881"/>
                  <a:gd name="T5" fmla="*/ 666 h 881"/>
                  <a:gd name="T6" fmla="*/ 150 w 881"/>
                  <a:gd name="T7" fmla="*/ 880 h 881"/>
                  <a:gd name="T8" fmla="*/ 75 w 881"/>
                  <a:gd name="T9" fmla="*/ 805 h 881"/>
                  <a:gd name="T10" fmla="*/ 0 w 881"/>
                  <a:gd name="T11" fmla="*/ 730 h 881"/>
                  <a:gd name="T12" fmla="*/ 215 w 881"/>
                  <a:gd name="T13" fmla="*/ 408 h 881"/>
                  <a:gd name="T14" fmla="*/ 365 w 881"/>
                  <a:gd name="T15" fmla="*/ 365 h 881"/>
                  <a:gd name="T16" fmla="*/ 740 w 881"/>
                  <a:gd name="T17" fmla="*/ 0 h 881"/>
                  <a:gd name="T18" fmla="*/ 880 w 881"/>
                  <a:gd name="T19" fmla="*/ 151 h 8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81" h="881">
                    <a:moveTo>
                      <a:pt x="880" y="151"/>
                    </a:moveTo>
                    <a:lnTo>
                      <a:pt x="515" y="515"/>
                    </a:lnTo>
                    <a:lnTo>
                      <a:pt x="472" y="666"/>
                    </a:lnTo>
                    <a:lnTo>
                      <a:pt x="150" y="880"/>
                    </a:lnTo>
                    <a:lnTo>
                      <a:pt x="75" y="805"/>
                    </a:lnTo>
                    <a:lnTo>
                      <a:pt x="0" y="730"/>
                    </a:lnTo>
                    <a:lnTo>
                      <a:pt x="215" y="408"/>
                    </a:lnTo>
                    <a:lnTo>
                      <a:pt x="365" y="365"/>
                    </a:lnTo>
                    <a:lnTo>
                      <a:pt x="740" y="0"/>
                    </a:lnTo>
                    <a:lnTo>
                      <a:pt x="880" y="151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799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45" name="Group 444"/>
            <p:cNvGrpSpPr/>
            <p:nvPr/>
          </p:nvGrpSpPr>
          <p:grpSpPr>
            <a:xfrm>
              <a:off x="9945673" y="4487633"/>
              <a:ext cx="720566" cy="595709"/>
              <a:chOff x="5416743" y="3058586"/>
              <a:chExt cx="1211786" cy="1001813"/>
            </a:xfrm>
            <a:grpFill/>
          </p:grpSpPr>
          <p:sp>
            <p:nvSpPr>
              <p:cNvPr id="446" name="Rounded Rectangle 30"/>
              <p:cNvSpPr/>
              <p:nvPr/>
            </p:nvSpPr>
            <p:spPr>
              <a:xfrm>
                <a:off x="5416878" y="3058586"/>
                <a:ext cx="1211650" cy="850916"/>
              </a:xfrm>
              <a:custGeom>
                <a:avLst/>
                <a:gdLst/>
                <a:ahLst/>
                <a:cxnLst/>
                <a:rect l="l" t="t" r="r" b="b"/>
                <a:pathLst>
                  <a:path w="2469709" h="1620220">
                    <a:moveTo>
                      <a:pt x="256280" y="74060"/>
                    </a:moveTo>
                    <a:cubicBezTo>
                      <a:pt x="185808" y="74060"/>
                      <a:pt x="128680" y="131188"/>
                      <a:pt x="128680" y="201660"/>
                    </a:cubicBezTo>
                    <a:lnTo>
                      <a:pt x="128680" y="1427773"/>
                    </a:lnTo>
                    <a:cubicBezTo>
                      <a:pt x="128680" y="1498245"/>
                      <a:pt x="185808" y="1555373"/>
                      <a:pt x="256280" y="1555373"/>
                    </a:cubicBezTo>
                    <a:lnTo>
                      <a:pt x="2214877" y="1555373"/>
                    </a:lnTo>
                    <a:cubicBezTo>
                      <a:pt x="2285349" y="1555373"/>
                      <a:pt x="2342477" y="1498245"/>
                      <a:pt x="2342477" y="1427773"/>
                    </a:cubicBezTo>
                    <a:lnTo>
                      <a:pt x="2342477" y="201660"/>
                    </a:lnTo>
                    <a:cubicBezTo>
                      <a:pt x="2342477" y="131188"/>
                      <a:pt x="2285349" y="74060"/>
                      <a:pt x="2214877" y="74060"/>
                    </a:cubicBezTo>
                    <a:close/>
                    <a:moveTo>
                      <a:pt x="139566" y="0"/>
                    </a:moveTo>
                    <a:lnTo>
                      <a:pt x="2330143" y="0"/>
                    </a:lnTo>
                    <a:cubicBezTo>
                      <a:pt x="2407223" y="0"/>
                      <a:pt x="2469709" y="62486"/>
                      <a:pt x="2469709" y="139566"/>
                    </a:cubicBezTo>
                    <a:lnTo>
                      <a:pt x="2469709" y="1480654"/>
                    </a:lnTo>
                    <a:cubicBezTo>
                      <a:pt x="2469709" y="1557734"/>
                      <a:pt x="2407223" y="1620220"/>
                      <a:pt x="2330143" y="1620220"/>
                    </a:cubicBezTo>
                    <a:lnTo>
                      <a:pt x="139566" y="1620220"/>
                    </a:lnTo>
                    <a:cubicBezTo>
                      <a:pt x="62486" y="1620220"/>
                      <a:pt x="0" y="1557734"/>
                      <a:pt x="0" y="1480654"/>
                    </a:cubicBezTo>
                    <a:lnTo>
                      <a:pt x="0" y="139566"/>
                    </a:lnTo>
                    <a:cubicBezTo>
                      <a:pt x="0" y="62486"/>
                      <a:pt x="62486" y="0"/>
                      <a:pt x="13956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 dirty="0">
                  <a:solidFill>
                    <a:srgbClr val="005073"/>
                  </a:solidFill>
                </a:endParaRPr>
              </a:p>
            </p:txBody>
          </p:sp>
          <p:sp>
            <p:nvSpPr>
              <p:cNvPr id="447" name="Rounded Rectangle 60"/>
              <p:cNvSpPr/>
              <p:nvPr/>
            </p:nvSpPr>
            <p:spPr>
              <a:xfrm>
                <a:off x="5416743" y="3950164"/>
                <a:ext cx="1211786" cy="110235"/>
              </a:xfrm>
              <a:custGeom>
                <a:avLst/>
                <a:gdLst>
                  <a:gd name="connsiteX0" fmla="*/ 53749 w 1211650"/>
                  <a:gd name="connsiteY0" fmla="*/ 3175 h 113397"/>
                  <a:gd name="connsiteX1" fmla="*/ 517796 w 1211650"/>
                  <a:gd name="connsiteY1" fmla="*/ 3175 h 113397"/>
                  <a:gd name="connsiteX2" fmla="*/ 513351 w 1211650"/>
                  <a:gd name="connsiteY2" fmla="*/ 7620 h 113397"/>
                  <a:gd name="connsiteX3" fmla="*/ 513351 w 1211650"/>
                  <a:gd name="connsiteY3" fmla="*/ 38099 h 113397"/>
                  <a:gd name="connsiteX4" fmla="*/ 520971 w 1211650"/>
                  <a:gd name="connsiteY4" fmla="*/ 45719 h 113397"/>
                  <a:gd name="connsiteX5" fmla="*/ 684803 w 1211650"/>
                  <a:gd name="connsiteY5" fmla="*/ 45719 h 113397"/>
                  <a:gd name="connsiteX6" fmla="*/ 692423 w 1211650"/>
                  <a:gd name="connsiteY6" fmla="*/ 38099 h 113397"/>
                  <a:gd name="connsiteX7" fmla="*/ 692423 w 1211650"/>
                  <a:gd name="connsiteY7" fmla="*/ 7620 h 113397"/>
                  <a:gd name="connsiteX8" fmla="*/ 687978 w 1211650"/>
                  <a:gd name="connsiteY8" fmla="*/ 3175 h 113397"/>
                  <a:gd name="connsiteX9" fmla="*/ 1157901 w 1211650"/>
                  <a:gd name="connsiteY9" fmla="*/ 3175 h 113397"/>
                  <a:gd name="connsiteX10" fmla="*/ 1211650 w 1211650"/>
                  <a:gd name="connsiteY10" fmla="*/ 56924 h 113397"/>
                  <a:gd name="connsiteX11" fmla="*/ 1211650 w 1211650"/>
                  <a:gd name="connsiteY11" fmla="*/ 59648 h 113397"/>
                  <a:gd name="connsiteX12" fmla="*/ 1157901 w 1211650"/>
                  <a:gd name="connsiteY12" fmla="*/ 113397 h 113397"/>
                  <a:gd name="connsiteX13" fmla="*/ 53749 w 1211650"/>
                  <a:gd name="connsiteY13" fmla="*/ 113397 h 113397"/>
                  <a:gd name="connsiteX14" fmla="*/ 0 w 1211650"/>
                  <a:gd name="connsiteY14" fmla="*/ 59648 h 113397"/>
                  <a:gd name="connsiteX15" fmla="*/ 0 w 1211650"/>
                  <a:gd name="connsiteY15" fmla="*/ 56924 h 113397"/>
                  <a:gd name="connsiteX16" fmla="*/ 53749 w 1211650"/>
                  <a:gd name="connsiteY16" fmla="*/ 3175 h 113397"/>
                  <a:gd name="connsiteX17" fmla="*/ 520971 w 1211650"/>
                  <a:gd name="connsiteY17" fmla="*/ 0 h 113397"/>
                  <a:gd name="connsiteX18" fmla="*/ 687978 w 1211650"/>
                  <a:gd name="connsiteY18" fmla="*/ 3175 h 113397"/>
                  <a:gd name="connsiteX19" fmla="*/ 517796 w 1211650"/>
                  <a:gd name="connsiteY19" fmla="*/ 3175 h 113397"/>
                  <a:gd name="connsiteX20" fmla="*/ 520971 w 1211650"/>
                  <a:gd name="connsiteY20" fmla="*/ 0 h 113397"/>
                  <a:gd name="connsiteX0" fmla="*/ 53749 w 1211650"/>
                  <a:gd name="connsiteY0" fmla="*/ 0 h 110222"/>
                  <a:gd name="connsiteX1" fmla="*/ 517796 w 1211650"/>
                  <a:gd name="connsiteY1" fmla="*/ 0 h 110222"/>
                  <a:gd name="connsiteX2" fmla="*/ 513351 w 1211650"/>
                  <a:gd name="connsiteY2" fmla="*/ 4445 h 110222"/>
                  <a:gd name="connsiteX3" fmla="*/ 513351 w 1211650"/>
                  <a:gd name="connsiteY3" fmla="*/ 34924 h 110222"/>
                  <a:gd name="connsiteX4" fmla="*/ 520971 w 1211650"/>
                  <a:gd name="connsiteY4" fmla="*/ 42544 h 110222"/>
                  <a:gd name="connsiteX5" fmla="*/ 684803 w 1211650"/>
                  <a:gd name="connsiteY5" fmla="*/ 42544 h 110222"/>
                  <a:gd name="connsiteX6" fmla="*/ 692423 w 1211650"/>
                  <a:gd name="connsiteY6" fmla="*/ 34924 h 110222"/>
                  <a:gd name="connsiteX7" fmla="*/ 692423 w 1211650"/>
                  <a:gd name="connsiteY7" fmla="*/ 4445 h 110222"/>
                  <a:gd name="connsiteX8" fmla="*/ 687978 w 1211650"/>
                  <a:gd name="connsiteY8" fmla="*/ 0 h 110222"/>
                  <a:gd name="connsiteX9" fmla="*/ 1157901 w 1211650"/>
                  <a:gd name="connsiteY9" fmla="*/ 0 h 110222"/>
                  <a:gd name="connsiteX10" fmla="*/ 1211650 w 1211650"/>
                  <a:gd name="connsiteY10" fmla="*/ 53749 h 110222"/>
                  <a:gd name="connsiteX11" fmla="*/ 1211650 w 1211650"/>
                  <a:gd name="connsiteY11" fmla="*/ 56473 h 110222"/>
                  <a:gd name="connsiteX12" fmla="*/ 1157901 w 1211650"/>
                  <a:gd name="connsiteY12" fmla="*/ 110222 h 110222"/>
                  <a:gd name="connsiteX13" fmla="*/ 53749 w 1211650"/>
                  <a:gd name="connsiteY13" fmla="*/ 110222 h 110222"/>
                  <a:gd name="connsiteX14" fmla="*/ 0 w 1211650"/>
                  <a:gd name="connsiteY14" fmla="*/ 56473 h 110222"/>
                  <a:gd name="connsiteX15" fmla="*/ 0 w 1211650"/>
                  <a:gd name="connsiteY15" fmla="*/ 53749 h 110222"/>
                  <a:gd name="connsiteX16" fmla="*/ 53749 w 1211650"/>
                  <a:gd name="connsiteY16" fmla="*/ 0 h 110222"/>
                  <a:gd name="connsiteX17" fmla="*/ 517796 w 1211650"/>
                  <a:gd name="connsiteY17" fmla="*/ 0 h 110222"/>
                  <a:gd name="connsiteX18" fmla="*/ 687978 w 1211650"/>
                  <a:gd name="connsiteY18" fmla="*/ 0 h 110222"/>
                  <a:gd name="connsiteX19" fmla="*/ 517796 w 1211650"/>
                  <a:gd name="connsiteY19" fmla="*/ 0 h 110222"/>
                  <a:gd name="connsiteX0" fmla="*/ 53749 w 1211650"/>
                  <a:gd name="connsiteY0" fmla="*/ 0 h 110222"/>
                  <a:gd name="connsiteX1" fmla="*/ 517796 w 1211650"/>
                  <a:gd name="connsiteY1" fmla="*/ 0 h 110222"/>
                  <a:gd name="connsiteX2" fmla="*/ 513351 w 1211650"/>
                  <a:gd name="connsiteY2" fmla="*/ 4445 h 110222"/>
                  <a:gd name="connsiteX3" fmla="*/ 513351 w 1211650"/>
                  <a:gd name="connsiteY3" fmla="*/ 34924 h 110222"/>
                  <a:gd name="connsiteX4" fmla="*/ 520971 w 1211650"/>
                  <a:gd name="connsiteY4" fmla="*/ 42544 h 110222"/>
                  <a:gd name="connsiteX5" fmla="*/ 684803 w 1211650"/>
                  <a:gd name="connsiteY5" fmla="*/ 42544 h 110222"/>
                  <a:gd name="connsiteX6" fmla="*/ 692423 w 1211650"/>
                  <a:gd name="connsiteY6" fmla="*/ 34924 h 110222"/>
                  <a:gd name="connsiteX7" fmla="*/ 692423 w 1211650"/>
                  <a:gd name="connsiteY7" fmla="*/ 4445 h 110222"/>
                  <a:gd name="connsiteX8" fmla="*/ 687978 w 1211650"/>
                  <a:gd name="connsiteY8" fmla="*/ 0 h 110222"/>
                  <a:gd name="connsiteX9" fmla="*/ 1157901 w 1211650"/>
                  <a:gd name="connsiteY9" fmla="*/ 0 h 110222"/>
                  <a:gd name="connsiteX10" fmla="*/ 1211650 w 1211650"/>
                  <a:gd name="connsiteY10" fmla="*/ 53749 h 110222"/>
                  <a:gd name="connsiteX11" fmla="*/ 1211650 w 1211650"/>
                  <a:gd name="connsiteY11" fmla="*/ 56473 h 110222"/>
                  <a:gd name="connsiteX12" fmla="*/ 1157901 w 1211650"/>
                  <a:gd name="connsiteY12" fmla="*/ 110222 h 110222"/>
                  <a:gd name="connsiteX13" fmla="*/ 53749 w 1211650"/>
                  <a:gd name="connsiteY13" fmla="*/ 110222 h 110222"/>
                  <a:gd name="connsiteX14" fmla="*/ 0 w 1211650"/>
                  <a:gd name="connsiteY14" fmla="*/ 56473 h 110222"/>
                  <a:gd name="connsiteX15" fmla="*/ 0 w 1211650"/>
                  <a:gd name="connsiteY15" fmla="*/ 53749 h 110222"/>
                  <a:gd name="connsiteX16" fmla="*/ 53749 w 1211650"/>
                  <a:gd name="connsiteY16" fmla="*/ 0 h 110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11650" h="110222">
                    <a:moveTo>
                      <a:pt x="53749" y="0"/>
                    </a:moveTo>
                    <a:lnTo>
                      <a:pt x="517796" y="0"/>
                    </a:lnTo>
                    <a:lnTo>
                      <a:pt x="513351" y="4445"/>
                    </a:lnTo>
                    <a:lnTo>
                      <a:pt x="513351" y="34924"/>
                    </a:lnTo>
                    <a:cubicBezTo>
                      <a:pt x="513351" y="39132"/>
                      <a:pt x="516763" y="42544"/>
                      <a:pt x="520971" y="42544"/>
                    </a:cubicBezTo>
                    <a:lnTo>
                      <a:pt x="684803" y="42544"/>
                    </a:lnTo>
                    <a:cubicBezTo>
                      <a:pt x="689011" y="42544"/>
                      <a:pt x="692423" y="39132"/>
                      <a:pt x="692423" y="34924"/>
                    </a:cubicBezTo>
                    <a:lnTo>
                      <a:pt x="692423" y="4445"/>
                    </a:lnTo>
                    <a:lnTo>
                      <a:pt x="687978" y="0"/>
                    </a:lnTo>
                    <a:lnTo>
                      <a:pt x="1157901" y="0"/>
                    </a:lnTo>
                    <a:cubicBezTo>
                      <a:pt x="1187586" y="0"/>
                      <a:pt x="1211650" y="24064"/>
                      <a:pt x="1211650" y="53749"/>
                    </a:cubicBezTo>
                    <a:lnTo>
                      <a:pt x="1211650" y="56473"/>
                    </a:lnTo>
                    <a:cubicBezTo>
                      <a:pt x="1211650" y="86158"/>
                      <a:pt x="1187586" y="110222"/>
                      <a:pt x="1157901" y="110222"/>
                    </a:cubicBezTo>
                    <a:lnTo>
                      <a:pt x="53749" y="110222"/>
                    </a:lnTo>
                    <a:cubicBezTo>
                      <a:pt x="24064" y="110222"/>
                      <a:pt x="0" y="86158"/>
                      <a:pt x="0" y="56473"/>
                    </a:cubicBezTo>
                    <a:lnTo>
                      <a:pt x="0" y="53749"/>
                    </a:lnTo>
                    <a:cubicBezTo>
                      <a:pt x="0" y="24064"/>
                      <a:pt x="24064" y="0"/>
                      <a:pt x="5374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 dirty="0">
                  <a:solidFill>
                    <a:srgbClr val="005073"/>
                  </a:solidFill>
                </a:endParaRPr>
              </a:p>
            </p:txBody>
          </p:sp>
        </p:grpSp>
      </p:grpSp>
      <p:pic>
        <p:nvPicPr>
          <p:cNvPr id="451" name="Picture 4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5382" y="1960299"/>
            <a:ext cx="858041" cy="858041"/>
          </a:xfrm>
          <a:prstGeom prst="rect">
            <a:avLst/>
          </a:prstGeom>
        </p:spPr>
      </p:pic>
      <p:pic>
        <p:nvPicPr>
          <p:cNvPr id="452" name="Picture 4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0049" y="2626923"/>
            <a:ext cx="755534" cy="755534"/>
          </a:xfrm>
          <a:prstGeom prst="rect">
            <a:avLst/>
          </a:prstGeom>
          <a:noFill/>
        </p:spPr>
      </p:pic>
      <p:pic>
        <p:nvPicPr>
          <p:cNvPr id="453" name="Picture 45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7594" y="3498762"/>
            <a:ext cx="955477" cy="398115"/>
          </a:xfrm>
          <a:prstGeom prst="rect">
            <a:avLst/>
          </a:prstGeom>
          <a:noFill/>
        </p:spPr>
      </p:pic>
      <p:grpSp>
        <p:nvGrpSpPr>
          <p:cNvPr id="457" name="Group 456"/>
          <p:cNvGrpSpPr/>
          <p:nvPr/>
        </p:nvGrpSpPr>
        <p:grpSpPr>
          <a:xfrm>
            <a:off x="6318430" y="1883508"/>
            <a:ext cx="347035" cy="364433"/>
            <a:chOff x="12499975" y="4474291"/>
            <a:chExt cx="601662" cy="631826"/>
          </a:xfrm>
          <a:solidFill>
            <a:schemeClr val="bg2">
              <a:lumMod val="50000"/>
            </a:schemeClr>
          </a:solidFill>
        </p:grpSpPr>
        <p:sp>
          <p:nvSpPr>
            <p:cNvPr id="458" name="Freeform 11"/>
            <p:cNvSpPr>
              <a:spLocks noEditPoints="1"/>
            </p:cNvSpPr>
            <p:nvPr/>
          </p:nvSpPr>
          <p:spPr bwMode="auto">
            <a:xfrm>
              <a:off x="12499975" y="4474291"/>
              <a:ext cx="601662" cy="147638"/>
            </a:xfrm>
            <a:custGeom>
              <a:avLst/>
              <a:gdLst>
                <a:gd name="T0" fmla="*/ 0 w 215"/>
                <a:gd name="T1" fmla="*/ 53 h 53"/>
                <a:gd name="T2" fmla="*/ 215 w 215"/>
                <a:gd name="T3" fmla="*/ 53 h 53"/>
                <a:gd name="T4" fmla="*/ 215 w 215"/>
                <a:gd name="T5" fmla="*/ 0 h 53"/>
                <a:gd name="T6" fmla="*/ 0 w 215"/>
                <a:gd name="T7" fmla="*/ 0 h 53"/>
                <a:gd name="T8" fmla="*/ 0 w 215"/>
                <a:gd name="T9" fmla="*/ 53 h 53"/>
                <a:gd name="T10" fmla="*/ 201 w 215"/>
                <a:gd name="T11" fmla="*/ 6 h 53"/>
                <a:gd name="T12" fmla="*/ 207 w 215"/>
                <a:gd name="T13" fmla="*/ 13 h 53"/>
                <a:gd name="T14" fmla="*/ 201 w 215"/>
                <a:gd name="T15" fmla="*/ 20 h 53"/>
                <a:gd name="T16" fmla="*/ 194 w 215"/>
                <a:gd name="T17" fmla="*/ 13 h 53"/>
                <a:gd name="T18" fmla="*/ 201 w 215"/>
                <a:gd name="T19" fmla="*/ 6 h 53"/>
                <a:gd name="T20" fmla="*/ 201 w 215"/>
                <a:gd name="T21" fmla="*/ 35 h 53"/>
                <a:gd name="T22" fmla="*/ 207 w 215"/>
                <a:gd name="T23" fmla="*/ 41 h 53"/>
                <a:gd name="T24" fmla="*/ 201 w 215"/>
                <a:gd name="T25" fmla="*/ 48 h 53"/>
                <a:gd name="T26" fmla="*/ 194 w 215"/>
                <a:gd name="T27" fmla="*/ 41 h 53"/>
                <a:gd name="T28" fmla="*/ 201 w 215"/>
                <a:gd name="T29" fmla="*/ 35 h 53"/>
                <a:gd name="T30" fmla="*/ 83 w 215"/>
                <a:gd name="T31" fmla="*/ 31 h 53"/>
                <a:gd name="T32" fmla="*/ 83 w 215"/>
                <a:gd name="T33" fmla="*/ 38 h 53"/>
                <a:gd name="T34" fmla="*/ 9 w 215"/>
                <a:gd name="T35" fmla="*/ 38 h 53"/>
                <a:gd name="T36" fmla="*/ 9 w 215"/>
                <a:gd name="T37" fmla="*/ 31 h 53"/>
                <a:gd name="T38" fmla="*/ 83 w 215"/>
                <a:gd name="T39" fmla="*/ 3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3">
                  <a:moveTo>
                    <a:pt x="0" y="53"/>
                  </a:moveTo>
                  <a:cubicBezTo>
                    <a:pt x="215" y="53"/>
                    <a:pt x="215" y="53"/>
                    <a:pt x="215" y="53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3"/>
                  </a:lnTo>
                  <a:close/>
                  <a:moveTo>
                    <a:pt x="201" y="6"/>
                  </a:moveTo>
                  <a:cubicBezTo>
                    <a:pt x="204" y="6"/>
                    <a:pt x="207" y="9"/>
                    <a:pt x="207" y="13"/>
                  </a:cubicBezTo>
                  <a:cubicBezTo>
                    <a:pt x="207" y="17"/>
                    <a:pt x="204" y="20"/>
                    <a:pt x="201" y="20"/>
                  </a:cubicBezTo>
                  <a:cubicBezTo>
                    <a:pt x="197" y="20"/>
                    <a:pt x="194" y="17"/>
                    <a:pt x="194" y="13"/>
                  </a:cubicBezTo>
                  <a:cubicBezTo>
                    <a:pt x="194" y="9"/>
                    <a:pt x="197" y="6"/>
                    <a:pt x="201" y="6"/>
                  </a:cubicBezTo>
                  <a:close/>
                  <a:moveTo>
                    <a:pt x="201" y="35"/>
                  </a:moveTo>
                  <a:cubicBezTo>
                    <a:pt x="204" y="35"/>
                    <a:pt x="207" y="38"/>
                    <a:pt x="207" y="41"/>
                  </a:cubicBezTo>
                  <a:cubicBezTo>
                    <a:pt x="207" y="45"/>
                    <a:pt x="204" y="48"/>
                    <a:pt x="201" y="48"/>
                  </a:cubicBezTo>
                  <a:cubicBezTo>
                    <a:pt x="197" y="48"/>
                    <a:pt x="194" y="45"/>
                    <a:pt x="194" y="41"/>
                  </a:cubicBezTo>
                  <a:cubicBezTo>
                    <a:pt x="194" y="38"/>
                    <a:pt x="197" y="35"/>
                    <a:pt x="201" y="35"/>
                  </a:cubicBezTo>
                  <a:close/>
                  <a:moveTo>
                    <a:pt x="83" y="31"/>
                  </a:moveTo>
                  <a:cubicBezTo>
                    <a:pt x="83" y="38"/>
                    <a:pt x="83" y="38"/>
                    <a:pt x="83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1"/>
                    <a:pt x="9" y="31"/>
                    <a:pt x="9" y="31"/>
                  </a:cubicBezTo>
                  <a:lnTo>
                    <a:pt x="83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>
                <a:solidFill>
                  <a:srgbClr val="FFFFFF"/>
                </a:solidFill>
              </a:endParaRPr>
            </a:p>
          </p:txBody>
        </p:sp>
        <p:sp>
          <p:nvSpPr>
            <p:cNvPr id="459" name="Freeform 12"/>
            <p:cNvSpPr>
              <a:spLocks noEditPoints="1"/>
            </p:cNvSpPr>
            <p:nvPr/>
          </p:nvSpPr>
          <p:spPr bwMode="auto">
            <a:xfrm>
              <a:off x="12499975" y="4947367"/>
              <a:ext cx="601662" cy="158750"/>
            </a:xfrm>
            <a:custGeom>
              <a:avLst/>
              <a:gdLst>
                <a:gd name="T0" fmla="*/ 0 w 215"/>
                <a:gd name="T1" fmla="*/ 57 h 57"/>
                <a:gd name="T2" fmla="*/ 215 w 215"/>
                <a:gd name="T3" fmla="*/ 57 h 57"/>
                <a:gd name="T4" fmla="*/ 215 w 215"/>
                <a:gd name="T5" fmla="*/ 0 h 57"/>
                <a:gd name="T6" fmla="*/ 0 w 215"/>
                <a:gd name="T7" fmla="*/ 0 h 57"/>
                <a:gd name="T8" fmla="*/ 0 w 215"/>
                <a:gd name="T9" fmla="*/ 57 h 57"/>
                <a:gd name="T10" fmla="*/ 201 w 215"/>
                <a:gd name="T11" fmla="*/ 7 h 57"/>
                <a:gd name="T12" fmla="*/ 207 w 215"/>
                <a:gd name="T13" fmla="*/ 14 h 57"/>
                <a:gd name="T14" fmla="*/ 201 w 215"/>
                <a:gd name="T15" fmla="*/ 21 h 57"/>
                <a:gd name="T16" fmla="*/ 194 w 215"/>
                <a:gd name="T17" fmla="*/ 14 h 57"/>
                <a:gd name="T18" fmla="*/ 201 w 215"/>
                <a:gd name="T19" fmla="*/ 7 h 57"/>
                <a:gd name="T20" fmla="*/ 201 w 215"/>
                <a:gd name="T21" fmla="*/ 36 h 57"/>
                <a:gd name="T22" fmla="*/ 207 w 215"/>
                <a:gd name="T23" fmla="*/ 42 h 57"/>
                <a:gd name="T24" fmla="*/ 201 w 215"/>
                <a:gd name="T25" fmla="*/ 49 h 57"/>
                <a:gd name="T26" fmla="*/ 194 w 215"/>
                <a:gd name="T27" fmla="*/ 42 h 57"/>
                <a:gd name="T28" fmla="*/ 201 w 215"/>
                <a:gd name="T29" fmla="*/ 36 h 57"/>
                <a:gd name="T30" fmla="*/ 83 w 215"/>
                <a:gd name="T31" fmla="*/ 35 h 57"/>
                <a:gd name="T32" fmla="*/ 83 w 215"/>
                <a:gd name="T33" fmla="*/ 42 h 57"/>
                <a:gd name="T34" fmla="*/ 9 w 215"/>
                <a:gd name="T35" fmla="*/ 42 h 57"/>
                <a:gd name="T36" fmla="*/ 9 w 215"/>
                <a:gd name="T37" fmla="*/ 35 h 57"/>
                <a:gd name="T38" fmla="*/ 83 w 215"/>
                <a:gd name="T39" fmla="*/ 3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7">
                  <a:moveTo>
                    <a:pt x="0" y="57"/>
                  </a:moveTo>
                  <a:cubicBezTo>
                    <a:pt x="215" y="57"/>
                    <a:pt x="215" y="57"/>
                    <a:pt x="215" y="57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7"/>
                  </a:lnTo>
                  <a:close/>
                  <a:moveTo>
                    <a:pt x="201" y="7"/>
                  </a:moveTo>
                  <a:cubicBezTo>
                    <a:pt x="204" y="7"/>
                    <a:pt x="207" y="10"/>
                    <a:pt x="207" y="14"/>
                  </a:cubicBezTo>
                  <a:cubicBezTo>
                    <a:pt x="207" y="18"/>
                    <a:pt x="204" y="21"/>
                    <a:pt x="201" y="21"/>
                  </a:cubicBezTo>
                  <a:cubicBezTo>
                    <a:pt x="197" y="21"/>
                    <a:pt x="194" y="18"/>
                    <a:pt x="194" y="14"/>
                  </a:cubicBezTo>
                  <a:cubicBezTo>
                    <a:pt x="194" y="10"/>
                    <a:pt x="197" y="7"/>
                    <a:pt x="201" y="7"/>
                  </a:cubicBezTo>
                  <a:close/>
                  <a:moveTo>
                    <a:pt x="201" y="36"/>
                  </a:moveTo>
                  <a:cubicBezTo>
                    <a:pt x="204" y="36"/>
                    <a:pt x="207" y="39"/>
                    <a:pt x="207" y="42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2"/>
                  </a:cubicBezTo>
                  <a:cubicBezTo>
                    <a:pt x="194" y="39"/>
                    <a:pt x="197" y="36"/>
                    <a:pt x="201" y="36"/>
                  </a:cubicBezTo>
                  <a:close/>
                  <a:moveTo>
                    <a:pt x="83" y="35"/>
                  </a:moveTo>
                  <a:cubicBezTo>
                    <a:pt x="83" y="42"/>
                    <a:pt x="83" y="42"/>
                    <a:pt x="83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83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>
                <a:solidFill>
                  <a:srgbClr val="FFFFFF"/>
                </a:solidFill>
              </a:endParaRPr>
            </a:p>
          </p:txBody>
        </p:sp>
        <p:sp>
          <p:nvSpPr>
            <p:cNvPr id="460" name="Freeform 13"/>
            <p:cNvSpPr>
              <a:spLocks noEditPoints="1"/>
            </p:cNvSpPr>
            <p:nvPr/>
          </p:nvSpPr>
          <p:spPr bwMode="auto">
            <a:xfrm>
              <a:off x="12499975" y="4629867"/>
              <a:ext cx="601662" cy="149226"/>
            </a:xfrm>
            <a:custGeom>
              <a:avLst/>
              <a:gdLst>
                <a:gd name="T0" fmla="*/ 0 w 215"/>
                <a:gd name="T1" fmla="*/ 53 h 53"/>
                <a:gd name="T2" fmla="*/ 215 w 215"/>
                <a:gd name="T3" fmla="*/ 53 h 53"/>
                <a:gd name="T4" fmla="*/ 215 w 215"/>
                <a:gd name="T5" fmla="*/ 0 h 53"/>
                <a:gd name="T6" fmla="*/ 0 w 215"/>
                <a:gd name="T7" fmla="*/ 0 h 53"/>
                <a:gd name="T8" fmla="*/ 0 w 215"/>
                <a:gd name="T9" fmla="*/ 53 h 53"/>
                <a:gd name="T10" fmla="*/ 201 w 215"/>
                <a:gd name="T11" fmla="*/ 7 h 53"/>
                <a:gd name="T12" fmla="*/ 207 w 215"/>
                <a:gd name="T13" fmla="*/ 14 h 53"/>
                <a:gd name="T14" fmla="*/ 201 w 215"/>
                <a:gd name="T15" fmla="*/ 20 h 53"/>
                <a:gd name="T16" fmla="*/ 194 w 215"/>
                <a:gd name="T17" fmla="*/ 14 h 53"/>
                <a:gd name="T18" fmla="*/ 201 w 215"/>
                <a:gd name="T19" fmla="*/ 7 h 53"/>
                <a:gd name="T20" fmla="*/ 201 w 215"/>
                <a:gd name="T21" fmla="*/ 35 h 53"/>
                <a:gd name="T22" fmla="*/ 207 w 215"/>
                <a:gd name="T23" fmla="*/ 42 h 53"/>
                <a:gd name="T24" fmla="*/ 201 w 215"/>
                <a:gd name="T25" fmla="*/ 49 h 53"/>
                <a:gd name="T26" fmla="*/ 194 w 215"/>
                <a:gd name="T27" fmla="*/ 42 h 53"/>
                <a:gd name="T28" fmla="*/ 201 w 215"/>
                <a:gd name="T29" fmla="*/ 35 h 53"/>
                <a:gd name="T30" fmla="*/ 83 w 215"/>
                <a:gd name="T31" fmla="*/ 28 h 53"/>
                <a:gd name="T32" fmla="*/ 83 w 215"/>
                <a:gd name="T33" fmla="*/ 35 h 53"/>
                <a:gd name="T34" fmla="*/ 9 w 215"/>
                <a:gd name="T35" fmla="*/ 35 h 53"/>
                <a:gd name="T36" fmla="*/ 9 w 215"/>
                <a:gd name="T37" fmla="*/ 28 h 53"/>
                <a:gd name="T38" fmla="*/ 83 w 215"/>
                <a:gd name="T39" fmla="*/ 2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3">
                  <a:moveTo>
                    <a:pt x="0" y="53"/>
                  </a:moveTo>
                  <a:cubicBezTo>
                    <a:pt x="215" y="53"/>
                    <a:pt x="215" y="53"/>
                    <a:pt x="215" y="53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3"/>
                  </a:lnTo>
                  <a:close/>
                  <a:moveTo>
                    <a:pt x="201" y="7"/>
                  </a:moveTo>
                  <a:cubicBezTo>
                    <a:pt x="204" y="7"/>
                    <a:pt x="207" y="10"/>
                    <a:pt x="207" y="14"/>
                  </a:cubicBezTo>
                  <a:cubicBezTo>
                    <a:pt x="207" y="17"/>
                    <a:pt x="204" y="20"/>
                    <a:pt x="201" y="20"/>
                  </a:cubicBezTo>
                  <a:cubicBezTo>
                    <a:pt x="197" y="20"/>
                    <a:pt x="194" y="17"/>
                    <a:pt x="194" y="14"/>
                  </a:cubicBezTo>
                  <a:cubicBezTo>
                    <a:pt x="194" y="10"/>
                    <a:pt x="197" y="7"/>
                    <a:pt x="201" y="7"/>
                  </a:cubicBezTo>
                  <a:close/>
                  <a:moveTo>
                    <a:pt x="201" y="35"/>
                  </a:moveTo>
                  <a:cubicBezTo>
                    <a:pt x="204" y="35"/>
                    <a:pt x="207" y="38"/>
                    <a:pt x="207" y="42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2"/>
                  </a:cubicBezTo>
                  <a:cubicBezTo>
                    <a:pt x="194" y="38"/>
                    <a:pt x="197" y="35"/>
                    <a:pt x="201" y="35"/>
                  </a:cubicBezTo>
                  <a:close/>
                  <a:moveTo>
                    <a:pt x="83" y="28"/>
                  </a:moveTo>
                  <a:cubicBezTo>
                    <a:pt x="83" y="35"/>
                    <a:pt x="83" y="35"/>
                    <a:pt x="83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28"/>
                    <a:pt x="9" y="28"/>
                    <a:pt x="9" y="28"/>
                  </a:cubicBezTo>
                  <a:lnTo>
                    <a:pt x="83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>
                <a:solidFill>
                  <a:srgbClr val="FFFFFF"/>
                </a:solidFill>
              </a:endParaRPr>
            </a:p>
          </p:txBody>
        </p:sp>
        <p:sp>
          <p:nvSpPr>
            <p:cNvPr id="461" name="Freeform 14"/>
            <p:cNvSpPr>
              <a:spLocks noEditPoints="1"/>
            </p:cNvSpPr>
            <p:nvPr/>
          </p:nvSpPr>
          <p:spPr bwMode="auto">
            <a:xfrm>
              <a:off x="12499975" y="4787021"/>
              <a:ext cx="601662" cy="150814"/>
            </a:xfrm>
            <a:custGeom>
              <a:avLst/>
              <a:gdLst>
                <a:gd name="T0" fmla="*/ 0 w 215"/>
                <a:gd name="T1" fmla="*/ 54 h 54"/>
                <a:gd name="T2" fmla="*/ 215 w 215"/>
                <a:gd name="T3" fmla="*/ 54 h 54"/>
                <a:gd name="T4" fmla="*/ 215 w 215"/>
                <a:gd name="T5" fmla="*/ 0 h 54"/>
                <a:gd name="T6" fmla="*/ 0 w 215"/>
                <a:gd name="T7" fmla="*/ 0 h 54"/>
                <a:gd name="T8" fmla="*/ 0 w 215"/>
                <a:gd name="T9" fmla="*/ 54 h 54"/>
                <a:gd name="T10" fmla="*/ 201 w 215"/>
                <a:gd name="T11" fmla="*/ 8 h 54"/>
                <a:gd name="T12" fmla="*/ 207 w 215"/>
                <a:gd name="T13" fmla="*/ 14 h 54"/>
                <a:gd name="T14" fmla="*/ 201 w 215"/>
                <a:gd name="T15" fmla="*/ 21 h 54"/>
                <a:gd name="T16" fmla="*/ 194 w 215"/>
                <a:gd name="T17" fmla="*/ 14 h 54"/>
                <a:gd name="T18" fmla="*/ 201 w 215"/>
                <a:gd name="T19" fmla="*/ 8 h 54"/>
                <a:gd name="T20" fmla="*/ 201 w 215"/>
                <a:gd name="T21" fmla="*/ 36 h 54"/>
                <a:gd name="T22" fmla="*/ 207 w 215"/>
                <a:gd name="T23" fmla="*/ 43 h 54"/>
                <a:gd name="T24" fmla="*/ 201 w 215"/>
                <a:gd name="T25" fmla="*/ 49 h 54"/>
                <a:gd name="T26" fmla="*/ 194 w 215"/>
                <a:gd name="T27" fmla="*/ 43 h 54"/>
                <a:gd name="T28" fmla="*/ 201 w 215"/>
                <a:gd name="T29" fmla="*/ 36 h 54"/>
                <a:gd name="T30" fmla="*/ 83 w 215"/>
                <a:gd name="T31" fmla="*/ 28 h 54"/>
                <a:gd name="T32" fmla="*/ 83 w 215"/>
                <a:gd name="T33" fmla="*/ 36 h 54"/>
                <a:gd name="T34" fmla="*/ 9 w 215"/>
                <a:gd name="T35" fmla="*/ 36 h 54"/>
                <a:gd name="T36" fmla="*/ 9 w 215"/>
                <a:gd name="T37" fmla="*/ 28 h 54"/>
                <a:gd name="T38" fmla="*/ 83 w 215"/>
                <a:gd name="T39" fmla="*/ 2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4">
                  <a:moveTo>
                    <a:pt x="0" y="54"/>
                  </a:moveTo>
                  <a:cubicBezTo>
                    <a:pt x="215" y="54"/>
                    <a:pt x="215" y="54"/>
                    <a:pt x="215" y="54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4"/>
                  </a:lnTo>
                  <a:close/>
                  <a:moveTo>
                    <a:pt x="201" y="8"/>
                  </a:moveTo>
                  <a:cubicBezTo>
                    <a:pt x="204" y="8"/>
                    <a:pt x="207" y="11"/>
                    <a:pt x="207" y="14"/>
                  </a:cubicBezTo>
                  <a:cubicBezTo>
                    <a:pt x="207" y="18"/>
                    <a:pt x="204" y="21"/>
                    <a:pt x="201" y="21"/>
                  </a:cubicBezTo>
                  <a:cubicBezTo>
                    <a:pt x="197" y="21"/>
                    <a:pt x="194" y="18"/>
                    <a:pt x="194" y="14"/>
                  </a:cubicBezTo>
                  <a:cubicBezTo>
                    <a:pt x="194" y="11"/>
                    <a:pt x="197" y="8"/>
                    <a:pt x="201" y="8"/>
                  </a:cubicBezTo>
                  <a:close/>
                  <a:moveTo>
                    <a:pt x="201" y="36"/>
                  </a:moveTo>
                  <a:cubicBezTo>
                    <a:pt x="204" y="36"/>
                    <a:pt x="207" y="39"/>
                    <a:pt x="207" y="43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3"/>
                  </a:cubicBezTo>
                  <a:cubicBezTo>
                    <a:pt x="194" y="39"/>
                    <a:pt x="197" y="36"/>
                    <a:pt x="201" y="36"/>
                  </a:cubicBezTo>
                  <a:close/>
                  <a:moveTo>
                    <a:pt x="83" y="28"/>
                  </a:moveTo>
                  <a:cubicBezTo>
                    <a:pt x="83" y="36"/>
                    <a:pt x="83" y="36"/>
                    <a:pt x="83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28"/>
                    <a:pt x="9" y="28"/>
                    <a:pt x="9" y="28"/>
                  </a:cubicBezTo>
                  <a:lnTo>
                    <a:pt x="83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>
                <a:solidFill>
                  <a:srgbClr val="FFFFFF"/>
                </a:solidFill>
              </a:endParaRPr>
            </a:p>
          </p:txBody>
        </p:sp>
      </p:grpSp>
      <p:grpSp>
        <p:nvGrpSpPr>
          <p:cNvPr id="462" name="Group 461"/>
          <p:cNvGrpSpPr/>
          <p:nvPr/>
        </p:nvGrpSpPr>
        <p:grpSpPr>
          <a:xfrm>
            <a:off x="6318430" y="2477338"/>
            <a:ext cx="347035" cy="364433"/>
            <a:chOff x="12499975" y="4474291"/>
            <a:chExt cx="601662" cy="631826"/>
          </a:xfrm>
          <a:solidFill>
            <a:schemeClr val="bg2">
              <a:lumMod val="50000"/>
            </a:schemeClr>
          </a:solidFill>
        </p:grpSpPr>
        <p:sp>
          <p:nvSpPr>
            <p:cNvPr id="463" name="Freeform 11"/>
            <p:cNvSpPr>
              <a:spLocks noEditPoints="1"/>
            </p:cNvSpPr>
            <p:nvPr/>
          </p:nvSpPr>
          <p:spPr bwMode="auto">
            <a:xfrm>
              <a:off x="12499975" y="4474291"/>
              <a:ext cx="601662" cy="147638"/>
            </a:xfrm>
            <a:custGeom>
              <a:avLst/>
              <a:gdLst>
                <a:gd name="T0" fmla="*/ 0 w 215"/>
                <a:gd name="T1" fmla="*/ 53 h 53"/>
                <a:gd name="T2" fmla="*/ 215 w 215"/>
                <a:gd name="T3" fmla="*/ 53 h 53"/>
                <a:gd name="T4" fmla="*/ 215 w 215"/>
                <a:gd name="T5" fmla="*/ 0 h 53"/>
                <a:gd name="T6" fmla="*/ 0 w 215"/>
                <a:gd name="T7" fmla="*/ 0 h 53"/>
                <a:gd name="T8" fmla="*/ 0 w 215"/>
                <a:gd name="T9" fmla="*/ 53 h 53"/>
                <a:gd name="T10" fmla="*/ 201 w 215"/>
                <a:gd name="T11" fmla="*/ 6 h 53"/>
                <a:gd name="T12" fmla="*/ 207 w 215"/>
                <a:gd name="T13" fmla="*/ 13 h 53"/>
                <a:gd name="T14" fmla="*/ 201 w 215"/>
                <a:gd name="T15" fmla="*/ 20 h 53"/>
                <a:gd name="T16" fmla="*/ 194 w 215"/>
                <a:gd name="T17" fmla="*/ 13 h 53"/>
                <a:gd name="T18" fmla="*/ 201 w 215"/>
                <a:gd name="T19" fmla="*/ 6 h 53"/>
                <a:gd name="T20" fmla="*/ 201 w 215"/>
                <a:gd name="T21" fmla="*/ 35 h 53"/>
                <a:gd name="T22" fmla="*/ 207 w 215"/>
                <a:gd name="T23" fmla="*/ 41 h 53"/>
                <a:gd name="T24" fmla="*/ 201 w 215"/>
                <a:gd name="T25" fmla="*/ 48 h 53"/>
                <a:gd name="T26" fmla="*/ 194 w 215"/>
                <a:gd name="T27" fmla="*/ 41 h 53"/>
                <a:gd name="T28" fmla="*/ 201 w 215"/>
                <a:gd name="T29" fmla="*/ 35 h 53"/>
                <a:gd name="T30" fmla="*/ 83 w 215"/>
                <a:gd name="T31" fmla="*/ 31 h 53"/>
                <a:gd name="T32" fmla="*/ 83 w 215"/>
                <a:gd name="T33" fmla="*/ 38 h 53"/>
                <a:gd name="T34" fmla="*/ 9 w 215"/>
                <a:gd name="T35" fmla="*/ 38 h 53"/>
                <a:gd name="T36" fmla="*/ 9 w 215"/>
                <a:gd name="T37" fmla="*/ 31 h 53"/>
                <a:gd name="T38" fmla="*/ 83 w 215"/>
                <a:gd name="T39" fmla="*/ 3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3">
                  <a:moveTo>
                    <a:pt x="0" y="53"/>
                  </a:moveTo>
                  <a:cubicBezTo>
                    <a:pt x="215" y="53"/>
                    <a:pt x="215" y="53"/>
                    <a:pt x="215" y="53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3"/>
                  </a:lnTo>
                  <a:close/>
                  <a:moveTo>
                    <a:pt x="201" y="6"/>
                  </a:moveTo>
                  <a:cubicBezTo>
                    <a:pt x="204" y="6"/>
                    <a:pt x="207" y="9"/>
                    <a:pt x="207" y="13"/>
                  </a:cubicBezTo>
                  <a:cubicBezTo>
                    <a:pt x="207" y="17"/>
                    <a:pt x="204" y="20"/>
                    <a:pt x="201" y="20"/>
                  </a:cubicBezTo>
                  <a:cubicBezTo>
                    <a:pt x="197" y="20"/>
                    <a:pt x="194" y="17"/>
                    <a:pt x="194" y="13"/>
                  </a:cubicBezTo>
                  <a:cubicBezTo>
                    <a:pt x="194" y="9"/>
                    <a:pt x="197" y="6"/>
                    <a:pt x="201" y="6"/>
                  </a:cubicBezTo>
                  <a:close/>
                  <a:moveTo>
                    <a:pt x="201" y="35"/>
                  </a:moveTo>
                  <a:cubicBezTo>
                    <a:pt x="204" y="35"/>
                    <a:pt x="207" y="38"/>
                    <a:pt x="207" y="41"/>
                  </a:cubicBezTo>
                  <a:cubicBezTo>
                    <a:pt x="207" y="45"/>
                    <a:pt x="204" y="48"/>
                    <a:pt x="201" y="48"/>
                  </a:cubicBezTo>
                  <a:cubicBezTo>
                    <a:pt x="197" y="48"/>
                    <a:pt x="194" y="45"/>
                    <a:pt x="194" y="41"/>
                  </a:cubicBezTo>
                  <a:cubicBezTo>
                    <a:pt x="194" y="38"/>
                    <a:pt x="197" y="35"/>
                    <a:pt x="201" y="35"/>
                  </a:cubicBezTo>
                  <a:close/>
                  <a:moveTo>
                    <a:pt x="83" y="31"/>
                  </a:moveTo>
                  <a:cubicBezTo>
                    <a:pt x="83" y="38"/>
                    <a:pt x="83" y="38"/>
                    <a:pt x="83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1"/>
                    <a:pt x="9" y="31"/>
                    <a:pt x="9" y="31"/>
                  </a:cubicBezTo>
                  <a:lnTo>
                    <a:pt x="83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>
                <a:solidFill>
                  <a:srgbClr val="FFFFFF"/>
                </a:solidFill>
              </a:endParaRPr>
            </a:p>
          </p:txBody>
        </p:sp>
        <p:sp>
          <p:nvSpPr>
            <p:cNvPr id="464" name="Freeform 12"/>
            <p:cNvSpPr>
              <a:spLocks noEditPoints="1"/>
            </p:cNvSpPr>
            <p:nvPr/>
          </p:nvSpPr>
          <p:spPr bwMode="auto">
            <a:xfrm>
              <a:off x="12499975" y="4947367"/>
              <a:ext cx="601662" cy="158750"/>
            </a:xfrm>
            <a:custGeom>
              <a:avLst/>
              <a:gdLst>
                <a:gd name="T0" fmla="*/ 0 w 215"/>
                <a:gd name="T1" fmla="*/ 57 h 57"/>
                <a:gd name="T2" fmla="*/ 215 w 215"/>
                <a:gd name="T3" fmla="*/ 57 h 57"/>
                <a:gd name="T4" fmla="*/ 215 w 215"/>
                <a:gd name="T5" fmla="*/ 0 h 57"/>
                <a:gd name="T6" fmla="*/ 0 w 215"/>
                <a:gd name="T7" fmla="*/ 0 h 57"/>
                <a:gd name="T8" fmla="*/ 0 w 215"/>
                <a:gd name="T9" fmla="*/ 57 h 57"/>
                <a:gd name="T10" fmla="*/ 201 w 215"/>
                <a:gd name="T11" fmla="*/ 7 h 57"/>
                <a:gd name="T12" fmla="*/ 207 w 215"/>
                <a:gd name="T13" fmla="*/ 14 h 57"/>
                <a:gd name="T14" fmla="*/ 201 w 215"/>
                <a:gd name="T15" fmla="*/ 21 h 57"/>
                <a:gd name="T16" fmla="*/ 194 w 215"/>
                <a:gd name="T17" fmla="*/ 14 h 57"/>
                <a:gd name="T18" fmla="*/ 201 w 215"/>
                <a:gd name="T19" fmla="*/ 7 h 57"/>
                <a:gd name="T20" fmla="*/ 201 w 215"/>
                <a:gd name="T21" fmla="*/ 36 h 57"/>
                <a:gd name="T22" fmla="*/ 207 w 215"/>
                <a:gd name="T23" fmla="*/ 42 h 57"/>
                <a:gd name="T24" fmla="*/ 201 w 215"/>
                <a:gd name="T25" fmla="*/ 49 h 57"/>
                <a:gd name="T26" fmla="*/ 194 w 215"/>
                <a:gd name="T27" fmla="*/ 42 h 57"/>
                <a:gd name="T28" fmla="*/ 201 w 215"/>
                <a:gd name="T29" fmla="*/ 36 h 57"/>
                <a:gd name="T30" fmla="*/ 83 w 215"/>
                <a:gd name="T31" fmla="*/ 35 h 57"/>
                <a:gd name="T32" fmla="*/ 83 w 215"/>
                <a:gd name="T33" fmla="*/ 42 h 57"/>
                <a:gd name="T34" fmla="*/ 9 w 215"/>
                <a:gd name="T35" fmla="*/ 42 h 57"/>
                <a:gd name="T36" fmla="*/ 9 w 215"/>
                <a:gd name="T37" fmla="*/ 35 h 57"/>
                <a:gd name="T38" fmla="*/ 83 w 215"/>
                <a:gd name="T39" fmla="*/ 3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7">
                  <a:moveTo>
                    <a:pt x="0" y="57"/>
                  </a:moveTo>
                  <a:cubicBezTo>
                    <a:pt x="215" y="57"/>
                    <a:pt x="215" y="57"/>
                    <a:pt x="215" y="57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7"/>
                  </a:lnTo>
                  <a:close/>
                  <a:moveTo>
                    <a:pt x="201" y="7"/>
                  </a:moveTo>
                  <a:cubicBezTo>
                    <a:pt x="204" y="7"/>
                    <a:pt x="207" y="10"/>
                    <a:pt x="207" y="14"/>
                  </a:cubicBezTo>
                  <a:cubicBezTo>
                    <a:pt x="207" y="18"/>
                    <a:pt x="204" y="21"/>
                    <a:pt x="201" y="21"/>
                  </a:cubicBezTo>
                  <a:cubicBezTo>
                    <a:pt x="197" y="21"/>
                    <a:pt x="194" y="18"/>
                    <a:pt x="194" y="14"/>
                  </a:cubicBezTo>
                  <a:cubicBezTo>
                    <a:pt x="194" y="10"/>
                    <a:pt x="197" y="7"/>
                    <a:pt x="201" y="7"/>
                  </a:cubicBezTo>
                  <a:close/>
                  <a:moveTo>
                    <a:pt x="201" y="36"/>
                  </a:moveTo>
                  <a:cubicBezTo>
                    <a:pt x="204" y="36"/>
                    <a:pt x="207" y="39"/>
                    <a:pt x="207" y="42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2"/>
                  </a:cubicBezTo>
                  <a:cubicBezTo>
                    <a:pt x="194" y="39"/>
                    <a:pt x="197" y="36"/>
                    <a:pt x="201" y="36"/>
                  </a:cubicBezTo>
                  <a:close/>
                  <a:moveTo>
                    <a:pt x="83" y="35"/>
                  </a:moveTo>
                  <a:cubicBezTo>
                    <a:pt x="83" y="42"/>
                    <a:pt x="83" y="42"/>
                    <a:pt x="83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83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>
                <a:solidFill>
                  <a:srgbClr val="FFFFFF"/>
                </a:solidFill>
              </a:endParaRPr>
            </a:p>
          </p:txBody>
        </p:sp>
        <p:sp>
          <p:nvSpPr>
            <p:cNvPr id="465" name="Freeform 13"/>
            <p:cNvSpPr>
              <a:spLocks noEditPoints="1"/>
            </p:cNvSpPr>
            <p:nvPr/>
          </p:nvSpPr>
          <p:spPr bwMode="auto">
            <a:xfrm>
              <a:off x="12499975" y="4629867"/>
              <a:ext cx="601662" cy="149226"/>
            </a:xfrm>
            <a:custGeom>
              <a:avLst/>
              <a:gdLst>
                <a:gd name="T0" fmla="*/ 0 w 215"/>
                <a:gd name="T1" fmla="*/ 53 h 53"/>
                <a:gd name="T2" fmla="*/ 215 w 215"/>
                <a:gd name="T3" fmla="*/ 53 h 53"/>
                <a:gd name="T4" fmla="*/ 215 w 215"/>
                <a:gd name="T5" fmla="*/ 0 h 53"/>
                <a:gd name="T6" fmla="*/ 0 w 215"/>
                <a:gd name="T7" fmla="*/ 0 h 53"/>
                <a:gd name="T8" fmla="*/ 0 w 215"/>
                <a:gd name="T9" fmla="*/ 53 h 53"/>
                <a:gd name="T10" fmla="*/ 201 w 215"/>
                <a:gd name="T11" fmla="*/ 7 h 53"/>
                <a:gd name="T12" fmla="*/ 207 w 215"/>
                <a:gd name="T13" fmla="*/ 14 h 53"/>
                <a:gd name="T14" fmla="*/ 201 w 215"/>
                <a:gd name="T15" fmla="*/ 20 h 53"/>
                <a:gd name="T16" fmla="*/ 194 w 215"/>
                <a:gd name="T17" fmla="*/ 14 h 53"/>
                <a:gd name="T18" fmla="*/ 201 w 215"/>
                <a:gd name="T19" fmla="*/ 7 h 53"/>
                <a:gd name="T20" fmla="*/ 201 w 215"/>
                <a:gd name="T21" fmla="*/ 35 h 53"/>
                <a:gd name="T22" fmla="*/ 207 w 215"/>
                <a:gd name="T23" fmla="*/ 42 h 53"/>
                <a:gd name="T24" fmla="*/ 201 w 215"/>
                <a:gd name="T25" fmla="*/ 49 h 53"/>
                <a:gd name="T26" fmla="*/ 194 w 215"/>
                <a:gd name="T27" fmla="*/ 42 h 53"/>
                <a:gd name="T28" fmla="*/ 201 w 215"/>
                <a:gd name="T29" fmla="*/ 35 h 53"/>
                <a:gd name="T30" fmla="*/ 83 w 215"/>
                <a:gd name="T31" fmla="*/ 28 h 53"/>
                <a:gd name="T32" fmla="*/ 83 w 215"/>
                <a:gd name="T33" fmla="*/ 35 h 53"/>
                <a:gd name="T34" fmla="*/ 9 w 215"/>
                <a:gd name="T35" fmla="*/ 35 h 53"/>
                <a:gd name="T36" fmla="*/ 9 w 215"/>
                <a:gd name="T37" fmla="*/ 28 h 53"/>
                <a:gd name="T38" fmla="*/ 83 w 215"/>
                <a:gd name="T39" fmla="*/ 2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3">
                  <a:moveTo>
                    <a:pt x="0" y="53"/>
                  </a:moveTo>
                  <a:cubicBezTo>
                    <a:pt x="215" y="53"/>
                    <a:pt x="215" y="53"/>
                    <a:pt x="215" y="53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3"/>
                  </a:lnTo>
                  <a:close/>
                  <a:moveTo>
                    <a:pt x="201" y="7"/>
                  </a:moveTo>
                  <a:cubicBezTo>
                    <a:pt x="204" y="7"/>
                    <a:pt x="207" y="10"/>
                    <a:pt x="207" y="14"/>
                  </a:cubicBezTo>
                  <a:cubicBezTo>
                    <a:pt x="207" y="17"/>
                    <a:pt x="204" y="20"/>
                    <a:pt x="201" y="20"/>
                  </a:cubicBezTo>
                  <a:cubicBezTo>
                    <a:pt x="197" y="20"/>
                    <a:pt x="194" y="17"/>
                    <a:pt x="194" y="14"/>
                  </a:cubicBezTo>
                  <a:cubicBezTo>
                    <a:pt x="194" y="10"/>
                    <a:pt x="197" y="7"/>
                    <a:pt x="201" y="7"/>
                  </a:cubicBezTo>
                  <a:close/>
                  <a:moveTo>
                    <a:pt x="201" y="35"/>
                  </a:moveTo>
                  <a:cubicBezTo>
                    <a:pt x="204" y="35"/>
                    <a:pt x="207" y="38"/>
                    <a:pt x="207" y="42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2"/>
                  </a:cubicBezTo>
                  <a:cubicBezTo>
                    <a:pt x="194" y="38"/>
                    <a:pt x="197" y="35"/>
                    <a:pt x="201" y="35"/>
                  </a:cubicBezTo>
                  <a:close/>
                  <a:moveTo>
                    <a:pt x="83" y="28"/>
                  </a:moveTo>
                  <a:cubicBezTo>
                    <a:pt x="83" y="35"/>
                    <a:pt x="83" y="35"/>
                    <a:pt x="83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28"/>
                    <a:pt x="9" y="28"/>
                    <a:pt x="9" y="28"/>
                  </a:cubicBezTo>
                  <a:lnTo>
                    <a:pt x="83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>
                <a:solidFill>
                  <a:srgbClr val="FFFFFF"/>
                </a:solidFill>
              </a:endParaRPr>
            </a:p>
          </p:txBody>
        </p:sp>
        <p:sp>
          <p:nvSpPr>
            <p:cNvPr id="466" name="Freeform 14"/>
            <p:cNvSpPr>
              <a:spLocks noEditPoints="1"/>
            </p:cNvSpPr>
            <p:nvPr/>
          </p:nvSpPr>
          <p:spPr bwMode="auto">
            <a:xfrm>
              <a:off x="12499975" y="4787021"/>
              <a:ext cx="601662" cy="150814"/>
            </a:xfrm>
            <a:custGeom>
              <a:avLst/>
              <a:gdLst>
                <a:gd name="T0" fmla="*/ 0 w 215"/>
                <a:gd name="T1" fmla="*/ 54 h 54"/>
                <a:gd name="T2" fmla="*/ 215 w 215"/>
                <a:gd name="T3" fmla="*/ 54 h 54"/>
                <a:gd name="T4" fmla="*/ 215 w 215"/>
                <a:gd name="T5" fmla="*/ 0 h 54"/>
                <a:gd name="T6" fmla="*/ 0 w 215"/>
                <a:gd name="T7" fmla="*/ 0 h 54"/>
                <a:gd name="T8" fmla="*/ 0 w 215"/>
                <a:gd name="T9" fmla="*/ 54 h 54"/>
                <a:gd name="T10" fmla="*/ 201 w 215"/>
                <a:gd name="T11" fmla="*/ 8 h 54"/>
                <a:gd name="T12" fmla="*/ 207 w 215"/>
                <a:gd name="T13" fmla="*/ 14 h 54"/>
                <a:gd name="T14" fmla="*/ 201 w 215"/>
                <a:gd name="T15" fmla="*/ 21 h 54"/>
                <a:gd name="T16" fmla="*/ 194 w 215"/>
                <a:gd name="T17" fmla="*/ 14 h 54"/>
                <a:gd name="T18" fmla="*/ 201 w 215"/>
                <a:gd name="T19" fmla="*/ 8 h 54"/>
                <a:gd name="T20" fmla="*/ 201 w 215"/>
                <a:gd name="T21" fmla="*/ 36 h 54"/>
                <a:gd name="T22" fmla="*/ 207 w 215"/>
                <a:gd name="T23" fmla="*/ 43 h 54"/>
                <a:gd name="T24" fmla="*/ 201 w 215"/>
                <a:gd name="T25" fmla="*/ 49 h 54"/>
                <a:gd name="T26" fmla="*/ 194 w 215"/>
                <a:gd name="T27" fmla="*/ 43 h 54"/>
                <a:gd name="T28" fmla="*/ 201 w 215"/>
                <a:gd name="T29" fmla="*/ 36 h 54"/>
                <a:gd name="T30" fmla="*/ 83 w 215"/>
                <a:gd name="T31" fmla="*/ 28 h 54"/>
                <a:gd name="T32" fmla="*/ 83 w 215"/>
                <a:gd name="T33" fmla="*/ 36 h 54"/>
                <a:gd name="T34" fmla="*/ 9 w 215"/>
                <a:gd name="T35" fmla="*/ 36 h 54"/>
                <a:gd name="T36" fmla="*/ 9 w 215"/>
                <a:gd name="T37" fmla="*/ 28 h 54"/>
                <a:gd name="T38" fmla="*/ 83 w 215"/>
                <a:gd name="T39" fmla="*/ 2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4">
                  <a:moveTo>
                    <a:pt x="0" y="54"/>
                  </a:moveTo>
                  <a:cubicBezTo>
                    <a:pt x="215" y="54"/>
                    <a:pt x="215" y="54"/>
                    <a:pt x="215" y="54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4"/>
                  </a:lnTo>
                  <a:close/>
                  <a:moveTo>
                    <a:pt x="201" y="8"/>
                  </a:moveTo>
                  <a:cubicBezTo>
                    <a:pt x="204" y="8"/>
                    <a:pt x="207" y="11"/>
                    <a:pt x="207" y="14"/>
                  </a:cubicBezTo>
                  <a:cubicBezTo>
                    <a:pt x="207" y="18"/>
                    <a:pt x="204" y="21"/>
                    <a:pt x="201" y="21"/>
                  </a:cubicBezTo>
                  <a:cubicBezTo>
                    <a:pt x="197" y="21"/>
                    <a:pt x="194" y="18"/>
                    <a:pt x="194" y="14"/>
                  </a:cubicBezTo>
                  <a:cubicBezTo>
                    <a:pt x="194" y="11"/>
                    <a:pt x="197" y="8"/>
                    <a:pt x="201" y="8"/>
                  </a:cubicBezTo>
                  <a:close/>
                  <a:moveTo>
                    <a:pt x="201" y="36"/>
                  </a:moveTo>
                  <a:cubicBezTo>
                    <a:pt x="204" y="36"/>
                    <a:pt x="207" y="39"/>
                    <a:pt x="207" y="43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3"/>
                  </a:cubicBezTo>
                  <a:cubicBezTo>
                    <a:pt x="194" y="39"/>
                    <a:pt x="197" y="36"/>
                    <a:pt x="201" y="36"/>
                  </a:cubicBezTo>
                  <a:close/>
                  <a:moveTo>
                    <a:pt x="83" y="28"/>
                  </a:moveTo>
                  <a:cubicBezTo>
                    <a:pt x="83" y="36"/>
                    <a:pt x="83" y="36"/>
                    <a:pt x="83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28"/>
                    <a:pt x="9" y="28"/>
                    <a:pt x="9" y="28"/>
                  </a:cubicBezTo>
                  <a:lnTo>
                    <a:pt x="83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>
                <a:solidFill>
                  <a:srgbClr val="FFFFFF"/>
                </a:solidFill>
              </a:endParaRPr>
            </a:p>
          </p:txBody>
        </p:sp>
      </p:grpSp>
      <p:grpSp>
        <p:nvGrpSpPr>
          <p:cNvPr id="467" name="Group 466"/>
          <p:cNvGrpSpPr/>
          <p:nvPr/>
        </p:nvGrpSpPr>
        <p:grpSpPr>
          <a:xfrm>
            <a:off x="2027977" y="1405781"/>
            <a:ext cx="473500" cy="1914028"/>
            <a:chOff x="2027977" y="1393967"/>
            <a:chExt cx="473500" cy="1914028"/>
          </a:xfrm>
        </p:grpSpPr>
        <p:grpSp>
          <p:nvGrpSpPr>
            <p:cNvPr id="468" name="Group 467"/>
            <p:cNvGrpSpPr/>
            <p:nvPr/>
          </p:nvGrpSpPr>
          <p:grpSpPr>
            <a:xfrm flipH="1">
              <a:off x="2097484" y="2922596"/>
              <a:ext cx="293436" cy="385399"/>
              <a:chOff x="10013093" y="3680995"/>
              <a:chExt cx="575117" cy="755355"/>
            </a:xfrm>
            <a:solidFill>
              <a:srgbClr val="FFFFFF">
                <a:lumMod val="50000"/>
              </a:srgbClr>
            </a:solidFill>
          </p:grpSpPr>
          <p:grpSp>
            <p:nvGrpSpPr>
              <p:cNvPr id="475" name="Group 474"/>
              <p:cNvGrpSpPr/>
              <p:nvPr/>
            </p:nvGrpSpPr>
            <p:grpSpPr>
              <a:xfrm>
                <a:off x="10013093" y="3680995"/>
                <a:ext cx="575117" cy="456762"/>
                <a:chOff x="5388794" y="3074229"/>
                <a:chExt cx="465561" cy="369751"/>
              </a:xfrm>
              <a:grpFill/>
            </p:grpSpPr>
            <p:sp>
              <p:nvSpPr>
                <p:cNvPr id="483" name="Rectangle 15"/>
                <p:cNvSpPr/>
                <p:nvPr/>
              </p:nvSpPr>
              <p:spPr>
                <a:xfrm>
                  <a:off x="5671118" y="3074229"/>
                  <a:ext cx="183237" cy="369751"/>
                </a:xfrm>
                <a:custGeom>
                  <a:avLst/>
                  <a:gdLst>
                    <a:gd name="connsiteX0" fmla="*/ 26212 w 894591"/>
                    <a:gd name="connsiteY0" fmla="*/ 341866 h 1855484"/>
                    <a:gd name="connsiteX1" fmla="*/ 110891 w 894591"/>
                    <a:gd name="connsiteY1" fmla="*/ 368152 h 1855484"/>
                    <a:gd name="connsiteX2" fmla="*/ 551136 w 894591"/>
                    <a:gd name="connsiteY2" fmla="*/ 1032328 h 1855484"/>
                    <a:gd name="connsiteX3" fmla="*/ 428031 w 894591"/>
                    <a:gd name="connsiteY3" fmla="*/ 1435347 h 1855484"/>
                    <a:gd name="connsiteX4" fmla="*/ 367158 w 894591"/>
                    <a:gd name="connsiteY4" fmla="*/ 1512820 h 1855484"/>
                    <a:gd name="connsiteX5" fmla="*/ 316481 w 894591"/>
                    <a:gd name="connsiteY5" fmla="*/ 1392934 h 1855484"/>
                    <a:gd name="connsiteX6" fmla="*/ 333329 w 894591"/>
                    <a:gd name="connsiteY6" fmla="*/ 1371492 h 1855484"/>
                    <a:gd name="connsiteX7" fmla="*/ 436929 w 894591"/>
                    <a:gd name="connsiteY7" fmla="*/ 1032328 h 1855484"/>
                    <a:gd name="connsiteX8" fmla="*/ 66436 w 894591"/>
                    <a:gd name="connsiteY8" fmla="*/ 473384 h 1855484"/>
                    <a:gd name="connsiteX9" fmla="*/ 26212 w 894591"/>
                    <a:gd name="connsiteY9" fmla="*/ 460898 h 1855484"/>
                    <a:gd name="connsiteX10" fmla="*/ 26212 w 894591"/>
                    <a:gd name="connsiteY10" fmla="*/ 341866 h 1855484"/>
                    <a:gd name="connsiteX11" fmla="*/ 26212 w 894591"/>
                    <a:gd name="connsiteY11" fmla="*/ 0 h 1855484"/>
                    <a:gd name="connsiteX12" fmla="*/ 48056 w 894591"/>
                    <a:gd name="connsiteY12" fmla="*/ 3334 h 1855484"/>
                    <a:gd name="connsiteX13" fmla="*/ 894591 w 894591"/>
                    <a:gd name="connsiteY13" fmla="*/ 1041997 h 1855484"/>
                    <a:gd name="connsiteX14" fmla="*/ 528212 w 894591"/>
                    <a:gd name="connsiteY14" fmla="*/ 1843667 h 1855484"/>
                    <a:gd name="connsiteX15" fmla="*/ 512005 w 894591"/>
                    <a:gd name="connsiteY15" fmla="*/ 1855484 h 1855484"/>
                    <a:gd name="connsiteX16" fmla="*/ 462230 w 894591"/>
                    <a:gd name="connsiteY16" fmla="*/ 1737733 h 1855484"/>
                    <a:gd name="connsiteX17" fmla="*/ 490542 w 894591"/>
                    <a:gd name="connsiteY17" fmla="*/ 1714086 h 1855484"/>
                    <a:gd name="connsiteX18" fmla="*/ 773664 w 894591"/>
                    <a:gd name="connsiteY18" fmla="*/ 1041997 h 1855484"/>
                    <a:gd name="connsiteX19" fmla="*/ 113700 w 894591"/>
                    <a:gd name="connsiteY19" fmla="*/ 144949 h 1855484"/>
                    <a:gd name="connsiteX20" fmla="*/ 26212 w 894591"/>
                    <a:gd name="connsiteY20" fmla="*/ 122454 h 1855484"/>
                    <a:gd name="connsiteX21" fmla="*/ 26212 w 894591"/>
                    <a:gd name="connsiteY21" fmla="*/ 0 h 1855484"/>
                    <a:gd name="connsiteX0" fmla="*/ 49915 w 918294"/>
                    <a:gd name="connsiteY0" fmla="*/ 341866 h 1855484"/>
                    <a:gd name="connsiteX1" fmla="*/ 134594 w 918294"/>
                    <a:gd name="connsiteY1" fmla="*/ 368152 h 1855484"/>
                    <a:gd name="connsiteX2" fmla="*/ 574839 w 918294"/>
                    <a:gd name="connsiteY2" fmla="*/ 1032328 h 1855484"/>
                    <a:gd name="connsiteX3" fmla="*/ 451734 w 918294"/>
                    <a:gd name="connsiteY3" fmla="*/ 1435347 h 1855484"/>
                    <a:gd name="connsiteX4" fmla="*/ 390861 w 918294"/>
                    <a:gd name="connsiteY4" fmla="*/ 1512820 h 1855484"/>
                    <a:gd name="connsiteX5" fmla="*/ 340184 w 918294"/>
                    <a:gd name="connsiteY5" fmla="*/ 1392934 h 1855484"/>
                    <a:gd name="connsiteX6" fmla="*/ 357032 w 918294"/>
                    <a:gd name="connsiteY6" fmla="*/ 1371492 h 1855484"/>
                    <a:gd name="connsiteX7" fmla="*/ 460632 w 918294"/>
                    <a:gd name="connsiteY7" fmla="*/ 1032328 h 1855484"/>
                    <a:gd name="connsiteX8" fmla="*/ 90139 w 918294"/>
                    <a:gd name="connsiteY8" fmla="*/ 473384 h 1855484"/>
                    <a:gd name="connsiteX9" fmla="*/ 49915 w 918294"/>
                    <a:gd name="connsiteY9" fmla="*/ 460898 h 1855484"/>
                    <a:gd name="connsiteX10" fmla="*/ 49915 w 918294"/>
                    <a:gd name="connsiteY10" fmla="*/ 341866 h 1855484"/>
                    <a:gd name="connsiteX11" fmla="*/ 49915 w 918294"/>
                    <a:gd name="connsiteY11" fmla="*/ 0 h 1855484"/>
                    <a:gd name="connsiteX12" fmla="*/ 71759 w 918294"/>
                    <a:gd name="connsiteY12" fmla="*/ 3334 h 1855484"/>
                    <a:gd name="connsiteX13" fmla="*/ 918294 w 918294"/>
                    <a:gd name="connsiteY13" fmla="*/ 1041997 h 1855484"/>
                    <a:gd name="connsiteX14" fmla="*/ 551915 w 918294"/>
                    <a:gd name="connsiteY14" fmla="*/ 1843667 h 1855484"/>
                    <a:gd name="connsiteX15" fmla="*/ 535708 w 918294"/>
                    <a:gd name="connsiteY15" fmla="*/ 1855484 h 1855484"/>
                    <a:gd name="connsiteX16" fmla="*/ 485933 w 918294"/>
                    <a:gd name="connsiteY16" fmla="*/ 1737733 h 1855484"/>
                    <a:gd name="connsiteX17" fmla="*/ 514245 w 918294"/>
                    <a:gd name="connsiteY17" fmla="*/ 1714086 h 1855484"/>
                    <a:gd name="connsiteX18" fmla="*/ 797367 w 918294"/>
                    <a:gd name="connsiteY18" fmla="*/ 1041997 h 1855484"/>
                    <a:gd name="connsiteX19" fmla="*/ 137403 w 918294"/>
                    <a:gd name="connsiteY19" fmla="*/ 144949 h 1855484"/>
                    <a:gd name="connsiteX20" fmla="*/ 49915 w 918294"/>
                    <a:gd name="connsiteY20" fmla="*/ 122454 h 1855484"/>
                    <a:gd name="connsiteX21" fmla="*/ 49915 w 918294"/>
                    <a:gd name="connsiteY21" fmla="*/ 0 h 1855484"/>
                    <a:gd name="connsiteX0" fmla="*/ 49915 w 918294"/>
                    <a:gd name="connsiteY0" fmla="*/ 341866 h 1855484"/>
                    <a:gd name="connsiteX1" fmla="*/ 134594 w 918294"/>
                    <a:gd name="connsiteY1" fmla="*/ 368152 h 1855484"/>
                    <a:gd name="connsiteX2" fmla="*/ 574839 w 918294"/>
                    <a:gd name="connsiteY2" fmla="*/ 1032328 h 1855484"/>
                    <a:gd name="connsiteX3" fmla="*/ 451734 w 918294"/>
                    <a:gd name="connsiteY3" fmla="*/ 1435347 h 1855484"/>
                    <a:gd name="connsiteX4" fmla="*/ 390861 w 918294"/>
                    <a:gd name="connsiteY4" fmla="*/ 1512820 h 1855484"/>
                    <a:gd name="connsiteX5" fmla="*/ 340184 w 918294"/>
                    <a:gd name="connsiteY5" fmla="*/ 1392934 h 1855484"/>
                    <a:gd name="connsiteX6" fmla="*/ 357032 w 918294"/>
                    <a:gd name="connsiteY6" fmla="*/ 1371492 h 1855484"/>
                    <a:gd name="connsiteX7" fmla="*/ 460632 w 918294"/>
                    <a:gd name="connsiteY7" fmla="*/ 1032328 h 1855484"/>
                    <a:gd name="connsiteX8" fmla="*/ 90139 w 918294"/>
                    <a:gd name="connsiteY8" fmla="*/ 473384 h 1855484"/>
                    <a:gd name="connsiteX9" fmla="*/ 49915 w 918294"/>
                    <a:gd name="connsiteY9" fmla="*/ 460898 h 1855484"/>
                    <a:gd name="connsiteX10" fmla="*/ 49915 w 918294"/>
                    <a:gd name="connsiteY10" fmla="*/ 341866 h 1855484"/>
                    <a:gd name="connsiteX11" fmla="*/ 49915 w 918294"/>
                    <a:gd name="connsiteY11" fmla="*/ 0 h 1855484"/>
                    <a:gd name="connsiteX12" fmla="*/ 71759 w 918294"/>
                    <a:gd name="connsiteY12" fmla="*/ 3334 h 1855484"/>
                    <a:gd name="connsiteX13" fmla="*/ 918294 w 918294"/>
                    <a:gd name="connsiteY13" fmla="*/ 1041997 h 1855484"/>
                    <a:gd name="connsiteX14" fmla="*/ 551915 w 918294"/>
                    <a:gd name="connsiteY14" fmla="*/ 1843667 h 1855484"/>
                    <a:gd name="connsiteX15" fmla="*/ 535708 w 918294"/>
                    <a:gd name="connsiteY15" fmla="*/ 1855484 h 1855484"/>
                    <a:gd name="connsiteX16" fmla="*/ 485933 w 918294"/>
                    <a:gd name="connsiteY16" fmla="*/ 1737733 h 1855484"/>
                    <a:gd name="connsiteX17" fmla="*/ 514245 w 918294"/>
                    <a:gd name="connsiteY17" fmla="*/ 1714086 h 1855484"/>
                    <a:gd name="connsiteX18" fmla="*/ 797367 w 918294"/>
                    <a:gd name="connsiteY18" fmla="*/ 1041997 h 1855484"/>
                    <a:gd name="connsiteX19" fmla="*/ 137403 w 918294"/>
                    <a:gd name="connsiteY19" fmla="*/ 144949 h 1855484"/>
                    <a:gd name="connsiteX20" fmla="*/ 49915 w 918294"/>
                    <a:gd name="connsiteY20" fmla="*/ 122454 h 1855484"/>
                    <a:gd name="connsiteX21" fmla="*/ 49915 w 918294"/>
                    <a:gd name="connsiteY21" fmla="*/ 0 h 1855484"/>
                    <a:gd name="connsiteX0" fmla="*/ 54504 w 922883"/>
                    <a:gd name="connsiteY0" fmla="*/ 342046 h 1855664"/>
                    <a:gd name="connsiteX1" fmla="*/ 139183 w 922883"/>
                    <a:gd name="connsiteY1" fmla="*/ 368332 h 1855664"/>
                    <a:gd name="connsiteX2" fmla="*/ 579428 w 922883"/>
                    <a:gd name="connsiteY2" fmla="*/ 1032508 h 1855664"/>
                    <a:gd name="connsiteX3" fmla="*/ 456323 w 922883"/>
                    <a:gd name="connsiteY3" fmla="*/ 1435527 h 1855664"/>
                    <a:gd name="connsiteX4" fmla="*/ 395450 w 922883"/>
                    <a:gd name="connsiteY4" fmla="*/ 1513000 h 1855664"/>
                    <a:gd name="connsiteX5" fmla="*/ 344773 w 922883"/>
                    <a:gd name="connsiteY5" fmla="*/ 1393114 h 1855664"/>
                    <a:gd name="connsiteX6" fmla="*/ 361621 w 922883"/>
                    <a:gd name="connsiteY6" fmla="*/ 1371672 h 1855664"/>
                    <a:gd name="connsiteX7" fmla="*/ 465221 w 922883"/>
                    <a:gd name="connsiteY7" fmla="*/ 1032508 h 1855664"/>
                    <a:gd name="connsiteX8" fmla="*/ 94728 w 922883"/>
                    <a:gd name="connsiteY8" fmla="*/ 473564 h 1855664"/>
                    <a:gd name="connsiteX9" fmla="*/ 54504 w 922883"/>
                    <a:gd name="connsiteY9" fmla="*/ 461078 h 1855664"/>
                    <a:gd name="connsiteX10" fmla="*/ 54504 w 922883"/>
                    <a:gd name="connsiteY10" fmla="*/ 342046 h 1855664"/>
                    <a:gd name="connsiteX11" fmla="*/ 54504 w 922883"/>
                    <a:gd name="connsiteY11" fmla="*/ 180 h 1855664"/>
                    <a:gd name="connsiteX12" fmla="*/ 76348 w 922883"/>
                    <a:gd name="connsiteY12" fmla="*/ 3514 h 1855664"/>
                    <a:gd name="connsiteX13" fmla="*/ 922883 w 922883"/>
                    <a:gd name="connsiteY13" fmla="*/ 1042177 h 1855664"/>
                    <a:gd name="connsiteX14" fmla="*/ 556504 w 922883"/>
                    <a:gd name="connsiteY14" fmla="*/ 1843847 h 1855664"/>
                    <a:gd name="connsiteX15" fmla="*/ 540297 w 922883"/>
                    <a:gd name="connsiteY15" fmla="*/ 1855664 h 1855664"/>
                    <a:gd name="connsiteX16" fmla="*/ 490522 w 922883"/>
                    <a:gd name="connsiteY16" fmla="*/ 1737913 h 1855664"/>
                    <a:gd name="connsiteX17" fmla="*/ 518834 w 922883"/>
                    <a:gd name="connsiteY17" fmla="*/ 1714266 h 1855664"/>
                    <a:gd name="connsiteX18" fmla="*/ 801956 w 922883"/>
                    <a:gd name="connsiteY18" fmla="*/ 1042177 h 1855664"/>
                    <a:gd name="connsiteX19" fmla="*/ 141992 w 922883"/>
                    <a:gd name="connsiteY19" fmla="*/ 145129 h 1855664"/>
                    <a:gd name="connsiteX20" fmla="*/ 54504 w 922883"/>
                    <a:gd name="connsiteY20" fmla="*/ 122634 h 1855664"/>
                    <a:gd name="connsiteX21" fmla="*/ 54504 w 922883"/>
                    <a:gd name="connsiteY21" fmla="*/ 180 h 1855664"/>
                    <a:gd name="connsiteX0" fmla="*/ 54504 w 922883"/>
                    <a:gd name="connsiteY0" fmla="*/ 342046 h 1855664"/>
                    <a:gd name="connsiteX1" fmla="*/ 139183 w 922883"/>
                    <a:gd name="connsiteY1" fmla="*/ 368332 h 1855664"/>
                    <a:gd name="connsiteX2" fmla="*/ 579428 w 922883"/>
                    <a:gd name="connsiteY2" fmla="*/ 1032508 h 1855664"/>
                    <a:gd name="connsiteX3" fmla="*/ 456323 w 922883"/>
                    <a:gd name="connsiteY3" fmla="*/ 1435527 h 1855664"/>
                    <a:gd name="connsiteX4" fmla="*/ 395450 w 922883"/>
                    <a:gd name="connsiteY4" fmla="*/ 1513000 h 1855664"/>
                    <a:gd name="connsiteX5" fmla="*/ 344773 w 922883"/>
                    <a:gd name="connsiteY5" fmla="*/ 1393114 h 1855664"/>
                    <a:gd name="connsiteX6" fmla="*/ 361621 w 922883"/>
                    <a:gd name="connsiteY6" fmla="*/ 1371672 h 1855664"/>
                    <a:gd name="connsiteX7" fmla="*/ 465221 w 922883"/>
                    <a:gd name="connsiteY7" fmla="*/ 1032508 h 1855664"/>
                    <a:gd name="connsiteX8" fmla="*/ 94728 w 922883"/>
                    <a:gd name="connsiteY8" fmla="*/ 473564 h 1855664"/>
                    <a:gd name="connsiteX9" fmla="*/ 54504 w 922883"/>
                    <a:gd name="connsiteY9" fmla="*/ 461078 h 1855664"/>
                    <a:gd name="connsiteX10" fmla="*/ 54504 w 922883"/>
                    <a:gd name="connsiteY10" fmla="*/ 342046 h 1855664"/>
                    <a:gd name="connsiteX11" fmla="*/ 54504 w 922883"/>
                    <a:gd name="connsiteY11" fmla="*/ 180 h 1855664"/>
                    <a:gd name="connsiteX12" fmla="*/ 76348 w 922883"/>
                    <a:gd name="connsiteY12" fmla="*/ 3514 h 1855664"/>
                    <a:gd name="connsiteX13" fmla="*/ 922883 w 922883"/>
                    <a:gd name="connsiteY13" fmla="*/ 1042177 h 1855664"/>
                    <a:gd name="connsiteX14" fmla="*/ 556504 w 922883"/>
                    <a:gd name="connsiteY14" fmla="*/ 1843847 h 1855664"/>
                    <a:gd name="connsiteX15" fmla="*/ 540297 w 922883"/>
                    <a:gd name="connsiteY15" fmla="*/ 1855664 h 1855664"/>
                    <a:gd name="connsiteX16" fmla="*/ 490522 w 922883"/>
                    <a:gd name="connsiteY16" fmla="*/ 1737913 h 1855664"/>
                    <a:gd name="connsiteX17" fmla="*/ 518834 w 922883"/>
                    <a:gd name="connsiteY17" fmla="*/ 1714266 h 1855664"/>
                    <a:gd name="connsiteX18" fmla="*/ 801956 w 922883"/>
                    <a:gd name="connsiteY18" fmla="*/ 1042177 h 1855664"/>
                    <a:gd name="connsiteX19" fmla="*/ 141992 w 922883"/>
                    <a:gd name="connsiteY19" fmla="*/ 145129 h 1855664"/>
                    <a:gd name="connsiteX20" fmla="*/ 54504 w 922883"/>
                    <a:gd name="connsiteY20" fmla="*/ 122634 h 1855664"/>
                    <a:gd name="connsiteX21" fmla="*/ 54504 w 922883"/>
                    <a:gd name="connsiteY21" fmla="*/ 180 h 1855664"/>
                    <a:gd name="connsiteX0" fmla="*/ 54504 w 922883"/>
                    <a:gd name="connsiteY0" fmla="*/ 342046 h 1855664"/>
                    <a:gd name="connsiteX1" fmla="*/ 139183 w 922883"/>
                    <a:gd name="connsiteY1" fmla="*/ 368332 h 1855664"/>
                    <a:gd name="connsiteX2" fmla="*/ 579428 w 922883"/>
                    <a:gd name="connsiteY2" fmla="*/ 1032508 h 1855664"/>
                    <a:gd name="connsiteX3" fmla="*/ 456323 w 922883"/>
                    <a:gd name="connsiteY3" fmla="*/ 1435527 h 1855664"/>
                    <a:gd name="connsiteX4" fmla="*/ 395450 w 922883"/>
                    <a:gd name="connsiteY4" fmla="*/ 1513000 h 1855664"/>
                    <a:gd name="connsiteX5" fmla="*/ 344773 w 922883"/>
                    <a:gd name="connsiteY5" fmla="*/ 1393114 h 1855664"/>
                    <a:gd name="connsiteX6" fmla="*/ 361621 w 922883"/>
                    <a:gd name="connsiteY6" fmla="*/ 1371672 h 1855664"/>
                    <a:gd name="connsiteX7" fmla="*/ 465221 w 922883"/>
                    <a:gd name="connsiteY7" fmla="*/ 1032508 h 1855664"/>
                    <a:gd name="connsiteX8" fmla="*/ 94728 w 922883"/>
                    <a:gd name="connsiteY8" fmla="*/ 473564 h 1855664"/>
                    <a:gd name="connsiteX9" fmla="*/ 54504 w 922883"/>
                    <a:gd name="connsiteY9" fmla="*/ 461078 h 1855664"/>
                    <a:gd name="connsiteX10" fmla="*/ 54504 w 922883"/>
                    <a:gd name="connsiteY10" fmla="*/ 342046 h 1855664"/>
                    <a:gd name="connsiteX11" fmla="*/ 54504 w 922883"/>
                    <a:gd name="connsiteY11" fmla="*/ 180 h 1855664"/>
                    <a:gd name="connsiteX12" fmla="*/ 76348 w 922883"/>
                    <a:gd name="connsiteY12" fmla="*/ 3514 h 1855664"/>
                    <a:gd name="connsiteX13" fmla="*/ 922883 w 922883"/>
                    <a:gd name="connsiteY13" fmla="*/ 1042177 h 1855664"/>
                    <a:gd name="connsiteX14" fmla="*/ 556504 w 922883"/>
                    <a:gd name="connsiteY14" fmla="*/ 1843847 h 1855664"/>
                    <a:gd name="connsiteX15" fmla="*/ 540297 w 922883"/>
                    <a:gd name="connsiteY15" fmla="*/ 1855664 h 1855664"/>
                    <a:gd name="connsiteX16" fmla="*/ 490522 w 922883"/>
                    <a:gd name="connsiteY16" fmla="*/ 1737913 h 1855664"/>
                    <a:gd name="connsiteX17" fmla="*/ 518834 w 922883"/>
                    <a:gd name="connsiteY17" fmla="*/ 1714266 h 1855664"/>
                    <a:gd name="connsiteX18" fmla="*/ 801956 w 922883"/>
                    <a:gd name="connsiteY18" fmla="*/ 1042177 h 1855664"/>
                    <a:gd name="connsiteX19" fmla="*/ 141992 w 922883"/>
                    <a:gd name="connsiteY19" fmla="*/ 145129 h 1855664"/>
                    <a:gd name="connsiteX20" fmla="*/ 54504 w 922883"/>
                    <a:gd name="connsiteY20" fmla="*/ 122634 h 1855664"/>
                    <a:gd name="connsiteX21" fmla="*/ 54504 w 922883"/>
                    <a:gd name="connsiteY21" fmla="*/ 180 h 1855664"/>
                    <a:gd name="connsiteX0" fmla="*/ 54504 w 922883"/>
                    <a:gd name="connsiteY0" fmla="*/ 342046 h 1855664"/>
                    <a:gd name="connsiteX1" fmla="*/ 139183 w 922883"/>
                    <a:gd name="connsiteY1" fmla="*/ 368332 h 1855664"/>
                    <a:gd name="connsiteX2" fmla="*/ 579428 w 922883"/>
                    <a:gd name="connsiteY2" fmla="*/ 1032508 h 1855664"/>
                    <a:gd name="connsiteX3" fmla="*/ 456323 w 922883"/>
                    <a:gd name="connsiteY3" fmla="*/ 1435527 h 1855664"/>
                    <a:gd name="connsiteX4" fmla="*/ 395450 w 922883"/>
                    <a:gd name="connsiteY4" fmla="*/ 1513000 h 1855664"/>
                    <a:gd name="connsiteX5" fmla="*/ 344773 w 922883"/>
                    <a:gd name="connsiteY5" fmla="*/ 1393114 h 1855664"/>
                    <a:gd name="connsiteX6" fmla="*/ 361621 w 922883"/>
                    <a:gd name="connsiteY6" fmla="*/ 1371672 h 1855664"/>
                    <a:gd name="connsiteX7" fmla="*/ 465221 w 922883"/>
                    <a:gd name="connsiteY7" fmla="*/ 1032508 h 1855664"/>
                    <a:gd name="connsiteX8" fmla="*/ 94728 w 922883"/>
                    <a:gd name="connsiteY8" fmla="*/ 473564 h 1855664"/>
                    <a:gd name="connsiteX9" fmla="*/ 54504 w 922883"/>
                    <a:gd name="connsiteY9" fmla="*/ 461078 h 1855664"/>
                    <a:gd name="connsiteX10" fmla="*/ 54504 w 922883"/>
                    <a:gd name="connsiteY10" fmla="*/ 342046 h 1855664"/>
                    <a:gd name="connsiteX11" fmla="*/ 54504 w 922883"/>
                    <a:gd name="connsiteY11" fmla="*/ 180 h 1855664"/>
                    <a:gd name="connsiteX12" fmla="*/ 76348 w 922883"/>
                    <a:gd name="connsiteY12" fmla="*/ 3514 h 1855664"/>
                    <a:gd name="connsiteX13" fmla="*/ 922883 w 922883"/>
                    <a:gd name="connsiteY13" fmla="*/ 1042177 h 1855664"/>
                    <a:gd name="connsiteX14" fmla="*/ 556504 w 922883"/>
                    <a:gd name="connsiteY14" fmla="*/ 1843847 h 1855664"/>
                    <a:gd name="connsiteX15" fmla="*/ 540297 w 922883"/>
                    <a:gd name="connsiteY15" fmla="*/ 1855664 h 1855664"/>
                    <a:gd name="connsiteX16" fmla="*/ 490522 w 922883"/>
                    <a:gd name="connsiteY16" fmla="*/ 1737913 h 1855664"/>
                    <a:gd name="connsiteX17" fmla="*/ 518834 w 922883"/>
                    <a:gd name="connsiteY17" fmla="*/ 1714266 h 1855664"/>
                    <a:gd name="connsiteX18" fmla="*/ 801956 w 922883"/>
                    <a:gd name="connsiteY18" fmla="*/ 1042177 h 1855664"/>
                    <a:gd name="connsiteX19" fmla="*/ 141992 w 922883"/>
                    <a:gd name="connsiteY19" fmla="*/ 145129 h 1855664"/>
                    <a:gd name="connsiteX20" fmla="*/ 54504 w 922883"/>
                    <a:gd name="connsiteY20" fmla="*/ 122634 h 1855664"/>
                    <a:gd name="connsiteX21" fmla="*/ 54504 w 922883"/>
                    <a:gd name="connsiteY21" fmla="*/ 180 h 1855664"/>
                    <a:gd name="connsiteX0" fmla="*/ 54504 w 922883"/>
                    <a:gd name="connsiteY0" fmla="*/ 342046 h 1855664"/>
                    <a:gd name="connsiteX1" fmla="*/ 139183 w 922883"/>
                    <a:gd name="connsiteY1" fmla="*/ 368332 h 1855664"/>
                    <a:gd name="connsiteX2" fmla="*/ 579428 w 922883"/>
                    <a:gd name="connsiteY2" fmla="*/ 1032508 h 1855664"/>
                    <a:gd name="connsiteX3" fmla="*/ 456323 w 922883"/>
                    <a:gd name="connsiteY3" fmla="*/ 1435527 h 1855664"/>
                    <a:gd name="connsiteX4" fmla="*/ 395450 w 922883"/>
                    <a:gd name="connsiteY4" fmla="*/ 1513000 h 1855664"/>
                    <a:gd name="connsiteX5" fmla="*/ 344773 w 922883"/>
                    <a:gd name="connsiteY5" fmla="*/ 1393114 h 1855664"/>
                    <a:gd name="connsiteX6" fmla="*/ 361621 w 922883"/>
                    <a:gd name="connsiteY6" fmla="*/ 1371672 h 1855664"/>
                    <a:gd name="connsiteX7" fmla="*/ 465221 w 922883"/>
                    <a:gd name="connsiteY7" fmla="*/ 1032508 h 1855664"/>
                    <a:gd name="connsiteX8" fmla="*/ 94728 w 922883"/>
                    <a:gd name="connsiteY8" fmla="*/ 473564 h 1855664"/>
                    <a:gd name="connsiteX9" fmla="*/ 54504 w 922883"/>
                    <a:gd name="connsiteY9" fmla="*/ 461078 h 1855664"/>
                    <a:gd name="connsiteX10" fmla="*/ 54504 w 922883"/>
                    <a:gd name="connsiteY10" fmla="*/ 342046 h 1855664"/>
                    <a:gd name="connsiteX11" fmla="*/ 54504 w 922883"/>
                    <a:gd name="connsiteY11" fmla="*/ 180 h 1855664"/>
                    <a:gd name="connsiteX12" fmla="*/ 76348 w 922883"/>
                    <a:gd name="connsiteY12" fmla="*/ 3514 h 1855664"/>
                    <a:gd name="connsiteX13" fmla="*/ 922883 w 922883"/>
                    <a:gd name="connsiteY13" fmla="*/ 1042177 h 1855664"/>
                    <a:gd name="connsiteX14" fmla="*/ 556504 w 922883"/>
                    <a:gd name="connsiteY14" fmla="*/ 1843847 h 1855664"/>
                    <a:gd name="connsiteX15" fmla="*/ 540297 w 922883"/>
                    <a:gd name="connsiteY15" fmla="*/ 1855664 h 1855664"/>
                    <a:gd name="connsiteX16" fmla="*/ 490522 w 922883"/>
                    <a:gd name="connsiteY16" fmla="*/ 1737913 h 1855664"/>
                    <a:gd name="connsiteX17" fmla="*/ 518834 w 922883"/>
                    <a:gd name="connsiteY17" fmla="*/ 1714266 h 1855664"/>
                    <a:gd name="connsiteX18" fmla="*/ 801956 w 922883"/>
                    <a:gd name="connsiteY18" fmla="*/ 1042177 h 1855664"/>
                    <a:gd name="connsiteX19" fmla="*/ 141992 w 922883"/>
                    <a:gd name="connsiteY19" fmla="*/ 145129 h 1855664"/>
                    <a:gd name="connsiteX20" fmla="*/ 54504 w 922883"/>
                    <a:gd name="connsiteY20" fmla="*/ 122634 h 1855664"/>
                    <a:gd name="connsiteX21" fmla="*/ 54504 w 922883"/>
                    <a:gd name="connsiteY21" fmla="*/ 180 h 1855664"/>
                    <a:gd name="connsiteX0" fmla="*/ 54504 w 922883"/>
                    <a:gd name="connsiteY0" fmla="*/ 342046 h 1855664"/>
                    <a:gd name="connsiteX1" fmla="*/ 139183 w 922883"/>
                    <a:gd name="connsiteY1" fmla="*/ 368332 h 1855664"/>
                    <a:gd name="connsiteX2" fmla="*/ 579428 w 922883"/>
                    <a:gd name="connsiteY2" fmla="*/ 1032508 h 1855664"/>
                    <a:gd name="connsiteX3" fmla="*/ 456323 w 922883"/>
                    <a:gd name="connsiteY3" fmla="*/ 1435527 h 1855664"/>
                    <a:gd name="connsiteX4" fmla="*/ 395450 w 922883"/>
                    <a:gd name="connsiteY4" fmla="*/ 1513000 h 1855664"/>
                    <a:gd name="connsiteX5" fmla="*/ 344773 w 922883"/>
                    <a:gd name="connsiteY5" fmla="*/ 1393114 h 1855664"/>
                    <a:gd name="connsiteX6" fmla="*/ 361621 w 922883"/>
                    <a:gd name="connsiteY6" fmla="*/ 1371672 h 1855664"/>
                    <a:gd name="connsiteX7" fmla="*/ 465221 w 922883"/>
                    <a:gd name="connsiteY7" fmla="*/ 1032508 h 1855664"/>
                    <a:gd name="connsiteX8" fmla="*/ 94728 w 922883"/>
                    <a:gd name="connsiteY8" fmla="*/ 473564 h 1855664"/>
                    <a:gd name="connsiteX9" fmla="*/ 54504 w 922883"/>
                    <a:gd name="connsiteY9" fmla="*/ 461078 h 1855664"/>
                    <a:gd name="connsiteX10" fmla="*/ 54504 w 922883"/>
                    <a:gd name="connsiteY10" fmla="*/ 342046 h 1855664"/>
                    <a:gd name="connsiteX11" fmla="*/ 54504 w 922883"/>
                    <a:gd name="connsiteY11" fmla="*/ 180 h 1855664"/>
                    <a:gd name="connsiteX12" fmla="*/ 76348 w 922883"/>
                    <a:gd name="connsiteY12" fmla="*/ 3514 h 1855664"/>
                    <a:gd name="connsiteX13" fmla="*/ 922883 w 922883"/>
                    <a:gd name="connsiteY13" fmla="*/ 1042177 h 1855664"/>
                    <a:gd name="connsiteX14" fmla="*/ 556504 w 922883"/>
                    <a:gd name="connsiteY14" fmla="*/ 1843847 h 1855664"/>
                    <a:gd name="connsiteX15" fmla="*/ 540297 w 922883"/>
                    <a:gd name="connsiteY15" fmla="*/ 1855664 h 1855664"/>
                    <a:gd name="connsiteX16" fmla="*/ 490522 w 922883"/>
                    <a:gd name="connsiteY16" fmla="*/ 1737913 h 1855664"/>
                    <a:gd name="connsiteX17" fmla="*/ 518834 w 922883"/>
                    <a:gd name="connsiteY17" fmla="*/ 1714266 h 1855664"/>
                    <a:gd name="connsiteX18" fmla="*/ 801956 w 922883"/>
                    <a:gd name="connsiteY18" fmla="*/ 1042177 h 1855664"/>
                    <a:gd name="connsiteX19" fmla="*/ 141992 w 922883"/>
                    <a:gd name="connsiteY19" fmla="*/ 145129 h 1855664"/>
                    <a:gd name="connsiteX20" fmla="*/ 54504 w 922883"/>
                    <a:gd name="connsiteY20" fmla="*/ 122634 h 1855664"/>
                    <a:gd name="connsiteX21" fmla="*/ 54504 w 922883"/>
                    <a:gd name="connsiteY21" fmla="*/ 180 h 1855664"/>
                    <a:gd name="connsiteX0" fmla="*/ 54504 w 922883"/>
                    <a:gd name="connsiteY0" fmla="*/ 342046 h 1865393"/>
                    <a:gd name="connsiteX1" fmla="*/ 139183 w 922883"/>
                    <a:gd name="connsiteY1" fmla="*/ 368332 h 1865393"/>
                    <a:gd name="connsiteX2" fmla="*/ 579428 w 922883"/>
                    <a:gd name="connsiteY2" fmla="*/ 1032508 h 1865393"/>
                    <a:gd name="connsiteX3" fmla="*/ 456323 w 922883"/>
                    <a:gd name="connsiteY3" fmla="*/ 1435527 h 1865393"/>
                    <a:gd name="connsiteX4" fmla="*/ 395450 w 922883"/>
                    <a:gd name="connsiteY4" fmla="*/ 1513000 h 1865393"/>
                    <a:gd name="connsiteX5" fmla="*/ 344773 w 922883"/>
                    <a:gd name="connsiteY5" fmla="*/ 1393114 h 1865393"/>
                    <a:gd name="connsiteX6" fmla="*/ 361621 w 922883"/>
                    <a:gd name="connsiteY6" fmla="*/ 1371672 h 1865393"/>
                    <a:gd name="connsiteX7" fmla="*/ 465221 w 922883"/>
                    <a:gd name="connsiteY7" fmla="*/ 1032508 h 1865393"/>
                    <a:gd name="connsiteX8" fmla="*/ 94728 w 922883"/>
                    <a:gd name="connsiteY8" fmla="*/ 473564 h 1865393"/>
                    <a:gd name="connsiteX9" fmla="*/ 54504 w 922883"/>
                    <a:gd name="connsiteY9" fmla="*/ 461078 h 1865393"/>
                    <a:gd name="connsiteX10" fmla="*/ 54504 w 922883"/>
                    <a:gd name="connsiteY10" fmla="*/ 342046 h 1865393"/>
                    <a:gd name="connsiteX11" fmla="*/ 54504 w 922883"/>
                    <a:gd name="connsiteY11" fmla="*/ 180 h 1865393"/>
                    <a:gd name="connsiteX12" fmla="*/ 76348 w 922883"/>
                    <a:gd name="connsiteY12" fmla="*/ 3514 h 1865393"/>
                    <a:gd name="connsiteX13" fmla="*/ 922883 w 922883"/>
                    <a:gd name="connsiteY13" fmla="*/ 1042177 h 1865393"/>
                    <a:gd name="connsiteX14" fmla="*/ 556504 w 922883"/>
                    <a:gd name="connsiteY14" fmla="*/ 1843847 h 1865393"/>
                    <a:gd name="connsiteX15" fmla="*/ 540297 w 922883"/>
                    <a:gd name="connsiteY15" fmla="*/ 1855664 h 1865393"/>
                    <a:gd name="connsiteX16" fmla="*/ 490522 w 922883"/>
                    <a:gd name="connsiteY16" fmla="*/ 1737913 h 1865393"/>
                    <a:gd name="connsiteX17" fmla="*/ 518834 w 922883"/>
                    <a:gd name="connsiteY17" fmla="*/ 1714266 h 1865393"/>
                    <a:gd name="connsiteX18" fmla="*/ 801956 w 922883"/>
                    <a:gd name="connsiteY18" fmla="*/ 1042177 h 1865393"/>
                    <a:gd name="connsiteX19" fmla="*/ 141992 w 922883"/>
                    <a:gd name="connsiteY19" fmla="*/ 145129 h 1865393"/>
                    <a:gd name="connsiteX20" fmla="*/ 54504 w 922883"/>
                    <a:gd name="connsiteY20" fmla="*/ 122634 h 1865393"/>
                    <a:gd name="connsiteX21" fmla="*/ 54504 w 922883"/>
                    <a:gd name="connsiteY21" fmla="*/ 180 h 1865393"/>
                    <a:gd name="connsiteX0" fmla="*/ 54504 w 922883"/>
                    <a:gd name="connsiteY0" fmla="*/ 342046 h 1866176"/>
                    <a:gd name="connsiteX1" fmla="*/ 139183 w 922883"/>
                    <a:gd name="connsiteY1" fmla="*/ 368332 h 1866176"/>
                    <a:gd name="connsiteX2" fmla="*/ 579428 w 922883"/>
                    <a:gd name="connsiteY2" fmla="*/ 1032508 h 1866176"/>
                    <a:gd name="connsiteX3" fmla="*/ 456323 w 922883"/>
                    <a:gd name="connsiteY3" fmla="*/ 1435527 h 1866176"/>
                    <a:gd name="connsiteX4" fmla="*/ 395450 w 922883"/>
                    <a:gd name="connsiteY4" fmla="*/ 1513000 h 1866176"/>
                    <a:gd name="connsiteX5" fmla="*/ 344773 w 922883"/>
                    <a:gd name="connsiteY5" fmla="*/ 1393114 h 1866176"/>
                    <a:gd name="connsiteX6" fmla="*/ 361621 w 922883"/>
                    <a:gd name="connsiteY6" fmla="*/ 1371672 h 1866176"/>
                    <a:gd name="connsiteX7" fmla="*/ 465221 w 922883"/>
                    <a:gd name="connsiteY7" fmla="*/ 1032508 h 1866176"/>
                    <a:gd name="connsiteX8" fmla="*/ 94728 w 922883"/>
                    <a:gd name="connsiteY8" fmla="*/ 473564 h 1866176"/>
                    <a:gd name="connsiteX9" fmla="*/ 54504 w 922883"/>
                    <a:gd name="connsiteY9" fmla="*/ 461078 h 1866176"/>
                    <a:gd name="connsiteX10" fmla="*/ 54504 w 922883"/>
                    <a:gd name="connsiteY10" fmla="*/ 342046 h 1866176"/>
                    <a:gd name="connsiteX11" fmla="*/ 54504 w 922883"/>
                    <a:gd name="connsiteY11" fmla="*/ 180 h 1866176"/>
                    <a:gd name="connsiteX12" fmla="*/ 76348 w 922883"/>
                    <a:gd name="connsiteY12" fmla="*/ 3514 h 1866176"/>
                    <a:gd name="connsiteX13" fmla="*/ 922883 w 922883"/>
                    <a:gd name="connsiteY13" fmla="*/ 1042177 h 1866176"/>
                    <a:gd name="connsiteX14" fmla="*/ 556504 w 922883"/>
                    <a:gd name="connsiteY14" fmla="*/ 1843847 h 1866176"/>
                    <a:gd name="connsiteX15" fmla="*/ 540297 w 922883"/>
                    <a:gd name="connsiteY15" fmla="*/ 1855664 h 1866176"/>
                    <a:gd name="connsiteX16" fmla="*/ 490522 w 922883"/>
                    <a:gd name="connsiteY16" fmla="*/ 1737913 h 1866176"/>
                    <a:gd name="connsiteX17" fmla="*/ 518834 w 922883"/>
                    <a:gd name="connsiteY17" fmla="*/ 1714266 h 1866176"/>
                    <a:gd name="connsiteX18" fmla="*/ 801956 w 922883"/>
                    <a:gd name="connsiteY18" fmla="*/ 1042177 h 1866176"/>
                    <a:gd name="connsiteX19" fmla="*/ 141992 w 922883"/>
                    <a:gd name="connsiteY19" fmla="*/ 145129 h 1866176"/>
                    <a:gd name="connsiteX20" fmla="*/ 54504 w 922883"/>
                    <a:gd name="connsiteY20" fmla="*/ 122634 h 1866176"/>
                    <a:gd name="connsiteX21" fmla="*/ 54504 w 922883"/>
                    <a:gd name="connsiteY21" fmla="*/ 180 h 1866176"/>
                    <a:gd name="connsiteX0" fmla="*/ 54504 w 922883"/>
                    <a:gd name="connsiteY0" fmla="*/ 342046 h 1862066"/>
                    <a:gd name="connsiteX1" fmla="*/ 139183 w 922883"/>
                    <a:gd name="connsiteY1" fmla="*/ 368332 h 1862066"/>
                    <a:gd name="connsiteX2" fmla="*/ 579428 w 922883"/>
                    <a:gd name="connsiteY2" fmla="*/ 1032508 h 1862066"/>
                    <a:gd name="connsiteX3" fmla="*/ 456323 w 922883"/>
                    <a:gd name="connsiteY3" fmla="*/ 1435527 h 1862066"/>
                    <a:gd name="connsiteX4" fmla="*/ 395450 w 922883"/>
                    <a:gd name="connsiteY4" fmla="*/ 1513000 h 1862066"/>
                    <a:gd name="connsiteX5" fmla="*/ 344773 w 922883"/>
                    <a:gd name="connsiteY5" fmla="*/ 1393114 h 1862066"/>
                    <a:gd name="connsiteX6" fmla="*/ 361621 w 922883"/>
                    <a:gd name="connsiteY6" fmla="*/ 1371672 h 1862066"/>
                    <a:gd name="connsiteX7" fmla="*/ 465221 w 922883"/>
                    <a:gd name="connsiteY7" fmla="*/ 1032508 h 1862066"/>
                    <a:gd name="connsiteX8" fmla="*/ 94728 w 922883"/>
                    <a:gd name="connsiteY8" fmla="*/ 473564 h 1862066"/>
                    <a:gd name="connsiteX9" fmla="*/ 54504 w 922883"/>
                    <a:gd name="connsiteY9" fmla="*/ 461078 h 1862066"/>
                    <a:gd name="connsiteX10" fmla="*/ 54504 w 922883"/>
                    <a:gd name="connsiteY10" fmla="*/ 342046 h 1862066"/>
                    <a:gd name="connsiteX11" fmla="*/ 54504 w 922883"/>
                    <a:gd name="connsiteY11" fmla="*/ 180 h 1862066"/>
                    <a:gd name="connsiteX12" fmla="*/ 76348 w 922883"/>
                    <a:gd name="connsiteY12" fmla="*/ 3514 h 1862066"/>
                    <a:gd name="connsiteX13" fmla="*/ 922883 w 922883"/>
                    <a:gd name="connsiteY13" fmla="*/ 1042177 h 1862066"/>
                    <a:gd name="connsiteX14" fmla="*/ 556504 w 922883"/>
                    <a:gd name="connsiteY14" fmla="*/ 1843847 h 1862066"/>
                    <a:gd name="connsiteX15" fmla="*/ 540297 w 922883"/>
                    <a:gd name="connsiteY15" fmla="*/ 1855664 h 1862066"/>
                    <a:gd name="connsiteX16" fmla="*/ 490522 w 922883"/>
                    <a:gd name="connsiteY16" fmla="*/ 1737913 h 1862066"/>
                    <a:gd name="connsiteX17" fmla="*/ 518834 w 922883"/>
                    <a:gd name="connsiteY17" fmla="*/ 1714266 h 1862066"/>
                    <a:gd name="connsiteX18" fmla="*/ 801956 w 922883"/>
                    <a:gd name="connsiteY18" fmla="*/ 1042177 h 1862066"/>
                    <a:gd name="connsiteX19" fmla="*/ 141992 w 922883"/>
                    <a:gd name="connsiteY19" fmla="*/ 145129 h 1862066"/>
                    <a:gd name="connsiteX20" fmla="*/ 54504 w 922883"/>
                    <a:gd name="connsiteY20" fmla="*/ 122634 h 1862066"/>
                    <a:gd name="connsiteX21" fmla="*/ 54504 w 922883"/>
                    <a:gd name="connsiteY21" fmla="*/ 180 h 1862066"/>
                    <a:gd name="connsiteX0" fmla="*/ 54504 w 922883"/>
                    <a:gd name="connsiteY0" fmla="*/ 342046 h 1862985"/>
                    <a:gd name="connsiteX1" fmla="*/ 139183 w 922883"/>
                    <a:gd name="connsiteY1" fmla="*/ 368332 h 1862985"/>
                    <a:gd name="connsiteX2" fmla="*/ 579428 w 922883"/>
                    <a:gd name="connsiteY2" fmla="*/ 1032508 h 1862985"/>
                    <a:gd name="connsiteX3" fmla="*/ 456323 w 922883"/>
                    <a:gd name="connsiteY3" fmla="*/ 1435527 h 1862985"/>
                    <a:gd name="connsiteX4" fmla="*/ 395450 w 922883"/>
                    <a:gd name="connsiteY4" fmla="*/ 1513000 h 1862985"/>
                    <a:gd name="connsiteX5" fmla="*/ 344773 w 922883"/>
                    <a:gd name="connsiteY5" fmla="*/ 1393114 h 1862985"/>
                    <a:gd name="connsiteX6" fmla="*/ 361621 w 922883"/>
                    <a:gd name="connsiteY6" fmla="*/ 1371672 h 1862985"/>
                    <a:gd name="connsiteX7" fmla="*/ 465221 w 922883"/>
                    <a:gd name="connsiteY7" fmla="*/ 1032508 h 1862985"/>
                    <a:gd name="connsiteX8" fmla="*/ 94728 w 922883"/>
                    <a:gd name="connsiteY8" fmla="*/ 473564 h 1862985"/>
                    <a:gd name="connsiteX9" fmla="*/ 54504 w 922883"/>
                    <a:gd name="connsiteY9" fmla="*/ 461078 h 1862985"/>
                    <a:gd name="connsiteX10" fmla="*/ 54504 w 922883"/>
                    <a:gd name="connsiteY10" fmla="*/ 342046 h 1862985"/>
                    <a:gd name="connsiteX11" fmla="*/ 54504 w 922883"/>
                    <a:gd name="connsiteY11" fmla="*/ 180 h 1862985"/>
                    <a:gd name="connsiteX12" fmla="*/ 76348 w 922883"/>
                    <a:gd name="connsiteY12" fmla="*/ 3514 h 1862985"/>
                    <a:gd name="connsiteX13" fmla="*/ 922883 w 922883"/>
                    <a:gd name="connsiteY13" fmla="*/ 1042177 h 1862985"/>
                    <a:gd name="connsiteX14" fmla="*/ 556504 w 922883"/>
                    <a:gd name="connsiteY14" fmla="*/ 1843847 h 1862985"/>
                    <a:gd name="connsiteX15" fmla="*/ 540297 w 922883"/>
                    <a:gd name="connsiteY15" fmla="*/ 1855664 h 1862985"/>
                    <a:gd name="connsiteX16" fmla="*/ 490522 w 922883"/>
                    <a:gd name="connsiteY16" fmla="*/ 1737913 h 1862985"/>
                    <a:gd name="connsiteX17" fmla="*/ 518834 w 922883"/>
                    <a:gd name="connsiteY17" fmla="*/ 1714266 h 1862985"/>
                    <a:gd name="connsiteX18" fmla="*/ 801956 w 922883"/>
                    <a:gd name="connsiteY18" fmla="*/ 1042177 h 1862985"/>
                    <a:gd name="connsiteX19" fmla="*/ 141992 w 922883"/>
                    <a:gd name="connsiteY19" fmla="*/ 145129 h 1862985"/>
                    <a:gd name="connsiteX20" fmla="*/ 54504 w 922883"/>
                    <a:gd name="connsiteY20" fmla="*/ 122634 h 1862985"/>
                    <a:gd name="connsiteX21" fmla="*/ 54504 w 922883"/>
                    <a:gd name="connsiteY21" fmla="*/ 180 h 1862985"/>
                    <a:gd name="connsiteX0" fmla="*/ 54504 w 922883"/>
                    <a:gd name="connsiteY0" fmla="*/ 342046 h 1862276"/>
                    <a:gd name="connsiteX1" fmla="*/ 139183 w 922883"/>
                    <a:gd name="connsiteY1" fmla="*/ 368332 h 1862276"/>
                    <a:gd name="connsiteX2" fmla="*/ 579428 w 922883"/>
                    <a:gd name="connsiteY2" fmla="*/ 1032508 h 1862276"/>
                    <a:gd name="connsiteX3" fmla="*/ 456323 w 922883"/>
                    <a:gd name="connsiteY3" fmla="*/ 1435527 h 1862276"/>
                    <a:gd name="connsiteX4" fmla="*/ 395450 w 922883"/>
                    <a:gd name="connsiteY4" fmla="*/ 1513000 h 1862276"/>
                    <a:gd name="connsiteX5" fmla="*/ 344773 w 922883"/>
                    <a:gd name="connsiteY5" fmla="*/ 1393114 h 1862276"/>
                    <a:gd name="connsiteX6" fmla="*/ 361621 w 922883"/>
                    <a:gd name="connsiteY6" fmla="*/ 1371672 h 1862276"/>
                    <a:gd name="connsiteX7" fmla="*/ 465221 w 922883"/>
                    <a:gd name="connsiteY7" fmla="*/ 1032508 h 1862276"/>
                    <a:gd name="connsiteX8" fmla="*/ 94728 w 922883"/>
                    <a:gd name="connsiteY8" fmla="*/ 473564 h 1862276"/>
                    <a:gd name="connsiteX9" fmla="*/ 54504 w 922883"/>
                    <a:gd name="connsiteY9" fmla="*/ 461078 h 1862276"/>
                    <a:gd name="connsiteX10" fmla="*/ 54504 w 922883"/>
                    <a:gd name="connsiteY10" fmla="*/ 342046 h 1862276"/>
                    <a:gd name="connsiteX11" fmla="*/ 54504 w 922883"/>
                    <a:gd name="connsiteY11" fmla="*/ 180 h 1862276"/>
                    <a:gd name="connsiteX12" fmla="*/ 76348 w 922883"/>
                    <a:gd name="connsiteY12" fmla="*/ 3514 h 1862276"/>
                    <a:gd name="connsiteX13" fmla="*/ 922883 w 922883"/>
                    <a:gd name="connsiteY13" fmla="*/ 1042177 h 1862276"/>
                    <a:gd name="connsiteX14" fmla="*/ 556504 w 922883"/>
                    <a:gd name="connsiteY14" fmla="*/ 1843847 h 1862276"/>
                    <a:gd name="connsiteX15" fmla="*/ 540297 w 922883"/>
                    <a:gd name="connsiteY15" fmla="*/ 1855664 h 1862276"/>
                    <a:gd name="connsiteX16" fmla="*/ 490522 w 922883"/>
                    <a:gd name="connsiteY16" fmla="*/ 1737913 h 1862276"/>
                    <a:gd name="connsiteX17" fmla="*/ 518834 w 922883"/>
                    <a:gd name="connsiteY17" fmla="*/ 1714266 h 1862276"/>
                    <a:gd name="connsiteX18" fmla="*/ 801956 w 922883"/>
                    <a:gd name="connsiteY18" fmla="*/ 1042177 h 1862276"/>
                    <a:gd name="connsiteX19" fmla="*/ 141992 w 922883"/>
                    <a:gd name="connsiteY19" fmla="*/ 145129 h 1862276"/>
                    <a:gd name="connsiteX20" fmla="*/ 54504 w 922883"/>
                    <a:gd name="connsiteY20" fmla="*/ 122634 h 1862276"/>
                    <a:gd name="connsiteX21" fmla="*/ 54504 w 922883"/>
                    <a:gd name="connsiteY21" fmla="*/ 180 h 1862276"/>
                    <a:gd name="connsiteX0" fmla="*/ 54504 w 922883"/>
                    <a:gd name="connsiteY0" fmla="*/ 342046 h 1862276"/>
                    <a:gd name="connsiteX1" fmla="*/ 139183 w 922883"/>
                    <a:gd name="connsiteY1" fmla="*/ 368332 h 1862276"/>
                    <a:gd name="connsiteX2" fmla="*/ 579428 w 922883"/>
                    <a:gd name="connsiteY2" fmla="*/ 1032508 h 1862276"/>
                    <a:gd name="connsiteX3" fmla="*/ 456323 w 922883"/>
                    <a:gd name="connsiteY3" fmla="*/ 1435527 h 1862276"/>
                    <a:gd name="connsiteX4" fmla="*/ 395450 w 922883"/>
                    <a:gd name="connsiteY4" fmla="*/ 1513000 h 1862276"/>
                    <a:gd name="connsiteX5" fmla="*/ 344773 w 922883"/>
                    <a:gd name="connsiteY5" fmla="*/ 1393114 h 1862276"/>
                    <a:gd name="connsiteX6" fmla="*/ 361621 w 922883"/>
                    <a:gd name="connsiteY6" fmla="*/ 1371672 h 1862276"/>
                    <a:gd name="connsiteX7" fmla="*/ 465221 w 922883"/>
                    <a:gd name="connsiteY7" fmla="*/ 1032508 h 1862276"/>
                    <a:gd name="connsiteX8" fmla="*/ 94728 w 922883"/>
                    <a:gd name="connsiteY8" fmla="*/ 473564 h 1862276"/>
                    <a:gd name="connsiteX9" fmla="*/ 54504 w 922883"/>
                    <a:gd name="connsiteY9" fmla="*/ 461078 h 1862276"/>
                    <a:gd name="connsiteX10" fmla="*/ 54504 w 922883"/>
                    <a:gd name="connsiteY10" fmla="*/ 342046 h 1862276"/>
                    <a:gd name="connsiteX11" fmla="*/ 54504 w 922883"/>
                    <a:gd name="connsiteY11" fmla="*/ 180 h 1862276"/>
                    <a:gd name="connsiteX12" fmla="*/ 76348 w 922883"/>
                    <a:gd name="connsiteY12" fmla="*/ 3514 h 1862276"/>
                    <a:gd name="connsiteX13" fmla="*/ 922883 w 922883"/>
                    <a:gd name="connsiteY13" fmla="*/ 1042177 h 1862276"/>
                    <a:gd name="connsiteX14" fmla="*/ 556504 w 922883"/>
                    <a:gd name="connsiteY14" fmla="*/ 1843847 h 1862276"/>
                    <a:gd name="connsiteX15" fmla="*/ 540297 w 922883"/>
                    <a:gd name="connsiteY15" fmla="*/ 1855664 h 1862276"/>
                    <a:gd name="connsiteX16" fmla="*/ 490522 w 922883"/>
                    <a:gd name="connsiteY16" fmla="*/ 1737913 h 1862276"/>
                    <a:gd name="connsiteX17" fmla="*/ 518834 w 922883"/>
                    <a:gd name="connsiteY17" fmla="*/ 1714266 h 1862276"/>
                    <a:gd name="connsiteX18" fmla="*/ 801956 w 922883"/>
                    <a:gd name="connsiteY18" fmla="*/ 1042177 h 1862276"/>
                    <a:gd name="connsiteX19" fmla="*/ 141992 w 922883"/>
                    <a:gd name="connsiteY19" fmla="*/ 145129 h 1862276"/>
                    <a:gd name="connsiteX20" fmla="*/ 54504 w 922883"/>
                    <a:gd name="connsiteY20" fmla="*/ 122634 h 1862276"/>
                    <a:gd name="connsiteX21" fmla="*/ 54504 w 922883"/>
                    <a:gd name="connsiteY21" fmla="*/ 180 h 1862276"/>
                    <a:gd name="connsiteX0" fmla="*/ 54504 w 922883"/>
                    <a:gd name="connsiteY0" fmla="*/ 342046 h 1862276"/>
                    <a:gd name="connsiteX1" fmla="*/ 139183 w 922883"/>
                    <a:gd name="connsiteY1" fmla="*/ 368332 h 1862276"/>
                    <a:gd name="connsiteX2" fmla="*/ 579428 w 922883"/>
                    <a:gd name="connsiteY2" fmla="*/ 1032508 h 1862276"/>
                    <a:gd name="connsiteX3" fmla="*/ 456323 w 922883"/>
                    <a:gd name="connsiteY3" fmla="*/ 1435527 h 1862276"/>
                    <a:gd name="connsiteX4" fmla="*/ 395450 w 922883"/>
                    <a:gd name="connsiteY4" fmla="*/ 1513000 h 1862276"/>
                    <a:gd name="connsiteX5" fmla="*/ 344773 w 922883"/>
                    <a:gd name="connsiteY5" fmla="*/ 1393114 h 1862276"/>
                    <a:gd name="connsiteX6" fmla="*/ 361621 w 922883"/>
                    <a:gd name="connsiteY6" fmla="*/ 1371672 h 1862276"/>
                    <a:gd name="connsiteX7" fmla="*/ 465221 w 922883"/>
                    <a:gd name="connsiteY7" fmla="*/ 1032508 h 1862276"/>
                    <a:gd name="connsiteX8" fmla="*/ 94728 w 922883"/>
                    <a:gd name="connsiteY8" fmla="*/ 473564 h 1862276"/>
                    <a:gd name="connsiteX9" fmla="*/ 54504 w 922883"/>
                    <a:gd name="connsiteY9" fmla="*/ 461078 h 1862276"/>
                    <a:gd name="connsiteX10" fmla="*/ 54504 w 922883"/>
                    <a:gd name="connsiteY10" fmla="*/ 342046 h 1862276"/>
                    <a:gd name="connsiteX11" fmla="*/ 54504 w 922883"/>
                    <a:gd name="connsiteY11" fmla="*/ 180 h 1862276"/>
                    <a:gd name="connsiteX12" fmla="*/ 76348 w 922883"/>
                    <a:gd name="connsiteY12" fmla="*/ 3514 h 1862276"/>
                    <a:gd name="connsiteX13" fmla="*/ 922883 w 922883"/>
                    <a:gd name="connsiteY13" fmla="*/ 1042177 h 1862276"/>
                    <a:gd name="connsiteX14" fmla="*/ 556504 w 922883"/>
                    <a:gd name="connsiteY14" fmla="*/ 1843847 h 1862276"/>
                    <a:gd name="connsiteX15" fmla="*/ 540297 w 922883"/>
                    <a:gd name="connsiteY15" fmla="*/ 1855664 h 1862276"/>
                    <a:gd name="connsiteX16" fmla="*/ 490522 w 922883"/>
                    <a:gd name="connsiteY16" fmla="*/ 1737913 h 1862276"/>
                    <a:gd name="connsiteX17" fmla="*/ 518834 w 922883"/>
                    <a:gd name="connsiteY17" fmla="*/ 1714266 h 1862276"/>
                    <a:gd name="connsiteX18" fmla="*/ 801956 w 922883"/>
                    <a:gd name="connsiteY18" fmla="*/ 1042177 h 1862276"/>
                    <a:gd name="connsiteX19" fmla="*/ 141992 w 922883"/>
                    <a:gd name="connsiteY19" fmla="*/ 145129 h 1862276"/>
                    <a:gd name="connsiteX20" fmla="*/ 54504 w 922883"/>
                    <a:gd name="connsiteY20" fmla="*/ 122634 h 1862276"/>
                    <a:gd name="connsiteX21" fmla="*/ 54504 w 922883"/>
                    <a:gd name="connsiteY21" fmla="*/ 180 h 1862276"/>
                    <a:gd name="connsiteX0" fmla="*/ 54504 w 922883"/>
                    <a:gd name="connsiteY0" fmla="*/ 342046 h 1862276"/>
                    <a:gd name="connsiteX1" fmla="*/ 139183 w 922883"/>
                    <a:gd name="connsiteY1" fmla="*/ 368332 h 1862276"/>
                    <a:gd name="connsiteX2" fmla="*/ 579428 w 922883"/>
                    <a:gd name="connsiteY2" fmla="*/ 1032508 h 1862276"/>
                    <a:gd name="connsiteX3" fmla="*/ 456323 w 922883"/>
                    <a:gd name="connsiteY3" fmla="*/ 1435527 h 1862276"/>
                    <a:gd name="connsiteX4" fmla="*/ 395450 w 922883"/>
                    <a:gd name="connsiteY4" fmla="*/ 1513000 h 1862276"/>
                    <a:gd name="connsiteX5" fmla="*/ 344773 w 922883"/>
                    <a:gd name="connsiteY5" fmla="*/ 1393114 h 1862276"/>
                    <a:gd name="connsiteX6" fmla="*/ 361621 w 922883"/>
                    <a:gd name="connsiteY6" fmla="*/ 1371672 h 1862276"/>
                    <a:gd name="connsiteX7" fmla="*/ 465221 w 922883"/>
                    <a:gd name="connsiteY7" fmla="*/ 1032508 h 1862276"/>
                    <a:gd name="connsiteX8" fmla="*/ 94728 w 922883"/>
                    <a:gd name="connsiteY8" fmla="*/ 473564 h 1862276"/>
                    <a:gd name="connsiteX9" fmla="*/ 54504 w 922883"/>
                    <a:gd name="connsiteY9" fmla="*/ 461078 h 1862276"/>
                    <a:gd name="connsiteX10" fmla="*/ 54504 w 922883"/>
                    <a:gd name="connsiteY10" fmla="*/ 342046 h 1862276"/>
                    <a:gd name="connsiteX11" fmla="*/ 54504 w 922883"/>
                    <a:gd name="connsiteY11" fmla="*/ 180 h 1862276"/>
                    <a:gd name="connsiteX12" fmla="*/ 76348 w 922883"/>
                    <a:gd name="connsiteY12" fmla="*/ 3514 h 1862276"/>
                    <a:gd name="connsiteX13" fmla="*/ 922883 w 922883"/>
                    <a:gd name="connsiteY13" fmla="*/ 1042177 h 1862276"/>
                    <a:gd name="connsiteX14" fmla="*/ 556504 w 922883"/>
                    <a:gd name="connsiteY14" fmla="*/ 1843847 h 1862276"/>
                    <a:gd name="connsiteX15" fmla="*/ 540297 w 922883"/>
                    <a:gd name="connsiteY15" fmla="*/ 1855664 h 1862276"/>
                    <a:gd name="connsiteX16" fmla="*/ 490522 w 922883"/>
                    <a:gd name="connsiteY16" fmla="*/ 1737913 h 1862276"/>
                    <a:gd name="connsiteX17" fmla="*/ 518834 w 922883"/>
                    <a:gd name="connsiteY17" fmla="*/ 1714266 h 1862276"/>
                    <a:gd name="connsiteX18" fmla="*/ 801956 w 922883"/>
                    <a:gd name="connsiteY18" fmla="*/ 1042177 h 1862276"/>
                    <a:gd name="connsiteX19" fmla="*/ 141992 w 922883"/>
                    <a:gd name="connsiteY19" fmla="*/ 145129 h 1862276"/>
                    <a:gd name="connsiteX20" fmla="*/ 54504 w 922883"/>
                    <a:gd name="connsiteY20" fmla="*/ 122634 h 1862276"/>
                    <a:gd name="connsiteX21" fmla="*/ 54504 w 922883"/>
                    <a:gd name="connsiteY21" fmla="*/ 180 h 1862276"/>
                    <a:gd name="connsiteX0" fmla="*/ 54504 w 922883"/>
                    <a:gd name="connsiteY0" fmla="*/ 342046 h 1862276"/>
                    <a:gd name="connsiteX1" fmla="*/ 139183 w 922883"/>
                    <a:gd name="connsiteY1" fmla="*/ 368332 h 1862276"/>
                    <a:gd name="connsiteX2" fmla="*/ 579428 w 922883"/>
                    <a:gd name="connsiteY2" fmla="*/ 1032508 h 1862276"/>
                    <a:gd name="connsiteX3" fmla="*/ 456323 w 922883"/>
                    <a:gd name="connsiteY3" fmla="*/ 1435527 h 1862276"/>
                    <a:gd name="connsiteX4" fmla="*/ 395450 w 922883"/>
                    <a:gd name="connsiteY4" fmla="*/ 1513000 h 1862276"/>
                    <a:gd name="connsiteX5" fmla="*/ 344773 w 922883"/>
                    <a:gd name="connsiteY5" fmla="*/ 1393114 h 1862276"/>
                    <a:gd name="connsiteX6" fmla="*/ 361621 w 922883"/>
                    <a:gd name="connsiteY6" fmla="*/ 1371672 h 1862276"/>
                    <a:gd name="connsiteX7" fmla="*/ 465221 w 922883"/>
                    <a:gd name="connsiteY7" fmla="*/ 1032508 h 1862276"/>
                    <a:gd name="connsiteX8" fmla="*/ 94728 w 922883"/>
                    <a:gd name="connsiteY8" fmla="*/ 473564 h 1862276"/>
                    <a:gd name="connsiteX9" fmla="*/ 54504 w 922883"/>
                    <a:gd name="connsiteY9" fmla="*/ 461078 h 1862276"/>
                    <a:gd name="connsiteX10" fmla="*/ 54504 w 922883"/>
                    <a:gd name="connsiteY10" fmla="*/ 342046 h 1862276"/>
                    <a:gd name="connsiteX11" fmla="*/ 54504 w 922883"/>
                    <a:gd name="connsiteY11" fmla="*/ 180 h 1862276"/>
                    <a:gd name="connsiteX12" fmla="*/ 76348 w 922883"/>
                    <a:gd name="connsiteY12" fmla="*/ 3514 h 1862276"/>
                    <a:gd name="connsiteX13" fmla="*/ 922883 w 922883"/>
                    <a:gd name="connsiteY13" fmla="*/ 1042177 h 1862276"/>
                    <a:gd name="connsiteX14" fmla="*/ 556504 w 922883"/>
                    <a:gd name="connsiteY14" fmla="*/ 1843847 h 1862276"/>
                    <a:gd name="connsiteX15" fmla="*/ 540297 w 922883"/>
                    <a:gd name="connsiteY15" fmla="*/ 1855664 h 1862276"/>
                    <a:gd name="connsiteX16" fmla="*/ 490522 w 922883"/>
                    <a:gd name="connsiteY16" fmla="*/ 1737913 h 1862276"/>
                    <a:gd name="connsiteX17" fmla="*/ 518834 w 922883"/>
                    <a:gd name="connsiteY17" fmla="*/ 1714266 h 1862276"/>
                    <a:gd name="connsiteX18" fmla="*/ 801956 w 922883"/>
                    <a:gd name="connsiteY18" fmla="*/ 1042177 h 1862276"/>
                    <a:gd name="connsiteX19" fmla="*/ 141992 w 922883"/>
                    <a:gd name="connsiteY19" fmla="*/ 145129 h 1862276"/>
                    <a:gd name="connsiteX20" fmla="*/ 54504 w 922883"/>
                    <a:gd name="connsiteY20" fmla="*/ 122634 h 1862276"/>
                    <a:gd name="connsiteX21" fmla="*/ 54504 w 922883"/>
                    <a:gd name="connsiteY21" fmla="*/ 180 h 1862276"/>
                    <a:gd name="connsiteX0" fmla="*/ 54504 w 922883"/>
                    <a:gd name="connsiteY0" fmla="*/ 342046 h 1862276"/>
                    <a:gd name="connsiteX1" fmla="*/ 139183 w 922883"/>
                    <a:gd name="connsiteY1" fmla="*/ 368332 h 1862276"/>
                    <a:gd name="connsiteX2" fmla="*/ 579428 w 922883"/>
                    <a:gd name="connsiteY2" fmla="*/ 1032508 h 1862276"/>
                    <a:gd name="connsiteX3" fmla="*/ 456323 w 922883"/>
                    <a:gd name="connsiteY3" fmla="*/ 1435527 h 1862276"/>
                    <a:gd name="connsiteX4" fmla="*/ 395450 w 922883"/>
                    <a:gd name="connsiteY4" fmla="*/ 1513000 h 1862276"/>
                    <a:gd name="connsiteX5" fmla="*/ 344773 w 922883"/>
                    <a:gd name="connsiteY5" fmla="*/ 1393114 h 1862276"/>
                    <a:gd name="connsiteX6" fmla="*/ 361621 w 922883"/>
                    <a:gd name="connsiteY6" fmla="*/ 1371672 h 1862276"/>
                    <a:gd name="connsiteX7" fmla="*/ 465221 w 922883"/>
                    <a:gd name="connsiteY7" fmla="*/ 1032508 h 1862276"/>
                    <a:gd name="connsiteX8" fmla="*/ 94728 w 922883"/>
                    <a:gd name="connsiteY8" fmla="*/ 473564 h 1862276"/>
                    <a:gd name="connsiteX9" fmla="*/ 54504 w 922883"/>
                    <a:gd name="connsiteY9" fmla="*/ 461078 h 1862276"/>
                    <a:gd name="connsiteX10" fmla="*/ 54504 w 922883"/>
                    <a:gd name="connsiteY10" fmla="*/ 342046 h 1862276"/>
                    <a:gd name="connsiteX11" fmla="*/ 54504 w 922883"/>
                    <a:gd name="connsiteY11" fmla="*/ 180 h 1862276"/>
                    <a:gd name="connsiteX12" fmla="*/ 76348 w 922883"/>
                    <a:gd name="connsiteY12" fmla="*/ 3514 h 1862276"/>
                    <a:gd name="connsiteX13" fmla="*/ 922883 w 922883"/>
                    <a:gd name="connsiteY13" fmla="*/ 1042177 h 1862276"/>
                    <a:gd name="connsiteX14" fmla="*/ 556504 w 922883"/>
                    <a:gd name="connsiteY14" fmla="*/ 1843847 h 1862276"/>
                    <a:gd name="connsiteX15" fmla="*/ 540297 w 922883"/>
                    <a:gd name="connsiteY15" fmla="*/ 1855664 h 1862276"/>
                    <a:gd name="connsiteX16" fmla="*/ 490522 w 922883"/>
                    <a:gd name="connsiteY16" fmla="*/ 1737913 h 1862276"/>
                    <a:gd name="connsiteX17" fmla="*/ 518834 w 922883"/>
                    <a:gd name="connsiteY17" fmla="*/ 1714266 h 1862276"/>
                    <a:gd name="connsiteX18" fmla="*/ 801956 w 922883"/>
                    <a:gd name="connsiteY18" fmla="*/ 1042177 h 1862276"/>
                    <a:gd name="connsiteX19" fmla="*/ 141992 w 922883"/>
                    <a:gd name="connsiteY19" fmla="*/ 145129 h 1862276"/>
                    <a:gd name="connsiteX20" fmla="*/ 54504 w 922883"/>
                    <a:gd name="connsiteY20" fmla="*/ 122634 h 1862276"/>
                    <a:gd name="connsiteX21" fmla="*/ 54504 w 922883"/>
                    <a:gd name="connsiteY21" fmla="*/ 180 h 1862276"/>
                    <a:gd name="connsiteX0" fmla="*/ 54504 w 922883"/>
                    <a:gd name="connsiteY0" fmla="*/ 342046 h 1862276"/>
                    <a:gd name="connsiteX1" fmla="*/ 139183 w 922883"/>
                    <a:gd name="connsiteY1" fmla="*/ 368332 h 1862276"/>
                    <a:gd name="connsiteX2" fmla="*/ 579428 w 922883"/>
                    <a:gd name="connsiteY2" fmla="*/ 1032508 h 1862276"/>
                    <a:gd name="connsiteX3" fmla="*/ 456323 w 922883"/>
                    <a:gd name="connsiteY3" fmla="*/ 1435527 h 1862276"/>
                    <a:gd name="connsiteX4" fmla="*/ 395450 w 922883"/>
                    <a:gd name="connsiteY4" fmla="*/ 1513000 h 1862276"/>
                    <a:gd name="connsiteX5" fmla="*/ 344773 w 922883"/>
                    <a:gd name="connsiteY5" fmla="*/ 1393114 h 1862276"/>
                    <a:gd name="connsiteX6" fmla="*/ 361621 w 922883"/>
                    <a:gd name="connsiteY6" fmla="*/ 1371672 h 1862276"/>
                    <a:gd name="connsiteX7" fmla="*/ 465221 w 922883"/>
                    <a:gd name="connsiteY7" fmla="*/ 1032508 h 1862276"/>
                    <a:gd name="connsiteX8" fmla="*/ 94728 w 922883"/>
                    <a:gd name="connsiteY8" fmla="*/ 473564 h 1862276"/>
                    <a:gd name="connsiteX9" fmla="*/ 54504 w 922883"/>
                    <a:gd name="connsiteY9" fmla="*/ 461078 h 1862276"/>
                    <a:gd name="connsiteX10" fmla="*/ 54504 w 922883"/>
                    <a:gd name="connsiteY10" fmla="*/ 342046 h 1862276"/>
                    <a:gd name="connsiteX11" fmla="*/ 54504 w 922883"/>
                    <a:gd name="connsiteY11" fmla="*/ 180 h 1862276"/>
                    <a:gd name="connsiteX12" fmla="*/ 76348 w 922883"/>
                    <a:gd name="connsiteY12" fmla="*/ 3514 h 1862276"/>
                    <a:gd name="connsiteX13" fmla="*/ 922883 w 922883"/>
                    <a:gd name="connsiteY13" fmla="*/ 1042177 h 1862276"/>
                    <a:gd name="connsiteX14" fmla="*/ 556504 w 922883"/>
                    <a:gd name="connsiteY14" fmla="*/ 1843847 h 1862276"/>
                    <a:gd name="connsiteX15" fmla="*/ 540297 w 922883"/>
                    <a:gd name="connsiteY15" fmla="*/ 1855664 h 1862276"/>
                    <a:gd name="connsiteX16" fmla="*/ 490522 w 922883"/>
                    <a:gd name="connsiteY16" fmla="*/ 1737913 h 1862276"/>
                    <a:gd name="connsiteX17" fmla="*/ 518834 w 922883"/>
                    <a:gd name="connsiteY17" fmla="*/ 1714266 h 1862276"/>
                    <a:gd name="connsiteX18" fmla="*/ 801956 w 922883"/>
                    <a:gd name="connsiteY18" fmla="*/ 1042177 h 1862276"/>
                    <a:gd name="connsiteX19" fmla="*/ 141992 w 922883"/>
                    <a:gd name="connsiteY19" fmla="*/ 145129 h 1862276"/>
                    <a:gd name="connsiteX20" fmla="*/ 54504 w 922883"/>
                    <a:gd name="connsiteY20" fmla="*/ 122634 h 1862276"/>
                    <a:gd name="connsiteX21" fmla="*/ 54504 w 922883"/>
                    <a:gd name="connsiteY21" fmla="*/ 180 h 18622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922883" h="1862276">
                      <a:moveTo>
                        <a:pt x="54504" y="342046"/>
                      </a:moveTo>
                      <a:cubicBezTo>
                        <a:pt x="91155" y="346596"/>
                        <a:pt x="110957" y="359570"/>
                        <a:pt x="139183" y="368332"/>
                      </a:cubicBezTo>
                      <a:cubicBezTo>
                        <a:pt x="397896" y="477759"/>
                        <a:pt x="579428" y="733934"/>
                        <a:pt x="579428" y="1032508"/>
                      </a:cubicBezTo>
                      <a:cubicBezTo>
                        <a:pt x="579428" y="1181795"/>
                        <a:pt x="534045" y="1320483"/>
                        <a:pt x="456323" y="1435527"/>
                      </a:cubicBezTo>
                      <a:lnTo>
                        <a:pt x="395450" y="1513000"/>
                      </a:lnTo>
                      <a:cubicBezTo>
                        <a:pt x="355388" y="1544650"/>
                        <a:pt x="258454" y="1498370"/>
                        <a:pt x="344773" y="1393114"/>
                      </a:cubicBezTo>
                      <a:lnTo>
                        <a:pt x="361621" y="1371672"/>
                      </a:lnTo>
                      <a:cubicBezTo>
                        <a:pt x="427029" y="1274856"/>
                        <a:pt x="465221" y="1158142"/>
                        <a:pt x="465221" y="1032508"/>
                      </a:cubicBezTo>
                      <a:cubicBezTo>
                        <a:pt x="465221" y="781240"/>
                        <a:pt x="312451" y="565653"/>
                        <a:pt x="94728" y="473564"/>
                      </a:cubicBezTo>
                      <a:lnTo>
                        <a:pt x="54504" y="461078"/>
                      </a:lnTo>
                      <a:cubicBezTo>
                        <a:pt x="8164" y="446676"/>
                        <a:pt x="12377" y="335385"/>
                        <a:pt x="54504" y="342046"/>
                      </a:cubicBezTo>
                      <a:close/>
                      <a:moveTo>
                        <a:pt x="54504" y="180"/>
                      </a:moveTo>
                      <a:lnTo>
                        <a:pt x="76348" y="3514"/>
                      </a:lnTo>
                      <a:cubicBezTo>
                        <a:pt x="559465" y="102374"/>
                        <a:pt x="922883" y="529835"/>
                        <a:pt x="922883" y="1042177"/>
                      </a:cubicBezTo>
                      <a:cubicBezTo>
                        <a:pt x="922883" y="1362391"/>
                        <a:pt x="780923" y="1649448"/>
                        <a:pt x="556504" y="1843847"/>
                      </a:cubicBezTo>
                      <a:lnTo>
                        <a:pt x="540297" y="1855664"/>
                      </a:lnTo>
                      <a:cubicBezTo>
                        <a:pt x="494216" y="1888026"/>
                        <a:pt x="418648" y="1794013"/>
                        <a:pt x="490522" y="1737913"/>
                      </a:cubicBezTo>
                      <a:lnTo>
                        <a:pt x="518834" y="1714266"/>
                      </a:lnTo>
                      <a:cubicBezTo>
                        <a:pt x="693513" y="1543702"/>
                        <a:pt x="801956" y="1305604"/>
                        <a:pt x="801956" y="1042177"/>
                      </a:cubicBezTo>
                      <a:cubicBezTo>
                        <a:pt x="801956" y="620694"/>
                        <a:pt x="524342" y="264052"/>
                        <a:pt x="141992" y="145129"/>
                      </a:cubicBezTo>
                      <a:lnTo>
                        <a:pt x="54504" y="122634"/>
                      </a:lnTo>
                      <a:cubicBezTo>
                        <a:pt x="-19218" y="117622"/>
                        <a:pt x="-17112" y="-5339"/>
                        <a:pt x="54504" y="180"/>
                      </a:cubicBezTo>
                      <a:close/>
                    </a:path>
                  </a:pathLst>
                </a:cu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</a:endParaRPr>
                </a:p>
              </p:txBody>
            </p:sp>
            <p:sp>
              <p:nvSpPr>
                <p:cNvPr id="484" name="Rectangle 15"/>
                <p:cNvSpPr/>
                <p:nvPr/>
              </p:nvSpPr>
              <p:spPr>
                <a:xfrm flipH="1">
                  <a:off x="5388794" y="3074229"/>
                  <a:ext cx="183666" cy="369751"/>
                </a:xfrm>
                <a:custGeom>
                  <a:avLst/>
                  <a:gdLst>
                    <a:gd name="connsiteX0" fmla="*/ 26212 w 894591"/>
                    <a:gd name="connsiteY0" fmla="*/ 341866 h 1855484"/>
                    <a:gd name="connsiteX1" fmla="*/ 110891 w 894591"/>
                    <a:gd name="connsiteY1" fmla="*/ 368152 h 1855484"/>
                    <a:gd name="connsiteX2" fmla="*/ 551136 w 894591"/>
                    <a:gd name="connsiteY2" fmla="*/ 1032328 h 1855484"/>
                    <a:gd name="connsiteX3" fmla="*/ 428031 w 894591"/>
                    <a:gd name="connsiteY3" fmla="*/ 1435347 h 1855484"/>
                    <a:gd name="connsiteX4" fmla="*/ 367158 w 894591"/>
                    <a:gd name="connsiteY4" fmla="*/ 1512820 h 1855484"/>
                    <a:gd name="connsiteX5" fmla="*/ 316481 w 894591"/>
                    <a:gd name="connsiteY5" fmla="*/ 1392934 h 1855484"/>
                    <a:gd name="connsiteX6" fmla="*/ 333329 w 894591"/>
                    <a:gd name="connsiteY6" fmla="*/ 1371492 h 1855484"/>
                    <a:gd name="connsiteX7" fmla="*/ 436929 w 894591"/>
                    <a:gd name="connsiteY7" fmla="*/ 1032328 h 1855484"/>
                    <a:gd name="connsiteX8" fmla="*/ 66436 w 894591"/>
                    <a:gd name="connsiteY8" fmla="*/ 473384 h 1855484"/>
                    <a:gd name="connsiteX9" fmla="*/ 26212 w 894591"/>
                    <a:gd name="connsiteY9" fmla="*/ 460898 h 1855484"/>
                    <a:gd name="connsiteX10" fmla="*/ 26212 w 894591"/>
                    <a:gd name="connsiteY10" fmla="*/ 341866 h 1855484"/>
                    <a:gd name="connsiteX11" fmla="*/ 26212 w 894591"/>
                    <a:gd name="connsiteY11" fmla="*/ 0 h 1855484"/>
                    <a:gd name="connsiteX12" fmla="*/ 48056 w 894591"/>
                    <a:gd name="connsiteY12" fmla="*/ 3334 h 1855484"/>
                    <a:gd name="connsiteX13" fmla="*/ 894591 w 894591"/>
                    <a:gd name="connsiteY13" fmla="*/ 1041997 h 1855484"/>
                    <a:gd name="connsiteX14" fmla="*/ 528212 w 894591"/>
                    <a:gd name="connsiteY14" fmla="*/ 1843667 h 1855484"/>
                    <a:gd name="connsiteX15" fmla="*/ 512005 w 894591"/>
                    <a:gd name="connsiteY15" fmla="*/ 1855484 h 1855484"/>
                    <a:gd name="connsiteX16" fmla="*/ 462230 w 894591"/>
                    <a:gd name="connsiteY16" fmla="*/ 1737733 h 1855484"/>
                    <a:gd name="connsiteX17" fmla="*/ 490542 w 894591"/>
                    <a:gd name="connsiteY17" fmla="*/ 1714086 h 1855484"/>
                    <a:gd name="connsiteX18" fmla="*/ 773664 w 894591"/>
                    <a:gd name="connsiteY18" fmla="*/ 1041997 h 1855484"/>
                    <a:gd name="connsiteX19" fmla="*/ 113700 w 894591"/>
                    <a:gd name="connsiteY19" fmla="*/ 144949 h 1855484"/>
                    <a:gd name="connsiteX20" fmla="*/ 26212 w 894591"/>
                    <a:gd name="connsiteY20" fmla="*/ 122454 h 1855484"/>
                    <a:gd name="connsiteX21" fmla="*/ 26212 w 894591"/>
                    <a:gd name="connsiteY21" fmla="*/ 0 h 1855484"/>
                    <a:gd name="connsiteX0" fmla="*/ 49915 w 918294"/>
                    <a:gd name="connsiteY0" fmla="*/ 341866 h 1855484"/>
                    <a:gd name="connsiteX1" fmla="*/ 134594 w 918294"/>
                    <a:gd name="connsiteY1" fmla="*/ 368152 h 1855484"/>
                    <a:gd name="connsiteX2" fmla="*/ 574839 w 918294"/>
                    <a:gd name="connsiteY2" fmla="*/ 1032328 h 1855484"/>
                    <a:gd name="connsiteX3" fmla="*/ 451734 w 918294"/>
                    <a:gd name="connsiteY3" fmla="*/ 1435347 h 1855484"/>
                    <a:gd name="connsiteX4" fmla="*/ 390861 w 918294"/>
                    <a:gd name="connsiteY4" fmla="*/ 1512820 h 1855484"/>
                    <a:gd name="connsiteX5" fmla="*/ 340184 w 918294"/>
                    <a:gd name="connsiteY5" fmla="*/ 1392934 h 1855484"/>
                    <a:gd name="connsiteX6" fmla="*/ 357032 w 918294"/>
                    <a:gd name="connsiteY6" fmla="*/ 1371492 h 1855484"/>
                    <a:gd name="connsiteX7" fmla="*/ 460632 w 918294"/>
                    <a:gd name="connsiteY7" fmla="*/ 1032328 h 1855484"/>
                    <a:gd name="connsiteX8" fmla="*/ 90139 w 918294"/>
                    <a:gd name="connsiteY8" fmla="*/ 473384 h 1855484"/>
                    <a:gd name="connsiteX9" fmla="*/ 49915 w 918294"/>
                    <a:gd name="connsiteY9" fmla="*/ 460898 h 1855484"/>
                    <a:gd name="connsiteX10" fmla="*/ 49915 w 918294"/>
                    <a:gd name="connsiteY10" fmla="*/ 341866 h 1855484"/>
                    <a:gd name="connsiteX11" fmla="*/ 49915 w 918294"/>
                    <a:gd name="connsiteY11" fmla="*/ 0 h 1855484"/>
                    <a:gd name="connsiteX12" fmla="*/ 71759 w 918294"/>
                    <a:gd name="connsiteY12" fmla="*/ 3334 h 1855484"/>
                    <a:gd name="connsiteX13" fmla="*/ 918294 w 918294"/>
                    <a:gd name="connsiteY13" fmla="*/ 1041997 h 1855484"/>
                    <a:gd name="connsiteX14" fmla="*/ 551915 w 918294"/>
                    <a:gd name="connsiteY14" fmla="*/ 1843667 h 1855484"/>
                    <a:gd name="connsiteX15" fmla="*/ 535708 w 918294"/>
                    <a:gd name="connsiteY15" fmla="*/ 1855484 h 1855484"/>
                    <a:gd name="connsiteX16" fmla="*/ 485933 w 918294"/>
                    <a:gd name="connsiteY16" fmla="*/ 1737733 h 1855484"/>
                    <a:gd name="connsiteX17" fmla="*/ 514245 w 918294"/>
                    <a:gd name="connsiteY17" fmla="*/ 1714086 h 1855484"/>
                    <a:gd name="connsiteX18" fmla="*/ 797367 w 918294"/>
                    <a:gd name="connsiteY18" fmla="*/ 1041997 h 1855484"/>
                    <a:gd name="connsiteX19" fmla="*/ 137403 w 918294"/>
                    <a:gd name="connsiteY19" fmla="*/ 144949 h 1855484"/>
                    <a:gd name="connsiteX20" fmla="*/ 49915 w 918294"/>
                    <a:gd name="connsiteY20" fmla="*/ 122454 h 1855484"/>
                    <a:gd name="connsiteX21" fmla="*/ 49915 w 918294"/>
                    <a:gd name="connsiteY21" fmla="*/ 0 h 1855484"/>
                    <a:gd name="connsiteX0" fmla="*/ 49915 w 918294"/>
                    <a:gd name="connsiteY0" fmla="*/ 341866 h 1855484"/>
                    <a:gd name="connsiteX1" fmla="*/ 134594 w 918294"/>
                    <a:gd name="connsiteY1" fmla="*/ 368152 h 1855484"/>
                    <a:gd name="connsiteX2" fmla="*/ 574839 w 918294"/>
                    <a:gd name="connsiteY2" fmla="*/ 1032328 h 1855484"/>
                    <a:gd name="connsiteX3" fmla="*/ 451734 w 918294"/>
                    <a:gd name="connsiteY3" fmla="*/ 1435347 h 1855484"/>
                    <a:gd name="connsiteX4" fmla="*/ 390861 w 918294"/>
                    <a:gd name="connsiteY4" fmla="*/ 1512820 h 1855484"/>
                    <a:gd name="connsiteX5" fmla="*/ 340184 w 918294"/>
                    <a:gd name="connsiteY5" fmla="*/ 1392934 h 1855484"/>
                    <a:gd name="connsiteX6" fmla="*/ 357032 w 918294"/>
                    <a:gd name="connsiteY6" fmla="*/ 1371492 h 1855484"/>
                    <a:gd name="connsiteX7" fmla="*/ 460632 w 918294"/>
                    <a:gd name="connsiteY7" fmla="*/ 1032328 h 1855484"/>
                    <a:gd name="connsiteX8" fmla="*/ 90139 w 918294"/>
                    <a:gd name="connsiteY8" fmla="*/ 473384 h 1855484"/>
                    <a:gd name="connsiteX9" fmla="*/ 49915 w 918294"/>
                    <a:gd name="connsiteY9" fmla="*/ 460898 h 1855484"/>
                    <a:gd name="connsiteX10" fmla="*/ 49915 w 918294"/>
                    <a:gd name="connsiteY10" fmla="*/ 341866 h 1855484"/>
                    <a:gd name="connsiteX11" fmla="*/ 49915 w 918294"/>
                    <a:gd name="connsiteY11" fmla="*/ 0 h 1855484"/>
                    <a:gd name="connsiteX12" fmla="*/ 71759 w 918294"/>
                    <a:gd name="connsiteY12" fmla="*/ 3334 h 1855484"/>
                    <a:gd name="connsiteX13" fmla="*/ 918294 w 918294"/>
                    <a:gd name="connsiteY13" fmla="*/ 1041997 h 1855484"/>
                    <a:gd name="connsiteX14" fmla="*/ 551915 w 918294"/>
                    <a:gd name="connsiteY14" fmla="*/ 1843667 h 1855484"/>
                    <a:gd name="connsiteX15" fmla="*/ 535708 w 918294"/>
                    <a:gd name="connsiteY15" fmla="*/ 1855484 h 1855484"/>
                    <a:gd name="connsiteX16" fmla="*/ 485933 w 918294"/>
                    <a:gd name="connsiteY16" fmla="*/ 1737733 h 1855484"/>
                    <a:gd name="connsiteX17" fmla="*/ 514245 w 918294"/>
                    <a:gd name="connsiteY17" fmla="*/ 1714086 h 1855484"/>
                    <a:gd name="connsiteX18" fmla="*/ 797367 w 918294"/>
                    <a:gd name="connsiteY18" fmla="*/ 1041997 h 1855484"/>
                    <a:gd name="connsiteX19" fmla="*/ 137403 w 918294"/>
                    <a:gd name="connsiteY19" fmla="*/ 144949 h 1855484"/>
                    <a:gd name="connsiteX20" fmla="*/ 49915 w 918294"/>
                    <a:gd name="connsiteY20" fmla="*/ 122454 h 1855484"/>
                    <a:gd name="connsiteX21" fmla="*/ 49915 w 918294"/>
                    <a:gd name="connsiteY21" fmla="*/ 0 h 1855484"/>
                    <a:gd name="connsiteX0" fmla="*/ 54504 w 922883"/>
                    <a:gd name="connsiteY0" fmla="*/ 342046 h 1855664"/>
                    <a:gd name="connsiteX1" fmla="*/ 139183 w 922883"/>
                    <a:gd name="connsiteY1" fmla="*/ 368332 h 1855664"/>
                    <a:gd name="connsiteX2" fmla="*/ 579428 w 922883"/>
                    <a:gd name="connsiteY2" fmla="*/ 1032508 h 1855664"/>
                    <a:gd name="connsiteX3" fmla="*/ 456323 w 922883"/>
                    <a:gd name="connsiteY3" fmla="*/ 1435527 h 1855664"/>
                    <a:gd name="connsiteX4" fmla="*/ 395450 w 922883"/>
                    <a:gd name="connsiteY4" fmla="*/ 1513000 h 1855664"/>
                    <a:gd name="connsiteX5" fmla="*/ 344773 w 922883"/>
                    <a:gd name="connsiteY5" fmla="*/ 1393114 h 1855664"/>
                    <a:gd name="connsiteX6" fmla="*/ 361621 w 922883"/>
                    <a:gd name="connsiteY6" fmla="*/ 1371672 h 1855664"/>
                    <a:gd name="connsiteX7" fmla="*/ 465221 w 922883"/>
                    <a:gd name="connsiteY7" fmla="*/ 1032508 h 1855664"/>
                    <a:gd name="connsiteX8" fmla="*/ 94728 w 922883"/>
                    <a:gd name="connsiteY8" fmla="*/ 473564 h 1855664"/>
                    <a:gd name="connsiteX9" fmla="*/ 54504 w 922883"/>
                    <a:gd name="connsiteY9" fmla="*/ 461078 h 1855664"/>
                    <a:gd name="connsiteX10" fmla="*/ 54504 w 922883"/>
                    <a:gd name="connsiteY10" fmla="*/ 342046 h 1855664"/>
                    <a:gd name="connsiteX11" fmla="*/ 54504 w 922883"/>
                    <a:gd name="connsiteY11" fmla="*/ 180 h 1855664"/>
                    <a:gd name="connsiteX12" fmla="*/ 76348 w 922883"/>
                    <a:gd name="connsiteY12" fmla="*/ 3514 h 1855664"/>
                    <a:gd name="connsiteX13" fmla="*/ 922883 w 922883"/>
                    <a:gd name="connsiteY13" fmla="*/ 1042177 h 1855664"/>
                    <a:gd name="connsiteX14" fmla="*/ 556504 w 922883"/>
                    <a:gd name="connsiteY14" fmla="*/ 1843847 h 1855664"/>
                    <a:gd name="connsiteX15" fmla="*/ 540297 w 922883"/>
                    <a:gd name="connsiteY15" fmla="*/ 1855664 h 1855664"/>
                    <a:gd name="connsiteX16" fmla="*/ 490522 w 922883"/>
                    <a:gd name="connsiteY16" fmla="*/ 1737913 h 1855664"/>
                    <a:gd name="connsiteX17" fmla="*/ 518834 w 922883"/>
                    <a:gd name="connsiteY17" fmla="*/ 1714266 h 1855664"/>
                    <a:gd name="connsiteX18" fmla="*/ 801956 w 922883"/>
                    <a:gd name="connsiteY18" fmla="*/ 1042177 h 1855664"/>
                    <a:gd name="connsiteX19" fmla="*/ 141992 w 922883"/>
                    <a:gd name="connsiteY19" fmla="*/ 145129 h 1855664"/>
                    <a:gd name="connsiteX20" fmla="*/ 54504 w 922883"/>
                    <a:gd name="connsiteY20" fmla="*/ 122634 h 1855664"/>
                    <a:gd name="connsiteX21" fmla="*/ 54504 w 922883"/>
                    <a:gd name="connsiteY21" fmla="*/ 180 h 1855664"/>
                    <a:gd name="connsiteX0" fmla="*/ 54504 w 922883"/>
                    <a:gd name="connsiteY0" fmla="*/ 342046 h 1855664"/>
                    <a:gd name="connsiteX1" fmla="*/ 139183 w 922883"/>
                    <a:gd name="connsiteY1" fmla="*/ 368332 h 1855664"/>
                    <a:gd name="connsiteX2" fmla="*/ 579428 w 922883"/>
                    <a:gd name="connsiteY2" fmla="*/ 1032508 h 1855664"/>
                    <a:gd name="connsiteX3" fmla="*/ 456323 w 922883"/>
                    <a:gd name="connsiteY3" fmla="*/ 1435527 h 1855664"/>
                    <a:gd name="connsiteX4" fmla="*/ 395450 w 922883"/>
                    <a:gd name="connsiteY4" fmla="*/ 1513000 h 1855664"/>
                    <a:gd name="connsiteX5" fmla="*/ 344773 w 922883"/>
                    <a:gd name="connsiteY5" fmla="*/ 1393114 h 1855664"/>
                    <a:gd name="connsiteX6" fmla="*/ 361621 w 922883"/>
                    <a:gd name="connsiteY6" fmla="*/ 1371672 h 1855664"/>
                    <a:gd name="connsiteX7" fmla="*/ 465221 w 922883"/>
                    <a:gd name="connsiteY7" fmla="*/ 1032508 h 1855664"/>
                    <a:gd name="connsiteX8" fmla="*/ 94728 w 922883"/>
                    <a:gd name="connsiteY8" fmla="*/ 473564 h 1855664"/>
                    <a:gd name="connsiteX9" fmla="*/ 54504 w 922883"/>
                    <a:gd name="connsiteY9" fmla="*/ 461078 h 1855664"/>
                    <a:gd name="connsiteX10" fmla="*/ 54504 w 922883"/>
                    <a:gd name="connsiteY10" fmla="*/ 342046 h 1855664"/>
                    <a:gd name="connsiteX11" fmla="*/ 54504 w 922883"/>
                    <a:gd name="connsiteY11" fmla="*/ 180 h 1855664"/>
                    <a:gd name="connsiteX12" fmla="*/ 76348 w 922883"/>
                    <a:gd name="connsiteY12" fmla="*/ 3514 h 1855664"/>
                    <a:gd name="connsiteX13" fmla="*/ 922883 w 922883"/>
                    <a:gd name="connsiteY13" fmla="*/ 1042177 h 1855664"/>
                    <a:gd name="connsiteX14" fmla="*/ 556504 w 922883"/>
                    <a:gd name="connsiteY14" fmla="*/ 1843847 h 1855664"/>
                    <a:gd name="connsiteX15" fmla="*/ 540297 w 922883"/>
                    <a:gd name="connsiteY15" fmla="*/ 1855664 h 1855664"/>
                    <a:gd name="connsiteX16" fmla="*/ 490522 w 922883"/>
                    <a:gd name="connsiteY16" fmla="*/ 1737913 h 1855664"/>
                    <a:gd name="connsiteX17" fmla="*/ 518834 w 922883"/>
                    <a:gd name="connsiteY17" fmla="*/ 1714266 h 1855664"/>
                    <a:gd name="connsiteX18" fmla="*/ 801956 w 922883"/>
                    <a:gd name="connsiteY18" fmla="*/ 1042177 h 1855664"/>
                    <a:gd name="connsiteX19" fmla="*/ 141992 w 922883"/>
                    <a:gd name="connsiteY19" fmla="*/ 145129 h 1855664"/>
                    <a:gd name="connsiteX20" fmla="*/ 54504 w 922883"/>
                    <a:gd name="connsiteY20" fmla="*/ 122634 h 1855664"/>
                    <a:gd name="connsiteX21" fmla="*/ 54504 w 922883"/>
                    <a:gd name="connsiteY21" fmla="*/ 180 h 1855664"/>
                    <a:gd name="connsiteX0" fmla="*/ 54504 w 922883"/>
                    <a:gd name="connsiteY0" fmla="*/ 342046 h 1855664"/>
                    <a:gd name="connsiteX1" fmla="*/ 139183 w 922883"/>
                    <a:gd name="connsiteY1" fmla="*/ 368332 h 1855664"/>
                    <a:gd name="connsiteX2" fmla="*/ 579428 w 922883"/>
                    <a:gd name="connsiteY2" fmla="*/ 1032508 h 1855664"/>
                    <a:gd name="connsiteX3" fmla="*/ 456323 w 922883"/>
                    <a:gd name="connsiteY3" fmla="*/ 1435527 h 1855664"/>
                    <a:gd name="connsiteX4" fmla="*/ 395450 w 922883"/>
                    <a:gd name="connsiteY4" fmla="*/ 1513000 h 1855664"/>
                    <a:gd name="connsiteX5" fmla="*/ 344773 w 922883"/>
                    <a:gd name="connsiteY5" fmla="*/ 1393114 h 1855664"/>
                    <a:gd name="connsiteX6" fmla="*/ 361621 w 922883"/>
                    <a:gd name="connsiteY6" fmla="*/ 1371672 h 1855664"/>
                    <a:gd name="connsiteX7" fmla="*/ 465221 w 922883"/>
                    <a:gd name="connsiteY7" fmla="*/ 1032508 h 1855664"/>
                    <a:gd name="connsiteX8" fmla="*/ 94728 w 922883"/>
                    <a:gd name="connsiteY8" fmla="*/ 473564 h 1855664"/>
                    <a:gd name="connsiteX9" fmla="*/ 54504 w 922883"/>
                    <a:gd name="connsiteY9" fmla="*/ 461078 h 1855664"/>
                    <a:gd name="connsiteX10" fmla="*/ 54504 w 922883"/>
                    <a:gd name="connsiteY10" fmla="*/ 342046 h 1855664"/>
                    <a:gd name="connsiteX11" fmla="*/ 54504 w 922883"/>
                    <a:gd name="connsiteY11" fmla="*/ 180 h 1855664"/>
                    <a:gd name="connsiteX12" fmla="*/ 76348 w 922883"/>
                    <a:gd name="connsiteY12" fmla="*/ 3514 h 1855664"/>
                    <a:gd name="connsiteX13" fmla="*/ 922883 w 922883"/>
                    <a:gd name="connsiteY13" fmla="*/ 1042177 h 1855664"/>
                    <a:gd name="connsiteX14" fmla="*/ 556504 w 922883"/>
                    <a:gd name="connsiteY14" fmla="*/ 1843847 h 1855664"/>
                    <a:gd name="connsiteX15" fmla="*/ 540297 w 922883"/>
                    <a:gd name="connsiteY15" fmla="*/ 1855664 h 1855664"/>
                    <a:gd name="connsiteX16" fmla="*/ 490522 w 922883"/>
                    <a:gd name="connsiteY16" fmla="*/ 1737913 h 1855664"/>
                    <a:gd name="connsiteX17" fmla="*/ 518834 w 922883"/>
                    <a:gd name="connsiteY17" fmla="*/ 1714266 h 1855664"/>
                    <a:gd name="connsiteX18" fmla="*/ 801956 w 922883"/>
                    <a:gd name="connsiteY18" fmla="*/ 1042177 h 1855664"/>
                    <a:gd name="connsiteX19" fmla="*/ 141992 w 922883"/>
                    <a:gd name="connsiteY19" fmla="*/ 145129 h 1855664"/>
                    <a:gd name="connsiteX20" fmla="*/ 54504 w 922883"/>
                    <a:gd name="connsiteY20" fmla="*/ 122634 h 1855664"/>
                    <a:gd name="connsiteX21" fmla="*/ 54504 w 922883"/>
                    <a:gd name="connsiteY21" fmla="*/ 180 h 1855664"/>
                    <a:gd name="connsiteX0" fmla="*/ 54504 w 922883"/>
                    <a:gd name="connsiteY0" fmla="*/ 342046 h 1855664"/>
                    <a:gd name="connsiteX1" fmla="*/ 139183 w 922883"/>
                    <a:gd name="connsiteY1" fmla="*/ 368332 h 1855664"/>
                    <a:gd name="connsiteX2" fmla="*/ 579428 w 922883"/>
                    <a:gd name="connsiteY2" fmla="*/ 1032508 h 1855664"/>
                    <a:gd name="connsiteX3" fmla="*/ 456323 w 922883"/>
                    <a:gd name="connsiteY3" fmla="*/ 1435527 h 1855664"/>
                    <a:gd name="connsiteX4" fmla="*/ 395450 w 922883"/>
                    <a:gd name="connsiteY4" fmla="*/ 1513000 h 1855664"/>
                    <a:gd name="connsiteX5" fmla="*/ 344773 w 922883"/>
                    <a:gd name="connsiteY5" fmla="*/ 1393114 h 1855664"/>
                    <a:gd name="connsiteX6" fmla="*/ 361621 w 922883"/>
                    <a:gd name="connsiteY6" fmla="*/ 1371672 h 1855664"/>
                    <a:gd name="connsiteX7" fmla="*/ 465221 w 922883"/>
                    <a:gd name="connsiteY7" fmla="*/ 1032508 h 1855664"/>
                    <a:gd name="connsiteX8" fmla="*/ 94728 w 922883"/>
                    <a:gd name="connsiteY8" fmla="*/ 473564 h 1855664"/>
                    <a:gd name="connsiteX9" fmla="*/ 54504 w 922883"/>
                    <a:gd name="connsiteY9" fmla="*/ 461078 h 1855664"/>
                    <a:gd name="connsiteX10" fmla="*/ 54504 w 922883"/>
                    <a:gd name="connsiteY10" fmla="*/ 342046 h 1855664"/>
                    <a:gd name="connsiteX11" fmla="*/ 54504 w 922883"/>
                    <a:gd name="connsiteY11" fmla="*/ 180 h 1855664"/>
                    <a:gd name="connsiteX12" fmla="*/ 76348 w 922883"/>
                    <a:gd name="connsiteY12" fmla="*/ 3514 h 1855664"/>
                    <a:gd name="connsiteX13" fmla="*/ 922883 w 922883"/>
                    <a:gd name="connsiteY13" fmla="*/ 1042177 h 1855664"/>
                    <a:gd name="connsiteX14" fmla="*/ 556504 w 922883"/>
                    <a:gd name="connsiteY14" fmla="*/ 1843847 h 1855664"/>
                    <a:gd name="connsiteX15" fmla="*/ 540297 w 922883"/>
                    <a:gd name="connsiteY15" fmla="*/ 1855664 h 1855664"/>
                    <a:gd name="connsiteX16" fmla="*/ 490522 w 922883"/>
                    <a:gd name="connsiteY16" fmla="*/ 1737913 h 1855664"/>
                    <a:gd name="connsiteX17" fmla="*/ 518834 w 922883"/>
                    <a:gd name="connsiteY17" fmla="*/ 1714266 h 1855664"/>
                    <a:gd name="connsiteX18" fmla="*/ 801956 w 922883"/>
                    <a:gd name="connsiteY18" fmla="*/ 1042177 h 1855664"/>
                    <a:gd name="connsiteX19" fmla="*/ 141992 w 922883"/>
                    <a:gd name="connsiteY19" fmla="*/ 145129 h 1855664"/>
                    <a:gd name="connsiteX20" fmla="*/ 54504 w 922883"/>
                    <a:gd name="connsiteY20" fmla="*/ 122634 h 1855664"/>
                    <a:gd name="connsiteX21" fmla="*/ 54504 w 922883"/>
                    <a:gd name="connsiteY21" fmla="*/ 180 h 1855664"/>
                    <a:gd name="connsiteX0" fmla="*/ 54504 w 922883"/>
                    <a:gd name="connsiteY0" fmla="*/ 342046 h 1855664"/>
                    <a:gd name="connsiteX1" fmla="*/ 139183 w 922883"/>
                    <a:gd name="connsiteY1" fmla="*/ 368332 h 1855664"/>
                    <a:gd name="connsiteX2" fmla="*/ 579428 w 922883"/>
                    <a:gd name="connsiteY2" fmla="*/ 1032508 h 1855664"/>
                    <a:gd name="connsiteX3" fmla="*/ 456323 w 922883"/>
                    <a:gd name="connsiteY3" fmla="*/ 1435527 h 1855664"/>
                    <a:gd name="connsiteX4" fmla="*/ 395450 w 922883"/>
                    <a:gd name="connsiteY4" fmla="*/ 1513000 h 1855664"/>
                    <a:gd name="connsiteX5" fmla="*/ 344773 w 922883"/>
                    <a:gd name="connsiteY5" fmla="*/ 1393114 h 1855664"/>
                    <a:gd name="connsiteX6" fmla="*/ 361621 w 922883"/>
                    <a:gd name="connsiteY6" fmla="*/ 1371672 h 1855664"/>
                    <a:gd name="connsiteX7" fmla="*/ 465221 w 922883"/>
                    <a:gd name="connsiteY7" fmla="*/ 1032508 h 1855664"/>
                    <a:gd name="connsiteX8" fmla="*/ 94728 w 922883"/>
                    <a:gd name="connsiteY8" fmla="*/ 473564 h 1855664"/>
                    <a:gd name="connsiteX9" fmla="*/ 54504 w 922883"/>
                    <a:gd name="connsiteY9" fmla="*/ 461078 h 1855664"/>
                    <a:gd name="connsiteX10" fmla="*/ 54504 w 922883"/>
                    <a:gd name="connsiteY10" fmla="*/ 342046 h 1855664"/>
                    <a:gd name="connsiteX11" fmla="*/ 54504 w 922883"/>
                    <a:gd name="connsiteY11" fmla="*/ 180 h 1855664"/>
                    <a:gd name="connsiteX12" fmla="*/ 76348 w 922883"/>
                    <a:gd name="connsiteY12" fmla="*/ 3514 h 1855664"/>
                    <a:gd name="connsiteX13" fmla="*/ 922883 w 922883"/>
                    <a:gd name="connsiteY13" fmla="*/ 1042177 h 1855664"/>
                    <a:gd name="connsiteX14" fmla="*/ 556504 w 922883"/>
                    <a:gd name="connsiteY14" fmla="*/ 1843847 h 1855664"/>
                    <a:gd name="connsiteX15" fmla="*/ 540297 w 922883"/>
                    <a:gd name="connsiteY15" fmla="*/ 1855664 h 1855664"/>
                    <a:gd name="connsiteX16" fmla="*/ 490522 w 922883"/>
                    <a:gd name="connsiteY16" fmla="*/ 1737913 h 1855664"/>
                    <a:gd name="connsiteX17" fmla="*/ 518834 w 922883"/>
                    <a:gd name="connsiteY17" fmla="*/ 1714266 h 1855664"/>
                    <a:gd name="connsiteX18" fmla="*/ 801956 w 922883"/>
                    <a:gd name="connsiteY18" fmla="*/ 1042177 h 1855664"/>
                    <a:gd name="connsiteX19" fmla="*/ 141992 w 922883"/>
                    <a:gd name="connsiteY19" fmla="*/ 145129 h 1855664"/>
                    <a:gd name="connsiteX20" fmla="*/ 54504 w 922883"/>
                    <a:gd name="connsiteY20" fmla="*/ 122634 h 1855664"/>
                    <a:gd name="connsiteX21" fmla="*/ 54504 w 922883"/>
                    <a:gd name="connsiteY21" fmla="*/ 180 h 1855664"/>
                    <a:gd name="connsiteX0" fmla="*/ 54504 w 922883"/>
                    <a:gd name="connsiteY0" fmla="*/ 342046 h 1855664"/>
                    <a:gd name="connsiteX1" fmla="*/ 139183 w 922883"/>
                    <a:gd name="connsiteY1" fmla="*/ 368332 h 1855664"/>
                    <a:gd name="connsiteX2" fmla="*/ 579428 w 922883"/>
                    <a:gd name="connsiteY2" fmla="*/ 1032508 h 1855664"/>
                    <a:gd name="connsiteX3" fmla="*/ 456323 w 922883"/>
                    <a:gd name="connsiteY3" fmla="*/ 1435527 h 1855664"/>
                    <a:gd name="connsiteX4" fmla="*/ 395450 w 922883"/>
                    <a:gd name="connsiteY4" fmla="*/ 1513000 h 1855664"/>
                    <a:gd name="connsiteX5" fmla="*/ 344773 w 922883"/>
                    <a:gd name="connsiteY5" fmla="*/ 1393114 h 1855664"/>
                    <a:gd name="connsiteX6" fmla="*/ 361621 w 922883"/>
                    <a:gd name="connsiteY6" fmla="*/ 1371672 h 1855664"/>
                    <a:gd name="connsiteX7" fmla="*/ 465221 w 922883"/>
                    <a:gd name="connsiteY7" fmla="*/ 1032508 h 1855664"/>
                    <a:gd name="connsiteX8" fmla="*/ 94728 w 922883"/>
                    <a:gd name="connsiteY8" fmla="*/ 473564 h 1855664"/>
                    <a:gd name="connsiteX9" fmla="*/ 54504 w 922883"/>
                    <a:gd name="connsiteY9" fmla="*/ 461078 h 1855664"/>
                    <a:gd name="connsiteX10" fmla="*/ 54504 w 922883"/>
                    <a:gd name="connsiteY10" fmla="*/ 342046 h 1855664"/>
                    <a:gd name="connsiteX11" fmla="*/ 54504 w 922883"/>
                    <a:gd name="connsiteY11" fmla="*/ 180 h 1855664"/>
                    <a:gd name="connsiteX12" fmla="*/ 76348 w 922883"/>
                    <a:gd name="connsiteY12" fmla="*/ 3514 h 1855664"/>
                    <a:gd name="connsiteX13" fmla="*/ 922883 w 922883"/>
                    <a:gd name="connsiteY13" fmla="*/ 1042177 h 1855664"/>
                    <a:gd name="connsiteX14" fmla="*/ 556504 w 922883"/>
                    <a:gd name="connsiteY14" fmla="*/ 1843847 h 1855664"/>
                    <a:gd name="connsiteX15" fmla="*/ 540297 w 922883"/>
                    <a:gd name="connsiteY15" fmla="*/ 1855664 h 1855664"/>
                    <a:gd name="connsiteX16" fmla="*/ 490522 w 922883"/>
                    <a:gd name="connsiteY16" fmla="*/ 1737913 h 1855664"/>
                    <a:gd name="connsiteX17" fmla="*/ 518834 w 922883"/>
                    <a:gd name="connsiteY17" fmla="*/ 1714266 h 1855664"/>
                    <a:gd name="connsiteX18" fmla="*/ 801956 w 922883"/>
                    <a:gd name="connsiteY18" fmla="*/ 1042177 h 1855664"/>
                    <a:gd name="connsiteX19" fmla="*/ 141992 w 922883"/>
                    <a:gd name="connsiteY19" fmla="*/ 145129 h 1855664"/>
                    <a:gd name="connsiteX20" fmla="*/ 54504 w 922883"/>
                    <a:gd name="connsiteY20" fmla="*/ 122634 h 1855664"/>
                    <a:gd name="connsiteX21" fmla="*/ 54504 w 922883"/>
                    <a:gd name="connsiteY21" fmla="*/ 180 h 1855664"/>
                    <a:gd name="connsiteX0" fmla="*/ 54504 w 922883"/>
                    <a:gd name="connsiteY0" fmla="*/ 342046 h 1865393"/>
                    <a:gd name="connsiteX1" fmla="*/ 139183 w 922883"/>
                    <a:gd name="connsiteY1" fmla="*/ 368332 h 1865393"/>
                    <a:gd name="connsiteX2" fmla="*/ 579428 w 922883"/>
                    <a:gd name="connsiteY2" fmla="*/ 1032508 h 1865393"/>
                    <a:gd name="connsiteX3" fmla="*/ 456323 w 922883"/>
                    <a:gd name="connsiteY3" fmla="*/ 1435527 h 1865393"/>
                    <a:gd name="connsiteX4" fmla="*/ 395450 w 922883"/>
                    <a:gd name="connsiteY4" fmla="*/ 1513000 h 1865393"/>
                    <a:gd name="connsiteX5" fmla="*/ 344773 w 922883"/>
                    <a:gd name="connsiteY5" fmla="*/ 1393114 h 1865393"/>
                    <a:gd name="connsiteX6" fmla="*/ 361621 w 922883"/>
                    <a:gd name="connsiteY6" fmla="*/ 1371672 h 1865393"/>
                    <a:gd name="connsiteX7" fmla="*/ 465221 w 922883"/>
                    <a:gd name="connsiteY7" fmla="*/ 1032508 h 1865393"/>
                    <a:gd name="connsiteX8" fmla="*/ 94728 w 922883"/>
                    <a:gd name="connsiteY8" fmla="*/ 473564 h 1865393"/>
                    <a:gd name="connsiteX9" fmla="*/ 54504 w 922883"/>
                    <a:gd name="connsiteY9" fmla="*/ 461078 h 1865393"/>
                    <a:gd name="connsiteX10" fmla="*/ 54504 w 922883"/>
                    <a:gd name="connsiteY10" fmla="*/ 342046 h 1865393"/>
                    <a:gd name="connsiteX11" fmla="*/ 54504 w 922883"/>
                    <a:gd name="connsiteY11" fmla="*/ 180 h 1865393"/>
                    <a:gd name="connsiteX12" fmla="*/ 76348 w 922883"/>
                    <a:gd name="connsiteY12" fmla="*/ 3514 h 1865393"/>
                    <a:gd name="connsiteX13" fmla="*/ 922883 w 922883"/>
                    <a:gd name="connsiteY13" fmla="*/ 1042177 h 1865393"/>
                    <a:gd name="connsiteX14" fmla="*/ 556504 w 922883"/>
                    <a:gd name="connsiteY14" fmla="*/ 1843847 h 1865393"/>
                    <a:gd name="connsiteX15" fmla="*/ 540297 w 922883"/>
                    <a:gd name="connsiteY15" fmla="*/ 1855664 h 1865393"/>
                    <a:gd name="connsiteX16" fmla="*/ 490522 w 922883"/>
                    <a:gd name="connsiteY16" fmla="*/ 1737913 h 1865393"/>
                    <a:gd name="connsiteX17" fmla="*/ 518834 w 922883"/>
                    <a:gd name="connsiteY17" fmla="*/ 1714266 h 1865393"/>
                    <a:gd name="connsiteX18" fmla="*/ 801956 w 922883"/>
                    <a:gd name="connsiteY18" fmla="*/ 1042177 h 1865393"/>
                    <a:gd name="connsiteX19" fmla="*/ 141992 w 922883"/>
                    <a:gd name="connsiteY19" fmla="*/ 145129 h 1865393"/>
                    <a:gd name="connsiteX20" fmla="*/ 54504 w 922883"/>
                    <a:gd name="connsiteY20" fmla="*/ 122634 h 1865393"/>
                    <a:gd name="connsiteX21" fmla="*/ 54504 w 922883"/>
                    <a:gd name="connsiteY21" fmla="*/ 180 h 1865393"/>
                    <a:gd name="connsiteX0" fmla="*/ 54504 w 922883"/>
                    <a:gd name="connsiteY0" fmla="*/ 342046 h 1866176"/>
                    <a:gd name="connsiteX1" fmla="*/ 139183 w 922883"/>
                    <a:gd name="connsiteY1" fmla="*/ 368332 h 1866176"/>
                    <a:gd name="connsiteX2" fmla="*/ 579428 w 922883"/>
                    <a:gd name="connsiteY2" fmla="*/ 1032508 h 1866176"/>
                    <a:gd name="connsiteX3" fmla="*/ 456323 w 922883"/>
                    <a:gd name="connsiteY3" fmla="*/ 1435527 h 1866176"/>
                    <a:gd name="connsiteX4" fmla="*/ 395450 w 922883"/>
                    <a:gd name="connsiteY4" fmla="*/ 1513000 h 1866176"/>
                    <a:gd name="connsiteX5" fmla="*/ 344773 w 922883"/>
                    <a:gd name="connsiteY5" fmla="*/ 1393114 h 1866176"/>
                    <a:gd name="connsiteX6" fmla="*/ 361621 w 922883"/>
                    <a:gd name="connsiteY6" fmla="*/ 1371672 h 1866176"/>
                    <a:gd name="connsiteX7" fmla="*/ 465221 w 922883"/>
                    <a:gd name="connsiteY7" fmla="*/ 1032508 h 1866176"/>
                    <a:gd name="connsiteX8" fmla="*/ 94728 w 922883"/>
                    <a:gd name="connsiteY8" fmla="*/ 473564 h 1866176"/>
                    <a:gd name="connsiteX9" fmla="*/ 54504 w 922883"/>
                    <a:gd name="connsiteY9" fmla="*/ 461078 h 1866176"/>
                    <a:gd name="connsiteX10" fmla="*/ 54504 w 922883"/>
                    <a:gd name="connsiteY10" fmla="*/ 342046 h 1866176"/>
                    <a:gd name="connsiteX11" fmla="*/ 54504 w 922883"/>
                    <a:gd name="connsiteY11" fmla="*/ 180 h 1866176"/>
                    <a:gd name="connsiteX12" fmla="*/ 76348 w 922883"/>
                    <a:gd name="connsiteY12" fmla="*/ 3514 h 1866176"/>
                    <a:gd name="connsiteX13" fmla="*/ 922883 w 922883"/>
                    <a:gd name="connsiteY13" fmla="*/ 1042177 h 1866176"/>
                    <a:gd name="connsiteX14" fmla="*/ 556504 w 922883"/>
                    <a:gd name="connsiteY14" fmla="*/ 1843847 h 1866176"/>
                    <a:gd name="connsiteX15" fmla="*/ 540297 w 922883"/>
                    <a:gd name="connsiteY15" fmla="*/ 1855664 h 1866176"/>
                    <a:gd name="connsiteX16" fmla="*/ 490522 w 922883"/>
                    <a:gd name="connsiteY16" fmla="*/ 1737913 h 1866176"/>
                    <a:gd name="connsiteX17" fmla="*/ 518834 w 922883"/>
                    <a:gd name="connsiteY17" fmla="*/ 1714266 h 1866176"/>
                    <a:gd name="connsiteX18" fmla="*/ 801956 w 922883"/>
                    <a:gd name="connsiteY18" fmla="*/ 1042177 h 1866176"/>
                    <a:gd name="connsiteX19" fmla="*/ 141992 w 922883"/>
                    <a:gd name="connsiteY19" fmla="*/ 145129 h 1866176"/>
                    <a:gd name="connsiteX20" fmla="*/ 54504 w 922883"/>
                    <a:gd name="connsiteY20" fmla="*/ 122634 h 1866176"/>
                    <a:gd name="connsiteX21" fmla="*/ 54504 w 922883"/>
                    <a:gd name="connsiteY21" fmla="*/ 180 h 1866176"/>
                    <a:gd name="connsiteX0" fmla="*/ 54504 w 922883"/>
                    <a:gd name="connsiteY0" fmla="*/ 342046 h 1862066"/>
                    <a:gd name="connsiteX1" fmla="*/ 139183 w 922883"/>
                    <a:gd name="connsiteY1" fmla="*/ 368332 h 1862066"/>
                    <a:gd name="connsiteX2" fmla="*/ 579428 w 922883"/>
                    <a:gd name="connsiteY2" fmla="*/ 1032508 h 1862066"/>
                    <a:gd name="connsiteX3" fmla="*/ 456323 w 922883"/>
                    <a:gd name="connsiteY3" fmla="*/ 1435527 h 1862066"/>
                    <a:gd name="connsiteX4" fmla="*/ 395450 w 922883"/>
                    <a:gd name="connsiteY4" fmla="*/ 1513000 h 1862066"/>
                    <a:gd name="connsiteX5" fmla="*/ 344773 w 922883"/>
                    <a:gd name="connsiteY5" fmla="*/ 1393114 h 1862066"/>
                    <a:gd name="connsiteX6" fmla="*/ 361621 w 922883"/>
                    <a:gd name="connsiteY6" fmla="*/ 1371672 h 1862066"/>
                    <a:gd name="connsiteX7" fmla="*/ 465221 w 922883"/>
                    <a:gd name="connsiteY7" fmla="*/ 1032508 h 1862066"/>
                    <a:gd name="connsiteX8" fmla="*/ 94728 w 922883"/>
                    <a:gd name="connsiteY8" fmla="*/ 473564 h 1862066"/>
                    <a:gd name="connsiteX9" fmla="*/ 54504 w 922883"/>
                    <a:gd name="connsiteY9" fmla="*/ 461078 h 1862066"/>
                    <a:gd name="connsiteX10" fmla="*/ 54504 w 922883"/>
                    <a:gd name="connsiteY10" fmla="*/ 342046 h 1862066"/>
                    <a:gd name="connsiteX11" fmla="*/ 54504 w 922883"/>
                    <a:gd name="connsiteY11" fmla="*/ 180 h 1862066"/>
                    <a:gd name="connsiteX12" fmla="*/ 76348 w 922883"/>
                    <a:gd name="connsiteY12" fmla="*/ 3514 h 1862066"/>
                    <a:gd name="connsiteX13" fmla="*/ 922883 w 922883"/>
                    <a:gd name="connsiteY13" fmla="*/ 1042177 h 1862066"/>
                    <a:gd name="connsiteX14" fmla="*/ 556504 w 922883"/>
                    <a:gd name="connsiteY14" fmla="*/ 1843847 h 1862066"/>
                    <a:gd name="connsiteX15" fmla="*/ 540297 w 922883"/>
                    <a:gd name="connsiteY15" fmla="*/ 1855664 h 1862066"/>
                    <a:gd name="connsiteX16" fmla="*/ 490522 w 922883"/>
                    <a:gd name="connsiteY16" fmla="*/ 1737913 h 1862066"/>
                    <a:gd name="connsiteX17" fmla="*/ 518834 w 922883"/>
                    <a:gd name="connsiteY17" fmla="*/ 1714266 h 1862066"/>
                    <a:gd name="connsiteX18" fmla="*/ 801956 w 922883"/>
                    <a:gd name="connsiteY18" fmla="*/ 1042177 h 1862066"/>
                    <a:gd name="connsiteX19" fmla="*/ 141992 w 922883"/>
                    <a:gd name="connsiteY19" fmla="*/ 145129 h 1862066"/>
                    <a:gd name="connsiteX20" fmla="*/ 54504 w 922883"/>
                    <a:gd name="connsiteY20" fmla="*/ 122634 h 1862066"/>
                    <a:gd name="connsiteX21" fmla="*/ 54504 w 922883"/>
                    <a:gd name="connsiteY21" fmla="*/ 180 h 1862066"/>
                    <a:gd name="connsiteX0" fmla="*/ 54504 w 922883"/>
                    <a:gd name="connsiteY0" fmla="*/ 342046 h 1862985"/>
                    <a:gd name="connsiteX1" fmla="*/ 139183 w 922883"/>
                    <a:gd name="connsiteY1" fmla="*/ 368332 h 1862985"/>
                    <a:gd name="connsiteX2" fmla="*/ 579428 w 922883"/>
                    <a:gd name="connsiteY2" fmla="*/ 1032508 h 1862985"/>
                    <a:gd name="connsiteX3" fmla="*/ 456323 w 922883"/>
                    <a:gd name="connsiteY3" fmla="*/ 1435527 h 1862985"/>
                    <a:gd name="connsiteX4" fmla="*/ 395450 w 922883"/>
                    <a:gd name="connsiteY4" fmla="*/ 1513000 h 1862985"/>
                    <a:gd name="connsiteX5" fmla="*/ 344773 w 922883"/>
                    <a:gd name="connsiteY5" fmla="*/ 1393114 h 1862985"/>
                    <a:gd name="connsiteX6" fmla="*/ 361621 w 922883"/>
                    <a:gd name="connsiteY6" fmla="*/ 1371672 h 1862985"/>
                    <a:gd name="connsiteX7" fmla="*/ 465221 w 922883"/>
                    <a:gd name="connsiteY7" fmla="*/ 1032508 h 1862985"/>
                    <a:gd name="connsiteX8" fmla="*/ 94728 w 922883"/>
                    <a:gd name="connsiteY8" fmla="*/ 473564 h 1862985"/>
                    <a:gd name="connsiteX9" fmla="*/ 54504 w 922883"/>
                    <a:gd name="connsiteY9" fmla="*/ 461078 h 1862985"/>
                    <a:gd name="connsiteX10" fmla="*/ 54504 w 922883"/>
                    <a:gd name="connsiteY10" fmla="*/ 342046 h 1862985"/>
                    <a:gd name="connsiteX11" fmla="*/ 54504 w 922883"/>
                    <a:gd name="connsiteY11" fmla="*/ 180 h 1862985"/>
                    <a:gd name="connsiteX12" fmla="*/ 76348 w 922883"/>
                    <a:gd name="connsiteY12" fmla="*/ 3514 h 1862985"/>
                    <a:gd name="connsiteX13" fmla="*/ 922883 w 922883"/>
                    <a:gd name="connsiteY13" fmla="*/ 1042177 h 1862985"/>
                    <a:gd name="connsiteX14" fmla="*/ 556504 w 922883"/>
                    <a:gd name="connsiteY14" fmla="*/ 1843847 h 1862985"/>
                    <a:gd name="connsiteX15" fmla="*/ 540297 w 922883"/>
                    <a:gd name="connsiteY15" fmla="*/ 1855664 h 1862985"/>
                    <a:gd name="connsiteX16" fmla="*/ 490522 w 922883"/>
                    <a:gd name="connsiteY16" fmla="*/ 1737913 h 1862985"/>
                    <a:gd name="connsiteX17" fmla="*/ 518834 w 922883"/>
                    <a:gd name="connsiteY17" fmla="*/ 1714266 h 1862985"/>
                    <a:gd name="connsiteX18" fmla="*/ 801956 w 922883"/>
                    <a:gd name="connsiteY18" fmla="*/ 1042177 h 1862985"/>
                    <a:gd name="connsiteX19" fmla="*/ 141992 w 922883"/>
                    <a:gd name="connsiteY19" fmla="*/ 145129 h 1862985"/>
                    <a:gd name="connsiteX20" fmla="*/ 54504 w 922883"/>
                    <a:gd name="connsiteY20" fmla="*/ 122634 h 1862985"/>
                    <a:gd name="connsiteX21" fmla="*/ 54504 w 922883"/>
                    <a:gd name="connsiteY21" fmla="*/ 180 h 1862985"/>
                    <a:gd name="connsiteX0" fmla="*/ 54504 w 922883"/>
                    <a:gd name="connsiteY0" fmla="*/ 342046 h 1862276"/>
                    <a:gd name="connsiteX1" fmla="*/ 139183 w 922883"/>
                    <a:gd name="connsiteY1" fmla="*/ 368332 h 1862276"/>
                    <a:gd name="connsiteX2" fmla="*/ 579428 w 922883"/>
                    <a:gd name="connsiteY2" fmla="*/ 1032508 h 1862276"/>
                    <a:gd name="connsiteX3" fmla="*/ 456323 w 922883"/>
                    <a:gd name="connsiteY3" fmla="*/ 1435527 h 1862276"/>
                    <a:gd name="connsiteX4" fmla="*/ 395450 w 922883"/>
                    <a:gd name="connsiteY4" fmla="*/ 1513000 h 1862276"/>
                    <a:gd name="connsiteX5" fmla="*/ 344773 w 922883"/>
                    <a:gd name="connsiteY5" fmla="*/ 1393114 h 1862276"/>
                    <a:gd name="connsiteX6" fmla="*/ 361621 w 922883"/>
                    <a:gd name="connsiteY6" fmla="*/ 1371672 h 1862276"/>
                    <a:gd name="connsiteX7" fmla="*/ 465221 w 922883"/>
                    <a:gd name="connsiteY7" fmla="*/ 1032508 h 1862276"/>
                    <a:gd name="connsiteX8" fmla="*/ 94728 w 922883"/>
                    <a:gd name="connsiteY8" fmla="*/ 473564 h 1862276"/>
                    <a:gd name="connsiteX9" fmla="*/ 54504 w 922883"/>
                    <a:gd name="connsiteY9" fmla="*/ 461078 h 1862276"/>
                    <a:gd name="connsiteX10" fmla="*/ 54504 w 922883"/>
                    <a:gd name="connsiteY10" fmla="*/ 342046 h 1862276"/>
                    <a:gd name="connsiteX11" fmla="*/ 54504 w 922883"/>
                    <a:gd name="connsiteY11" fmla="*/ 180 h 1862276"/>
                    <a:gd name="connsiteX12" fmla="*/ 76348 w 922883"/>
                    <a:gd name="connsiteY12" fmla="*/ 3514 h 1862276"/>
                    <a:gd name="connsiteX13" fmla="*/ 922883 w 922883"/>
                    <a:gd name="connsiteY13" fmla="*/ 1042177 h 1862276"/>
                    <a:gd name="connsiteX14" fmla="*/ 556504 w 922883"/>
                    <a:gd name="connsiteY14" fmla="*/ 1843847 h 1862276"/>
                    <a:gd name="connsiteX15" fmla="*/ 540297 w 922883"/>
                    <a:gd name="connsiteY15" fmla="*/ 1855664 h 1862276"/>
                    <a:gd name="connsiteX16" fmla="*/ 490522 w 922883"/>
                    <a:gd name="connsiteY16" fmla="*/ 1737913 h 1862276"/>
                    <a:gd name="connsiteX17" fmla="*/ 518834 w 922883"/>
                    <a:gd name="connsiteY17" fmla="*/ 1714266 h 1862276"/>
                    <a:gd name="connsiteX18" fmla="*/ 801956 w 922883"/>
                    <a:gd name="connsiteY18" fmla="*/ 1042177 h 1862276"/>
                    <a:gd name="connsiteX19" fmla="*/ 141992 w 922883"/>
                    <a:gd name="connsiteY19" fmla="*/ 145129 h 1862276"/>
                    <a:gd name="connsiteX20" fmla="*/ 54504 w 922883"/>
                    <a:gd name="connsiteY20" fmla="*/ 122634 h 1862276"/>
                    <a:gd name="connsiteX21" fmla="*/ 54504 w 922883"/>
                    <a:gd name="connsiteY21" fmla="*/ 180 h 1862276"/>
                    <a:gd name="connsiteX0" fmla="*/ 54504 w 922883"/>
                    <a:gd name="connsiteY0" fmla="*/ 342046 h 1862276"/>
                    <a:gd name="connsiteX1" fmla="*/ 139183 w 922883"/>
                    <a:gd name="connsiteY1" fmla="*/ 368332 h 1862276"/>
                    <a:gd name="connsiteX2" fmla="*/ 579428 w 922883"/>
                    <a:gd name="connsiteY2" fmla="*/ 1032508 h 1862276"/>
                    <a:gd name="connsiteX3" fmla="*/ 456323 w 922883"/>
                    <a:gd name="connsiteY3" fmla="*/ 1435527 h 1862276"/>
                    <a:gd name="connsiteX4" fmla="*/ 395450 w 922883"/>
                    <a:gd name="connsiteY4" fmla="*/ 1513000 h 1862276"/>
                    <a:gd name="connsiteX5" fmla="*/ 344773 w 922883"/>
                    <a:gd name="connsiteY5" fmla="*/ 1393114 h 1862276"/>
                    <a:gd name="connsiteX6" fmla="*/ 361621 w 922883"/>
                    <a:gd name="connsiteY6" fmla="*/ 1371672 h 1862276"/>
                    <a:gd name="connsiteX7" fmla="*/ 465221 w 922883"/>
                    <a:gd name="connsiteY7" fmla="*/ 1032508 h 1862276"/>
                    <a:gd name="connsiteX8" fmla="*/ 94728 w 922883"/>
                    <a:gd name="connsiteY8" fmla="*/ 473564 h 1862276"/>
                    <a:gd name="connsiteX9" fmla="*/ 54504 w 922883"/>
                    <a:gd name="connsiteY9" fmla="*/ 461078 h 1862276"/>
                    <a:gd name="connsiteX10" fmla="*/ 54504 w 922883"/>
                    <a:gd name="connsiteY10" fmla="*/ 342046 h 1862276"/>
                    <a:gd name="connsiteX11" fmla="*/ 54504 w 922883"/>
                    <a:gd name="connsiteY11" fmla="*/ 180 h 1862276"/>
                    <a:gd name="connsiteX12" fmla="*/ 76348 w 922883"/>
                    <a:gd name="connsiteY12" fmla="*/ 3514 h 1862276"/>
                    <a:gd name="connsiteX13" fmla="*/ 922883 w 922883"/>
                    <a:gd name="connsiteY13" fmla="*/ 1042177 h 1862276"/>
                    <a:gd name="connsiteX14" fmla="*/ 556504 w 922883"/>
                    <a:gd name="connsiteY14" fmla="*/ 1843847 h 1862276"/>
                    <a:gd name="connsiteX15" fmla="*/ 540297 w 922883"/>
                    <a:gd name="connsiteY15" fmla="*/ 1855664 h 1862276"/>
                    <a:gd name="connsiteX16" fmla="*/ 490522 w 922883"/>
                    <a:gd name="connsiteY16" fmla="*/ 1737913 h 1862276"/>
                    <a:gd name="connsiteX17" fmla="*/ 518834 w 922883"/>
                    <a:gd name="connsiteY17" fmla="*/ 1714266 h 1862276"/>
                    <a:gd name="connsiteX18" fmla="*/ 801956 w 922883"/>
                    <a:gd name="connsiteY18" fmla="*/ 1042177 h 1862276"/>
                    <a:gd name="connsiteX19" fmla="*/ 141992 w 922883"/>
                    <a:gd name="connsiteY19" fmla="*/ 145129 h 1862276"/>
                    <a:gd name="connsiteX20" fmla="*/ 54504 w 922883"/>
                    <a:gd name="connsiteY20" fmla="*/ 122634 h 1862276"/>
                    <a:gd name="connsiteX21" fmla="*/ 54504 w 922883"/>
                    <a:gd name="connsiteY21" fmla="*/ 180 h 1862276"/>
                    <a:gd name="connsiteX0" fmla="*/ 54504 w 922883"/>
                    <a:gd name="connsiteY0" fmla="*/ 342046 h 1862276"/>
                    <a:gd name="connsiteX1" fmla="*/ 139183 w 922883"/>
                    <a:gd name="connsiteY1" fmla="*/ 368332 h 1862276"/>
                    <a:gd name="connsiteX2" fmla="*/ 579428 w 922883"/>
                    <a:gd name="connsiteY2" fmla="*/ 1032508 h 1862276"/>
                    <a:gd name="connsiteX3" fmla="*/ 456323 w 922883"/>
                    <a:gd name="connsiteY3" fmla="*/ 1435527 h 1862276"/>
                    <a:gd name="connsiteX4" fmla="*/ 395450 w 922883"/>
                    <a:gd name="connsiteY4" fmla="*/ 1513000 h 1862276"/>
                    <a:gd name="connsiteX5" fmla="*/ 344773 w 922883"/>
                    <a:gd name="connsiteY5" fmla="*/ 1393114 h 1862276"/>
                    <a:gd name="connsiteX6" fmla="*/ 361621 w 922883"/>
                    <a:gd name="connsiteY6" fmla="*/ 1371672 h 1862276"/>
                    <a:gd name="connsiteX7" fmla="*/ 465221 w 922883"/>
                    <a:gd name="connsiteY7" fmla="*/ 1032508 h 1862276"/>
                    <a:gd name="connsiteX8" fmla="*/ 94728 w 922883"/>
                    <a:gd name="connsiteY8" fmla="*/ 473564 h 1862276"/>
                    <a:gd name="connsiteX9" fmla="*/ 54504 w 922883"/>
                    <a:gd name="connsiteY9" fmla="*/ 461078 h 1862276"/>
                    <a:gd name="connsiteX10" fmla="*/ 54504 w 922883"/>
                    <a:gd name="connsiteY10" fmla="*/ 342046 h 1862276"/>
                    <a:gd name="connsiteX11" fmla="*/ 54504 w 922883"/>
                    <a:gd name="connsiteY11" fmla="*/ 180 h 1862276"/>
                    <a:gd name="connsiteX12" fmla="*/ 76348 w 922883"/>
                    <a:gd name="connsiteY12" fmla="*/ 3514 h 1862276"/>
                    <a:gd name="connsiteX13" fmla="*/ 922883 w 922883"/>
                    <a:gd name="connsiteY13" fmla="*/ 1042177 h 1862276"/>
                    <a:gd name="connsiteX14" fmla="*/ 556504 w 922883"/>
                    <a:gd name="connsiteY14" fmla="*/ 1843847 h 1862276"/>
                    <a:gd name="connsiteX15" fmla="*/ 540297 w 922883"/>
                    <a:gd name="connsiteY15" fmla="*/ 1855664 h 1862276"/>
                    <a:gd name="connsiteX16" fmla="*/ 490522 w 922883"/>
                    <a:gd name="connsiteY16" fmla="*/ 1737913 h 1862276"/>
                    <a:gd name="connsiteX17" fmla="*/ 518834 w 922883"/>
                    <a:gd name="connsiteY17" fmla="*/ 1714266 h 1862276"/>
                    <a:gd name="connsiteX18" fmla="*/ 801956 w 922883"/>
                    <a:gd name="connsiteY18" fmla="*/ 1042177 h 1862276"/>
                    <a:gd name="connsiteX19" fmla="*/ 141992 w 922883"/>
                    <a:gd name="connsiteY19" fmla="*/ 145129 h 1862276"/>
                    <a:gd name="connsiteX20" fmla="*/ 54504 w 922883"/>
                    <a:gd name="connsiteY20" fmla="*/ 122634 h 1862276"/>
                    <a:gd name="connsiteX21" fmla="*/ 54504 w 922883"/>
                    <a:gd name="connsiteY21" fmla="*/ 180 h 1862276"/>
                    <a:gd name="connsiteX0" fmla="*/ 54504 w 922883"/>
                    <a:gd name="connsiteY0" fmla="*/ 342046 h 1862276"/>
                    <a:gd name="connsiteX1" fmla="*/ 139183 w 922883"/>
                    <a:gd name="connsiteY1" fmla="*/ 368332 h 1862276"/>
                    <a:gd name="connsiteX2" fmla="*/ 579428 w 922883"/>
                    <a:gd name="connsiteY2" fmla="*/ 1032508 h 1862276"/>
                    <a:gd name="connsiteX3" fmla="*/ 456323 w 922883"/>
                    <a:gd name="connsiteY3" fmla="*/ 1435527 h 1862276"/>
                    <a:gd name="connsiteX4" fmla="*/ 395450 w 922883"/>
                    <a:gd name="connsiteY4" fmla="*/ 1513000 h 1862276"/>
                    <a:gd name="connsiteX5" fmla="*/ 344773 w 922883"/>
                    <a:gd name="connsiteY5" fmla="*/ 1393114 h 1862276"/>
                    <a:gd name="connsiteX6" fmla="*/ 361621 w 922883"/>
                    <a:gd name="connsiteY6" fmla="*/ 1371672 h 1862276"/>
                    <a:gd name="connsiteX7" fmla="*/ 465221 w 922883"/>
                    <a:gd name="connsiteY7" fmla="*/ 1032508 h 1862276"/>
                    <a:gd name="connsiteX8" fmla="*/ 94728 w 922883"/>
                    <a:gd name="connsiteY8" fmla="*/ 473564 h 1862276"/>
                    <a:gd name="connsiteX9" fmla="*/ 54504 w 922883"/>
                    <a:gd name="connsiteY9" fmla="*/ 461078 h 1862276"/>
                    <a:gd name="connsiteX10" fmla="*/ 54504 w 922883"/>
                    <a:gd name="connsiteY10" fmla="*/ 342046 h 1862276"/>
                    <a:gd name="connsiteX11" fmla="*/ 54504 w 922883"/>
                    <a:gd name="connsiteY11" fmla="*/ 180 h 1862276"/>
                    <a:gd name="connsiteX12" fmla="*/ 76348 w 922883"/>
                    <a:gd name="connsiteY12" fmla="*/ 3514 h 1862276"/>
                    <a:gd name="connsiteX13" fmla="*/ 922883 w 922883"/>
                    <a:gd name="connsiteY13" fmla="*/ 1042177 h 1862276"/>
                    <a:gd name="connsiteX14" fmla="*/ 556504 w 922883"/>
                    <a:gd name="connsiteY14" fmla="*/ 1843847 h 1862276"/>
                    <a:gd name="connsiteX15" fmla="*/ 540297 w 922883"/>
                    <a:gd name="connsiteY15" fmla="*/ 1855664 h 1862276"/>
                    <a:gd name="connsiteX16" fmla="*/ 490522 w 922883"/>
                    <a:gd name="connsiteY16" fmla="*/ 1737913 h 1862276"/>
                    <a:gd name="connsiteX17" fmla="*/ 518834 w 922883"/>
                    <a:gd name="connsiteY17" fmla="*/ 1714266 h 1862276"/>
                    <a:gd name="connsiteX18" fmla="*/ 801956 w 922883"/>
                    <a:gd name="connsiteY18" fmla="*/ 1042177 h 1862276"/>
                    <a:gd name="connsiteX19" fmla="*/ 141992 w 922883"/>
                    <a:gd name="connsiteY19" fmla="*/ 145129 h 1862276"/>
                    <a:gd name="connsiteX20" fmla="*/ 54504 w 922883"/>
                    <a:gd name="connsiteY20" fmla="*/ 122634 h 1862276"/>
                    <a:gd name="connsiteX21" fmla="*/ 54504 w 922883"/>
                    <a:gd name="connsiteY21" fmla="*/ 180 h 1862276"/>
                    <a:gd name="connsiteX0" fmla="*/ 54504 w 922883"/>
                    <a:gd name="connsiteY0" fmla="*/ 342046 h 1862276"/>
                    <a:gd name="connsiteX1" fmla="*/ 139183 w 922883"/>
                    <a:gd name="connsiteY1" fmla="*/ 368332 h 1862276"/>
                    <a:gd name="connsiteX2" fmla="*/ 579428 w 922883"/>
                    <a:gd name="connsiteY2" fmla="*/ 1032508 h 1862276"/>
                    <a:gd name="connsiteX3" fmla="*/ 456323 w 922883"/>
                    <a:gd name="connsiteY3" fmla="*/ 1435527 h 1862276"/>
                    <a:gd name="connsiteX4" fmla="*/ 395450 w 922883"/>
                    <a:gd name="connsiteY4" fmla="*/ 1513000 h 1862276"/>
                    <a:gd name="connsiteX5" fmla="*/ 344773 w 922883"/>
                    <a:gd name="connsiteY5" fmla="*/ 1393114 h 1862276"/>
                    <a:gd name="connsiteX6" fmla="*/ 361621 w 922883"/>
                    <a:gd name="connsiteY6" fmla="*/ 1371672 h 1862276"/>
                    <a:gd name="connsiteX7" fmla="*/ 465221 w 922883"/>
                    <a:gd name="connsiteY7" fmla="*/ 1032508 h 1862276"/>
                    <a:gd name="connsiteX8" fmla="*/ 94728 w 922883"/>
                    <a:gd name="connsiteY8" fmla="*/ 473564 h 1862276"/>
                    <a:gd name="connsiteX9" fmla="*/ 54504 w 922883"/>
                    <a:gd name="connsiteY9" fmla="*/ 461078 h 1862276"/>
                    <a:gd name="connsiteX10" fmla="*/ 54504 w 922883"/>
                    <a:gd name="connsiteY10" fmla="*/ 342046 h 1862276"/>
                    <a:gd name="connsiteX11" fmla="*/ 54504 w 922883"/>
                    <a:gd name="connsiteY11" fmla="*/ 180 h 1862276"/>
                    <a:gd name="connsiteX12" fmla="*/ 76348 w 922883"/>
                    <a:gd name="connsiteY12" fmla="*/ 3514 h 1862276"/>
                    <a:gd name="connsiteX13" fmla="*/ 922883 w 922883"/>
                    <a:gd name="connsiteY13" fmla="*/ 1042177 h 1862276"/>
                    <a:gd name="connsiteX14" fmla="*/ 556504 w 922883"/>
                    <a:gd name="connsiteY14" fmla="*/ 1843847 h 1862276"/>
                    <a:gd name="connsiteX15" fmla="*/ 540297 w 922883"/>
                    <a:gd name="connsiteY15" fmla="*/ 1855664 h 1862276"/>
                    <a:gd name="connsiteX16" fmla="*/ 490522 w 922883"/>
                    <a:gd name="connsiteY16" fmla="*/ 1737913 h 1862276"/>
                    <a:gd name="connsiteX17" fmla="*/ 518834 w 922883"/>
                    <a:gd name="connsiteY17" fmla="*/ 1714266 h 1862276"/>
                    <a:gd name="connsiteX18" fmla="*/ 801956 w 922883"/>
                    <a:gd name="connsiteY18" fmla="*/ 1042177 h 1862276"/>
                    <a:gd name="connsiteX19" fmla="*/ 141992 w 922883"/>
                    <a:gd name="connsiteY19" fmla="*/ 145129 h 1862276"/>
                    <a:gd name="connsiteX20" fmla="*/ 54504 w 922883"/>
                    <a:gd name="connsiteY20" fmla="*/ 122634 h 1862276"/>
                    <a:gd name="connsiteX21" fmla="*/ 54504 w 922883"/>
                    <a:gd name="connsiteY21" fmla="*/ 180 h 1862276"/>
                    <a:gd name="connsiteX0" fmla="*/ 54504 w 922883"/>
                    <a:gd name="connsiteY0" fmla="*/ 342046 h 1862276"/>
                    <a:gd name="connsiteX1" fmla="*/ 139183 w 922883"/>
                    <a:gd name="connsiteY1" fmla="*/ 368332 h 1862276"/>
                    <a:gd name="connsiteX2" fmla="*/ 579428 w 922883"/>
                    <a:gd name="connsiteY2" fmla="*/ 1032508 h 1862276"/>
                    <a:gd name="connsiteX3" fmla="*/ 456323 w 922883"/>
                    <a:gd name="connsiteY3" fmla="*/ 1435527 h 1862276"/>
                    <a:gd name="connsiteX4" fmla="*/ 395450 w 922883"/>
                    <a:gd name="connsiteY4" fmla="*/ 1513000 h 1862276"/>
                    <a:gd name="connsiteX5" fmla="*/ 344773 w 922883"/>
                    <a:gd name="connsiteY5" fmla="*/ 1393114 h 1862276"/>
                    <a:gd name="connsiteX6" fmla="*/ 361621 w 922883"/>
                    <a:gd name="connsiteY6" fmla="*/ 1371672 h 1862276"/>
                    <a:gd name="connsiteX7" fmla="*/ 465221 w 922883"/>
                    <a:gd name="connsiteY7" fmla="*/ 1032508 h 1862276"/>
                    <a:gd name="connsiteX8" fmla="*/ 94728 w 922883"/>
                    <a:gd name="connsiteY8" fmla="*/ 473564 h 1862276"/>
                    <a:gd name="connsiteX9" fmla="*/ 54504 w 922883"/>
                    <a:gd name="connsiteY9" fmla="*/ 461078 h 1862276"/>
                    <a:gd name="connsiteX10" fmla="*/ 54504 w 922883"/>
                    <a:gd name="connsiteY10" fmla="*/ 342046 h 1862276"/>
                    <a:gd name="connsiteX11" fmla="*/ 54504 w 922883"/>
                    <a:gd name="connsiteY11" fmla="*/ 180 h 1862276"/>
                    <a:gd name="connsiteX12" fmla="*/ 76348 w 922883"/>
                    <a:gd name="connsiteY12" fmla="*/ 3514 h 1862276"/>
                    <a:gd name="connsiteX13" fmla="*/ 922883 w 922883"/>
                    <a:gd name="connsiteY13" fmla="*/ 1042177 h 1862276"/>
                    <a:gd name="connsiteX14" fmla="*/ 556504 w 922883"/>
                    <a:gd name="connsiteY14" fmla="*/ 1843847 h 1862276"/>
                    <a:gd name="connsiteX15" fmla="*/ 540297 w 922883"/>
                    <a:gd name="connsiteY15" fmla="*/ 1855664 h 1862276"/>
                    <a:gd name="connsiteX16" fmla="*/ 490522 w 922883"/>
                    <a:gd name="connsiteY16" fmla="*/ 1737913 h 1862276"/>
                    <a:gd name="connsiteX17" fmla="*/ 518834 w 922883"/>
                    <a:gd name="connsiteY17" fmla="*/ 1714266 h 1862276"/>
                    <a:gd name="connsiteX18" fmla="*/ 801956 w 922883"/>
                    <a:gd name="connsiteY18" fmla="*/ 1042177 h 1862276"/>
                    <a:gd name="connsiteX19" fmla="*/ 141992 w 922883"/>
                    <a:gd name="connsiteY19" fmla="*/ 145129 h 1862276"/>
                    <a:gd name="connsiteX20" fmla="*/ 54504 w 922883"/>
                    <a:gd name="connsiteY20" fmla="*/ 122634 h 1862276"/>
                    <a:gd name="connsiteX21" fmla="*/ 54504 w 922883"/>
                    <a:gd name="connsiteY21" fmla="*/ 180 h 1862276"/>
                    <a:gd name="connsiteX0" fmla="*/ 54504 w 922883"/>
                    <a:gd name="connsiteY0" fmla="*/ 342046 h 1862276"/>
                    <a:gd name="connsiteX1" fmla="*/ 139183 w 922883"/>
                    <a:gd name="connsiteY1" fmla="*/ 368332 h 1862276"/>
                    <a:gd name="connsiteX2" fmla="*/ 579428 w 922883"/>
                    <a:gd name="connsiteY2" fmla="*/ 1032508 h 1862276"/>
                    <a:gd name="connsiteX3" fmla="*/ 456323 w 922883"/>
                    <a:gd name="connsiteY3" fmla="*/ 1435527 h 1862276"/>
                    <a:gd name="connsiteX4" fmla="*/ 395450 w 922883"/>
                    <a:gd name="connsiteY4" fmla="*/ 1513000 h 1862276"/>
                    <a:gd name="connsiteX5" fmla="*/ 344773 w 922883"/>
                    <a:gd name="connsiteY5" fmla="*/ 1393114 h 1862276"/>
                    <a:gd name="connsiteX6" fmla="*/ 361621 w 922883"/>
                    <a:gd name="connsiteY6" fmla="*/ 1371672 h 1862276"/>
                    <a:gd name="connsiteX7" fmla="*/ 465221 w 922883"/>
                    <a:gd name="connsiteY7" fmla="*/ 1032508 h 1862276"/>
                    <a:gd name="connsiteX8" fmla="*/ 94728 w 922883"/>
                    <a:gd name="connsiteY8" fmla="*/ 473564 h 1862276"/>
                    <a:gd name="connsiteX9" fmla="*/ 54504 w 922883"/>
                    <a:gd name="connsiteY9" fmla="*/ 461078 h 1862276"/>
                    <a:gd name="connsiteX10" fmla="*/ 54504 w 922883"/>
                    <a:gd name="connsiteY10" fmla="*/ 342046 h 1862276"/>
                    <a:gd name="connsiteX11" fmla="*/ 54504 w 922883"/>
                    <a:gd name="connsiteY11" fmla="*/ 180 h 1862276"/>
                    <a:gd name="connsiteX12" fmla="*/ 76348 w 922883"/>
                    <a:gd name="connsiteY12" fmla="*/ 3514 h 1862276"/>
                    <a:gd name="connsiteX13" fmla="*/ 922883 w 922883"/>
                    <a:gd name="connsiteY13" fmla="*/ 1042177 h 1862276"/>
                    <a:gd name="connsiteX14" fmla="*/ 556504 w 922883"/>
                    <a:gd name="connsiteY14" fmla="*/ 1843847 h 1862276"/>
                    <a:gd name="connsiteX15" fmla="*/ 540297 w 922883"/>
                    <a:gd name="connsiteY15" fmla="*/ 1855664 h 1862276"/>
                    <a:gd name="connsiteX16" fmla="*/ 490522 w 922883"/>
                    <a:gd name="connsiteY16" fmla="*/ 1737913 h 1862276"/>
                    <a:gd name="connsiteX17" fmla="*/ 518834 w 922883"/>
                    <a:gd name="connsiteY17" fmla="*/ 1714266 h 1862276"/>
                    <a:gd name="connsiteX18" fmla="*/ 801956 w 922883"/>
                    <a:gd name="connsiteY18" fmla="*/ 1042177 h 1862276"/>
                    <a:gd name="connsiteX19" fmla="*/ 141992 w 922883"/>
                    <a:gd name="connsiteY19" fmla="*/ 145129 h 1862276"/>
                    <a:gd name="connsiteX20" fmla="*/ 54504 w 922883"/>
                    <a:gd name="connsiteY20" fmla="*/ 122634 h 1862276"/>
                    <a:gd name="connsiteX21" fmla="*/ 54504 w 922883"/>
                    <a:gd name="connsiteY21" fmla="*/ 180 h 18622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922883" h="1862276">
                      <a:moveTo>
                        <a:pt x="54504" y="342046"/>
                      </a:moveTo>
                      <a:cubicBezTo>
                        <a:pt x="91155" y="346596"/>
                        <a:pt x="110957" y="359570"/>
                        <a:pt x="139183" y="368332"/>
                      </a:cubicBezTo>
                      <a:cubicBezTo>
                        <a:pt x="397896" y="477759"/>
                        <a:pt x="579428" y="733934"/>
                        <a:pt x="579428" y="1032508"/>
                      </a:cubicBezTo>
                      <a:cubicBezTo>
                        <a:pt x="579428" y="1181795"/>
                        <a:pt x="534045" y="1320483"/>
                        <a:pt x="456323" y="1435527"/>
                      </a:cubicBezTo>
                      <a:lnTo>
                        <a:pt x="395450" y="1513000"/>
                      </a:lnTo>
                      <a:cubicBezTo>
                        <a:pt x="355388" y="1544650"/>
                        <a:pt x="258454" y="1498370"/>
                        <a:pt x="344773" y="1393114"/>
                      </a:cubicBezTo>
                      <a:lnTo>
                        <a:pt x="361621" y="1371672"/>
                      </a:lnTo>
                      <a:cubicBezTo>
                        <a:pt x="427029" y="1274856"/>
                        <a:pt x="465221" y="1158142"/>
                        <a:pt x="465221" y="1032508"/>
                      </a:cubicBezTo>
                      <a:cubicBezTo>
                        <a:pt x="465221" y="781240"/>
                        <a:pt x="312451" y="565653"/>
                        <a:pt x="94728" y="473564"/>
                      </a:cubicBezTo>
                      <a:lnTo>
                        <a:pt x="54504" y="461078"/>
                      </a:lnTo>
                      <a:cubicBezTo>
                        <a:pt x="8164" y="446676"/>
                        <a:pt x="12377" y="335385"/>
                        <a:pt x="54504" y="342046"/>
                      </a:cubicBezTo>
                      <a:close/>
                      <a:moveTo>
                        <a:pt x="54504" y="180"/>
                      </a:moveTo>
                      <a:lnTo>
                        <a:pt x="76348" y="3514"/>
                      </a:lnTo>
                      <a:cubicBezTo>
                        <a:pt x="559465" y="102374"/>
                        <a:pt x="922883" y="529835"/>
                        <a:pt x="922883" y="1042177"/>
                      </a:cubicBezTo>
                      <a:cubicBezTo>
                        <a:pt x="922883" y="1362391"/>
                        <a:pt x="780923" y="1649448"/>
                        <a:pt x="556504" y="1843847"/>
                      </a:cubicBezTo>
                      <a:lnTo>
                        <a:pt x="540297" y="1855664"/>
                      </a:lnTo>
                      <a:cubicBezTo>
                        <a:pt x="494216" y="1888026"/>
                        <a:pt x="418648" y="1794013"/>
                        <a:pt x="490522" y="1737913"/>
                      </a:cubicBezTo>
                      <a:lnTo>
                        <a:pt x="518834" y="1714266"/>
                      </a:lnTo>
                      <a:cubicBezTo>
                        <a:pt x="693513" y="1543702"/>
                        <a:pt x="801956" y="1305604"/>
                        <a:pt x="801956" y="1042177"/>
                      </a:cubicBezTo>
                      <a:cubicBezTo>
                        <a:pt x="801956" y="620694"/>
                        <a:pt x="524342" y="264052"/>
                        <a:pt x="141992" y="145129"/>
                      </a:cubicBezTo>
                      <a:lnTo>
                        <a:pt x="54504" y="122634"/>
                      </a:lnTo>
                      <a:cubicBezTo>
                        <a:pt x="-19218" y="117622"/>
                        <a:pt x="-17112" y="-5339"/>
                        <a:pt x="54504" y="180"/>
                      </a:cubicBezTo>
                      <a:close/>
                    </a:path>
                  </a:pathLst>
                </a:cu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</a:endParaRPr>
                </a:p>
              </p:txBody>
            </p:sp>
          </p:grpSp>
          <p:grpSp>
            <p:nvGrpSpPr>
              <p:cNvPr id="476" name="Group 475"/>
              <p:cNvGrpSpPr/>
              <p:nvPr/>
            </p:nvGrpSpPr>
            <p:grpSpPr>
              <a:xfrm>
                <a:off x="10167384" y="3879495"/>
                <a:ext cx="275493" cy="556855"/>
                <a:chOff x="6247444" y="3868815"/>
                <a:chExt cx="1272282" cy="2571666"/>
              </a:xfrm>
              <a:grpFill/>
            </p:grpSpPr>
            <p:sp>
              <p:nvSpPr>
                <p:cNvPr id="477" name="Oval 476"/>
                <p:cNvSpPr/>
                <p:nvPr/>
              </p:nvSpPr>
              <p:spPr>
                <a:xfrm>
                  <a:off x="6648922" y="3868815"/>
                  <a:ext cx="477260" cy="477260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</a:endParaRPr>
                </a:p>
              </p:txBody>
            </p:sp>
            <p:grpSp>
              <p:nvGrpSpPr>
                <p:cNvPr id="478" name="Group 477"/>
                <p:cNvGrpSpPr/>
                <p:nvPr/>
              </p:nvGrpSpPr>
              <p:grpSpPr>
                <a:xfrm>
                  <a:off x="6247444" y="4105086"/>
                  <a:ext cx="1272282" cy="2335395"/>
                  <a:chOff x="6247444" y="4105086"/>
                  <a:chExt cx="1272282" cy="2335395"/>
                </a:xfrm>
                <a:grpFill/>
              </p:grpSpPr>
              <p:sp>
                <p:nvSpPr>
                  <p:cNvPr id="479" name="Rectangle 4"/>
                  <p:cNvSpPr/>
                  <p:nvPr/>
                </p:nvSpPr>
                <p:spPr>
                  <a:xfrm rot="11702868">
                    <a:off x="6452017" y="4109326"/>
                    <a:ext cx="295928" cy="23311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6550" h="2208169">
                        <a:moveTo>
                          <a:pt x="168275" y="2208169"/>
                        </a:moveTo>
                        <a:cubicBezTo>
                          <a:pt x="84402" y="2208169"/>
                          <a:pt x="529" y="2175626"/>
                          <a:pt x="0" y="2110538"/>
                        </a:cubicBezTo>
                        <a:lnTo>
                          <a:pt x="0" y="1895475"/>
                        </a:lnTo>
                        <a:lnTo>
                          <a:pt x="0" y="215063"/>
                        </a:lnTo>
                        <a:lnTo>
                          <a:pt x="0" y="0"/>
                        </a:lnTo>
                        <a:cubicBezTo>
                          <a:pt x="1058" y="-130175"/>
                          <a:pt x="335492" y="-130175"/>
                          <a:pt x="336550" y="0"/>
                        </a:cubicBezTo>
                        <a:lnTo>
                          <a:pt x="336550" y="215063"/>
                        </a:lnTo>
                        <a:lnTo>
                          <a:pt x="336550" y="1895475"/>
                        </a:lnTo>
                        <a:lnTo>
                          <a:pt x="336550" y="2110538"/>
                        </a:lnTo>
                        <a:cubicBezTo>
                          <a:pt x="336021" y="2175626"/>
                          <a:pt x="252148" y="2208169"/>
                          <a:pt x="168275" y="2208169"/>
                        </a:cubicBezTo>
                        <a:close/>
                      </a:path>
                    </a:pathLst>
                  </a:cu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</a:endParaRPr>
                  </a:p>
                </p:txBody>
              </p:sp>
              <p:sp>
                <p:nvSpPr>
                  <p:cNvPr id="480" name="Rectangle 4"/>
                  <p:cNvSpPr/>
                  <p:nvPr/>
                </p:nvSpPr>
                <p:spPr>
                  <a:xfrm rot="9900000">
                    <a:off x="7035477" y="4105086"/>
                    <a:ext cx="288741" cy="2331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6550" h="2208169">
                        <a:moveTo>
                          <a:pt x="168275" y="2208169"/>
                        </a:moveTo>
                        <a:cubicBezTo>
                          <a:pt x="84402" y="2208169"/>
                          <a:pt x="529" y="2175626"/>
                          <a:pt x="0" y="2110538"/>
                        </a:cubicBezTo>
                        <a:lnTo>
                          <a:pt x="0" y="1895475"/>
                        </a:lnTo>
                        <a:lnTo>
                          <a:pt x="0" y="215063"/>
                        </a:lnTo>
                        <a:lnTo>
                          <a:pt x="0" y="0"/>
                        </a:lnTo>
                        <a:cubicBezTo>
                          <a:pt x="1058" y="-130175"/>
                          <a:pt x="335492" y="-130175"/>
                          <a:pt x="336550" y="0"/>
                        </a:cubicBezTo>
                        <a:lnTo>
                          <a:pt x="336550" y="215063"/>
                        </a:lnTo>
                        <a:lnTo>
                          <a:pt x="336550" y="1895475"/>
                        </a:lnTo>
                        <a:lnTo>
                          <a:pt x="336550" y="2110538"/>
                        </a:lnTo>
                        <a:cubicBezTo>
                          <a:pt x="336021" y="2175626"/>
                          <a:pt x="252148" y="2208169"/>
                          <a:pt x="168275" y="2208169"/>
                        </a:cubicBezTo>
                        <a:close/>
                      </a:path>
                    </a:pathLst>
                  </a:cu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</a:endParaRPr>
                  </a:p>
                </p:txBody>
              </p:sp>
              <p:sp>
                <p:nvSpPr>
                  <p:cNvPr id="481" name="Rectangle 4"/>
                  <p:cNvSpPr/>
                  <p:nvPr/>
                </p:nvSpPr>
                <p:spPr>
                  <a:xfrm rot="3000000">
                    <a:off x="6753228" y="5210348"/>
                    <a:ext cx="164592" cy="11761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6550" h="2208169">
                        <a:moveTo>
                          <a:pt x="168275" y="2208169"/>
                        </a:moveTo>
                        <a:cubicBezTo>
                          <a:pt x="84402" y="2208169"/>
                          <a:pt x="529" y="2175626"/>
                          <a:pt x="0" y="2110538"/>
                        </a:cubicBezTo>
                        <a:lnTo>
                          <a:pt x="0" y="1895475"/>
                        </a:lnTo>
                        <a:lnTo>
                          <a:pt x="0" y="215063"/>
                        </a:lnTo>
                        <a:lnTo>
                          <a:pt x="0" y="0"/>
                        </a:lnTo>
                        <a:cubicBezTo>
                          <a:pt x="1058" y="-130175"/>
                          <a:pt x="335492" y="-130175"/>
                          <a:pt x="336550" y="0"/>
                        </a:cubicBezTo>
                        <a:lnTo>
                          <a:pt x="336550" y="215063"/>
                        </a:lnTo>
                        <a:lnTo>
                          <a:pt x="336550" y="1895475"/>
                        </a:lnTo>
                        <a:lnTo>
                          <a:pt x="336550" y="2110538"/>
                        </a:lnTo>
                        <a:cubicBezTo>
                          <a:pt x="336021" y="2175626"/>
                          <a:pt x="252148" y="2208169"/>
                          <a:pt x="168275" y="2208169"/>
                        </a:cubicBezTo>
                        <a:close/>
                      </a:path>
                    </a:pathLst>
                  </a:cu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</a:endParaRPr>
                  </a:p>
                </p:txBody>
              </p:sp>
              <p:sp>
                <p:nvSpPr>
                  <p:cNvPr id="482" name="Rectangle 4"/>
                  <p:cNvSpPr/>
                  <p:nvPr/>
                </p:nvSpPr>
                <p:spPr>
                  <a:xfrm rot="7800000">
                    <a:off x="6849351" y="5199533"/>
                    <a:ext cx="164592" cy="11761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6550" h="2208169">
                        <a:moveTo>
                          <a:pt x="168275" y="2208169"/>
                        </a:moveTo>
                        <a:cubicBezTo>
                          <a:pt x="84402" y="2208169"/>
                          <a:pt x="529" y="2175626"/>
                          <a:pt x="0" y="2110538"/>
                        </a:cubicBezTo>
                        <a:lnTo>
                          <a:pt x="0" y="1895475"/>
                        </a:lnTo>
                        <a:lnTo>
                          <a:pt x="0" y="215063"/>
                        </a:lnTo>
                        <a:lnTo>
                          <a:pt x="0" y="0"/>
                        </a:lnTo>
                        <a:cubicBezTo>
                          <a:pt x="1058" y="-130175"/>
                          <a:pt x="335492" y="-130175"/>
                          <a:pt x="336550" y="0"/>
                        </a:cubicBezTo>
                        <a:lnTo>
                          <a:pt x="336550" y="215063"/>
                        </a:lnTo>
                        <a:lnTo>
                          <a:pt x="336550" y="1895475"/>
                        </a:lnTo>
                        <a:lnTo>
                          <a:pt x="336550" y="2110538"/>
                        </a:lnTo>
                        <a:cubicBezTo>
                          <a:pt x="336021" y="2175626"/>
                          <a:pt x="252148" y="2208169"/>
                          <a:pt x="168275" y="2208169"/>
                        </a:cubicBezTo>
                        <a:close/>
                      </a:path>
                    </a:pathLst>
                  </a:cu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</a:endParaRPr>
                  </a:p>
                </p:txBody>
              </p:sp>
            </p:grpSp>
          </p:grpSp>
        </p:grpSp>
        <p:grpSp>
          <p:nvGrpSpPr>
            <p:cNvPr id="469" name="Group 468"/>
            <p:cNvGrpSpPr/>
            <p:nvPr/>
          </p:nvGrpSpPr>
          <p:grpSpPr>
            <a:xfrm>
              <a:off x="2027977" y="1393967"/>
              <a:ext cx="473500" cy="372753"/>
              <a:chOff x="7968775" y="2394647"/>
              <a:chExt cx="2253765" cy="1774242"/>
            </a:xfrm>
            <a:solidFill>
              <a:schemeClr val="bg2">
                <a:lumMod val="65000"/>
              </a:schemeClr>
            </a:solidFill>
          </p:grpSpPr>
          <p:sp>
            <p:nvSpPr>
              <p:cNvPr id="473" name="Donut 8"/>
              <p:cNvSpPr/>
              <p:nvPr/>
            </p:nvSpPr>
            <p:spPr>
              <a:xfrm>
                <a:off x="7968775" y="2394647"/>
                <a:ext cx="2253765" cy="1058160"/>
              </a:xfrm>
              <a:custGeom>
                <a:avLst/>
                <a:gdLst/>
                <a:ahLst/>
                <a:cxnLst/>
                <a:rect l="l" t="t" r="r" b="b"/>
                <a:pathLst>
                  <a:path w="2253765" h="1058160">
                    <a:moveTo>
                      <a:pt x="1121134" y="690345"/>
                    </a:moveTo>
                    <a:cubicBezTo>
                      <a:pt x="1309508" y="690345"/>
                      <a:pt x="1484508" y="747611"/>
                      <a:pt x="1629674" y="845683"/>
                    </a:cubicBezTo>
                    <a:lnTo>
                      <a:pt x="1725751" y="924954"/>
                    </a:lnTo>
                    <a:lnTo>
                      <a:pt x="1571965" y="1058160"/>
                    </a:lnTo>
                    <a:lnTo>
                      <a:pt x="1516991" y="1012803"/>
                    </a:lnTo>
                    <a:cubicBezTo>
                      <a:pt x="1403991" y="936462"/>
                      <a:pt x="1267768" y="891885"/>
                      <a:pt x="1121133" y="891885"/>
                    </a:cubicBezTo>
                    <a:cubicBezTo>
                      <a:pt x="974498" y="891885"/>
                      <a:pt x="838275" y="936462"/>
                      <a:pt x="725275" y="1012803"/>
                    </a:cubicBezTo>
                    <a:lnTo>
                      <a:pt x="677311" y="1052377"/>
                    </a:lnTo>
                    <a:lnTo>
                      <a:pt x="523525" y="919172"/>
                    </a:lnTo>
                    <a:lnTo>
                      <a:pt x="612594" y="845683"/>
                    </a:lnTo>
                    <a:cubicBezTo>
                      <a:pt x="757760" y="747611"/>
                      <a:pt x="932759" y="690345"/>
                      <a:pt x="1121134" y="690345"/>
                    </a:cubicBezTo>
                    <a:close/>
                    <a:moveTo>
                      <a:pt x="1121134" y="329253"/>
                    </a:moveTo>
                    <a:cubicBezTo>
                      <a:pt x="1425151" y="329253"/>
                      <a:pt x="1704434" y="435152"/>
                      <a:pt x="1924107" y="612073"/>
                    </a:cubicBezTo>
                    <a:lnTo>
                      <a:pt x="2003096" y="684726"/>
                    </a:lnTo>
                    <a:lnTo>
                      <a:pt x="1851867" y="815716"/>
                    </a:lnTo>
                    <a:lnTo>
                      <a:pt x="1847242" y="810979"/>
                    </a:lnTo>
                    <a:cubicBezTo>
                      <a:pt x="1655463" y="636674"/>
                      <a:pt x="1400704" y="530437"/>
                      <a:pt x="1121133" y="530437"/>
                    </a:cubicBezTo>
                    <a:cubicBezTo>
                      <a:pt x="888157" y="530437"/>
                      <a:pt x="672412" y="604213"/>
                      <a:pt x="495985" y="729676"/>
                    </a:cubicBezTo>
                    <a:lnTo>
                      <a:pt x="396886" y="809480"/>
                    </a:lnTo>
                    <a:lnTo>
                      <a:pt x="245809" y="678621"/>
                    </a:lnTo>
                    <a:lnTo>
                      <a:pt x="318161" y="612073"/>
                    </a:lnTo>
                    <a:cubicBezTo>
                      <a:pt x="537834" y="435152"/>
                      <a:pt x="817117" y="329253"/>
                      <a:pt x="1121134" y="329253"/>
                    </a:cubicBezTo>
                    <a:close/>
                    <a:moveTo>
                      <a:pt x="1125979" y="0"/>
                    </a:moveTo>
                    <a:cubicBezTo>
                      <a:pt x="1541688" y="0"/>
                      <a:pt x="1920502" y="157968"/>
                      <a:pt x="2205667" y="417152"/>
                    </a:cubicBezTo>
                    <a:lnTo>
                      <a:pt x="2253765" y="467602"/>
                    </a:lnTo>
                    <a:lnTo>
                      <a:pt x="2123473" y="580457"/>
                    </a:lnTo>
                    <a:lnTo>
                      <a:pt x="2089600" y="544928"/>
                    </a:lnTo>
                    <a:cubicBezTo>
                      <a:pt x="1835091" y="313607"/>
                      <a:pt x="1497000" y="172621"/>
                      <a:pt x="1125979" y="172621"/>
                    </a:cubicBezTo>
                    <a:cubicBezTo>
                      <a:pt x="754958" y="172621"/>
                      <a:pt x="416868" y="313607"/>
                      <a:pt x="162358" y="544929"/>
                    </a:cubicBezTo>
                    <a:lnTo>
                      <a:pt x="130292" y="578563"/>
                    </a:lnTo>
                    <a:lnTo>
                      <a:pt x="0" y="465707"/>
                    </a:lnTo>
                    <a:lnTo>
                      <a:pt x="46292" y="417152"/>
                    </a:lnTo>
                    <a:cubicBezTo>
                      <a:pt x="331457" y="157968"/>
                      <a:pt x="710270" y="0"/>
                      <a:pt x="112597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74" name="Oval 473"/>
              <p:cNvSpPr/>
              <p:nvPr/>
            </p:nvSpPr>
            <p:spPr>
              <a:xfrm>
                <a:off x="8783925" y="3536856"/>
                <a:ext cx="632033" cy="63203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 dirty="0">
                  <a:solidFill>
                    <a:srgbClr val="005073"/>
                  </a:solidFill>
                </a:endParaRPr>
              </a:p>
            </p:txBody>
          </p:sp>
        </p:grpSp>
        <p:grpSp>
          <p:nvGrpSpPr>
            <p:cNvPr id="470" name="Group 44"/>
            <p:cNvGrpSpPr>
              <a:grpSpLocks noChangeAspect="1"/>
            </p:cNvGrpSpPr>
            <p:nvPr/>
          </p:nvGrpSpPr>
          <p:grpSpPr bwMode="auto">
            <a:xfrm>
              <a:off x="2070627" y="2204990"/>
              <a:ext cx="318551" cy="397182"/>
              <a:chOff x="2709" y="1013"/>
              <a:chExt cx="316" cy="394"/>
            </a:xfrm>
            <a:effectLst/>
          </p:grpSpPr>
          <p:sp>
            <p:nvSpPr>
              <p:cNvPr id="471" name="AutoShape 43"/>
              <p:cNvSpPr>
                <a:spLocks noChangeAspect="1" noChangeArrowheads="1" noTextEdit="1"/>
              </p:cNvSpPr>
              <p:nvPr/>
            </p:nvSpPr>
            <p:spPr bwMode="auto">
              <a:xfrm>
                <a:off x="2709" y="1013"/>
                <a:ext cx="316" cy="3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rgbClr val="FFFFFF">
                        <a:alpha val="40000"/>
                      </a:srgbClr>
                    </a:outerShdw>
                  </a:effectLst>
                </a:endParaRPr>
              </a:p>
            </p:txBody>
          </p:sp>
          <p:sp>
            <p:nvSpPr>
              <p:cNvPr id="472" name="Freeform 45"/>
              <p:cNvSpPr>
                <a:spLocks noEditPoints="1"/>
              </p:cNvSpPr>
              <p:nvPr/>
            </p:nvSpPr>
            <p:spPr bwMode="auto">
              <a:xfrm>
                <a:off x="2709" y="1013"/>
                <a:ext cx="316" cy="394"/>
              </a:xfrm>
              <a:custGeom>
                <a:avLst/>
                <a:gdLst>
                  <a:gd name="T0" fmla="*/ 681 w 724"/>
                  <a:gd name="T1" fmla="*/ 566 h 902"/>
                  <a:gd name="T2" fmla="*/ 649 w 724"/>
                  <a:gd name="T3" fmla="*/ 580 h 902"/>
                  <a:gd name="T4" fmla="*/ 550 w 724"/>
                  <a:gd name="T5" fmla="*/ 523 h 902"/>
                  <a:gd name="T6" fmla="*/ 577 w 724"/>
                  <a:gd name="T7" fmla="*/ 419 h 902"/>
                  <a:gd name="T8" fmla="*/ 551 w 724"/>
                  <a:gd name="T9" fmla="*/ 316 h 902"/>
                  <a:gd name="T10" fmla="*/ 649 w 724"/>
                  <a:gd name="T11" fmla="*/ 260 h 902"/>
                  <a:gd name="T12" fmla="*/ 681 w 724"/>
                  <a:gd name="T13" fmla="*/ 274 h 902"/>
                  <a:gd name="T14" fmla="*/ 724 w 724"/>
                  <a:gd name="T15" fmla="*/ 231 h 902"/>
                  <a:gd name="T16" fmla="*/ 681 w 724"/>
                  <a:gd name="T17" fmla="*/ 188 h 902"/>
                  <a:gd name="T18" fmla="*/ 637 w 724"/>
                  <a:gd name="T19" fmla="*/ 231 h 902"/>
                  <a:gd name="T20" fmla="*/ 639 w 724"/>
                  <a:gd name="T21" fmla="*/ 243 h 902"/>
                  <a:gd name="T22" fmla="*/ 541 w 724"/>
                  <a:gd name="T23" fmla="*/ 299 h 902"/>
                  <a:gd name="T24" fmla="*/ 514 w 724"/>
                  <a:gd name="T25" fmla="*/ 266 h 902"/>
                  <a:gd name="T26" fmla="*/ 372 w 724"/>
                  <a:gd name="T27" fmla="*/ 204 h 902"/>
                  <a:gd name="T28" fmla="*/ 372 w 724"/>
                  <a:gd name="T29" fmla="*/ 86 h 902"/>
                  <a:gd name="T30" fmla="*/ 405 w 724"/>
                  <a:gd name="T31" fmla="*/ 44 h 902"/>
                  <a:gd name="T32" fmla="*/ 362 w 724"/>
                  <a:gd name="T33" fmla="*/ 0 h 902"/>
                  <a:gd name="T34" fmla="*/ 318 w 724"/>
                  <a:gd name="T35" fmla="*/ 44 h 902"/>
                  <a:gd name="T36" fmla="*/ 352 w 724"/>
                  <a:gd name="T37" fmla="*/ 86 h 902"/>
                  <a:gd name="T38" fmla="*/ 352 w 724"/>
                  <a:gd name="T39" fmla="*/ 204 h 902"/>
                  <a:gd name="T40" fmla="*/ 209 w 724"/>
                  <a:gd name="T41" fmla="*/ 266 h 902"/>
                  <a:gd name="T42" fmla="*/ 183 w 724"/>
                  <a:gd name="T43" fmla="*/ 299 h 902"/>
                  <a:gd name="T44" fmla="*/ 85 w 724"/>
                  <a:gd name="T45" fmla="*/ 243 h 902"/>
                  <a:gd name="T46" fmla="*/ 87 w 724"/>
                  <a:gd name="T47" fmla="*/ 231 h 902"/>
                  <a:gd name="T48" fmla="*/ 44 w 724"/>
                  <a:gd name="T49" fmla="*/ 188 h 902"/>
                  <a:gd name="T50" fmla="*/ 0 w 724"/>
                  <a:gd name="T51" fmla="*/ 231 h 902"/>
                  <a:gd name="T52" fmla="*/ 44 w 724"/>
                  <a:gd name="T53" fmla="*/ 274 h 902"/>
                  <a:gd name="T54" fmla="*/ 75 w 724"/>
                  <a:gd name="T55" fmla="*/ 260 h 902"/>
                  <a:gd name="T56" fmla="*/ 172 w 724"/>
                  <a:gd name="T57" fmla="*/ 316 h 902"/>
                  <a:gd name="T58" fmla="*/ 146 w 724"/>
                  <a:gd name="T59" fmla="*/ 419 h 902"/>
                  <a:gd name="T60" fmla="*/ 174 w 724"/>
                  <a:gd name="T61" fmla="*/ 524 h 902"/>
                  <a:gd name="T62" fmla="*/ 75 w 724"/>
                  <a:gd name="T63" fmla="*/ 580 h 902"/>
                  <a:gd name="T64" fmla="*/ 44 w 724"/>
                  <a:gd name="T65" fmla="*/ 566 h 902"/>
                  <a:gd name="T66" fmla="*/ 0 w 724"/>
                  <a:gd name="T67" fmla="*/ 609 h 902"/>
                  <a:gd name="T68" fmla="*/ 44 w 724"/>
                  <a:gd name="T69" fmla="*/ 653 h 902"/>
                  <a:gd name="T70" fmla="*/ 87 w 724"/>
                  <a:gd name="T71" fmla="*/ 609 h 902"/>
                  <a:gd name="T72" fmla="*/ 85 w 724"/>
                  <a:gd name="T73" fmla="*/ 597 h 902"/>
                  <a:gd name="T74" fmla="*/ 184 w 724"/>
                  <a:gd name="T75" fmla="*/ 541 h 902"/>
                  <a:gd name="T76" fmla="*/ 209 w 724"/>
                  <a:gd name="T77" fmla="*/ 571 h 902"/>
                  <a:gd name="T78" fmla="*/ 352 w 724"/>
                  <a:gd name="T79" fmla="*/ 634 h 902"/>
                  <a:gd name="T80" fmla="*/ 352 w 724"/>
                  <a:gd name="T81" fmla="*/ 733 h 902"/>
                  <a:gd name="T82" fmla="*/ 277 w 724"/>
                  <a:gd name="T83" fmla="*/ 817 h 902"/>
                  <a:gd name="T84" fmla="*/ 362 w 724"/>
                  <a:gd name="T85" fmla="*/ 902 h 902"/>
                  <a:gd name="T86" fmla="*/ 447 w 724"/>
                  <a:gd name="T87" fmla="*/ 817 h 902"/>
                  <a:gd name="T88" fmla="*/ 372 w 724"/>
                  <a:gd name="T89" fmla="*/ 733 h 902"/>
                  <a:gd name="T90" fmla="*/ 372 w 724"/>
                  <a:gd name="T91" fmla="*/ 634 h 902"/>
                  <a:gd name="T92" fmla="*/ 514 w 724"/>
                  <a:gd name="T93" fmla="*/ 571 h 902"/>
                  <a:gd name="T94" fmla="*/ 540 w 724"/>
                  <a:gd name="T95" fmla="*/ 540 h 902"/>
                  <a:gd name="T96" fmla="*/ 639 w 724"/>
                  <a:gd name="T97" fmla="*/ 597 h 902"/>
                  <a:gd name="T98" fmla="*/ 637 w 724"/>
                  <a:gd name="T99" fmla="*/ 609 h 902"/>
                  <a:gd name="T100" fmla="*/ 681 w 724"/>
                  <a:gd name="T101" fmla="*/ 653 h 902"/>
                  <a:gd name="T102" fmla="*/ 724 w 724"/>
                  <a:gd name="T103" fmla="*/ 609 h 902"/>
                  <a:gd name="T104" fmla="*/ 681 w 724"/>
                  <a:gd name="T105" fmla="*/ 566 h 902"/>
                  <a:gd name="T106" fmla="*/ 500 w 724"/>
                  <a:gd name="T107" fmla="*/ 557 h 902"/>
                  <a:gd name="T108" fmla="*/ 362 w 724"/>
                  <a:gd name="T109" fmla="*/ 614 h 902"/>
                  <a:gd name="T110" fmla="*/ 224 w 724"/>
                  <a:gd name="T111" fmla="*/ 557 h 902"/>
                  <a:gd name="T112" fmla="*/ 166 w 724"/>
                  <a:gd name="T113" fmla="*/ 419 h 902"/>
                  <a:gd name="T114" fmla="*/ 224 w 724"/>
                  <a:gd name="T115" fmla="*/ 281 h 902"/>
                  <a:gd name="T116" fmla="*/ 362 w 724"/>
                  <a:gd name="T117" fmla="*/ 223 h 902"/>
                  <a:gd name="T118" fmla="*/ 500 w 724"/>
                  <a:gd name="T119" fmla="*/ 281 h 902"/>
                  <a:gd name="T120" fmla="*/ 557 w 724"/>
                  <a:gd name="T121" fmla="*/ 419 h 902"/>
                  <a:gd name="T122" fmla="*/ 500 w 724"/>
                  <a:gd name="T123" fmla="*/ 557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24" h="902">
                    <a:moveTo>
                      <a:pt x="681" y="566"/>
                    </a:moveTo>
                    <a:cubicBezTo>
                      <a:pt x="668" y="566"/>
                      <a:pt x="657" y="571"/>
                      <a:pt x="649" y="580"/>
                    </a:cubicBezTo>
                    <a:cubicBezTo>
                      <a:pt x="550" y="523"/>
                      <a:pt x="550" y="523"/>
                      <a:pt x="550" y="523"/>
                    </a:cubicBezTo>
                    <a:cubicBezTo>
                      <a:pt x="568" y="492"/>
                      <a:pt x="577" y="456"/>
                      <a:pt x="577" y="419"/>
                    </a:cubicBezTo>
                    <a:cubicBezTo>
                      <a:pt x="577" y="382"/>
                      <a:pt x="568" y="347"/>
                      <a:pt x="551" y="316"/>
                    </a:cubicBezTo>
                    <a:cubicBezTo>
                      <a:pt x="649" y="260"/>
                      <a:pt x="649" y="260"/>
                      <a:pt x="649" y="260"/>
                    </a:cubicBezTo>
                    <a:cubicBezTo>
                      <a:pt x="657" y="269"/>
                      <a:pt x="668" y="274"/>
                      <a:pt x="681" y="274"/>
                    </a:cubicBezTo>
                    <a:cubicBezTo>
                      <a:pt x="705" y="274"/>
                      <a:pt x="724" y="255"/>
                      <a:pt x="724" y="231"/>
                    </a:cubicBezTo>
                    <a:cubicBezTo>
                      <a:pt x="724" y="207"/>
                      <a:pt x="705" y="188"/>
                      <a:pt x="681" y="188"/>
                    </a:cubicBezTo>
                    <a:cubicBezTo>
                      <a:pt x="657" y="188"/>
                      <a:pt x="637" y="207"/>
                      <a:pt x="637" y="231"/>
                    </a:cubicBezTo>
                    <a:cubicBezTo>
                      <a:pt x="637" y="235"/>
                      <a:pt x="638" y="239"/>
                      <a:pt x="639" y="243"/>
                    </a:cubicBezTo>
                    <a:cubicBezTo>
                      <a:pt x="541" y="299"/>
                      <a:pt x="541" y="299"/>
                      <a:pt x="541" y="299"/>
                    </a:cubicBezTo>
                    <a:cubicBezTo>
                      <a:pt x="533" y="288"/>
                      <a:pt x="524" y="277"/>
                      <a:pt x="514" y="266"/>
                    </a:cubicBezTo>
                    <a:cubicBezTo>
                      <a:pt x="476" y="228"/>
                      <a:pt x="426" y="206"/>
                      <a:pt x="372" y="204"/>
                    </a:cubicBezTo>
                    <a:cubicBezTo>
                      <a:pt x="372" y="86"/>
                      <a:pt x="372" y="86"/>
                      <a:pt x="372" y="86"/>
                    </a:cubicBezTo>
                    <a:cubicBezTo>
                      <a:pt x="391" y="81"/>
                      <a:pt x="405" y="64"/>
                      <a:pt x="405" y="44"/>
                    </a:cubicBezTo>
                    <a:cubicBezTo>
                      <a:pt x="405" y="20"/>
                      <a:pt x="386" y="0"/>
                      <a:pt x="362" y="0"/>
                    </a:cubicBezTo>
                    <a:cubicBezTo>
                      <a:pt x="338" y="0"/>
                      <a:pt x="318" y="20"/>
                      <a:pt x="318" y="44"/>
                    </a:cubicBezTo>
                    <a:cubicBezTo>
                      <a:pt x="318" y="64"/>
                      <a:pt x="333" y="81"/>
                      <a:pt x="352" y="86"/>
                    </a:cubicBezTo>
                    <a:cubicBezTo>
                      <a:pt x="352" y="204"/>
                      <a:pt x="352" y="204"/>
                      <a:pt x="352" y="204"/>
                    </a:cubicBezTo>
                    <a:cubicBezTo>
                      <a:pt x="298" y="206"/>
                      <a:pt x="248" y="228"/>
                      <a:pt x="209" y="266"/>
                    </a:cubicBezTo>
                    <a:cubicBezTo>
                      <a:pt x="199" y="276"/>
                      <a:pt x="191" y="287"/>
                      <a:pt x="183" y="299"/>
                    </a:cubicBezTo>
                    <a:cubicBezTo>
                      <a:pt x="85" y="243"/>
                      <a:pt x="85" y="243"/>
                      <a:pt x="85" y="243"/>
                    </a:cubicBezTo>
                    <a:cubicBezTo>
                      <a:pt x="86" y="239"/>
                      <a:pt x="87" y="235"/>
                      <a:pt x="87" y="231"/>
                    </a:cubicBezTo>
                    <a:cubicBezTo>
                      <a:pt x="87" y="207"/>
                      <a:pt x="68" y="188"/>
                      <a:pt x="44" y="188"/>
                    </a:cubicBezTo>
                    <a:cubicBezTo>
                      <a:pt x="20" y="188"/>
                      <a:pt x="0" y="207"/>
                      <a:pt x="0" y="231"/>
                    </a:cubicBezTo>
                    <a:cubicBezTo>
                      <a:pt x="0" y="255"/>
                      <a:pt x="20" y="274"/>
                      <a:pt x="44" y="274"/>
                    </a:cubicBezTo>
                    <a:cubicBezTo>
                      <a:pt x="56" y="274"/>
                      <a:pt x="67" y="269"/>
                      <a:pt x="75" y="260"/>
                    </a:cubicBezTo>
                    <a:cubicBezTo>
                      <a:pt x="172" y="316"/>
                      <a:pt x="172" y="316"/>
                      <a:pt x="172" y="316"/>
                    </a:cubicBezTo>
                    <a:cubicBezTo>
                      <a:pt x="155" y="347"/>
                      <a:pt x="146" y="382"/>
                      <a:pt x="146" y="419"/>
                    </a:cubicBezTo>
                    <a:cubicBezTo>
                      <a:pt x="146" y="456"/>
                      <a:pt x="156" y="492"/>
                      <a:pt x="174" y="524"/>
                    </a:cubicBezTo>
                    <a:cubicBezTo>
                      <a:pt x="75" y="580"/>
                      <a:pt x="75" y="580"/>
                      <a:pt x="75" y="580"/>
                    </a:cubicBezTo>
                    <a:cubicBezTo>
                      <a:pt x="67" y="571"/>
                      <a:pt x="56" y="566"/>
                      <a:pt x="44" y="566"/>
                    </a:cubicBezTo>
                    <a:cubicBezTo>
                      <a:pt x="20" y="566"/>
                      <a:pt x="0" y="586"/>
                      <a:pt x="0" y="609"/>
                    </a:cubicBezTo>
                    <a:cubicBezTo>
                      <a:pt x="0" y="633"/>
                      <a:pt x="20" y="653"/>
                      <a:pt x="44" y="653"/>
                    </a:cubicBezTo>
                    <a:cubicBezTo>
                      <a:pt x="68" y="653"/>
                      <a:pt x="87" y="633"/>
                      <a:pt x="87" y="609"/>
                    </a:cubicBezTo>
                    <a:cubicBezTo>
                      <a:pt x="87" y="605"/>
                      <a:pt x="86" y="601"/>
                      <a:pt x="85" y="597"/>
                    </a:cubicBezTo>
                    <a:cubicBezTo>
                      <a:pt x="184" y="541"/>
                      <a:pt x="184" y="541"/>
                      <a:pt x="184" y="541"/>
                    </a:cubicBezTo>
                    <a:cubicBezTo>
                      <a:pt x="192" y="552"/>
                      <a:pt x="200" y="562"/>
                      <a:pt x="209" y="571"/>
                    </a:cubicBezTo>
                    <a:cubicBezTo>
                      <a:pt x="248" y="609"/>
                      <a:pt x="298" y="632"/>
                      <a:pt x="352" y="634"/>
                    </a:cubicBezTo>
                    <a:cubicBezTo>
                      <a:pt x="352" y="733"/>
                      <a:pt x="352" y="733"/>
                      <a:pt x="352" y="733"/>
                    </a:cubicBezTo>
                    <a:cubicBezTo>
                      <a:pt x="310" y="738"/>
                      <a:pt x="277" y="774"/>
                      <a:pt x="277" y="817"/>
                    </a:cubicBezTo>
                    <a:cubicBezTo>
                      <a:pt x="277" y="864"/>
                      <a:pt x="315" y="902"/>
                      <a:pt x="362" y="902"/>
                    </a:cubicBezTo>
                    <a:cubicBezTo>
                      <a:pt x="409" y="902"/>
                      <a:pt x="447" y="864"/>
                      <a:pt x="447" y="817"/>
                    </a:cubicBezTo>
                    <a:cubicBezTo>
                      <a:pt x="447" y="774"/>
                      <a:pt x="414" y="738"/>
                      <a:pt x="372" y="733"/>
                    </a:cubicBezTo>
                    <a:cubicBezTo>
                      <a:pt x="372" y="634"/>
                      <a:pt x="372" y="634"/>
                      <a:pt x="372" y="634"/>
                    </a:cubicBezTo>
                    <a:cubicBezTo>
                      <a:pt x="426" y="632"/>
                      <a:pt x="476" y="609"/>
                      <a:pt x="514" y="571"/>
                    </a:cubicBezTo>
                    <a:cubicBezTo>
                      <a:pt x="524" y="562"/>
                      <a:pt x="532" y="551"/>
                      <a:pt x="540" y="540"/>
                    </a:cubicBezTo>
                    <a:cubicBezTo>
                      <a:pt x="639" y="597"/>
                      <a:pt x="639" y="597"/>
                      <a:pt x="639" y="597"/>
                    </a:cubicBezTo>
                    <a:cubicBezTo>
                      <a:pt x="638" y="601"/>
                      <a:pt x="637" y="605"/>
                      <a:pt x="637" y="609"/>
                    </a:cubicBezTo>
                    <a:cubicBezTo>
                      <a:pt x="637" y="633"/>
                      <a:pt x="657" y="653"/>
                      <a:pt x="681" y="653"/>
                    </a:cubicBezTo>
                    <a:cubicBezTo>
                      <a:pt x="705" y="653"/>
                      <a:pt x="724" y="633"/>
                      <a:pt x="724" y="609"/>
                    </a:cubicBezTo>
                    <a:cubicBezTo>
                      <a:pt x="724" y="586"/>
                      <a:pt x="705" y="566"/>
                      <a:pt x="681" y="566"/>
                    </a:cubicBezTo>
                    <a:close/>
                    <a:moveTo>
                      <a:pt x="500" y="557"/>
                    </a:moveTo>
                    <a:cubicBezTo>
                      <a:pt x="463" y="594"/>
                      <a:pt x="414" y="614"/>
                      <a:pt x="362" y="614"/>
                    </a:cubicBezTo>
                    <a:cubicBezTo>
                      <a:pt x="310" y="614"/>
                      <a:pt x="261" y="594"/>
                      <a:pt x="224" y="557"/>
                    </a:cubicBezTo>
                    <a:cubicBezTo>
                      <a:pt x="187" y="520"/>
                      <a:pt x="166" y="471"/>
                      <a:pt x="166" y="419"/>
                    </a:cubicBezTo>
                    <a:cubicBezTo>
                      <a:pt x="166" y="367"/>
                      <a:pt x="187" y="318"/>
                      <a:pt x="224" y="281"/>
                    </a:cubicBezTo>
                    <a:cubicBezTo>
                      <a:pt x="261" y="244"/>
                      <a:pt x="310" y="223"/>
                      <a:pt x="362" y="223"/>
                    </a:cubicBezTo>
                    <a:cubicBezTo>
                      <a:pt x="414" y="223"/>
                      <a:pt x="463" y="244"/>
                      <a:pt x="500" y="281"/>
                    </a:cubicBezTo>
                    <a:cubicBezTo>
                      <a:pt x="537" y="318"/>
                      <a:pt x="557" y="367"/>
                      <a:pt x="557" y="419"/>
                    </a:cubicBezTo>
                    <a:cubicBezTo>
                      <a:pt x="557" y="471"/>
                      <a:pt x="537" y="520"/>
                      <a:pt x="500" y="557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rgbClr val="FFFFFF">
                        <a:alpha val="40000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485" name="Group 484"/>
          <p:cNvGrpSpPr/>
          <p:nvPr/>
        </p:nvGrpSpPr>
        <p:grpSpPr>
          <a:xfrm>
            <a:off x="3681351" y="1548023"/>
            <a:ext cx="475006" cy="475007"/>
            <a:chOff x="6829262" y="2221451"/>
            <a:chExt cx="714363" cy="714363"/>
          </a:xfrm>
        </p:grpSpPr>
        <p:sp>
          <p:nvSpPr>
            <p:cNvPr id="486" name="Oval 485"/>
            <p:cNvSpPr/>
            <p:nvPr/>
          </p:nvSpPr>
          <p:spPr>
            <a:xfrm>
              <a:off x="6829262" y="2221451"/>
              <a:ext cx="714363" cy="714363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</a:endParaRPr>
            </a:p>
          </p:txBody>
        </p:sp>
        <p:grpSp>
          <p:nvGrpSpPr>
            <p:cNvPr id="487" name="Group 486"/>
            <p:cNvGrpSpPr/>
            <p:nvPr/>
          </p:nvGrpSpPr>
          <p:grpSpPr>
            <a:xfrm>
              <a:off x="6907977" y="2298872"/>
              <a:ext cx="556931" cy="556931"/>
              <a:chOff x="2922930" y="3724607"/>
              <a:chExt cx="914400" cy="914400"/>
            </a:xfrm>
          </p:grpSpPr>
          <p:sp>
            <p:nvSpPr>
              <p:cNvPr id="488" name="Oval 487"/>
              <p:cNvSpPr/>
              <p:nvPr/>
            </p:nvSpPr>
            <p:spPr>
              <a:xfrm>
                <a:off x="2922930" y="3724607"/>
                <a:ext cx="914400" cy="914400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>
                  <a:solidFill>
                    <a:srgbClr val="005073"/>
                  </a:solidFill>
                </a:endParaRPr>
              </a:p>
            </p:txBody>
          </p:sp>
          <p:sp>
            <p:nvSpPr>
              <p:cNvPr id="489" name="Freeform 21"/>
              <p:cNvSpPr>
                <a:spLocks/>
              </p:cNvSpPr>
              <p:nvPr/>
            </p:nvSpPr>
            <p:spPr bwMode="auto">
              <a:xfrm>
                <a:off x="3426601" y="4233031"/>
                <a:ext cx="190282" cy="187044"/>
              </a:xfrm>
              <a:custGeom>
                <a:avLst/>
                <a:gdLst>
                  <a:gd name="T0" fmla="*/ 249 w 251"/>
                  <a:gd name="T1" fmla="*/ 178 h 247"/>
                  <a:gd name="T2" fmla="*/ 249 w 251"/>
                  <a:gd name="T3" fmla="*/ 168 h 247"/>
                  <a:gd name="T4" fmla="*/ 158 w 251"/>
                  <a:gd name="T5" fmla="*/ 77 h 247"/>
                  <a:gd name="T6" fmla="*/ 158 w 251"/>
                  <a:gd name="T7" fmla="*/ 67 h 247"/>
                  <a:gd name="T8" fmla="*/ 219 w 251"/>
                  <a:gd name="T9" fmla="*/ 5 h 247"/>
                  <a:gd name="T10" fmla="*/ 217 w 251"/>
                  <a:gd name="T11" fmla="*/ 0 h 247"/>
                  <a:gd name="T12" fmla="*/ 8 w 251"/>
                  <a:gd name="T13" fmla="*/ 0 h 247"/>
                  <a:gd name="T14" fmla="*/ 0 w 251"/>
                  <a:gd name="T15" fmla="*/ 7 h 247"/>
                  <a:gd name="T16" fmla="*/ 0 w 251"/>
                  <a:gd name="T17" fmla="*/ 216 h 247"/>
                  <a:gd name="T18" fmla="*/ 6 w 251"/>
                  <a:gd name="T19" fmla="*/ 218 h 247"/>
                  <a:gd name="T20" fmla="*/ 71 w 251"/>
                  <a:gd name="T21" fmla="*/ 153 h 247"/>
                  <a:gd name="T22" fmla="*/ 82 w 251"/>
                  <a:gd name="T23" fmla="*/ 153 h 247"/>
                  <a:gd name="T24" fmla="*/ 173 w 251"/>
                  <a:gd name="T25" fmla="*/ 244 h 247"/>
                  <a:gd name="T26" fmla="*/ 183 w 251"/>
                  <a:gd name="T27" fmla="*/ 244 h 247"/>
                  <a:gd name="T28" fmla="*/ 249 w 251"/>
                  <a:gd name="T29" fmla="*/ 178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1" h="247">
                    <a:moveTo>
                      <a:pt x="249" y="178"/>
                    </a:moveTo>
                    <a:cubicBezTo>
                      <a:pt x="251" y="175"/>
                      <a:pt x="251" y="171"/>
                      <a:pt x="249" y="168"/>
                    </a:cubicBezTo>
                    <a:cubicBezTo>
                      <a:pt x="158" y="77"/>
                      <a:pt x="158" y="77"/>
                      <a:pt x="158" y="77"/>
                    </a:cubicBezTo>
                    <a:cubicBezTo>
                      <a:pt x="155" y="74"/>
                      <a:pt x="155" y="69"/>
                      <a:pt x="158" y="67"/>
                    </a:cubicBezTo>
                    <a:cubicBezTo>
                      <a:pt x="219" y="5"/>
                      <a:pt x="219" y="5"/>
                      <a:pt x="219" y="5"/>
                    </a:cubicBezTo>
                    <a:cubicBezTo>
                      <a:pt x="222" y="3"/>
                      <a:pt x="221" y="0"/>
                      <a:pt x="21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216"/>
                      <a:pt x="0" y="216"/>
                      <a:pt x="0" y="216"/>
                    </a:cubicBezTo>
                    <a:cubicBezTo>
                      <a:pt x="0" y="220"/>
                      <a:pt x="3" y="221"/>
                      <a:pt x="6" y="218"/>
                    </a:cubicBezTo>
                    <a:cubicBezTo>
                      <a:pt x="71" y="153"/>
                      <a:pt x="71" y="153"/>
                      <a:pt x="71" y="153"/>
                    </a:cubicBezTo>
                    <a:cubicBezTo>
                      <a:pt x="74" y="150"/>
                      <a:pt x="79" y="150"/>
                      <a:pt x="82" y="153"/>
                    </a:cubicBezTo>
                    <a:cubicBezTo>
                      <a:pt x="173" y="244"/>
                      <a:pt x="173" y="244"/>
                      <a:pt x="173" y="244"/>
                    </a:cubicBezTo>
                    <a:cubicBezTo>
                      <a:pt x="175" y="247"/>
                      <a:pt x="180" y="247"/>
                      <a:pt x="183" y="244"/>
                    </a:cubicBezTo>
                    <a:lnTo>
                      <a:pt x="249" y="1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>
                  <a:solidFill>
                    <a:srgbClr val="FFFFFF"/>
                  </a:solidFill>
                </a:endParaRPr>
              </a:p>
            </p:txBody>
          </p:sp>
          <p:sp>
            <p:nvSpPr>
              <p:cNvPr id="490" name="Freeform 22"/>
              <p:cNvSpPr>
                <a:spLocks/>
              </p:cNvSpPr>
              <p:nvPr/>
            </p:nvSpPr>
            <p:spPr bwMode="auto">
              <a:xfrm>
                <a:off x="3410426" y="3962349"/>
                <a:ext cx="187093" cy="190232"/>
              </a:xfrm>
              <a:custGeom>
                <a:avLst/>
                <a:gdLst>
                  <a:gd name="T0" fmla="*/ 69 w 247"/>
                  <a:gd name="T1" fmla="*/ 248 h 251"/>
                  <a:gd name="T2" fmla="*/ 79 w 247"/>
                  <a:gd name="T3" fmla="*/ 248 h 251"/>
                  <a:gd name="T4" fmla="*/ 170 w 247"/>
                  <a:gd name="T5" fmla="*/ 157 h 251"/>
                  <a:gd name="T6" fmla="*/ 180 w 247"/>
                  <a:gd name="T7" fmla="*/ 157 h 251"/>
                  <a:gd name="T8" fmla="*/ 242 w 247"/>
                  <a:gd name="T9" fmla="*/ 218 h 251"/>
                  <a:gd name="T10" fmla="*/ 247 w 247"/>
                  <a:gd name="T11" fmla="*/ 216 h 251"/>
                  <a:gd name="T12" fmla="*/ 247 w 247"/>
                  <a:gd name="T13" fmla="*/ 7 h 251"/>
                  <a:gd name="T14" fmla="*/ 239 w 247"/>
                  <a:gd name="T15" fmla="*/ 0 h 251"/>
                  <a:gd name="T16" fmla="*/ 30 w 247"/>
                  <a:gd name="T17" fmla="*/ 0 h 251"/>
                  <a:gd name="T18" fmla="*/ 28 w 247"/>
                  <a:gd name="T19" fmla="*/ 5 h 251"/>
                  <a:gd name="T20" fmla="*/ 94 w 247"/>
                  <a:gd name="T21" fmla="*/ 71 h 251"/>
                  <a:gd name="T22" fmla="*/ 94 w 247"/>
                  <a:gd name="T23" fmla="*/ 81 h 251"/>
                  <a:gd name="T24" fmla="*/ 3 w 247"/>
                  <a:gd name="T25" fmla="*/ 172 h 251"/>
                  <a:gd name="T26" fmla="*/ 3 w 247"/>
                  <a:gd name="T27" fmla="*/ 182 h 251"/>
                  <a:gd name="T28" fmla="*/ 69 w 247"/>
                  <a:gd name="T29" fmla="*/ 248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7" h="251">
                    <a:moveTo>
                      <a:pt x="69" y="248"/>
                    </a:moveTo>
                    <a:cubicBezTo>
                      <a:pt x="72" y="251"/>
                      <a:pt x="76" y="251"/>
                      <a:pt x="79" y="248"/>
                    </a:cubicBezTo>
                    <a:cubicBezTo>
                      <a:pt x="170" y="157"/>
                      <a:pt x="170" y="157"/>
                      <a:pt x="170" y="157"/>
                    </a:cubicBezTo>
                    <a:cubicBezTo>
                      <a:pt x="173" y="155"/>
                      <a:pt x="178" y="155"/>
                      <a:pt x="180" y="157"/>
                    </a:cubicBezTo>
                    <a:cubicBezTo>
                      <a:pt x="242" y="218"/>
                      <a:pt x="242" y="218"/>
                      <a:pt x="242" y="218"/>
                    </a:cubicBezTo>
                    <a:cubicBezTo>
                      <a:pt x="244" y="221"/>
                      <a:pt x="247" y="220"/>
                      <a:pt x="247" y="216"/>
                    </a:cubicBezTo>
                    <a:cubicBezTo>
                      <a:pt x="247" y="7"/>
                      <a:pt x="247" y="7"/>
                      <a:pt x="247" y="7"/>
                    </a:cubicBezTo>
                    <a:cubicBezTo>
                      <a:pt x="247" y="3"/>
                      <a:pt x="243" y="0"/>
                      <a:pt x="239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26" y="0"/>
                      <a:pt x="26" y="3"/>
                      <a:pt x="28" y="5"/>
                    </a:cubicBezTo>
                    <a:cubicBezTo>
                      <a:pt x="94" y="71"/>
                      <a:pt x="94" y="71"/>
                      <a:pt x="94" y="71"/>
                    </a:cubicBezTo>
                    <a:cubicBezTo>
                      <a:pt x="97" y="74"/>
                      <a:pt x="97" y="78"/>
                      <a:pt x="94" y="81"/>
                    </a:cubicBezTo>
                    <a:cubicBezTo>
                      <a:pt x="3" y="172"/>
                      <a:pt x="3" y="172"/>
                      <a:pt x="3" y="172"/>
                    </a:cubicBezTo>
                    <a:cubicBezTo>
                      <a:pt x="0" y="175"/>
                      <a:pt x="0" y="180"/>
                      <a:pt x="3" y="182"/>
                    </a:cubicBezTo>
                    <a:lnTo>
                      <a:pt x="69" y="2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>
                  <a:solidFill>
                    <a:srgbClr val="FFFFFF"/>
                  </a:solidFill>
                </a:endParaRPr>
              </a:p>
            </p:txBody>
          </p:sp>
          <p:sp>
            <p:nvSpPr>
              <p:cNvPr id="491" name="Freeform 24"/>
              <p:cNvSpPr>
                <a:spLocks/>
              </p:cNvSpPr>
              <p:nvPr/>
            </p:nvSpPr>
            <p:spPr bwMode="auto">
              <a:xfrm>
                <a:off x="3162741" y="4211032"/>
                <a:ext cx="187624" cy="190232"/>
              </a:xfrm>
              <a:custGeom>
                <a:avLst/>
                <a:gdLst>
                  <a:gd name="T0" fmla="*/ 178 w 247"/>
                  <a:gd name="T1" fmla="*/ 3 h 251"/>
                  <a:gd name="T2" fmla="*/ 168 w 247"/>
                  <a:gd name="T3" fmla="*/ 3 h 251"/>
                  <a:gd name="T4" fmla="*/ 77 w 247"/>
                  <a:gd name="T5" fmla="*/ 94 h 251"/>
                  <a:gd name="T6" fmla="*/ 67 w 247"/>
                  <a:gd name="T7" fmla="*/ 94 h 251"/>
                  <a:gd name="T8" fmla="*/ 6 w 247"/>
                  <a:gd name="T9" fmla="*/ 33 h 251"/>
                  <a:gd name="T10" fmla="*/ 0 w 247"/>
                  <a:gd name="T11" fmla="*/ 35 h 251"/>
                  <a:gd name="T12" fmla="*/ 0 w 247"/>
                  <a:gd name="T13" fmla="*/ 244 h 251"/>
                  <a:gd name="T14" fmla="*/ 8 w 247"/>
                  <a:gd name="T15" fmla="*/ 251 h 251"/>
                  <a:gd name="T16" fmla="*/ 217 w 247"/>
                  <a:gd name="T17" fmla="*/ 251 h 251"/>
                  <a:gd name="T18" fmla="*/ 219 w 247"/>
                  <a:gd name="T19" fmla="*/ 246 h 251"/>
                  <a:gd name="T20" fmla="*/ 153 w 247"/>
                  <a:gd name="T21" fmla="*/ 180 h 251"/>
                  <a:gd name="T22" fmla="*/ 153 w 247"/>
                  <a:gd name="T23" fmla="*/ 170 h 251"/>
                  <a:gd name="T24" fmla="*/ 244 w 247"/>
                  <a:gd name="T25" fmla="*/ 79 h 251"/>
                  <a:gd name="T26" fmla="*/ 244 w 247"/>
                  <a:gd name="T27" fmla="*/ 69 h 251"/>
                  <a:gd name="T28" fmla="*/ 178 w 247"/>
                  <a:gd name="T29" fmla="*/ 3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7" h="251">
                    <a:moveTo>
                      <a:pt x="178" y="3"/>
                    </a:moveTo>
                    <a:cubicBezTo>
                      <a:pt x="175" y="0"/>
                      <a:pt x="171" y="0"/>
                      <a:pt x="168" y="3"/>
                    </a:cubicBezTo>
                    <a:cubicBezTo>
                      <a:pt x="77" y="94"/>
                      <a:pt x="77" y="94"/>
                      <a:pt x="77" y="94"/>
                    </a:cubicBezTo>
                    <a:cubicBezTo>
                      <a:pt x="74" y="97"/>
                      <a:pt x="70" y="97"/>
                      <a:pt x="67" y="94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3" y="30"/>
                      <a:pt x="0" y="31"/>
                      <a:pt x="0" y="35"/>
                    </a:cubicBezTo>
                    <a:cubicBezTo>
                      <a:pt x="0" y="244"/>
                      <a:pt x="0" y="244"/>
                      <a:pt x="0" y="244"/>
                    </a:cubicBezTo>
                    <a:cubicBezTo>
                      <a:pt x="0" y="248"/>
                      <a:pt x="4" y="251"/>
                      <a:pt x="8" y="251"/>
                    </a:cubicBezTo>
                    <a:cubicBezTo>
                      <a:pt x="217" y="251"/>
                      <a:pt x="217" y="251"/>
                      <a:pt x="217" y="251"/>
                    </a:cubicBezTo>
                    <a:cubicBezTo>
                      <a:pt x="221" y="251"/>
                      <a:pt x="222" y="249"/>
                      <a:pt x="219" y="246"/>
                    </a:cubicBezTo>
                    <a:cubicBezTo>
                      <a:pt x="153" y="180"/>
                      <a:pt x="153" y="180"/>
                      <a:pt x="153" y="180"/>
                    </a:cubicBezTo>
                    <a:cubicBezTo>
                      <a:pt x="150" y="177"/>
                      <a:pt x="150" y="173"/>
                      <a:pt x="153" y="170"/>
                    </a:cubicBezTo>
                    <a:cubicBezTo>
                      <a:pt x="244" y="79"/>
                      <a:pt x="244" y="79"/>
                      <a:pt x="244" y="79"/>
                    </a:cubicBezTo>
                    <a:cubicBezTo>
                      <a:pt x="247" y="76"/>
                      <a:pt x="247" y="72"/>
                      <a:pt x="244" y="69"/>
                    </a:cubicBezTo>
                    <a:lnTo>
                      <a:pt x="178" y="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>
                  <a:solidFill>
                    <a:srgbClr val="FFFFFF"/>
                  </a:solidFill>
                </a:endParaRPr>
              </a:p>
            </p:txBody>
          </p:sp>
          <p:sp>
            <p:nvSpPr>
              <p:cNvPr id="492" name="Freeform 23"/>
              <p:cNvSpPr>
                <a:spLocks/>
              </p:cNvSpPr>
              <p:nvPr/>
            </p:nvSpPr>
            <p:spPr bwMode="auto">
              <a:xfrm>
                <a:off x="3138389" y="3946463"/>
                <a:ext cx="190282" cy="186513"/>
              </a:xfrm>
              <a:custGeom>
                <a:avLst/>
                <a:gdLst>
                  <a:gd name="T0" fmla="*/ 2 w 251"/>
                  <a:gd name="T1" fmla="*/ 68 h 246"/>
                  <a:gd name="T2" fmla="*/ 2 w 251"/>
                  <a:gd name="T3" fmla="*/ 79 h 246"/>
                  <a:gd name="T4" fmla="*/ 94 w 251"/>
                  <a:gd name="T5" fmla="*/ 170 h 246"/>
                  <a:gd name="T6" fmla="*/ 94 w 251"/>
                  <a:gd name="T7" fmla="*/ 180 h 246"/>
                  <a:gd name="T8" fmla="*/ 32 w 251"/>
                  <a:gd name="T9" fmla="*/ 241 h 246"/>
                  <a:gd name="T10" fmla="*/ 34 w 251"/>
                  <a:gd name="T11" fmla="*/ 246 h 246"/>
                  <a:gd name="T12" fmla="*/ 243 w 251"/>
                  <a:gd name="T13" fmla="*/ 246 h 246"/>
                  <a:gd name="T14" fmla="*/ 251 w 251"/>
                  <a:gd name="T15" fmla="*/ 239 h 246"/>
                  <a:gd name="T16" fmla="*/ 251 w 251"/>
                  <a:gd name="T17" fmla="*/ 30 h 246"/>
                  <a:gd name="T18" fmla="*/ 246 w 251"/>
                  <a:gd name="T19" fmla="*/ 28 h 246"/>
                  <a:gd name="T20" fmla="*/ 180 w 251"/>
                  <a:gd name="T21" fmla="*/ 94 h 246"/>
                  <a:gd name="T22" fmla="*/ 170 w 251"/>
                  <a:gd name="T23" fmla="*/ 94 h 246"/>
                  <a:gd name="T24" fmla="*/ 79 w 251"/>
                  <a:gd name="T25" fmla="*/ 3 h 246"/>
                  <a:gd name="T26" fmla="*/ 68 w 251"/>
                  <a:gd name="T27" fmla="*/ 3 h 246"/>
                  <a:gd name="T28" fmla="*/ 2 w 251"/>
                  <a:gd name="T29" fmla="*/ 68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1" h="246">
                    <a:moveTo>
                      <a:pt x="2" y="68"/>
                    </a:moveTo>
                    <a:cubicBezTo>
                      <a:pt x="0" y="71"/>
                      <a:pt x="0" y="76"/>
                      <a:pt x="2" y="79"/>
                    </a:cubicBezTo>
                    <a:cubicBezTo>
                      <a:pt x="94" y="170"/>
                      <a:pt x="94" y="170"/>
                      <a:pt x="94" y="170"/>
                    </a:cubicBezTo>
                    <a:cubicBezTo>
                      <a:pt x="96" y="172"/>
                      <a:pt x="96" y="177"/>
                      <a:pt x="94" y="180"/>
                    </a:cubicBezTo>
                    <a:cubicBezTo>
                      <a:pt x="32" y="241"/>
                      <a:pt x="32" y="241"/>
                      <a:pt x="32" y="241"/>
                    </a:cubicBezTo>
                    <a:cubicBezTo>
                      <a:pt x="30" y="244"/>
                      <a:pt x="30" y="246"/>
                      <a:pt x="34" y="246"/>
                    </a:cubicBezTo>
                    <a:cubicBezTo>
                      <a:pt x="243" y="246"/>
                      <a:pt x="243" y="246"/>
                      <a:pt x="243" y="246"/>
                    </a:cubicBezTo>
                    <a:cubicBezTo>
                      <a:pt x="247" y="246"/>
                      <a:pt x="251" y="243"/>
                      <a:pt x="251" y="239"/>
                    </a:cubicBezTo>
                    <a:cubicBezTo>
                      <a:pt x="251" y="30"/>
                      <a:pt x="251" y="30"/>
                      <a:pt x="251" y="30"/>
                    </a:cubicBezTo>
                    <a:cubicBezTo>
                      <a:pt x="251" y="26"/>
                      <a:pt x="248" y="25"/>
                      <a:pt x="246" y="28"/>
                    </a:cubicBezTo>
                    <a:cubicBezTo>
                      <a:pt x="180" y="94"/>
                      <a:pt x="180" y="94"/>
                      <a:pt x="180" y="94"/>
                    </a:cubicBezTo>
                    <a:cubicBezTo>
                      <a:pt x="177" y="96"/>
                      <a:pt x="172" y="96"/>
                      <a:pt x="170" y="94"/>
                    </a:cubicBezTo>
                    <a:cubicBezTo>
                      <a:pt x="79" y="3"/>
                      <a:pt x="79" y="3"/>
                      <a:pt x="79" y="3"/>
                    </a:cubicBezTo>
                    <a:cubicBezTo>
                      <a:pt x="76" y="0"/>
                      <a:pt x="71" y="0"/>
                      <a:pt x="68" y="3"/>
                    </a:cubicBezTo>
                    <a:lnTo>
                      <a:pt x="2" y="6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493" name="Group 492"/>
          <p:cNvGrpSpPr/>
          <p:nvPr/>
        </p:nvGrpSpPr>
        <p:grpSpPr>
          <a:xfrm>
            <a:off x="3681351" y="2143780"/>
            <a:ext cx="475006" cy="475007"/>
            <a:chOff x="6829262" y="2221451"/>
            <a:chExt cx="714363" cy="714363"/>
          </a:xfrm>
        </p:grpSpPr>
        <p:sp>
          <p:nvSpPr>
            <p:cNvPr id="494" name="Oval 493"/>
            <p:cNvSpPr/>
            <p:nvPr/>
          </p:nvSpPr>
          <p:spPr>
            <a:xfrm>
              <a:off x="6829262" y="2221451"/>
              <a:ext cx="714363" cy="714363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</a:endParaRPr>
            </a:p>
          </p:txBody>
        </p:sp>
        <p:grpSp>
          <p:nvGrpSpPr>
            <p:cNvPr id="495" name="Group 494"/>
            <p:cNvGrpSpPr/>
            <p:nvPr/>
          </p:nvGrpSpPr>
          <p:grpSpPr>
            <a:xfrm>
              <a:off x="6907977" y="2298872"/>
              <a:ext cx="556931" cy="556931"/>
              <a:chOff x="2922930" y="3724607"/>
              <a:chExt cx="914400" cy="914400"/>
            </a:xfrm>
          </p:grpSpPr>
          <p:sp>
            <p:nvSpPr>
              <p:cNvPr id="496" name="Oval 495"/>
              <p:cNvSpPr/>
              <p:nvPr/>
            </p:nvSpPr>
            <p:spPr>
              <a:xfrm>
                <a:off x="2922930" y="3724607"/>
                <a:ext cx="914400" cy="914400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>
                  <a:solidFill>
                    <a:srgbClr val="005073"/>
                  </a:solidFill>
                </a:endParaRPr>
              </a:p>
            </p:txBody>
          </p:sp>
          <p:sp>
            <p:nvSpPr>
              <p:cNvPr id="497" name="Freeform 21"/>
              <p:cNvSpPr>
                <a:spLocks/>
              </p:cNvSpPr>
              <p:nvPr/>
            </p:nvSpPr>
            <p:spPr bwMode="auto">
              <a:xfrm>
                <a:off x="3426601" y="4233031"/>
                <a:ext cx="190282" cy="187044"/>
              </a:xfrm>
              <a:custGeom>
                <a:avLst/>
                <a:gdLst>
                  <a:gd name="T0" fmla="*/ 249 w 251"/>
                  <a:gd name="T1" fmla="*/ 178 h 247"/>
                  <a:gd name="T2" fmla="*/ 249 w 251"/>
                  <a:gd name="T3" fmla="*/ 168 h 247"/>
                  <a:gd name="T4" fmla="*/ 158 w 251"/>
                  <a:gd name="T5" fmla="*/ 77 h 247"/>
                  <a:gd name="T6" fmla="*/ 158 w 251"/>
                  <a:gd name="T7" fmla="*/ 67 h 247"/>
                  <a:gd name="T8" fmla="*/ 219 w 251"/>
                  <a:gd name="T9" fmla="*/ 5 h 247"/>
                  <a:gd name="T10" fmla="*/ 217 w 251"/>
                  <a:gd name="T11" fmla="*/ 0 h 247"/>
                  <a:gd name="T12" fmla="*/ 8 w 251"/>
                  <a:gd name="T13" fmla="*/ 0 h 247"/>
                  <a:gd name="T14" fmla="*/ 0 w 251"/>
                  <a:gd name="T15" fmla="*/ 7 h 247"/>
                  <a:gd name="T16" fmla="*/ 0 w 251"/>
                  <a:gd name="T17" fmla="*/ 216 h 247"/>
                  <a:gd name="T18" fmla="*/ 6 w 251"/>
                  <a:gd name="T19" fmla="*/ 218 h 247"/>
                  <a:gd name="T20" fmla="*/ 71 w 251"/>
                  <a:gd name="T21" fmla="*/ 153 h 247"/>
                  <a:gd name="T22" fmla="*/ 82 w 251"/>
                  <a:gd name="T23" fmla="*/ 153 h 247"/>
                  <a:gd name="T24" fmla="*/ 173 w 251"/>
                  <a:gd name="T25" fmla="*/ 244 h 247"/>
                  <a:gd name="T26" fmla="*/ 183 w 251"/>
                  <a:gd name="T27" fmla="*/ 244 h 247"/>
                  <a:gd name="T28" fmla="*/ 249 w 251"/>
                  <a:gd name="T29" fmla="*/ 178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1" h="247">
                    <a:moveTo>
                      <a:pt x="249" y="178"/>
                    </a:moveTo>
                    <a:cubicBezTo>
                      <a:pt x="251" y="175"/>
                      <a:pt x="251" y="171"/>
                      <a:pt x="249" y="168"/>
                    </a:cubicBezTo>
                    <a:cubicBezTo>
                      <a:pt x="158" y="77"/>
                      <a:pt x="158" y="77"/>
                      <a:pt x="158" y="77"/>
                    </a:cubicBezTo>
                    <a:cubicBezTo>
                      <a:pt x="155" y="74"/>
                      <a:pt x="155" y="69"/>
                      <a:pt x="158" y="67"/>
                    </a:cubicBezTo>
                    <a:cubicBezTo>
                      <a:pt x="219" y="5"/>
                      <a:pt x="219" y="5"/>
                      <a:pt x="219" y="5"/>
                    </a:cubicBezTo>
                    <a:cubicBezTo>
                      <a:pt x="222" y="3"/>
                      <a:pt x="221" y="0"/>
                      <a:pt x="21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216"/>
                      <a:pt x="0" y="216"/>
                      <a:pt x="0" y="216"/>
                    </a:cubicBezTo>
                    <a:cubicBezTo>
                      <a:pt x="0" y="220"/>
                      <a:pt x="3" y="221"/>
                      <a:pt x="6" y="218"/>
                    </a:cubicBezTo>
                    <a:cubicBezTo>
                      <a:pt x="71" y="153"/>
                      <a:pt x="71" y="153"/>
                      <a:pt x="71" y="153"/>
                    </a:cubicBezTo>
                    <a:cubicBezTo>
                      <a:pt x="74" y="150"/>
                      <a:pt x="79" y="150"/>
                      <a:pt x="82" y="153"/>
                    </a:cubicBezTo>
                    <a:cubicBezTo>
                      <a:pt x="173" y="244"/>
                      <a:pt x="173" y="244"/>
                      <a:pt x="173" y="244"/>
                    </a:cubicBezTo>
                    <a:cubicBezTo>
                      <a:pt x="175" y="247"/>
                      <a:pt x="180" y="247"/>
                      <a:pt x="183" y="244"/>
                    </a:cubicBezTo>
                    <a:lnTo>
                      <a:pt x="249" y="1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>
                  <a:solidFill>
                    <a:srgbClr val="FFFFFF"/>
                  </a:solidFill>
                </a:endParaRPr>
              </a:p>
            </p:txBody>
          </p:sp>
          <p:sp>
            <p:nvSpPr>
              <p:cNvPr id="498" name="Freeform 22"/>
              <p:cNvSpPr>
                <a:spLocks/>
              </p:cNvSpPr>
              <p:nvPr/>
            </p:nvSpPr>
            <p:spPr bwMode="auto">
              <a:xfrm>
                <a:off x="3410426" y="3962349"/>
                <a:ext cx="187093" cy="190232"/>
              </a:xfrm>
              <a:custGeom>
                <a:avLst/>
                <a:gdLst>
                  <a:gd name="T0" fmla="*/ 69 w 247"/>
                  <a:gd name="T1" fmla="*/ 248 h 251"/>
                  <a:gd name="T2" fmla="*/ 79 w 247"/>
                  <a:gd name="T3" fmla="*/ 248 h 251"/>
                  <a:gd name="T4" fmla="*/ 170 w 247"/>
                  <a:gd name="T5" fmla="*/ 157 h 251"/>
                  <a:gd name="T6" fmla="*/ 180 w 247"/>
                  <a:gd name="T7" fmla="*/ 157 h 251"/>
                  <a:gd name="T8" fmla="*/ 242 w 247"/>
                  <a:gd name="T9" fmla="*/ 218 h 251"/>
                  <a:gd name="T10" fmla="*/ 247 w 247"/>
                  <a:gd name="T11" fmla="*/ 216 h 251"/>
                  <a:gd name="T12" fmla="*/ 247 w 247"/>
                  <a:gd name="T13" fmla="*/ 7 h 251"/>
                  <a:gd name="T14" fmla="*/ 239 w 247"/>
                  <a:gd name="T15" fmla="*/ 0 h 251"/>
                  <a:gd name="T16" fmla="*/ 30 w 247"/>
                  <a:gd name="T17" fmla="*/ 0 h 251"/>
                  <a:gd name="T18" fmla="*/ 28 w 247"/>
                  <a:gd name="T19" fmla="*/ 5 h 251"/>
                  <a:gd name="T20" fmla="*/ 94 w 247"/>
                  <a:gd name="T21" fmla="*/ 71 h 251"/>
                  <a:gd name="T22" fmla="*/ 94 w 247"/>
                  <a:gd name="T23" fmla="*/ 81 h 251"/>
                  <a:gd name="T24" fmla="*/ 3 w 247"/>
                  <a:gd name="T25" fmla="*/ 172 h 251"/>
                  <a:gd name="T26" fmla="*/ 3 w 247"/>
                  <a:gd name="T27" fmla="*/ 182 h 251"/>
                  <a:gd name="T28" fmla="*/ 69 w 247"/>
                  <a:gd name="T29" fmla="*/ 248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7" h="251">
                    <a:moveTo>
                      <a:pt x="69" y="248"/>
                    </a:moveTo>
                    <a:cubicBezTo>
                      <a:pt x="72" y="251"/>
                      <a:pt x="76" y="251"/>
                      <a:pt x="79" y="248"/>
                    </a:cubicBezTo>
                    <a:cubicBezTo>
                      <a:pt x="170" y="157"/>
                      <a:pt x="170" y="157"/>
                      <a:pt x="170" y="157"/>
                    </a:cubicBezTo>
                    <a:cubicBezTo>
                      <a:pt x="173" y="155"/>
                      <a:pt x="178" y="155"/>
                      <a:pt x="180" y="157"/>
                    </a:cubicBezTo>
                    <a:cubicBezTo>
                      <a:pt x="242" y="218"/>
                      <a:pt x="242" y="218"/>
                      <a:pt x="242" y="218"/>
                    </a:cubicBezTo>
                    <a:cubicBezTo>
                      <a:pt x="244" y="221"/>
                      <a:pt x="247" y="220"/>
                      <a:pt x="247" y="216"/>
                    </a:cubicBezTo>
                    <a:cubicBezTo>
                      <a:pt x="247" y="7"/>
                      <a:pt x="247" y="7"/>
                      <a:pt x="247" y="7"/>
                    </a:cubicBezTo>
                    <a:cubicBezTo>
                      <a:pt x="247" y="3"/>
                      <a:pt x="243" y="0"/>
                      <a:pt x="239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26" y="0"/>
                      <a:pt x="26" y="3"/>
                      <a:pt x="28" y="5"/>
                    </a:cubicBezTo>
                    <a:cubicBezTo>
                      <a:pt x="94" y="71"/>
                      <a:pt x="94" y="71"/>
                      <a:pt x="94" y="71"/>
                    </a:cubicBezTo>
                    <a:cubicBezTo>
                      <a:pt x="97" y="74"/>
                      <a:pt x="97" y="78"/>
                      <a:pt x="94" y="81"/>
                    </a:cubicBezTo>
                    <a:cubicBezTo>
                      <a:pt x="3" y="172"/>
                      <a:pt x="3" y="172"/>
                      <a:pt x="3" y="172"/>
                    </a:cubicBezTo>
                    <a:cubicBezTo>
                      <a:pt x="0" y="175"/>
                      <a:pt x="0" y="180"/>
                      <a:pt x="3" y="182"/>
                    </a:cubicBezTo>
                    <a:lnTo>
                      <a:pt x="69" y="2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>
                  <a:solidFill>
                    <a:srgbClr val="FFFFFF"/>
                  </a:solidFill>
                </a:endParaRPr>
              </a:p>
            </p:txBody>
          </p:sp>
          <p:sp>
            <p:nvSpPr>
              <p:cNvPr id="499" name="Freeform 24"/>
              <p:cNvSpPr>
                <a:spLocks/>
              </p:cNvSpPr>
              <p:nvPr/>
            </p:nvSpPr>
            <p:spPr bwMode="auto">
              <a:xfrm>
                <a:off x="3162741" y="4211032"/>
                <a:ext cx="187624" cy="190232"/>
              </a:xfrm>
              <a:custGeom>
                <a:avLst/>
                <a:gdLst>
                  <a:gd name="T0" fmla="*/ 178 w 247"/>
                  <a:gd name="T1" fmla="*/ 3 h 251"/>
                  <a:gd name="T2" fmla="*/ 168 w 247"/>
                  <a:gd name="T3" fmla="*/ 3 h 251"/>
                  <a:gd name="T4" fmla="*/ 77 w 247"/>
                  <a:gd name="T5" fmla="*/ 94 h 251"/>
                  <a:gd name="T6" fmla="*/ 67 w 247"/>
                  <a:gd name="T7" fmla="*/ 94 h 251"/>
                  <a:gd name="T8" fmla="*/ 6 w 247"/>
                  <a:gd name="T9" fmla="*/ 33 h 251"/>
                  <a:gd name="T10" fmla="*/ 0 w 247"/>
                  <a:gd name="T11" fmla="*/ 35 h 251"/>
                  <a:gd name="T12" fmla="*/ 0 w 247"/>
                  <a:gd name="T13" fmla="*/ 244 h 251"/>
                  <a:gd name="T14" fmla="*/ 8 w 247"/>
                  <a:gd name="T15" fmla="*/ 251 h 251"/>
                  <a:gd name="T16" fmla="*/ 217 w 247"/>
                  <a:gd name="T17" fmla="*/ 251 h 251"/>
                  <a:gd name="T18" fmla="*/ 219 w 247"/>
                  <a:gd name="T19" fmla="*/ 246 h 251"/>
                  <a:gd name="T20" fmla="*/ 153 w 247"/>
                  <a:gd name="T21" fmla="*/ 180 h 251"/>
                  <a:gd name="T22" fmla="*/ 153 w 247"/>
                  <a:gd name="T23" fmla="*/ 170 h 251"/>
                  <a:gd name="T24" fmla="*/ 244 w 247"/>
                  <a:gd name="T25" fmla="*/ 79 h 251"/>
                  <a:gd name="T26" fmla="*/ 244 w 247"/>
                  <a:gd name="T27" fmla="*/ 69 h 251"/>
                  <a:gd name="T28" fmla="*/ 178 w 247"/>
                  <a:gd name="T29" fmla="*/ 3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7" h="251">
                    <a:moveTo>
                      <a:pt x="178" y="3"/>
                    </a:moveTo>
                    <a:cubicBezTo>
                      <a:pt x="175" y="0"/>
                      <a:pt x="171" y="0"/>
                      <a:pt x="168" y="3"/>
                    </a:cubicBezTo>
                    <a:cubicBezTo>
                      <a:pt x="77" y="94"/>
                      <a:pt x="77" y="94"/>
                      <a:pt x="77" y="94"/>
                    </a:cubicBezTo>
                    <a:cubicBezTo>
                      <a:pt x="74" y="97"/>
                      <a:pt x="70" y="97"/>
                      <a:pt x="67" y="94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3" y="30"/>
                      <a:pt x="0" y="31"/>
                      <a:pt x="0" y="35"/>
                    </a:cubicBezTo>
                    <a:cubicBezTo>
                      <a:pt x="0" y="244"/>
                      <a:pt x="0" y="244"/>
                      <a:pt x="0" y="244"/>
                    </a:cubicBezTo>
                    <a:cubicBezTo>
                      <a:pt x="0" y="248"/>
                      <a:pt x="4" y="251"/>
                      <a:pt x="8" y="251"/>
                    </a:cubicBezTo>
                    <a:cubicBezTo>
                      <a:pt x="217" y="251"/>
                      <a:pt x="217" y="251"/>
                      <a:pt x="217" y="251"/>
                    </a:cubicBezTo>
                    <a:cubicBezTo>
                      <a:pt x="221" y="251"/>
                      <a:pt x="222" y="249"/>
                      <a:pt x="219" y="246"/>
                    </a:cubicBezTo>
                    <a:cubicBezTo>
                      <a:pt x="153" y="180"/>
                      <a:pt x="153" y="180"/>
                      <a:pt x="153" y="180"/>
                    </a:cubicBezTo>
                    <a:cubicBezTo>
                      <a:pt x="150" y="177"/>
                      <a:pt x="150" y="173"/>
                      <a:pt x="153" y="170"/>
                    </a:cubicBezTo>
                    <a:cubicBezTo>
                      <a:pt x="244" y="79"/>
                      <a:pt x="244" y="79"/>
                      <a:pt x="244" y="79"/>
                    </a:cubicBezTo>
                    <a:cubicBezTo>
                      <a:pt x="247" y="76"/>
                      <a:pt x="247" y="72"/>
                      <a:pt x="244" y="69"/>
                    </a:cubicBezTo>
                    <a:lnTo>
                      <a:pt x="178" y="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>
                  <a:solidFill>
                    <a:srgbClr val="FFFFFF"/>
                  </a:solidFill>
                </a:endParaRPr>
              </a:p>
            </p:txBody>
          </p:sp>
          <p:sp>
            <p:nvSpPr>
              <p:cNvPr id="500" name="Freeform 23"/>
              <p:cNvSpPr>
                <a:spLocks/>
              </p:cNvSpPr>
              <p:nvPr/>
            </p:nvSpPr>
            <p:spPr bwMode="auto">
              <a:xfrm>
                <a:off x="3138389" y="3946463"/>
                <a:ext cx="190282" cy="186513"/>
              </a:xfrm>
              <a:custGeom>
                <a:avLst/>
                <a:gdLst>
                  <a:gd name="T0" fmla="*/ 2 w 251"/>
                  <a:gd name="T1" fmla="*/ 68 h 246"/>
                  <a:gd name="T2" fmla="*/ 2 w 251"/>
                  <a:gd name="T3" fmla="*/ 79 h 246"/>
                  <a:gd name="T4" fmla="*/ 94 w 251"/>
                  <a:gd name="T5" fmla="*/ 170 h 246"/>
                  <a:gd name="T6" fmla="*/ 94 w 251"/>
                  <a:gd name="T7" fmla="*/ 180 h 246"/>
                  <a:gd name="T8" fmla="*/ 32 w 251"/>
                  <a:gd name="T9" fmla="*/ 241 h 246"/>
                  <a:gd name="T10" fmla="*/ 34 w 251"/>
                  <a:gd name="T11" fmla="*/ 246 h 246"/>
                  <a:gd name="T12" fmla="*/ 243 w 251"/>
                  <a:gd name="T13" fmla="*/ 246 h 246"/>
                  <a:gd name="T14" fmla="*/ 251 w 251"/>
                  <a:gd name="T15" fmla="*/ 239 h 246"/>
                  <a:gd name="T16" fmla="*/ 251 w 251"/>
                  <a:gd name="T17" fmla="*/ 30 h 246"/>
                  <a:gd name="T18" fmla="*/ 246 w 251"/>
                  <a:gd name="T19" fmla="*/ 28 h 246"/>
                  <a:gd name="T20" fmla="*/ 180 w 251"/>
                  <a:gd name="T21" fmla="*/ 94 h 246"/>
                  <a:gd name="T22" fmla="*/ 170 w 251"/>
                  <a:gd name="T23" fmla="*/ 94 h 246"/>
                  <a:gd name="T24" fmla="*/ 79 w 251"/>
                  <a:gd name="T25" fmla="*/ 3 h 246"/>
                  <a:gd name="T26" fmla="*/ 68 w 251"/>
                  <a:gd name="T27" fmla="*/ 3 h 246"/>
                  <a:gd name="T28" fmla="*/ 2 w 251"/>
                  <a:gd name="T29" fmla="*/ 68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1" h="246">
                    <a:moveTo>
                      <a:pt x="2" y="68"/>
                    </a:moveTo>
                    <a:cubicBezTo>
                      <a:pt x="0" y="71"/>
                      <a:pt x="0" y="76"/>
                      <a:pt x="2" y="79"/>
                    </a:cubicBezTo>
                    <a:cubicBezTo>
                      <a:pt x="94" y="170"/>
                      <a:pt x="94" y="170"/>
                      <a:pt x="94" y="170"/>
                    </a:cubicBezTo>
                    <a:cubicBezTo>
                      <a:pt x="96" y="172"/>
                      <a:pt x="96" y="177"/>
                      <a:pt x="94" y="180"/>
                    </a:cubicBezTo>
                    <a:cubicBezTo>
                      <a:pt x="32" y="241"/>
                      <a:pt x="32" y="241"/>
                      <a:pt x="32" y="241"/>
                    </a:cubicBezTo>
                    <a:cubicBezTo>
                      <a:pt x="30" y="244"/>
                      <a:pt x="30" y="246"/>
                      <a:pt x="34" y="246"/>
                    </a:cubicBezTo>
                    <a:cubicBezTo>
                      <a:pt x="243" y="246"/>
                      <a:pt x="243" y="246"/>
                      <a:pt x="243" y="246"/>
                    </a:cubicBezTo>
                    <a:cubicBezTo>
                      <a:pt x="247" y="246"/>
                      <a:pt x="251" y="243"/>
                      <a:pt x="251" y="239"/>
                    </a:cubicBezTo>
                    <a:cubicBezTo>
                      <a:pt x="251" y="30"/>
                      <a:pt x="251" y="30"/>
                      <a:pt x="251" y="30"/>
                    </a:cubicBezTo>
                    <a:cubicBezTo>
                      <a:pt x="251" y="26"/>
                      <a:pt x="248" y="25"/>
                      <a:pt x="246" y="28"/>
                    </a:cubicBezTo>
                    <a:cubicBezTo>
                      <a:pt x="180" y="94"/>
                      <a:pt x="180" y="94"/>
                      <a:pt x="180" y="94"/>
                    </a:cubicBezTo>
                    <a:cubicBezTo>
                      <a:pt x="177" y="96"/>
                      <a:pt x="172" y="96"/>
                      <a:pt x="170" y="94"/>
                    </a:cubicBezTo>
                    <a:cubicBezTo>
                      <a:pt x="79" y="3"/>
                      <a:pt x="79" y="3"/>
                      <a:pt x="79" y="3"/>
                    </a:cubicBezTo>
                    <a:cubicBezTo>
                      <a:pt x="76" y="0"/>
                      <a:pt x="71" y="0"/>
                      <a:pt x="68" y="3"/>
                    </a:cubicBezTo>
                    <a:lnTo>
                      <a:pt x="2" y="6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504" name="Group 503"/>
          <p:cNvGrpSpPr/>
          <p:nvPr/>
        </p:nvGrpSpPr>
        <p:grpSpPr>
          <a:xfrm>
            <a:off x="1119781" y="2685917"/>
            <a:ext cx="390407" cy="146824"/>
            <a:chOff x="2682875" y="4051300"/>
            <a:chExt cx="889439" cy="334498"/>
          </a:xfrm>
          <a:solidFill>
            <a:schemeClr val="bg2">
              <a:lumMod val="50000"/>
            </a:schemeClr>
          </a:solidFill>
        </p:grpSpPr>
        <p:sp>
          <p:nvSpPr>
            <p:cNvPr id="505" name="Rounded Rectangle 504"/>
            <p:cNvSpPr/>
            <p:nvPr/>
          </p:nvSpPr>
          <p:spPr>
            <a:xfrm>
              <a:off x="2682875" y="4340079"/>
              <a:ext cx="889439" cy="4571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</a:endParaRPr>
            </a:p>
          </p:txBody>
        </p:sp>
        <p:sp>
          <p:nvSpPr>
            <p:cNvPr id="506" name="Freeform 505"/>
            <p:cNvSpPr/>
            <p:nvPr/>
          </p:nvSpPr>
          <p:spPr>
            <a:xfrm>
              <a:off x="2682875" y="4051300"/>
              <a:ext cx="889439" cy="266700"/>
            </a:xfrm>
            <a:custGeom>
              <a:avLst/>
              <a:gdLst>
                <a:gd name="connsiteX0" fmla="*/ 44451 w 889439"/>
                <a:gd name="connsiteY0" fmla="*/ 0 h 266700"/>
                <a:gd name="connsiteX1" fmla="*/ 844988 w 889439"/>
                <a:gd name="connsiteY1" fmla="*/ 0 h 266700"/>
                <a:gd name="connsiteX2" fmla="*/ 889439 w 889439"/>
                <a:gd name="connsiteY2" fmla="*/ 44451 h 266700"/>
                <a:gd name="connsiteX3" fmla="*/ 889439 w 889439"/>
                <a:gd name="connsiteY3" fmla="*/ 222249 h 266700"/>
                <a:gd name="connsiteX4" fmla="*/ 844988 w 889439"/>
                <a:gd name="connsiteY4" fmla="*/ 266700 h 266700"/>
                <a:gd name="connsiteX5" fmla="*/ 44451 w 889439"/>
                <a:gd name="connsiteY5" fmla="*/ 266700 h 266700"/>
                <a:gd name="connsiteX6" fmla="*/ 0 w 889439"/>
                <a:gd name="connsiteY6" fmla="*/ 222249 h 266700"/>
                <a:gd name="connsiteX7" fmla="*/ 0 w 889439"/>
                <a:gd name="connsiteY7" fmla="*/ 44451 h 266700"/>
                <a:gd name="connsiteX8" fmla="*/ 44451 w 889439"/>
                <a:gd name="connsiteY8" fmla="*/ 0 h 266700"/>
                <a:gd name="connsiteX9" fmla="*/ 96077 w 889439"/>
                <a:gd name="connsiteY9" fmla="*/ 32598 h 266700"/>
                <a:gd name="connsiteX10" fmla="*/ 63065 w 889439"/>
                <a:gd name="connsiteY10" fmla="*/ 65610 h 266700"/>
                <a:gd name="connsiteX11" fmla="*/ 63065 w 889439"/>
                <a:gd name="connsiteY11" fmla="*/ 197652 h 266700"/>
                <a:gd name="connsiteX12" fmla="*/ 96077 w 889439"/>
                <a:gd name="connsiteY12" fmla="*/ 230664 h 266700"/>
                <a:gd name="connsiteX13" fmla="*/ 795228 w 889439"/>
                <a:gd name="connsiteY13" fmla="*/ 230664 h 266700"/>
                <a:gd name="connsiteX14" fmla="*/ 828240 w 889439"/>
                <a:gd name="connsiteY14" fmla="*/ 197652 h 266700"/>
                <a:gd name="connsiteX15" fmla="*/ 828240 w 889439"/>
                <a:gd name="connsiteY15" fmla="*/ 65610 h 266700"/>
                <a:gd name="connsiteX16" fmla="*/ 795228 w 889439"/>
                <a:gd name="connsiteY16" fmla="*/ 32598 h 266700"/>
                <a:gd name="connsiteX17" fmla="*/ 96077 w 889439"/>
                <a:gd name="connsiteY17" fmla="*/ 32598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89439" h="266700">
                  <a:moveTo>
                    <a:pt x="44451" y="0"/>
                  </a:moveTo>
                  <a:lnTo>
                    <a:pt x="844988" y="0"/>
                  </a:lnTo>
                  <a:cubicBezTo>
                    <a:pt x="869538" y="0"/>
                    <a:pt x="889439" y="19901"/>
                    <a:pt x="889439" y="44451"/>
                  </a:cubicBezTo>
                  <a:lnTo>
                    <a:pt x="889439" y="222249"/>
                  </a:lnTo>
                  <a:cubicBezTo>
                    <a:pt x="889439" y="246799"/>
                    <a:pt x="869538" y="266700"/>
                    <a:pt x="844988" y="266700"/>
                  </a:cubicBezTo>
                  <a:lnTo>
                    <a:pt x="44451" y="266700"/>
                  </a:lnTo>
                  <a:cubicBezTo>
                    <a:pt x="19901" y="266700"/>
                    <a:pt x="0" y="246799"/>
                    <a:pt x="0" y="222249"/>
                  </a:cubicBezTo>
                  <a:lnTo>
                    <a:pt x="0" y="44451"/>
                  </a:lnTo>
                  <a:cubicBezTo>
                    <a:pt x="0" y="19901"/>
                    <a:pt x="19901" y="0"/>
                    <a:pt x="44451" y="0"/>
                  </a:cubicBezTo>
                  <a:close/>
                  <a:moveTo>
                    <a:pt x="96077" y="32598"/>
                  </a:moveTo>
                  <a:cubicBezTo>
                    <a:pt x="77845" y="32598"/>
                    <a:pt x="63065" y="47378"/>
                    <a:pt x="63065" y="65610"/>
                  </a:cubicBezTo>
                  <a:lnTo>
                    <a:pt x="63065" y="197652"/>
                  </a:lnTo>
                  <a:cubicBezTo>
                    <a:pt x="63065" y="215884"/>
                    <a:pt x="77845" y="230664"/>
                    <a:pt x="96077" y="230664"/>
                  </a:cubicBezTo>
                  <a:lnTo>
                    <a:pt x="795228" y="230664"/>
                  </a:lnTo>
                  <a:cubicBezTo>
                    <a:pt x="813460" y="230664"/>
                    <a:pt x="828240" y="215884"/>
                    <a:pt x="828240" y="197652"/>
                  </a:cubicBezTo>
                  <a:lnTo>
                    <a:pt x="828240" y="65610"/>
                  </a:lnTo>
                  <a:cubicBezTo>
                    <a:pt x="828240" y="47378"/>
                    <a:pt x="813460" y="32598"/>
                    <a:pt x="795228" y="32598"/>
                  </a:cubicBezTo>
                  <a:lnTo>
                    <a:pt x="96077" y="3259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</a:endParaRPr>
            </a:p>
          </p:txBody>
        </p:sp>
        <p:sp>
          <p:nvSpPr>
            <p:cNvPr id="507" name="Oval 506"/>
            <p:cNvSpPr/>
            <p:nvPr/>
          </p:nvSpPr>
          <p:spPr>
            <a:xfrm>
              <a:off x="2778939" y="4131892"/>
              <a:ext cx="102078" cy="1020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</a:endParaRPr>
            </a:p>
          </p:txBody>
        </p:sp>
        <p:sp>
          <p:nvSpPr>
            <p:cNvPr id="508" name="Oval 507"/>
            <p:cNvSpPr/>
            <p:nvPr/>
          </p:nvSpPr>
          <p:spPr>
            <a:xfrm>
              <a:off x="2908885" y="4131892"/>
              <a:ext cx="102078" cy="1020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</a:endParaRPr>
            </a:p>
          </p:txBody>
        </p:sp>
        <p:sp>
          <p:nvSpPr>
            <p:cNvPr id="509" name="Oval 508"/>
            <p:cNvSpPr/>
            <p:nvPr/>
          </p:nvSpPr>
          <p:spPr>
            <a:xfrm>
              <a:off x="3379055" y="4131892"/>
              <a:ext cx="102078" cy="1020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</a:endParaRPr>
            </a:p>
          </p:txBody>
        </p:sp>
        <p:sp>
          <p:nvSpPr>
            <p:cNvPr id="510" name="Oval 509"/>
            <p:cNvSpPr/>
            <p:nvPr/>
          </p:nvSpPr>
          <p:spPr>
            <a:xfrm>
              <a:off x="3036631" y="4131892"/>
              <a:ext cx="102078" cy="1020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</a:endParaRPr>
            </a:p>
          </p:txBody>
        </p:sp>
      </p:grpSp>
      <p:grpSp>
        <p:nvGrpSpPr>
          <p:cNvPr id="511" name="Group 510"/>
          <p:cNvGrpSpPr/>
          <p:nvPr/>
        </p:nvGrpSpPr>
        <p:grpSpPr>
          <a:xfrm>
            <a:off x="1119781" y="2065725"/>
            <a:ext cx="390407" cy="146824"/>
            <a:chOff x="2682875" y="4051300"/>
            <a:chExt cx="889439" cy="334498"/>
          </a:xfrm>
          <a:solidFill>
            <a:schemeClr val="bg2">
              <a:lumMod val="50000"/>
            </a:schemeClr>
          </a:solidFill>
        </p:grpSpPr>
        <p:sp>
          <p:nvSpPr>
            <p:cNvPr id="512" name="Rounded Rectangle 511"/>
            <p:cNvSpPr/>
            <p:nvPr/>
          </p:nvSpPr>
          <p:spPr>
            <a:xfrm>
              <a:off x="2682875" y="4340079"/>
              <a:ext cx="889439" cy="4571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</a:endParaRPr>
            </a:p>
          </p:txBody>
        </p:sp>
        <p:sp>
          <p:nvSpPr>
            <p:cNvPr id="513" name="Freeform 512"/>
            <p:cNvSpPr/>
            <p:nvPr/>
          </p:nvSpPr>
          <p:spPr>
            <a:xfrm>
              <a:off x="2682875" y="4051300"/>
              <a:ext cx="889439" cy="266700"/>
            </a:xfrm>
            <a:custGeom>
              <a:avLst/>
              <a:gdLst>
                <a:gd name="connsiteX0" fmla="*/ 44451 w 889439"/>
                <a:gd name="connsiteY0" fmla="*/ 0 h 266700"/>
                <a:gd name="connsiteX1" fmla="*/ 844988 w 889439"/>
                <a:gd name="connsiteY1" fmla="*/ 0 h 266700"/>
                <a:gd name="connsiteX2" fmla="*/ 889439 w 889439"/>
                <a:gd name="connsiteY2" fmla="*/ 44451 h 266700"/>
                <a:gd name="connsiteX3" fmla="*/ 889439 w 889439"/>
                <a:gd name="connsiteY3" fmla="*/ 222249 h 266700"/>
                <a:gd name="connsiteX4" fmla="*/ 844988 w 889439"/>
                <a:gd name="connsiteY4" fmla="*/ 266700 h 266700"/>
                <a:gd name="connsiteX5" fmla="*/ 44451 w 889439"/>
                <a:gd name="connsiteY5" fmla="*/ 266700 h 266700"/>
                <a:gd name="connsiteX6" fmla="*/ 0 w 889439"/>
                <a:gd name="connsiteY6" fmla="*/ 222249 h 266700"/>
                <a:gd name="connsiteX7" fmla="*/ 0 w 889439"/>
                <a:gd name="connsiteY7" fmla="*/ 44451 h 266700"/>
                <a:gd name="connsiteX8" fmla="*/ 44451 w 889439"/>
                <a:gd name="connsiteY8" fmla="*/ 0 h 266700"/>
                <a:gd name="connsiteX9" fmla="*/ 96077 w 889439"/>
                <a:gd name="connsiteY9" fmla="*/ 32598 h 266700"/>
                <a:gd name="connsiteX10" fmla="*/ 63065 w 889439"/>
                <a:gd name="connsiteY10" fmla="*/ 65610 h 266700"/>
                <a:gd name="connsiteX11" fmla="*/ 63065 w 889439"/>
                <a:gd name="connsiteY11" fmla="*/ 197652 h 266700"/>
                <a:gd name="connsiteX12" fmla="*/ 96077 w 889439"/>
                <a:gd name="connsiteY12" fmla="*/ 230664 h 266700"/>
                <a:gd name="connsiteX13" fmla="*/ 795228 w 889439"/>
                <a:gd name="connsiteY13" fmla="*/ 230664 h 266700"/>
                <a:gd name="connsiteX14" fmla="*/ 828240 w 889439"/>
                <a:gd name="connsiteY14" fmla="*/ 197652 h 266700"/>
                <a:gd name="connsiteX15" fmla="*/ 828240 w 889439"/>
                <a:gd name="connsiteY15" fmla="*/ 65610 h 266700"/>
                <a:gd name="connsiteX16" fmla="*/ 795228 w 889439"/>
                <a:gd name="connsiteY16" fmla="*/ 32598 h 266700"/>
                <a:gd name="connsiteX17" fmla="*/ 96077 w 889439"/>
                <a:gd name="connsiteY17" fmla="*/ 32598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89439" h="266700">
                  <a:moveTo>
                    <a:pt x="44451" y="0"/>
                  </a:moveTo>
                  <a:lnTo>
                    <a:pt x="844988" y="0"/>
                  </a:lnTo>
                  <a:cubicBezTo>
                    <a:pt x="869538" y="0"/>
                    <a:pt x="889439" y="19901"/>
                    <a:pt x="889439" y="44451"/>
                  </a:cubicBezTo>
                  <a:lnTo>
                    <a:pt x="889439" y="222249"/>
                  </a:lnTo>
                  <a:cubicBezTo>
                    <a:pt x="889439" y="246799"/>
                    <a:pt x="869538" y="266700"/>
                    <a:pt x="844988" y="266700"/>
                  </a:cubicBezTo>
                  <a:lnTo>
                    <a:pt x="44451" y="266700"/>
                  </a:lnTo>
                  <a:cubicBezTo>
                    <a:pt x="19901" y="266700"/>
                    <a:pt x="0" y="246799"/>
                    <a:pt x="0" y="222249"/>
                  </a:cubicBezTo>
                  <a:lnTo>
                    <a:pt x="0" y="44451"/>
                  </a:lnTo>
                  <a:cubicBezTo>
                    <a:pt x="0" y="19901"/>
                    <a:pt x="19901" y="0"/>
                    <a:pt x="44451" y="0"/>
                  </a:cubicBezTo>
                  <a:close/>
                  <a:moveTo>
                    <a:pt x="96077" y="32598"/>
                  </a:moveTo>
                  <a:cubicBezTo>
                    <a:pt x="77845" y="32598"/>
                    <a:pt x="63065" y="47378"/>
                    <a:pt x="63065" y="65610"/>
                  </a:cubicBezTo>
                  <a:lnTo>
                    <a:pt x="63065" y="197652"/>
                  </a:lnTo>
                  <a:cubicBezTo>
                    <a:pt x="63065" y="215884"/>
                    <a:pt x="77845" y="230664"/>
                    <a:pt x="96077" y="230664"/>
                  </a:cubicBezTo>
                  <a:lnTo>
                    <a:pt x="795228" y="230664"/>
                  </a:lnTo>
                  <a:cubicBezTo>
                    <a:pt x="813460" y="230664"/>
                    <a:pt x="828240" y="215884"/>
                    <a:pt x="828240" y="197652"/>
                  </a:cubicBezTo>
                  <a:lnTo>
                    <a:pt x="828240" y="65610"/>
                  </a:lnTo>
                  <a:cubicBezTo>
                    <a:pt x="828240" y="47378"/>
                    <a:pt x="813460" y="32598"/>
                    <a:pt x="795228" y="32598"/>
                  </a:cubicBezTo>
                  <a:lnTo>
                    <a:pt x="96077" y="3259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</a:endParaRPr>
            </a:p>
          </p:txBody>
        </p:sp>
        <p:sp>
          <p:nvSpPr>
            <p:cNvPr id="514" name="Oval 513"/>
            <p:cNvSpPr/>
            <p:nvPr/>
          </p:nvSpPr>
          <p:spPr>
            <a:xfrm>
              <a:off x="2778939" y="4131892"/>
              <a:ext cx="102078" cy="1020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</a:endParaRPr>
            </a:p>
          </p:txBody>
        </p:sp>
        <p:sp>
          <p:nvSpPr>
            <p:cNvPr id="515" name="Oval 514"/>
            <p:cNvSpPr/>
            <p:nvPr/>
          </p:nvSpPr>
          <p:spPr>
            <a:xfrm>
              <a:off x="2908885" y="4131892"/>
              <a:ext cx="102078" cy="1020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</a:endParaRPr>
            </a:p>
          </p:txBody>
        </p:sp>
        <p:sp>
          <p:nvSpPr>
            <p:cNvPr id="516" name="Oval 515"/>
            <p:cNvSpPr/>
            <p:nvPr/>
          </p:nvSpPr>
          <p:spPr>
            <a:xfrm>
              <a:off x="3379055" y="4131892"/>
              <a:ext cx="102078" cy="1020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</a:endParaRPr>
            </a:p>
          </p:txBody>
        </p:sp>
        <p:sp>
          <p:nvSpPr>
            <p:cNvPr id="517" name="Oval 516"/>
            <p:cNvSpPr/>
            <p:nvPr/>
          </p:nvSpPr>
          <p:spPr>
            <a:xfrm>
              <a:off x="3036631" y="4131892"/>
              <a:ext cx="102078" cy="1020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</a:endParaRPr>
            </a:p>
          </p:txBody>
        </p:sp>
      </p:grpSp>
      <p:grpSp>
        <p:nvGrpSpPr>
          <p:cNvPr id="518" name="Group 517"/>
          <p:cNvGrpSpPr/>
          <p:nvPr/>
        </p:nvGrpSpPr>
        <p:grpSpPr>
          <a:xfrm>
            <a:off x="1119781" y="1519986"/>
            <a:ext cx="390407" cy="146824"/>
            <a:chOff x="2682875" y="4051300"/>
            <a:chExt cx="889439" cy="334498"/>
          </a:xfrm>
          <a:solidFill>
            <a:schemeClr val="bg2">
              <a:lumMod val="50000"/>
            </a:schemeClr>
          </a:solidFill>
        </p:grpSpPr>
        <p:sp>
          <p:nvSpPr>
            <p:cNvPr id="519" name="Rounded Rectangle 518"/>
            <p:cNvSpPr/>
            <p:nvPr/>
          </p:nvSpPr>
          <p:spPr>
            <a:xfrm>
              <a:off x="2682875" y="4340079"/>
              <a:ext cx="889439" cy="4571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</a:endParaRPr>
            </a:p>
          </p:txBody>
        </p:sp>
        <p:sp>
          <p:nvSpPr>
            <p:cNvPr id="520" name="Freeform 519"/>
            <p:cNvSpPr/>
            <p:nvPr/>
          </p:nvSpPr>
          <p:spPr>
            <a:xfrm>
              <a:off x="2682875" y="4051300"/>
              <a:ext cx="889439" cy="266700"/>
            </a:xfrm>
            <a:custGeom>
              <a:avLst/>
              <a:gdLst>
                <a:gd name="connsiteX0" fmla="*/ 44451 w 889439"/>
                <a:gd name="connsiteY0" fmla="*/ 0 h 266700"/>
                <a:gd name="connsiteX1" fmla="*/ 844988 w 889439"/>
                <a:gd name="connsiteY1" fmla="*/ 0 h 266700"/>
                <a:gd name="connsiteX2" fmla="*/ 889439 w 889439"/>
                <a:gd name="connsiteY2" fmla="*/ 44451 h 266700"/>
                <a:gd name="connsiteX3" fmla="*/ 889439 w 889439"/>
                <a:gd name="connsiteY3" fmla="*/ 222249 h 266700"/>
                <a:gd name="connsiteX4" fmla="*/ 844988 w 889439"/>
                <a:gd name="connsiteY4" fmla="*/ 266700 h 266700"/>
                <a:gd name="connsiteX5" fmla="*/ 44451 w 889439"/>
                <a:gd name="connsiteY5" fmla="*/ 266700 h 266700"/>
                <a:gd name="connsiteX6" fmla="*/ 0 w 889439"/>
                <a:gd name="connsiteY6" fmla="*/ 222249 h 266700"/>
                <a:gd name="connsiteX7" fmla="*/ 0 w 889439"/>
                <a:gd name="connsiteY7" fmla="*/ 44451 h 266700"/>
                <a:gd name="connsiteX8" fmla="*/ 44451 w 889439"/>
                <a:gd name="connsiteY8" fmla="*/ 0 h 266700"/>
                <a:gd name="connsiteX9" fmla="*/ 96077 w 889439"/>
                <a:gd name="connsiteY9" fmla="*/ 32598 h 266700"/>
                <a:gd name="connsiteX10" fmla="*/ 63065 w 889439"/>
                <a:gd name="connsiteY10" fmla="*/ 65610 h 266700"/>
                <a:gd name="connsiteX11" fmla="*/ 63065 w 889439"/>
                <a:gd name="connsiteY11" fmla="*/ 197652 h 266700"/>
                <a:gd name="connsiteX12" fmla="*/ 96077 w 889439"/>
                <a:gd name="connsiteY12" fmla="*/ 230664 h 266700"/>
                <a:gd name="connsiteX13" fmla="*/ 795228 w 889439"/>
                <a:gd name="connsiteY13" fmla="*/ 230664 h 266700"/>
                <a:gd name="connsiteX14" fmla="*/ 828240 w 889439"/>
                <a:gd name="connsiteY14" fmla="*/ 197652 h 266700"/>
                <a:gd name="connsiteX15" fmla="*/ 828240 w 889439"/>
                <a:gd name="connsiteY15" fmla="*/ 65610 h 266700"/>
                <a:gd name="connsiteX16" fmla="*/ 795228 w 889439"/>
                <a:gd name="connsiteY16" fmla="*/ 32598 h 266700"/>
                <a:gd name="connsiteX17" fmla="*/ 96077 w 889439"/>
                <a:gd name="connsiteY17" fmla="*/ 32598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89439" h="266700">
                  <a:moveTo>
                    <a:pt x="44451" y="0"/>
                  </a:moveTo>
                  <a:lnTo>
                    <a:pt x="844988" y="0"/>
                  </a:lnTo>
                  <a:cubicBezTo>
                    <a:pt x="869538" y="0"/>
                    <a:pt x="889439" y="19901"/>
                    <a:pt x="889439" y="44451"/>
                  </a:cubicBezTo>
                  <a:lnTo>
                    <a:pt x="889439" y="222249"/>
                  </a:lnTo>
                  <a:cubicBezTo>
                    <a:pt x="889439" y="246799"/>
                    <a:pt x="869538" y="266700"/>
                    <a:pt x="844988" y="266700"/>
                  </a:cubicBezTo>
                  <a:lnTo>
                    <a:pt x="44451" y="266700"/>
                  </a:lnTo>
                  <a:cubicBezTo>
                    <a:pt x="19901" y="266700"/>
                    <a:pt x="0" y="246799"/>
                    <a:pt x="0" y="222249"/>
                  </a:cubicBezTo>
                  <a:lnTo>
                    <a:pt x="0" y="44451"/>
                  </a:lnTo>
                  <a:cubicBezTo>
                    <a:pt x="0" y="19901"/>
                    <a:pt x="19901" y="0"/>
                    <a:pt x="44451" y="0"/>
                  </a:cubicBezTo>
                  <a:close/>
                  <a:moveTo>
                    <a:pt x="96077" y="32598"/>
                  </a:moveTo>
                  <a:cubicBezTo>
                    <a:pt x="77845" y="32598"/>
                    <a:pt x="63065" y="47378"/>
                    <a:pt x="63065" y="65610"/>
                  </a:cubicBezTo>
                  <a:lnTo>
                    <a:pt x="63065" y="197652"/>
                  </a:lnTo>
                  <a:cubicBezTo>
                    <a:pt x="63065" y="215884"/>
                    <a:pt x="77845" y="230664"/>
                    <a:pt x="96077" y="230664"/>
                  </a:cubicBezTo>
                  <a:lnTo>
                    <a:pt x="795228" y="230664"/>
                  </a:lnTo>
                  <a:cubicBezTo>
                    <a:pt x="813460" y="230664"/>
                    <a:pt x="828240" y="215884"/>
                    <a:pt x="828240" y="197652"/>
                  </a:cubicBezTo>
                  <a:lnTo>
                    <a:pt x="828240" y="65610"/>
                  </a:lnTo>
                  <a:cubicBezTo>
                    <a:pt x="828240" y="47378"/>
                    <a:pt x="813460" y="32598"/>
                    <a:pt x="795228" y="32598"/>
                  </a:cubicBezTo>
                  <a:lnTo>
                    <a:pt x="96077" y="3259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</a:endParaRPr>
            </a:p>
          </p:txBody>
        </p:sp>
        <p:sp>
          <p:nvSpPr>
            <p:cNvPr id="521" name="Oval 520"/>
            <p:cNvSpPr/>
            <p:nvPr/>
          </p:nvSpPr>
          <p:spPr>
            <a:xfrm>
              <a:off x="2778939" y="4131892"/>
              <a:ext cx="102078" cy="1020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</a:endParaRPr>
            </a:p>
          </p:txBody>
        </p:sp>
        <p:sp>
          <p:nvSpPr>
            <p:cNvPr id="522" name="Oval 521"/>
            <p:cNvSpPr/>
            <p:nvPr/>
          </p:nvSpPr>
          <p:spPr>
            <a:xfrm>
              <a:off x="2908885" y="4131892"/>
              <a:ext cx="102078" cy="1020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</a:endParaRPr>
            </a:p>
          </p:txBody>
        </p:sp>
        <p:sp>
          <p:nvSpPr>
            <p:cNvPr id="523" name="Oval 522"/>
            <p:cNvSpPr/>
            <p:nvPr/>
          </p:nvSpPr>
          <p:spPr>
            <a:xfrm>
              <a:off x="3379055" y="4131892"/>
              <a:ext cx="102078" cy="1020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</a:endParaRPr>
            </a:p>
          </p:txBody>
        </p:sp>
        <p:sp>
          <p:nvSpPr>
            <p:cNvPr id="524" name="Oval 523"/>
            <p:cNvSpPr/>
            <p:nvPr/>
          </p:nvSpPr>
          <p:spPr>
            <a:xfrm>
              <a:off x="3036631" y="4131892"/>
              <a:ext cx="102078" cy="1020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</a:endParaRPr>
            </a:p>
          </p:txBody>
        </p:sp>
      </p:grpSp>
      <p:grpSp>
        <p:nvGrpSpPr>
          <p:cNvPr id="525" name="Group 524"/>
          <p:cNvGrpSpPr/>
          <p:nvPr/>
        </p:nvGrpSpPr>
        <p:grpSpPr>
          <a:xfrm>
            <a:off x="1119781" y="3198951"/>
            <a:ext cx="390407" cy="146824"/>
            <a:chOff x="2682875" y="4051300"/>
            <a:chExt cx="889439" cy="334498"/>
          </a:xfrm>
          <a:solidFill>
            <a:schemeClr val="bg2">
              <a:lumMod val="50000"/>
            </a:schemeClr>
          </a:solidFill>
        </p:grpSpPr>
        <p:sp>
          <p:nvSpPr>
            <p:cNvPr id="526" name="Rounded Rectangle 525"/>
            <p:cNvSpPr/>
            <p:nvPr/>
          </p:nvSpPr>
          <p:spPr>
            <a:xfrm>
              <a:off x="2682875" y="4340079"/>
              <a:ext cx="889439" cy="4571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</a:endParaRPr>
            </a:p>
          </p:txBody>
        </p:sp>
        <p:sp>
          <p:nvSpPr>
            <p:cNvPr id="527" name="Freeform 526"/>
            <p:cNvSpPr/>
            <p:nvPr/>
          </p:nvSpPr>
          <p:spPr>
            <a:xfrm>
              <a:off x="2682875" y="4051300"/>
              <a:ext cx="889439" cy="266700"/>
            </a:xfrm>
            <a:custGeom>
              <a:avLst/>
              <a:gdLst>
                <a:gd name="connsiteX0" fmla="*/ 44451 w 889439"/>
                <a:gd name="connsiteY0" fmla="*/ 0 h 266700"/>
                <a:gd name="connsiteX1" fmla="*/ 844988 w 889439"/>
                <a:gd name="connsiteY1" fmla="*/ 0 h 266700"/>
                <a:gd name="connsiteX2" fmla="*/ 889439 w 889439"/>
                <a:gd name="connsiteY2" fmla="*/ 44451 h 266700"/>
                <a:gd name="connsiteX3" fmla="*/ 889439 w 889439"/>
                <a:gd name="connsiteY3" fmla="*/ 222249 h 266700"/>
                <a:gd name="connsiteX4" fmla="*/ 844988 w 889439"/>
                <a:gd name="connsiteY4" fmla="*/ 266700 h 266700"/>
                <a:gd name="connsiteX5" fmla="*/ 44451 w 889439"/>
                <a:gd name="connsiteY5" fmla="*/ 266700 h 266700"/>
                <a:gd name="connsiteX6" fmla="*/ 0 w 889439"/>
                <a:gd name="connsiteY6" fmla="*/ 222249 h 266700"/>
                <a:gd name="connsiteX7" fmla="*/ 0 w 889439"/>
                <a:gd name="connsiteY7" fmla="*/ 44451 h 266700"/>
                <a:gd name="connsiteX8" fmla="*/ 44451 w 889439"/>
                <a:gd name="connsiteY8" fmla="*/ 0 h 266700"/>
                <a:gd name="connsiteX9" fmla="*/ 96077 w 889439"/>
                <a:gd name="connsiteY9" fmla="*/ 32598 h 266700"/>
                <a:gd name="connsiteX10" fmla="*/ 63065 w 889439"/>
                <a:gd name="connsiteY10" fmla="*/ 65610 h 266700"/>
                <a:gd name="connsiteX11" fmla="*/ 63065 w 889439"/>
                <a:gd name="connsiteY11" fmla="*/ 197652 h 266700"/>
                <a:gd name="connsiteX12" fmla="*/ 96077 w 889439"/>
                <a:gd name="connsiteY12" fmla="*/ 230664 h 266700"/>
                <a:gd name="connsiteX13" fmla="*/ 795228 w 889439"/>
                <a:gd name="connsiteY13" fmla="*/ 230664 h 266700"/>
                <a:gd name="connsiteX14" fmla="*/ 828240 w 889439"/>
                <a:gd name="connsiteY14" fmla="*/ 197652 h 266700"/>
                <a:gd name="connsiteX15" fmla="*/ 828240 w 889439"/>
                <a:gd name="connsiteY15" fmla="*/ 65610 h 266700"/>
                <a:gd name="connsiteX16" fmla="*/ 795228 w 889439"/>
                <a:gd name="connsiteY16" fmla="*/ 32598 h 266700"/>
                <a:gd name="connsiteX17" fmla="*/ 96077 w 889439"/>
                <a:gd name="connsiteY17" fmla="*/ 32598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89439" h="266700">
                  <a:moveTo>
                    <a:pt x="44451" y="0"/>
                  </a:moveTo>
                  <a:lnTo>
                    <a:pt x="844988" y="0"/>
                  </a:lnTo>
                  <a:cubicBezTo>
                    <a:pt x="869538" y="0"/>
                    <a:pt x="889439" y="19901"/>
                    <a:pt x="889439" y="44451"/>
                  </a:cubicBezTo>
                  <a:lnTo>
                    <a:pt x="889439" y="222249"/>
                  </a:lnTo>
                  <a:cubicBezTo>
                    <a:pt x="889439" y="246799"/>
                    <a:pt x="869538" y="266700"/>
                    <a:pt x="844988" y="266700"/>
                  </a:cubicBezTo>
                  <a:lnTo>
                    <a:pt x="44451" y="266700"/>
                  </a:lnTo>
                  <a:cubicBezTo>
                    <a:pt x="19901" y="266700"/>
                    <a:pt x="0" y="246799"/>
                    <a:pt x="0" y="222249"/>
                  </a:cubicBezTo>
                  <a:lnTo>
                    <a:pt x="0" y="44451"/>
                  </a:lnTo>
                  <a:cubicBezTo>
                    <a:pt x="0" y="19901"/>
                    <a:pt x="19901" y="0"/>
                    <a:pt x="44451" y="0"/>
                  </a:cubicBezTo>
                  <a:close/>
                  <a:moveTo>
                    <a:pt x="96077" y="32598"/>
                  </a:moveTo>
                  <a:cubicBezTo>
                    <a:pt x="77845" y="32598"/>
                    <a:pt x="63065" y="47378"/>
                    <a:pt x="63065" y="65610"/>
                  </a:cubicBezTo>
                  <a:lnTo>
                    <a:pt x="63065" y="197652"/>
                  </a:lnTo>
                  <a:cubicBezTo>
                    <a:pt x="63065" y="215884"/>
                    <a:pt x="77845" y="230664"/>
                    <a:pt x="96077" y="230664"/>
                  </a:cubicBezTo>
                  <a:lnTo>
                    <a:pt x="795228" y="230664"/>
                  </a:lnTo>
                  <a:cubicBezTo>
                    <a:pt x="813460" y="230664"/>
                    <a:pt x="828240" y="215884"/>
                    <a:pt x="828240" y="197652"/>
                  </a:cubicBezTo>
                  <a:lnTo>
                    <a:pt x="828240" y="65610"/>
                  </a:lnTo>
                  <a:cubicBezTo>
                    <a:pt x="828240" y="47378"/>
                    <a:pt x="813460" y="32598"/>
                    <a:pt x="795228" y="32598"/>
                  </a:cubicBezTo>
                  <a:lnTo>
                    <a:pt x="96077" y="3259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</a:endParaRPr>
            </a:p>
          </p:txBody>
        </p:sp>
        <p:sp>
          <p:nvSpPr>
            <p:cNvPr id="528" name="Oval 527"/>
            <p:cNvSpPr/>
            <p:nvPr/>
          </p:nvSpPr>
          <p:spPr>
            <a:xfrm>
              <a:off x="2778939" y="4131892"/>
              <a:ext cx="102078" cy="1020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</a:endParaRPr>
            </a:p>
          </p:txBody>
        </p:sp>
        <p:sp>
          <p:nvSpPr>
            <p:cNvPr id="529" name="Oval 528"/>
            <p:cNvSpPr/>
            <p:nvPr/>
          </p:nvSpPr>
          <p:spPr>
            <a:xfrm>
              <a:off x="2908885" y="4131892"/>
              <a:ext cx="102078" cy="1020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</a:endParaRPr>
            </a:p>
          </p:txBody>
        </p:sp>
        <p:sp>
          <p:nvSpPr>
            <p:cNvPr id="530" name="Oval 529"/>
            <p:cNvSpPr/>
            <p:nvPr/>
          </p:nvSpPr>
          <p:spPr>
            <a:xfrm>
              <a:off x="3379055" y="4131892"/>
              <a:ext cx="102078" cy="1020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</a:endParaRPr>
            </a:p>
          </p:txBody>
        </p:sp>
        <p:sp>
          <p:nvSpPr>
            <p:cNvPr id="531" name="Oval 530"/>
            <p:cNvSpPr/>
            <p:nvPr/>
          </p:nvSpPr>
          <p:spPr>
            <a:xfrm>
              <a:off x="3036631" y="4131892"/>
              <a:ext cx="102078" cy="1020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</a:endParaRPr>
            </a:p>
          </p:txBody>
        </p:sp>
      </p:grpSp>
      <p:grpSp>
        <p:nvGrpSpPr>
          <p:cNvPr id="544" name="Group 543"/>
          <p:cNvGrpSpPr/>
          <p:nvPr/>
        </p:nvGrpSpPr>
        <p:grpSpPr>
          <a:xfrm>
            <a:off x="6761063" y="1939057"/>
            <a:ext cx="375206" cy="276838"/>
            <a:chOff x="4473575" y="7819601"/>
            <a:chExt cx="847726" cy="625475"/>
          </a:xfrm>
          <a:solidFill>
            <a:schemeClr val="bg2">
              <a:lumMod val="50000"/>
            </a:schemeClr>
          </a:solidFill>
        </p:grpSpPr>
        <p:sp>
          <p:nvSpPr>
            <p:cNvPr id="545" name="Freeform 19"/>
            <p:cNvSpPr>
              <a:spLocks noEditPoints="1"/>
            </p:cNvSpPr>
            <p:nvPr/>
          </p:nvSpPr>
          <p:spPr bwMode="auto">
            <a:xfrm>
              <a:off x="4473575" y="7819601"/>
              <a:ext cx="539750" cy="542925"/>
            </a:xfrm>
            <a:custGeom>
              <a:avLst/>
              <a:gdLst>
                <a:gd name="T0" fmla="*/ 144 w 144"/>
                <a:gd name="T1" fmla="*/ 82 h 145"/>
                <a:gd name="T2" fmla="*/ 144 w 144"/>
                <a:gd name="T3" fmla="*/ 63 h 145"/>
                <a:gd name="T4" fmla="*/ 127 w 144"/>
                <a:gd name="T5" fmla="*/ 63 h 145"/>
                <a:gd name="T6" fmla="*/ 117 w 144"/>
                <a:gd name="T7" fmla="*/ 40 h 145"/>
                <a:gd name="T8" fmla="*/ 129 w 144"/>
                <a:gd name="T9" fmla="*/ 28 h 145"/>
                <a:gd name="T10" fmla="*/ 116 w 144"/>
                <a:gd name="T11" fmla="*/ 15 h 145"/>
                <a:gd name="T12" fmla="*/ 104 w 144"/>
                <a:gd name="T13" fmla="*/ 27 h 145"/>
                <a:gd name="T14" fmla="*/ 81 w 144"/>
                <a:gd name="T15" fmla="*/ 17 h 145"/>
                <a:gd name="T16" fmla="*/ 81 w 144"/>
                <a:gd name="T17" fmla="*/ 0 h 145"/>
                <a:gd name="T18" fmla="*/ 62 w 144"/>
                <a:gd name="T19" fmla="*/ 0 h 145"/>
                <a:gd name="T20" fmla="*/ 62 w 144"/>
                <a:gd name="T21" fmla="*/ 17 h 145"/>
                <a:gd name="T22" fmla="*/ 39 w 144"/>
                <a:gd name="T23" fmla="*/ 26 h 145"/>
                <a:gd name="T24" fmla="*/ 27 w 144"/>
                <a:gd name="T25" fmla="*/ 15 h 145"/>
                <a:gd name="T26" fmla="*/ 14 w 144"/>
                <a:gd name="T27" fmla="*/ 28 h 145"/>
                <a:gd name="T28" fmla="*/ 25 w 144"/>
                <a:gd name="T29" fmla="*/ 39 h 145"/>
                <a:gd name="T30" fmla="*/ 15 w 144"/>
                <a:gd name="T31" fmla="*/ 63 h 145"/>
                <a:gd name="T32" fmla="*/ 0 w 144"/>
                <a:gd name="T33" fmla="*/ 63 h 145"/>
                <a:gd name="T34" fmla="*/ 0 w 144"/>
                <a:gd name="T35" fmla="*/ 82 h 145"/>
                <a:gd name="T36" fmla="*/ 15 w 144"/>
                <a:gd name="T37" fmla="*/ 82 h 145"/>
                <a:gd name="T38" fmla="*/ 25 w 144"/>
                <a:gd name="T39" fmla="*/ 106 h 145"/>
                <a:gd name="T40" fmla="*/ 14 w 144"/>
                <a:gd name="T41" fmla="*/ 117 h 145"/>
                <a:gd name="T42" fmla="*/ 27 w 144"/>
                <a:gd name="T43" fmla="*/ 130 h 145"/>
                <a:gd name="T44" fmla="*/ 39 w 144"/>
                <a:gd name="T45" fmla="*/ 119 h 145"/>
                <a:gd name="T46" fmla="*/ 62 w 144"/>
                <a:gd name="T47" fmla="*/ 128 h 145"/>
                <a:gd name="T48" fmla="*/ 62 w 144"/>
                <a:gd name="T49" fmla="*/ 145 h 145"/>
                <a:gd name="T50" fmla="*/ 81 w 144"/>
                <a:gd name="T51" fmla="*/ 145 h 145"/>
                <a:gd name="T52" fmla="*/ 81 w 144"/>
                <a:gd name="T53" fmla="*/ 128 h 145"/>
                <a:gd name="T54" fmla="*/ 104 w 144"/>
                <a:gd name="T55" fmla="*/ 118 h 145"/>
                <a:gd name="T56" fmla="*/ 116 w 144"/>
                <a:gd name="T57" fmla="*/ 130 h 145"/>
                <a:gd name="T58" fmla="*/ 129 w 144"/>
                <a:gd name="T59" fmla="*/ 117 h 145"/>
                <a:gd name="T60" fmla="*/ 117 w 144"/>
                <a:gd name="T61" fmla="*/ 105 h 145"/>
                <a:gd name="T62" fmla="*/ 127 w 144"/>
                <a:gd name="T63" fmla="*/ 82 h 145"/>
                <a:gd name="T64" fmla="*/ 144 w 144"/>
                <a:gd name="T65" fmla="*/ 82 h 145"/>
                <a:gd name="T66" fmla="*/ 71 w 144"/>
                <a:gd name="T67" fmla="*/ 120 h 145"/>
                <a:gd name="T68" fmla="*/ 23 w 144"/>
                <a:gd name="T69" fmla="*/ 72 h 145"/>
                <a:gd name="T70" fmla="*/ 71 w 144"/>
                <a:gd name="T71" fmla="*/ 25 h 145"/>
                <a:gd name="T72" fmla="*/ 119 w 144"/>
                <a:gd name="T73" fmla="*/ 72 h 145"/>
                <a:gd name="T74" fmla="*/ 71 w 144"/>
                <a:gd name="T75" fmla="*/ 12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4" h="145">
                  <a:moveTo>
                    <a:pt x="144" y="82"/>
                  </a:moveTo>
                  <a:cubicBezTo>
                    <a:pt x="144" y="63"/>
                    <a:pt x="144" y="63"/>
                    <a:pt x="144" y="63"/>
                  </a:cubicBezTo>
                  <a:cubicBezTo>
                    <a:pt x="127" y="63"/>
                    <a:pt x="127" y="63"/>
                    <a:pt x="127" y="63"/>
                  </a:cubicBezTo>
                  <a:cubicBezTo>
                    <a:pt x="125" y="55"/>
                    <a:pt x="122" y="47"/>
                    <a:pt x="117" y="40"/>
                  </a:cubicBezTo>
                  <a:cubicBezTo>
                    <a:pt x="129" y="28"/>
                    <a:pt x="129" y="28"/>
                    <a:pt x="129" y="28"/>
                  </a:cubicBezTo>
                  <a:cubicBezTo>
                    <a:pt x="116" y="15"/>
                    <a:pt x="116" y="15"/>
                    <a:pt x="116" y="15"/>
                  </a:cubicBezTo>
                  <a:cubicBezTo>
                    <a:pt x="104" y="27"/>
                    <a:pt x="104" y="27"/>
                    <a:pt x="104" y="27"/>
                  </a:cubicBezTo>
                  <a:cubicBezTo>
                    <a:pt x="97" y="22"/>
                    <a:pt x="90" y="18"/>
                    <a:pt x="81" y="17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2" y="17"/>
                    <a:pt x="62" y="17"/>
                    <a:pt x="62" y="17"/>
                  </a:cubicBezTo>
                  <a:cubicBezTo>
                    <a:pt x="54" y="18"/>
                    <a:pt x="46" y="21"/>
                    <a:pt x="39" y="26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0" y="46"/>
                    <a:pt x="17" y="54"/>
                    <a:pt x="15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15" y="82"/>
                    <a:pt x="15" y="82"/>
                    <a:pt x="15" y="82"/>
                  </a:cubicBezTo>
                  <a:cubicBezTo>
                    <a:pt x="17" y="91"/>
                    <a:pt x="20" y="99"/>
                    <a:pt x="25" y="106"/>
                  </a:cubicBezTo>
                  <a:cubicBezTo>
                    <a:pt x="14" y="117"/>
                    <a:pt x="14" y="117"/>
                    <a:pt x="14" y="117"/>
                  </a:cubicBezTo>
                  <a:cubicBezTo>
                    <a:pt x="27" y="130"/>
                    <a:pt x="27" y="130"/>
                    <a:pt x="27" y="130"/>
                  </a:cubicBezTo>
                  <a:cubicBezTo>
                    <a:pt x="39" y="119"/>
                    <a:pt x="39" y="119"/>
                    <a:pt x="39" y="119"/>
                  </a:cubicBezTo>
                  <a:cubicBezTo>
                    <a:pt x="46" y="124"/>
                    <a:pt x="54" y="127"/>
                    <a:pt x="62" y="128"/>
                  </a:cubicBezTo>
                  <a:cubicBezTo>
                    <a:pt x="62" y="145"/>
                    <a:pt x="62" y="145"/>
                    <a:pt x="6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28"/>
                    <a:pt x="81" y="128"/>
                    <a:pt x="81" y="128"/>
                  </a:cubicBezTo>
                  <a:cubicBezTo>
                    <a:pt x="90" y="126"/>
                    <a:pt x="97" y="123"/>
                    <a:pt x="104" y="118"/>
                  </a:cubicBezTo>
                  <a:cubicBezTo>
                    <a:pt x="116" y="130"/>
                    <a:pt x="116" y="130"/>
                    <a:pt x="116" y="130"/>
                  </a:cubicBezTo>
                  <a:cubicBezTo>
                    <a:pt x="129" y="117"/>
                    <a:pt x="129" y="117"/>
                    <a:pt x="129" y="117"/>
                  </a:cubicBezTo>
                  <a:cubicBezTo>
                    <a:pt x="117" y="105"/>
                    <a:pt x="117" y="105"/>
                    <a:pt x="117" y="105"/>
                  </a:cubicBezTo>
                  <a:cubicBezTo>
                    <a:pt x="122" y="98"/>
                    <a:pt x="125" y="90"/>
                    <a:pt x="127" y="82"/>
                  </a:cubicBezTo>
                  <a:lnTo>
                    <a:pt x="144" y="82"/>
                  </a:lnTo>
                  <a:close/>
                  <a:moveTo>
                    <a:pt x="71" y="120"/>
                  </a:moveTo>
                  <a:cubicBezTo>
                    <a:pt x="45" y="120"/>
                    <a:pt x="23" y="99"/>
                    <a:pt x="23" y="72"/>
                  </a:cubicBezTo>
                  <a:cubicBezTo>
                    <a:pt x="23" y="46"/>
                    <a:pt x="45" y="25"/>
                    <a:pt x="71" y="25"/>
                  </a:cubicBezTo>
                  <a:cubicBezTo>
                    <a:pt x="97" y="25"/>
                    <a:pt x="119" y="46"/>
                    <a:pt x="119" y="72"/>
                  </a:cubicBezTo>
                  <a:cubicBezTo>
                    <a:pt x="119" y="99"/>
                    <a:pt x="97" y="120"/>
                    <a:pt x="71" y="1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>
                <a:solidFill>
                  <a:srgbClr val="FFFFFF"/>
                </a:solidFill>
              </a:endParaRPr>
            </a:p>
          </p:txBody>
        </p:sp>
        <p:sp>
          <p:nvSpPr>
            <p:cNvPr id="546" name="Freeform 20"/>
            <p:cNvSpPr>
              <a:spLocks noEditPoints="1"/>
            </p:cNvSpPr>
            <p:nvPr/>
          </p:nvSpPr>
          <p:spPr bwMode="auto">
            <a:xfrm>
              <a:off x="4960938" y="8081538"/>
              <a:ext cx="360363" cy="363538"/>
            </a:xfrm>
            <a:custGeom>
              <a:avLst/>
              <a:gdLst>
                <a:gd name="T0" fmla="*/ 84 w 96"/>
                <a:gd name="T1" fmla="*/ 43 h 97"/>
                <a:gd name="T2" fmla="*/ 96 w 96"/>
                <a:gd name="T3" fmla="*/ 38 h 97"/>
                <a:gd name="T4" fmla="*/ 90 w 96"/>
                <a:gd name="T5" fmla="*/ 23 h 97"/>
                <a:gd name="T6" fmla="*/ 78 w 96"/>
                <a:gd name="T7" fmla="*/ 28 h 97"/>
                <a:gd name="T8" fmla="*/ 69 w 96"/>
                <a:gd name="T9" fmla="*/ 19 h 97"/>
                <a:gd name="T10" fmla="*/ 75 w 96"/>
                <a:gd name="T11" fmla="*/ 7 h 97"/>
                <a:gd name="T12" fmla="*/ 60 w 96"/>
                <a:gd name="T13" fmla="*/ 1 h 97"/>
                <a:gd name="T14" fmla="*/ 55 w 96"/>
                <a:gd name="T15" fmla="*/ 13 h 97"/>
                <a:gd name="T16" fmla="*/ 42 w 96"/>
                <a:gd name="T17" fmla="*/ 12 h 97"/>
                <a:gd name="T18" fmla="*/ 38 w 96"/>
                <a:gd name="T19" fmla="*/ 0 h 97"/>
                <a:gd name="T20" fmla="*/ 26 w 96"/>
                <a:gd name="T21" fmla="*/ 5 h 97"/>
                <a:gd name="T22" fmla="*/ 23 w 96"/>
                <a:gd name="T23" fmla="*/ 6 h 97"/>
                <a:gd name="T24" fmla="*/ 27 w 96"/>
                <a:gd name="T25" fmla="*/ 18 h 97"/>
                <a:gd name="T26" fmla="*/ 18 w 96"/>
                <a:gd name="T27" fmla="*/ 27 h 97"/>
                <a:gd name="T28" fmla="*/ 7 w 96"/>
                <a:gd name="T29" fmla="*/ 22 h 97"/>
                <a:gd name="T30" fmla="*/ 0 w 96"/>
                <a:gd name="T31" fmla="*/ 37 h 97"/>
                <a:gd name="T32" fmla="*/ 12 w 96"/>
                <a:gd name="T33" fmla="*/ 41 h 97"/>
                <a:gd name="T34" fmla="*/ 11 w 96"/>
                <a:gd name="T35" fmla="*/ 54 h 97"/>
                <a:gd name="T36" fmla="*/ 0 w 96"/>
                <a:gd name="T37" fmla="*/ 59 h 97"/>
                <a:gd name="T38" fmla="*/ 6 w 96"/>
                <a:gd name="T39" fmla="*/ 74 h 97"/>
                <a:gd name="T40" fmla="*/ 17 w 96"/>
                <a:gd name="T41" fmla="*/ 69 h 97"/>
                <a:gd name="T42" fmla="*/ 26 w 96"/>
                <a:gd name="T43" fmla="*/ 78 h 97"/>
                <a:gd name="T44" fmla="*/ 21 w 96"/>
                <a:gd name="T45" fmla="*/ 90 h 97"/>
                <a:gd name="T46" fmla="*/ 36 w 96"/>
                <a:gd name="T47" fmla="*/ 96 h 97"/>
                <a:gd name="T48" fmla="*/ 41 w 96"/>
                <a:gd name="T49" fmla="*/ 84 h 97"/>
                <a:gd name="T50" fmla="*/ 53 w 96"/>
                <a:gd name="T51" fmla="*/ 84 h 97"/>
                <a:gd name="T52" fmla="*/ 58 w 96"/>
                <a:gd name="T53" fmla="*/ 97 h 97"/>
                <a:gd name="T54" fmla="*/ 73 w 96"/>
                <a:gd name="T55" fmla="*/ 91 h 97"/>
                <a:gd name="T56" fmla="*/ 68 w 96"/>
                <a:gd name="T57" fmla="*/ 78 h 97"/>
                <a:gd name="T58" fmla="*/ 77 w 96"/>
                <a:gd name="T59" fmla="*/ 70 h 97"/>
                <a:gd name="T60" fmla="*/ 89 w 96"/>
                <a:gd name="T61" fmla="*/ 75 h 97"/>
                <a:gd name="T62" fmla="*/ 91 w 96"/>
                <a:gd name="T63" fmla="*/ 71 h 97"/>
                <a:gd name="T64" fmla="*/ 96 w 96"/>
                <a:gd name="T65" fmla="*/ 61 h 97"/>
                <a:gd name="T66" fmla="*/ 83 w 96"/>
                <a:gd name="T67" fmla="*/ 55 h 97"/>
                <a:gd name="T68" fmla="*/ 84 w 96"/>
                <a:gd name="T69" fmla="*/ 43 h 97"/>
                <a:gd name="T70" fmla="*/ 58 w 96"/>
                <a:gd name="T71" fmla="*/ 53 h 97"/>
                <a:gd name="T72" fmla="*/ 43 w 96"/>
                <a:gd name="T73" fmla="*/ 59 h 97"/>
                <a:gd name="T74" fmla="*/ 37 w 96"/>
                <a:gd name="T75" fmla="*/ 44 h 97"/>
                <a:gd name="T76" fmla="*/ 52 w 96"/>
                <a:gd name="T77" fmla="*/ 38 h 97"/>
                <a:gd name="T78" fmla="*/ 58 w 96"/>
                <a:gd name="T79" fmla="*/ 53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6" h="97">
                  <a:moveTo>
                    <a:pt x="84" y="43"/>
                  </a:moveTo>
                  <a:cubicBezTo>
                    <a:pt x="96" y="38"/>
                    <a:pt x="96" y="38"/>
                    <a:pt x="96" y="38"/>
                  </a:cubicBezTo>
                  <a:cubicBezTo>
                    <a:pt x="90" y="23"/>
                    <a:pt x="90" y="23"/>
                    <a:pt x="90" y="23"/>
                  </a:cubicBezTo>
                  <a:cubicBezTo>
                    <a:pt x="78" y="28"/>
                    <a:pt x="78" y="28"/>
                    <a:pt x="78" y="28"/>
                  </a:cubicBezTo>
                  <a:cubicBezTo>
                    <a:pt x="76" y="25"/>
                    <a:pt x="73" y="22"/>
                    <a:pt x="69" y="19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60" y="1"/>
                    <a:pt x="60" y="1"/>
                    <a:pt x="60" y="1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1" y="12"/>
                    <a:pt x="46" y="12"/>
                    <a:pt x="42" y="12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4" y="20"/>
                    <a:pt x="21" y="23"/>
                    <a:pt x="18" y="27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1" y="46"/>
                    <a:pt x="11" y="50"/>
                    <a:pt x="11" y="54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20" y="73"/>
                    <a:pt x="23" y="76"/>
                    <a:pt x="26" y="78"/>
                  </a:cubicBezTo>
                  <a:cubicBezTo>
                    <a:pt x="21" y="90"/>
                    <a:pt x="21" y="90"/>
                    <a:pt x="21" y="90"/>
                  </a:cubicBezTo>
                  <a:cubicBezTo>
                    <a:pt x="36" y="96"/>
                    <a:pt x="36" y="96"/>
                    <a:pt x="36" y="96"/>
                  </a:cubicBezTo>
                  <a:cubicBezTo>
                    <a:pt x="41" y="84"/>
                    <a:pt x="41" y="84"/>
                    <a:pt x="41" y="84"/>
                  </a:cubicBezTo>
                  <a:cubicBezTo>
                    <a:pt x="45" y="85"/>
                    <a:pt x="49" y="85"/>
                    <a:pt x="53" y="84"/>
                  </a:cubicBezTo>
                  <a:cubicBezTo>
                    <a:pt x="58" y="97"/>
                    <a:pt x="58" y="97"/>
                    <a:pt x="58" y="97"/>
                  </a:cubicBezTo>
                  <a:cubicBezTo>
                    <a:pt x="73" y="91"/>
                    <a:pt x="73" y="91"/>
                    <a:pt x="73" y="91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72" y="76"/>
                    <a:pt x="75" y="73"/>
                    <a:pt x="77" y="70"/>
                  </a:cubicBezTo>
                  <a:cubicBezTo>
                    <a:pt x="89" y="75"/>
                    <a:pt x="89" y="75"/>
                    <a:pt x="89" y="75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6" y="61"/>
                    <a:pt x="96" y="61"/>
                    <a:pt x="96" y="61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4" y="51"/>
                    <a:pt x="84" y="47"/>
                    <a:pt x="84" y="43"/>
                  </a:cubicBezTo>
                  <a:close/>
                  <a:moveTo>
                    <a:pt x="58" y="53"/>
                  </a:moveTo>
                  <a:cubicBezTo>
                    <a:pt x="55" y="59"/>
                    <a:pt x="49" y="61"/>
                    <a:pt x="43" y="59"/>
                  </a:cubicBezTo>
                  <a:cubicBezTo>
                    <a:pt x="37" y="56"/>
                    <a:pt x="35" y="50"/>
                    <a:pt x="37" y="44"/>
                  </a:cubicBezTo>
                  <a:cubicBezTo>
                    <a:pt x="40" y="38"/>
                    <a:pt x="46" y="35"/>
                    <a:pt x="52" y="38"/>
                  </a:cubicBezTo>
                  <a:cubicBezTo>
                    <a:pt x="58" y="40"/>
                    <a:pt x="60" y="47"/>
                    <a:pt x="58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>
                <a:solidFill>
                  <a:srgbClr val="FFFFFF"/>
                </a:solidFill>
              </a:endParaRPr>
            </a:p>
          </p:txBody>
        </p:sp>
        <p:sp>
          <p:nvSpPr>
            <p:cNvPr id="547" name="Freeform 22"/>
            <p:cNvSpPr>
              <a:spLocks noEditPoints="1"/>
            </p:cNvSpPr>
            <p:nvPr/>
          </p:nvSpPr>
          <p:spPr bwMode="auto">
            <a:xfrm>
              <a:off x="4570413" y="7924373"/>
              <a:ext cx="338138" cy="333375"/>
            </a:xfrm>
            <a:custGeom>
              <a:avLst/>
              <a:gdLst>
                <a:gd name="T0" fmla="*/ 45 w 90"/>
                <a:gd name="T1" fmla="*/ 0 h 89"/>
                <a:gd name="T2" fmla="*/ 0 w 90"/>
                <a:gd name="T3" fmla="*/ 44 h 89"/>
                <a:gd name="T4" fmla="*/ 45 w 90"/>
                <a:gd name="T5" fmla="*/ 89 h 89"/>
                <a:gd name="T6" fmla="*/ 90 w 90"/>
                <a:gd name="T7" fmla="*/ 44 h 89"/>
                <a:gd name="T8" fmla="*/ 45 w 90"/>
                <a:gd name="T9" fmla="*/ 0 h 89"/>
                <a:gd name="T10" fmla="*/ 45 w 90"/>
                <a:gd name="T11" fmla="*/ 70 h 89"/>
                <a:gd name="T12" fmla="*/ 20 w 90"/>
                <a:gd name="T13" fmla="*/ 44 h 89"/>
                <a:gd name="T14" fmla="*/ 45 w 90"/>
                <a:gd name="T15" fmla="*/ 19 h 89"/>
                <a:gd name="T16" fmla="*/ 70 w 90"/>
                <a:gd name="T17" fmla="*/ 44 h 89"/>
                <a:gd name="T18" fmla="*/ 45 w 90"/>
                <a:gd name="T19" fmla="*/ 7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9">
                  <a:moveTo>
                    <a:pt x="45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0" y="69"/>
                    <a:pt x="20" y="89"/>
                    <a:pt x="45" y="89"/>
                  </a:cubicBezTo>
                  <a:cubicBezTo>
                    <a:pt x="70" y="89"/>
                    <a:pt x="90" y="69"/>
                    <a:pt x="90" y="44"/>
                  </a:cubicBezTo>
                  <a:cubicBezTo>
                    <a:pt x="90" y="20"/>
                    <a:pt x="70" y="0"/>
                    <a:pt x="45" y="0"/>
                  </a:cubicBezTo>
                  <a:close/>
                  <a:moveTo>
                    <a:pt x="45" y="70"/>
                  </a:moveTo>
                  <a:cubicBezTo>
                    <a:pt x="31" y="70"/>
                    <a:pt x="20" y="58"/>
                    <a:pt x="20" y="44"/>
                  </a:cubicBezTo>
                  <a:cubicBezTo>
                    <a:pt x="20" y="31"/>
                    <a:pt x="31" y="19"/>
                    <a:pt x="45" y="19"/>
                  </a:cubicBezTo>
                  <a:cubicBezTo>
                    <a:pt x="59" y="19"/>
                    <a:pt x="70" y="31"/>
                    <a:pt x="70" y="44"/>
                  </a:cubicBezTo>
                  <a:cubicBezTo>
                    <a:pt x="70" y="58"/>
                    <a:pt x="59" y="70"/>
                    <a:pt x="45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>
                <a:solidFill>
                  <a:srgbClr val="FFFFFF"/>
                </a:solidFill>
              </a:endParaRPr>
            </a:p>
          </p:txBody>
        </p:sp>
      </p:grpSp>
      <p:grpSp>
        <p:nvGrpSpPr>
          <p:cNvPr id="548" name="Group 547"/>
          <p:cNvGrpSpPr/>
          <p:nvPr/>
        </p:nvGrpSpPr>
        <p:grpSpPr>
          <a:xfrm>
            <a:off x="6761063" y="2522131"/>
            <a:ext cx="375206" cy="276838"/>
            <a:chOff x="4473575" y="7819601"/>
            <a:chExt cx="847726" cy="625475"/>
          </a:xfrm>
          <a:solidFill>
            <a:schemeClr val="bg2">
              <a:lumMod val="50000"/>
            </a:schemeClr>
          </a:solidFill>
        </p:grpSpPr>
        <p:sp>
          <p:nvSpPr>
            <p:cNvPr id="549" name="Freeform 19"/>
            <p:cNvSpPr>
              <a:spLocks noEditPoints="1"/>
            </p:cNvSpPr>
            <p:nvPr/>
          </p:nvSpPr>
          <p:spPr bwMode="auto">
            <a:xfrm>
              <a:off x="4473575" y="7819601"/>
              <a:ext cx="539750" cy="542925"/>
            </a:xfrm>
            <a:custGeom>
              <a:avLst/>
              <a:gdLst>
                <a:gd name="T0" fmla="*/ 144 w 144"/>
                <a:gd name="T1" fmla="*/ 82 h 145"/>
                <a:gd name="T2" fmla="*/ 144 w 144"/>
                <a:gd name="T3" fmla="*/ 63 h 145"/>
                <a:gd name="T4" fmla="*/ 127 w 144"/>
                <a:gd name="T5" fmla="*/ 63 h 145"/>
                <a:gd name="T6" fmla="*/ 117 w 144"/>
                <a:gd name="T7" fmla="*/ 40 h 145"/>
                <a:gd name="T8" fmla="*/ 129 w 144"/>
                <a:gd name="T9" fmla="*/ 28 h 145"/>
                <a:gd name="T10" fmla="*/ 116 w 144"/>
                <a:gd name="T11" fmla="*/ 15 h 145"/>
                <a:gd name="T12" fmla="*/ 104 w 144"/>
                <a:gd name="T13" fmla="*/ 27 h 145"/>
                <a:gd name="T14" fmla="*/ 81 w 144"/>
                <a:gd name="T15" fmla="*/ 17 h 145"/>
                <a:gd name="T16" fmla="*/ 81 w 144"/>
                <a:gd name="T17" fmla="*/ 0 h 145"/>
                <a:gd name="T18" fmla="*/ 62 w 144"/>
                <a:gd name="T19" fmla="*/ 0 h 145"/>
                <a:gd name="T20" fmla="*/ 62 w 144"/>
                <a:gd name="T21" fmla="*/ 17 h 145"/>
                <a:gd name="T22" fmla="*/ 39 w 144"/>
                <a:gd name="T23" fmla="*/ 26 h 145"/>
                <a:gd name="T24" fmla="*/ 27 w 144"/>
                <a:gd name="T25" fmla="*/ 15 h 145"/>
                <a:gd name="T26" fmla="*/ 14 w 144"/>
                <a:gd name="T27" fmla="*/ 28 h 145"/>
                <a:gd name="T28" fmla="*/ 25 w 144"/>
                <a:gd name="T29" fmla="*/ 39 h 145"/>
                <a:gd name="T30" fmla="*/ 15 w 144"/>
                <a:gd name="T31" fmla="*/ 63 h 145"/>
                <a:gd name="T32" fmla="*/ 0 w 144"/>
                <a:gd name="T33" fmla="*/ 63 h 145"/>
                <a:gd name="T34" fmla="*/ 0 w 144"/>
                <a:gd name="T35" fmla="*/ 82 h 145"/>
                <a:gd name="T36" fmla="*/ 15 w 144"/>
                <a:gd name="T37" fmla="*/ 82 h 145"/>
                <a:gd name="T38" fmla="*/ 25 w 144"/>
                <a:gd name="T39" fmla="*/ 106 h 145"/>
                <a:gd name="T40" fmla="*/ 14 w 144"/>
                <a:gd name="T41" fmla="*/ 117 h 145"/>
                <a:gd name="T42" fmla="*/ 27 w 144"/>
                <a:gd name="T43" fmla="*/ 130 h 145"/>
                <a:gd name="T44" fmla="*/ 39 w 144"/>
                <a:gd name="T45" fmla="*/ 119 h 145"/>
                <a:gd name="T46" fmla="*/ 62 w 144"/>
                <a:gd name="T47" fmla="*/ 128 h 145"/>
                <a:gd name="T48" fmla="*/ 62 w 144"/>
                <a:gd name="T49" fmla="*/ 145 h 145"/>
                <a:gd name="T50" fmla="*/ 81 w 144"/>
                <a:gd name="T51" fmla="*/ 145 h 145"/>
                <a:gd name="T52" fmla="*/ 81 w 144"/>
                <a:gd name="T53" fmla="*/ 128 h 145"/>
                <a:gd name="T54" fmla="*/ 104 w 144"/>
                <a:gd name="T55" fmla="*/ 118 h 145"/>
                <a:gd name="T56" fmla="*/ 116 w 144"/>
                <a:gd name="T57" fmla="*/ 130 h 145"/>
                <a:gd name="T58" fmla="*/ 129 w 144"/>
                <a:gd name="T59" fmla="*/ 117 h 145"/>
                <a:gd name="T60" fmla="*/ 117 w 144"/>
                <a:gd name="T61" fmla="*/ 105 h 145"/>
                <a:gd name="T62" fmla="*/ 127 w 144"/>
                <a:gd name="T63" fmla="*/ 82 h 145"/>
                <a:gd name="T64" fmla="*/ 144 w 144"/>
                <a:gd name="T65" fmla="*/ 82 h 145"/>
                <a:gd name="T66" fmla="*/ 71 w 144"/>
                <a:gd name="T67" fmla="*/ 120 h 145"/>
                <a:gd name="T68" fmla="*/ 23 w 144"/>
                <a:gd name="T69" fmla="*/ 72 h 145"/>
                <a:gd name="T70" fmla="*/ 71 w 144"/>
                <a:gd name="T71" fmla="*/ 25 h 145"/>
                <a:gd name="T72" fmla="*/ 119 w 144"/>
                <a:gd name="T73" fmla="*/ 72 h 145"/>
                <a:gd name="T74" fmla="*/ 71 w 144"/>
                <a:gd name="T75" fmla="*/ 12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4" h="145">
                  <a:moveTo>
                    <a:pt x="144" y="82"/>
                  </a:moveTo>
                  <a:cubicBezTo>
                    <a:pt x="144" y="63"/>
                    <a:pt x="144" y="63"/>
                    <a:pt x="144" y="63"/>
                  </a:cubicBezTo>
                  <a:cubicBezTo>
                    <a:pt x="127" y="63"/>
                    <a:pt x="127" y="63"/>
                    <a:pt x="127" y="63"/>
                  </a:cubicBezTo>
                  <a:cubicBezTo>
                    <a:pt x="125" y="55"/>
                    <a:pt x="122" y="47"/>
                    <a:pt x="117" y="40"/>
                  </a:cubicBezTo>
                  <a:cubicBezTo>
                    <a:pt x="129" y="28"/>
                    <a:pt x="129" y="28"/>
                    <a:pt x="129" y="28"/>
                  </a:cubicBezTo>
                  <a:cubicBezTo>
                    <a:pt x="116" y="15"/>
                    <a:pt x="116" y="15"/>
                    <a:pt x="116" y="15"/>
                  </a:cubicBezTo>
                  <a:cubicBezTo>
                    <a:pt x="104" y="27"/>
                    <a:pt x="104" y="27"/>
                    <a:pt x="104" y="27"/>
                  </a:cubicBezTo>
                  <a:cubicBezTo>
                    <a:pt x="97" y="22"/>
                    <a:pt x="90" y="18"/>
                    <a:pt x="81" y="17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2" y="17"/>
                    <a:pt x="62" y="17"/>
                    <a:pt x="62" y="17"/>
                  </a:cubicBezTo>
                  <a:cubicBezTo>
                    <a:pt x="54" y="18"/>
                    <a:pt x="46" y="21"/>
                    <a:pt x="39" y="26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0" y="46"/>
                    <a:pt x="17" y="54"/>
                    <a:pt x="15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15" y="82"/>
                    <a:pt x="15" y="82"/>
                    <a:pt x="15" y="82"/>
                  </a:cubicBezTo>
                  <a:cubicBezTo>
                    <a:pt x="17" y="91"/>
                    <a:pt x="20" y="99"/>
                    <a:pt x="25" y="106"/>
                  </a:cubicBezTo>
                  <a:cubicBezTo>
                    <a:pt x="14" y="117"/>
                    <a:pt x="14" y="117"/>
                    <a:pt x="14" y="117"/>
                  </a:cubicBezTo>
                  <a:cubicBezTo>
                    <a:pt x="27" y="130"/>
                    <a:pt x="27" y="130"/>
                    <a:pt x="27" y="130"/>
                  </a:cubicBezTo>
                  <a:cubicBezTo>
                    <a:pt x="39" y="119"/>
                    <a:pt x="39" y="119"/>
                    <a:pt x="39" y="119"/>
                  </a:cubicBezTo>
                  <a:cubicBezTo>
                    <a:pt x="46" y="124"/>
                    <a:pt x="54" y="127"/>
                    <a:pt x="62" y="128"/>
                  </a:cubicBezTo>
                  <a:cubicBezTo>
                    <a:pt x="62" y="145"/>
                    <a:pt x="62" y="145"/>
                    <a:pt x="6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28"/>
                    <a:pt x="81" y="128"/>
                    <a:pt x="81" y="128"/>
                  </a:cubicBezTo>
                  <a:cubicBezTo>
                    <a:pt x="90" y="126"/>
                    <a:pt x="97" y="123"/>
                    <a:pt x="104" y="118"/>
                  </a:cubicBezTo>
                  <a:cubicBezTo>
                    <a:pt x="116" y="130"/>
                    <a:pt x="116" y="130"/>
                    <a:pt x="116" y="130"/>
                  </a:cubicBezTo>
                  <a:cubicBezTo>
                    <a:pt x="129" y="117"/>
                    <a:pt x="129" y="117"/>
                    <a:pt x="129" y="117"/>
                  </a:cubicBezTo>
                  <a:cubicBezTo>
                    <a:pt x="117" y="105"/>
                    <a:pt x="117" y="105"/>
                    <a:pt x="117" y="105"/>
                  </a:cubicBezTo>
                  <a:cubicBezTo>
                    <a:pt x="122" y="98"/>
                    <a:pt x="125" y="90"/>
                    <a:pt x="127" y="82"/>
                  </a:cubicBezTo>
                  <a:lnTo>
                    <a:pt x="144" y="82"/>
                  </a:lnTo>
                  <a:close/>
                  <a:moveTo>
                    <a:pt x="71" y="120"/>
                  </a:moveTo>
                  <a:cubicBezTo>
                    <a:pt x="45" y="120"/>
                    <a:pt x="23" y="99"/>
                    <a:pt x="23" y="72"/>
                  </a:cubicBezTo>
                  <a:cubicBezTo>
                    <a:pt x="23" y="46"/>
                    <a:pt x="45" y="25"/>
                    <a:pt x="71" y="25"/>
                  </a:cubicBezTo>
                  <a:cubicBezTo>
                    <a:pt x="97" y="25"/>
                    <a:pt x="119" y="46"/>
                    <a:pt x="119" y="72"/>
                  </a:cubicBezTo>
                  <a:cubicBezTo>
                    <a:pt x="119" y="99"/>
                    <a:pt x="97" y="120"/>
                    <a:pt x="71" y="1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>
                <a:solidFill>
                  <a:srgbClr val="FFFFFF"/>
                </a:solidFill>
              </a:endParaRPr>
            </a:p>
          </p:txBody>
        </p:sp>
        <p:sp>
          <p:nvSpPr>
            <p:cNvPr id="550" name="Freeform 20"/>
            <p:cNvSpPr>
              <a:spLocks noEditPoints="1"/>
            </p:cNvSpPr>
            <p:nvPr/>
          </p:nvSpPr>
          <p:spPr bwMode="auto">
            <a:xfrm>
              <a:off x="4960938" y="8081538"/>
              <a:ext cx="360363" cy="363538"/>
            </a:xfrm>
            <a:custGeom>
              <a:avLst/>
              <a:gdLst>
                <a:gd name="T0" fmla="*/ 84 w 96"/>
                <a:gd name="T1" fmla="*/ 43 h 97"/>
                <a:gd name="T2" fmla="*/ 96 w 96"/>
                <a:gd name="T3" fmla="*/ 38 h 97"/>
                <a:gd name="T4" fmla="*/ 90 w 96"/>
                <a:gd name="T5" fmla="*/ 23 h 97"/>
                <a:gd name="T6" fmla="*/ 78 w 96"/>
                <a:gd name="T7" fmla="*/ 28 h 97"/>
                <a:gd name="T8" fmla="*/ 69 w 96"/>
                <a:gd name="T9" fmla="*/ 19 h 97"/>
                <a:gd name="T10" fmla="*/ 75 w 96"/>
                <a:gd name="T11" fmla="*/ 7 h 97"/>
                <a:gd name="T12" fmla="*/ 60 w 96"/>
                <a:gd name="T13" fmla="*/ 1 h 97"/>
                <a:gd name="T14" fmla="*/ 55 w 96"/>
                <a:gd name="T15" fmla="*/ 13 h 97"/>
                <a:gd name="T16" fmla="*/ 42 w 96"/>
                <a:gd name="T17" fmla="*/ 12 h 97"/>
                <a:gd name="T18" fmla="*/ 38 w 96"/>
                <a:gd name="T19" fmla="*/ 0 h 97"/>
                <a:gd name="T20" fmla="*/ 26 w 96"/>
                <a:gd name="T21" fmla="*/ 5 h 97"/>
                <a:gd name="T22" fmla="*/ 23 w 96"/>
                <a:gd name="T23" fmla="*/ 6 h 97"/>
                <a:gd name="T24" fmla="*/ 27 w 96"/>
                <a:gd name="T25" fmla="*/ 18 h 97"/>
                <a:gd name="T26" fmla="*/ 18 w 96"/>
                <a:gd name="T27" fmla="*/ 27 h 97"/>
                <a:gd name="T28" fmla="*/ 7 w 96"/>
                <a:gd name="T29" fmla="*/ 22 h 97"/>
                <a:gd name="T30" fmla="*/ 0 w 96"/>
                <a:gd name="T31" fmla="*/ 37 h 97"/>
                <a:gd name="T32" fmla="*/ 12 w 96"/>
                <a:gd name="T33" fmla="*/ 41 h 97"/>
                <a:gd name="T34" fmla="*/ 11 w 96"/>
                <a:gd name="T35" fmla="*/ 54 h 97"/>
                <a:gd name="T36" fmla="*/ 0 w 96"/>
                <a:gd name="T37" fmla="*/ 59 h 97"/>
                <a:gd name="T38" fmla="*/ 6 w 96"/>
                <a:gd name="T39" fmla="*/ 74 h 97"/>
                <a:gd name="T40" fmla="*/ 17 w 96"/>
                <a:gd name="T41" fmla="*/ 69 h 97"/>
                <a:gd name="T42" fmla="*/ 26 w 96"/>
                <a:gd name="T43" fmla="*/ 78 h 97"/>
                <a:gd name="T44" fmla="*/ 21 w 96"/>
                <a:gd name="T45" fmla="*/ 90 h 97"/>
                <a:gd name="T46" fmla="*/ 36 w 96"/>
                <a:gd name="T47" fmla="*/ 96 h 97"/>
                <a:gd name="T48" fmla="*/ 41 w 96"/>
                <a:gd name="T49" fmla="*/ 84 h 97"/>
                <a:gd name="T50" fmla="*/ 53 w 96"/>
                <a:gd name="T51" fmla="*/ 84 h 97"/>
                <a:gd name="T52" fmla="*/ 58 w 96"/>
                <a:gd name="T53" fmla="*/ 97 h 97"/>
                <a:gd name="T54" fmla="*/ 73 w 96"/>
                <a:gd name="T55" fmla="*/ 91 h 97"/>
                <a:gd name="T56" fmla="*/ 68 w 96"/>
                <a:gd name="T57" fmla="*/ 78 h 97"/>
                <a:gd name="T58" fmla="*/ 77 w 96"/>
                <a:gd name="T59" fmla="*/ 70 h 97"/>
                <a:gd name="T60" fmla="*/ 89 w 96"/>
                <a:gd name="T61" fmla="*/ 75 h 97"/>
                <a:gd name="T62" fmla="*/ 91 w 96"/>
                <a:gd name="T63" fmla="*/ 71 h 97"/>
                <a:gd name="T64" fmla="*/ 96 w 96"/>
                <a:gd name="T65" fmla="*/ 61 h 97"/>
                <a:gd name="T66" fmla="*/ 83 w 96"/>
                <a:gd name="T67" fmla="*/ 55 h 97"/>
                <a:gd name="T68" fmla="*/ 84 w 96"/>
                <a:gd name="T69" fmla="*/ 43 h 97"/>
                <a:gd name="T70" fmla="*/ 58 w 96"/>
                <a:gd name="T71" fmla="*/ 53 h 97"/>
                <a:gd name="T72" fmla="*/ 43 w 96"/>
                <a:gd name="T73" fmla="*/ 59 h 97"/>
                <a:gd name="T74" fmla="*/ 37 w 96"/>
                <a:gd name="T75" fmla="*/ 44 h 97"/>
                <a:gd name="T76" fmla="*/ 52 w 96"/>
                <a:gd name="T77" fmla="*/ 38 h 97"/>
                <a:gd name="T78" fmla="*/ 58 w 96"/>
                <a:gd name="T79" fmla="*/ 53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6" h="97">
                  <a:moveTo>
                    <a:pt x="84" y="43"/>
                  </a:moveTo>
                  <a:cubicBezTo>
                    <a:pt x="96" y="38"/>
                    <a:pt x="96" y="38"/>
                    <a:pt x="96" y="38"/>
                  </a:cubicBezTo>
                  <a:cubicBezTo>
                    <a:pt x="90" y="23"/>
                    <a:pt x="90" y="23"/>
                    <a:pt x="90" y="23"/>
                  </a:cubicBezTo>
                  <a:cubicBezTo>
                    <a:pt x="78" y="28"/>
                    <a:pt x="78" y="28"/>
                    <a:pt x="78" y="28"/>
                  </a:cubicBezTo>
                  <a:cubicBezTo>
                    <a:pt x="76" y="25"/>
                    <a:pt x="73" y="22"/>
                    <a:pt x="69" y="19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60" y="1"/>
                    <a:pt x="60" y="1"/>
                    <a:pt x="60" y="1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1" y="12"/>
                    <a:pt x="46" y="12"/>
                    <a:pt x="42" y="12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4" y="20"/>
                    <a:pt x="21" y="23"/>
                    <a:pt x="18" y="27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1" y="46"/>
                    <a:pt x="11" y="50"/>
                    <a:pt x="11" y="54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20" y="73"/>
                    <a:pt x="23" y="76"/>
                    <a:pt x="26" y="78"/>
                  </a:cubicBezTo>
                  <a:cubicBezTo>
                    <a:pt x="21" y="90"/>
                    <a:pt x="21" y="90"/>
                    <a:pt x="21" y="90"/>
                  </a:cubicBezTo>
                  <a:cubicBezTo>
                    <a:pt x="36" y="96"/>
                    <a:pt x="36" y="96"/>
                    <a:pt x="36" y="96"/>
                  </a:cubicBezTo>
                  <a:cubicBezTo>
                    <a:pt x="41" y="84"/>
                    <a:pt x="41" y="84"/>
                    <a:pt x="41" y="84"/>
                  </a:cubicBezTo>
                  <a:cubicBezTo>
                    <a:pt x="45" y="85"/>
                    <a:pt x="49" y="85"/>
                    <a:pt x="53" y="84"/>
                  </a:cubicBezTo>
                  <a:cubicBezTo>
                    <a:pt x="58" y="97"/>
                    <a:pt x="58" y="97"/>
                    <a:pt x="58" y="97"/>
                  </a:cubicBezTo>
                  <a:cubicBezTo>
                    <a:pt x="73" y="91"/>
                    <a:pt x="73" y="91"/>
                    <a:pt x="73" y="91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72" y="76"/>
                    <a:pt x="75" y="73"/>
                    <a:pt x="77" y="70"/>
                  </a:cubicBezTo>
                  <a:cubicBezTo>
                    <a:pt x="89" y="75"/>
                    <a:pt x="89" y="75"/>
                    <a:pt x="89" y="75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6" y="61"/>
                    <a:pt x="96" y="61"/>
                    <a:pt x="96" y="61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4" y="51"/>
                    <a:pt x="84" y="47"/>
                    <a:pt x="84" y="43"/>
                  </a:cubicBezTo>
                  <a:close/>
                  <a:moveTo>
                    <a:pt x="58" y="53"/>
                  </a:moveTo>
                  <a:cubicBezTo>
                    <a:pt x="55" y="59"/>
                    <a:pt x="49" y="61"/>
                    <a:pt x="43" y="59"/>
                  </a:cubicBezTo>
                  <a:cubicBezTo>
                    <a:pt x="37" y="56"/>
                    <a:pt x="35" y="50"/>
                    <a:pt x="37" y="44"/>
                  </a:cubicBezTo>
                  <a:cubicBezTo>
                    <a:pt x="40" y="38"/>
                    <a:pt x="46" y="35"/>
                    <a:pt x="52" y="38"/>
                  </a:cubicBezTo>
                  <a:cubicBezTo>
                    <a:pt x="58" y="40"/>
                    <a:pt x="60" y="47"/>
                    <a:pt x="58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>
                <a:solidFill>
                  <a:srgbClr val="FFFFFF"/>
                </a:solidFill>
              </a:endParaRPr>
            </a:p>
          </p:txBody>
        </p:sp>
        <p:sp>
          <p:nvSpPr>
            <p:cNvPr id="551" name="Freeform 22"/>
            <p:cNvSpPr>
              <a:spLocks noEditPoints="1"/>
            </p:cNvSpPr>
            <p:nvPr/>
          </p:nvSpPr>
          <p:spPr bwMode="auto">
            <a:xfrm>
              <a:off x="4570413" y="7924373"/>
              <a:ext cx="338138" cy="333375"/>
            </a:xfrm>
            <a:custGeom>
              <a:avLst/>
              <a:gdLst>
                <a:gd name="T0" fmla="*/ 45 w 90"/>
                <a:gd name="T1" fmla="*/ 0 h 89"/>
                <a:gd name="T2" fmla="*/ 0 w 90"/>
                <a:gd name="T3" fmla="*/ 44 h 89"/>
                <a:gd name="T4" fmla="*/ 45 w 90"/>
                <a:gd name="T5" fmla="*/ 89 h 89"/>
                <a:gd name="T6" fmla="*/ 90 w 90"/>
                <a:gd name="T7" fmla="*/ 44 h 89"/>
                <a:gd name="T8" fmla="*/ 45 w 90"/>
                <a:gd name="T9" fmla="*/ 0 h 89"/>
                <a:gd name="T10" fmla="*/ 45 w 90"/>
                <a:gd name="T11" fmla="*/ 70 h 89"/>
                <a:gd name="T12" fmla="*/ 20 w 90"/>
                <a:gd name="T13" fmla="*/ 44 h 89"/>
                <a:gd name="T14" fmla="*/ 45 w 90"/>
                <a:gd name="T15" fmla="*/ 19 h 89"/>
                <a:gd name="T16" fmla="*/ 70 w 90"/>
                <a:gd name="T17" fmla="*/ 44 h 89"/>
                <a:gd name="T18" fmla="*/ 45 w 90"/>
                <a:gd name="T19" fmla="*/ 7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9">
                  <a:moveTo>
                    <a:pt x="45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0" y="69"/>
                    <a:pt x="20" y="89"/>
                    <a:pt x="45" y="89"/>
                  </a:cubicBezTo>
                  <a:cubicBezTo>
                    <a:pt x="70" y="89"/>
                    <a:pt x="90" y="69"/>
                    <a:pt x="90" y="44"/>
                  </a:cubicBezTo>
                  <a:cubicBezTo>
                    <a:pt x="90" y="20"/>
                    <a:pt x="70" y="0"/>
                    <a:pt x="45" y="0"/>
                  </a:cubicBezTo>
                  <a:close/>
                  <a:moveTo>
                    <a:pt x="45" y="70"/>
                  </a:moveTo>
                  <a:cubicBezTo>
                    <a:pt x="31" y="70"/>
                    <a:pt x="20" y="58"/>
                    <a:pt x="20" y="44"/>
                  </a:cubicBezTo>
                  <a:cubicBezTo>
                    <a:pt x="20" y="31"/>
                    <a:pt x="31" y="19"/>
                    <a:pt x="45" y="19"/>
                  </a:cubicBezTo>
                  <a:cubicBezTo>
                    <a:pt x="59" y="19"/>
                    <a:pt x="70" y="31"/>
                    <a:pt x="70" y="44"/>
                  </a:cubicBezTo>
                  <a:cubicBezTo>
                    <a:pt x="70" y="58"/>
                    <a:pt x="59" y="70"/>
                    <a:pt x="45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>
                <a:solidFill>
                  <a:srgbClr val="FFFFFF"/>
                </a:solidFill>
              </a:endParaRPr>
            </a:p>
          </p:txBody>
        </p:sp>
      </p:grpSp>
      <p:grpSp>
        <p:nvGrpSpPr>
          <p:cNvPr id="552" name="Group 551"/>
          <p:cNvGrpSpPr/>
          <p:nvPr/>
        </p:nvGrpSpPr>
        <p:grpSpPr>
          <a:xfrm>
            <a:off x="4170397" y="1561966"/>
            <a:ext cx="375205" cy="276838"/>
            <a:chOff x="4473575" y="7819601"/>
            <a:chExt cx="847726" cy="625475"/>
          </a:xfrm>
          <a:solidFill>
            <a:schemeClr val="bg2">
              <a:lumMod val="50000"/>
            </a:schemeClr>
          </a:solidFill>
        </p:grpSpPr>
        <p:sp>
          <p:nvSpPr>
            <p:cNvPr id="553" name="Freeform 19"/>
            <p:cNvSpPr>
              <a:spLocks noEditPoints="1"/>
            </p:cNvSpPr>
            <p:nvPr/>
          </p:nvSpPr>
          <p:spPr bwMode="auto">
            <a:xfrm>
              <a:off x="4473575" y="7819601"/>
              <a:ext cx="539750" cy="542925"/>
            </a:xfrm>
            <a:custGeom>
              <a:avLst/>
              <a:gdLst>
                <a:gd name="T0" fmla="*/ 144 w 144"/>
                <a:gd name="T1" fmla="*/ 82 h 145"/>
                <a:gd name="T2" fmla="*/ 144 w 144"/>
                <a:gd name="T3" fmla="*/ 63 h 145"/>
                <a:gd name="T4" fmla="*/ 127 w 144"/>
                <a:gd name="T5" fmla="*/ 63 h 145"/>
                <a:gd name="T6" fmla="*/ 117 w 144"/>
                <a:gd name="T7" fmla="*/ 40 h 145"/>
                <a:gd name="T8" fmla="*/ 129 w 144"/>
                <a:gd name="T9" fmla="*/ 28 h 145"/>
                <a:gd name="T10" fmla="*/ 116 w 144"/>
                <a:gd name="T11" fmla="*/ 15 h 145"/>
                <a:gd name="T12" fmla="*/ 104 w 144"/>
                <a:gd name="T13" fmla="*/ 27 h 145"/>
                <a:gd name="T14" fmla="*/ 81 w 144"/>
                <a:gd name="T15" fmla="*/ 17 h 145"/>
                <a:gd name="T16" fmla="*/ 81 w 144"/>
                <a:gd name="T17" fmla="*/ 0 h 145"/>
                <a:gd name="T18" fmla="*/ 62 w 144"/>
                <a:gd name="T19" fmla="*/ 0 h 145"/>
                <a:gd name="T20" fmla="*/ 62 w 144"/>
                <a:gd name="T21" fmla="*/ 17 h 145"/>
                <a:gd name="T22" fmla="*/ 39 w 144"/>
                <a:gd name="T23" fmla="*/ 26 h 145"/>
                <a:gd name="T24" fmla="*/ 27 w 144"/>
                <a:gd name="T25" fmla="*/ 15 h 145"/>
                <a:gd name="T26" fmla="*/ 14 w 144"/>
                <a:gd name="T27" fmla="*/ 28 h 145"/>
                <a:gd name="T28" fmla="*/ 25 w 144"/>
                <a:gd name="T29" fmla="*/ 39 h 145"/>
                <a:gd name="T30" fmla="*/ 15 w 144"/>
                <a:gd name="T31" fmla="*/ 63 h 145"/>
                <a:gd name="T32" fmla="*/ 0 w 144"/>
                <a:gd name="T33" fmla="*/ 63 h 145"/>
                <a:gd name="T34" fmla="*/ 0 w 144"/>
                <a:gd name="T35" fmla="*/ 82 h 145"/>
                <a:gd name="T36" fmla="*/ 15 w 144"/>
                <a:gd name="T37" fmla="*/ 82 h 145"/>
                <a:gd name="T38" fmla="*/ 25 w 144"/>
                <a:gd name="T39" fmla="*/ 106 h 145"/>
                <a:gd name="T40" fmla="*/ 14 w 144"/>
                <a:gd name="T41" fmla="*/ 117 h 145"/>
                <a:gd name="T42" fmla="*/ 27 w 144"/>
                <a:gd name="T43" fmla="*/ 130 h 145"/>
                <a:gd name="T44" fmla="*/ 39 w 144"/>
                <a:gd name="T45" fmla="*/ 119 h 145"/>
                <a:gd name="T46" fmla="*/ 62 w 144"/>
                <a:gd name="T47" fmla="*/ 128 h 145"/>
                <a:gd name="T48" fmla="*/ 62 w 144"/>
                <a:gd name="T49" fmla="*/ 145 h 145"/>
                <a:gd name="T50" fmla="*/ 81 w 144"/>
                <a:gd name="T51" fmla="*/ 145 h 145"/>
                <a:gd name="T52" fmla="*/ 81 w 144"/>
                <a:gd name="T53" fmla="*/ 128 h 145"/>
                <a:gd name="T54" fmla="*/ 104 w 144"/>
                <a:gd name="T55" fmla="*/ 118 h 145"/>
                <a:gd name="T56" fmla="*/ 116 w 144"/>
                <a:gd name="T57" fmla="*/ 130 h 145"/>
                <a:gd name="T58" fmla="*/ 129 w 144"/>
                <a:gd name="T59" fmla="*/ 117 h 145"/>
                <a:gd name="T60" fmla="*/ 117 w 144"/>
                <a:gd name="T61" fmla="*/ 105 h 145"/>
                <a:gd name="T62" fmla="*/ 127 w 144"/>
                <a:gd name="T63" fmla="*/ 82 h 145"/>
                <a:gd name="T64" fmla="*/ 144 w 144"/>
                <a:gd name="T65" fmla="*/ 82 h 145"/>
                <a:gd name="T66" fmla="*/ 71 w 144"/>
                <a:gd name="T67" fmla="*/ 120 h 145"/>
                <a:gd name="T68" fmla="*/ 23 w 144"/>
                <a:gd name="T69" fmla="*/ 72 h 145"/>
                <a:gd name="T70" fmla="*/ 71 w 144"/>
                <a:gd name="T71" fmla="*/ 25 h 145"/>
                <a:gd name="T72" fmla="*/ 119 w 144"/>
                <a:gd name="T73" fmla="*/ 72 h 145"/>
                <a:gd name="T74" fmla="*/ 71 w 144"/>
                <a:gd name="T75" fmla="*/ 12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4" h="145">
                  <a:moveTo>
                    <a:pt x="144" y="82"/>
                  </a:moveTo>
                  <a:cubicBezTo>
                    <a:pt x="144" y="63"/>
                    <a:pt x="144" y="63"/>
                    <a:pt x="144" y="63"/>
                  </a:cubicBezTo>
                  <a:cubicBezTo>
                    <a:pt x="127" y="63"/>
                    <a:pt x="127" y="63"/>
                    <a:pt x="127" y="63"/>
                  </a:cubicBezTo>
                  <a:cubicBezTo>
                    <a:pt x="125" y="55"/>
                    <a:pt x="122" y="47"/>
                    <a:pt x="117" y="40"/>
                  </a:cubicBezTo>
                  <a:cubicBezTo>
                    <a:pt x="129" y="28"/>
                    <a:pt x="129" y="28"/>
                    <a:pt x="129" y="28"/>
                  </a:cubicBezTo>
                  <a:cubicBezTo>
                    <a:pt x="116" y="15"/>
                    <a:pt x="116" y="15"/>
                    <a:pt x="116" y="15"/>
                  </a:cubicBezTo>
                  <a:cubicBezTo>
                    <a:pt x="104" y="27"/>
                    <a:pt x="104" y="27"/>
                    <a:pt x="104" y="27"/>
                  </a:cubicBezTo>
                  <a:cubicBezTo>
                    <a:pt x="97" y="22"/>
                    <a:pt x="90" y="18"/>
                    <a:pt x="81" y="17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2" y="17"/>
                    <a:pt x="62" y="17"/>
                    <a:pt x="62" y="17"/>
                  </a:cubicBezTo>
                  <a:cubicBezTo>
                    <a:pt x="54" y="18"/>
                    <a:pt x="46" y="21"/>
                    <a:pt x="39" y="26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0" y="46"/>
                    <a:pt x="17" y="54"/>
                    <a:pt x="15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15" y="82"/>
                    <a:pt x="15" y="82"/>
                    <a:pt x="15" y="82"/>
                  </a:cubicBezTo>
                  <a:cubicBezTo>
                    <a:pt x="17" y="91"/>
                    <a:pt x="20" y="99"/>
                    <a:pt x="25" y="106"/>
                  </a:cubicBezTo>
                  <a:cubicBezTo>
                    <a:pt x="14" y="117"/>
                    <a:pt x="14" y="117"/>
                    <a:pt x="14" y="117"/>
                  </a:cubicBezTo>
                  <a:cubicBezTo>
                    <a:pt x="27" y="130"/>
                    <a:pt x="27" y="130"/>
                    <a:pt x="27" y="130"/>
                  </a:cubicBezTo>
                  <a:cubicBezTo>
                    <a:pt x="39" y="119"/>
                    <a:pt x="39" y="119"/>
                    <a:pt x="39" y="119"/>
                  </a:cubicBezTo>
                  <a:cubicBezTo>
                    <a:pt x="46" y="124"/>
                    <a:pt x="54" y="127"/>
                    <a:pt x="62" y="128"/>
                  </a:cubicBezTo>
                  <a:cubicBezTo>
                    <a:pt x="62" y="145"/>
                    <a:pt x="62" y="145"/>
                    <a:pt x="6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28"/>
                    <a:pt x="81" y="128"/>
                    <a:pt x="81" y="128"/>
                  </a:cubicBezTo>
                  <a:cubicBezTo>
                    <a:pt x="90" y="126"/>
                    <a:pt x="97" y="123"/>
                    <a:pt x="104" y="118"/>
                  </a:cubicBezTo>
                  <a:cubicBezTo>
                    <a:pt x="116" y="130"/>
                    <a:pt x="116" y="130"/>
                    <a:pt x="116" y="130"/>
                  </a:cubicBezTo>
                  <a:cubicBezTo>
                    <a:pt x="129" y="117"/>
                    <a:pt x="129" y="117"/>
                    <a:pt x="129" y="117"/>
                  </a:cubicBezTo>
                  <a:cubicBezTo>
                    <a:pt x="117" y="105"/>
                    <a:pt x="117" y="105"/>
                    <a:pt x="117" y="105"/>
                  </a:cubicBezTo>
                  <a:cubicBezTo>
                    <a:pt x="122" y="98"/>
                    <a:pt x="125" y="90"/>
                    <a:pt x="127" y="82"/>
                  </a:cubicBezTo>
                  <a:lnTo>
                    <a:pt x="144" y="82"/>
                  </a:lnTo>
                  <a:close/>
                  <a:moveTo>
                    <a:pt x="71" y="120"/>
                  </a:moveTo>
                  <a:cubicBezTo>
                    <a:pt x="45" y="120"/>
                    <a:pt x="23" y="99"/>
                    <a:pt x="23" y="72"/>
                  </a:cubicBezTo>
                  <a:cubicBezTo>
                    <a:pt x="23" y="46"/>
                    <a:pt x="45" y="25"/>
                    <a:pt x="71" y="25"/>
                  </a:cubicBezTo>
                  <a:cubicBezTo>
                    <a:pt x="97" y="25"/>
                    <a:pt x="119" y="46"/>
                    <a:pt x="119" y="72"/>
                  </a:cubicBezTo>
                  <a:cubicBezTo>
                    <a:pt x="119" y="99"/>
                    <a:pt x="97" y="120"/>
                    <a:pt x="71" y="1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>
                <a:solidFill>
                  <a:srgbClr val="FFFFFF"/>
                </a:solidFill>
              </a:endParaRPr>
            </a:p>
          </p:txBody>
        </p:sp>
        <p:sp>
          <p:nvSpPr>
            <p:cNvPr id="554" name="Freeform 20"/>
            <p:cNvSpPr>
              <a:spLocks noEditPoints="1"/>
            </p:cNvSpPr>
            <p:nvPr/>
          </p:nvSpPr>
          <p:spPr bwMode="auto">
            <a:xfrm>
              <a:off x="4960938" y="8081538"/>
              <a:ext cx="360363" cy="363538"/>
            </a:xfrm>
            <a:custGeom>
              <a:avLst/>
              <a:gdLst>
                <a:gd name="T0" fmla="*/ 84 w 96"/>
                <a:gd name="T1" fmla="*/ 43 h 97"/>
                <a:gd name="T2" fmla="*/ 96 w 96"/>
                <a:gd name="T3" fmla="*/ 38 h 97"/>
                <a:gd name="T4" fmla="*/ 90 w 96"/>
                <a:gd name="T5" fmla="*/ 23 h 97"/>
                <a:gd name="T6" fmla="*/ 78 w 96"/>
                <a:gd name="T7" fmla="*/ 28 h 97"/>
                <a:gd name="T8" fmla="*/ 69 w 96"/>
                <a:gd name="T9" fmla="*/ 19 h 97"/>
                <a:gd name="T10" fmla="*/ 75 w 96"/>
                <a:gd name="T11" fmla="*/ 7 h 97"/>
                <a:gd name="T12" fmla="*/ 60 w 96"/>
                <a:gd name="T13" fmla="*/ 1 h 97"/>
                <a:gd name="T14" fmla="*/ 55 w 96"/>
                <a:gd name="T15" fmla="*/ 13 h 97"/>
                <a:gd name="T16" fmla="*/ 42 w 96"/>
                <a:gd name="T17" fmla="*/ 12 h 97"/>
                <a:gd name="T18" fmla="*/ 38 w 96"/>
                <a:gd name="T19" fmla="*/ 0 h 97"/>
                <a:gd name="T20" fmla="*/ 26 w 96"/>
                <a:gd name="T21" fmla="*/ 5 h 97"/>
                <a:gd name="T22" fmla="*/ 23 w 96"/>
                <a:gd name="T23" fmla="*/ 6 h 97"/>
                <a:gd name="T24" fmla="*/ 27 w 96"/>
                <a:gd name="T25" fmla="*/ 18 h 97"/>
                <a:gd name="T26" fmla="*/ 18 w 96"/>
                <a:gd name="T27" fmla="*/ 27 h 97"/>
                <a:gd name="T28" fmla="*/ 7 w 96"/>
                <a:gd name="T29" fmla="*/ 22 h 97"/>
                <a:gd name="T30" fmla="*/ 0 w 96"/>
                <a:gd name="T31" fmla="*/ 37 h 97"/>
                <a:gd name="T32" fmla="*/ 12 w 96"/>
                <a:gd name="T33" fmla="*/ 41 h 97"/>
                <a:gd name="T34" fmla="*/ 11 w 96"/>
                <a:gd name="T35" fmla="*/ 54 h 97"/>
                <a:gd name="T36" fmla="*/ 0 w 96"/>
                <a:gd name="T37" fmla="*/ 59 h 97"/>
                <a:gd name="T38" fmla="*/ 6 w 96"/>
                <a:gd name="T39" fmla="*/ 74 h 97"/>
                <a:gd name="T40" fmla="*/ 17 w 96"/>
                <a:gd name="T41" fmla="*/ 69 h 97"/>
                <a:gd name="T42" fmla="*/ 26 w 96"/>
                <a:gd name="T43" fmla="*/ 78 h 97"/>
                <a:gd name="T44" fmla="*/ 21 w 96"/>
                <a:gd name="T45" fmla="*/ 90 h 97"/>
                <a:gd name="T46" fmla="*/ 36 w 96"/>
                <a:gd name="T47" fmla="*/ 96 h 97"/>
                <a:gd name="T48" fmla="*/ 41 w 96"/>
                <a:gd name="T49" fmla="*/ 84 h 97"/>
                <a:gd name="T50" fmla="*/ 53 w 96"/>
                <a:gd name="T51" fmla="*/ 84 h 97"/>
                <a:gd name="T52" fmla="*/ 58 w 96"/>
                <a:gd name="T53" fmla="*/ 97 h 97"/>
                <a:gd name="T54" fmla="*/ 73 w 96"/>
                <a:gd name="T55" fmla="*/ 91 h 97"/>
                <a:gd name="T56" fmla="*/ 68 w 96"/>
                <a:gd name="T57" fmla="*/ 78 h 97"/>
                <a:gd name="T58" fmla="*/ 77 w 96"/>
                <a:gd name="T59" fmla="*/ 70 h 97"/>
                <a:gd name="T60" fmla="*/ 89 w 96"/>
                <a:gd name="T61" fmla="*/ 75 h 97"/>
                <a:gd name="T62" fmla="*/ 91 w 96"/>
                <a:gd name="T63" fmla="*/ 71 h 97"/>
                <a:gd name="T64" fmla="*/ 96 w 96"/>
                <a:gd name="T65" fmla="*/ 61 h 97"/>
                <a:gd name="T66" fmla="*/ 83 w 96"/>
                <a:gd name="T67" fmla="*/ 55 h 97"/>
                <a:gd name="T68" fmla="*/ 84 w 96"/>
                <a:gd name="T69" fmla="*/ 43 h 97"/>
                <a:gd name="T70" fmla="*/ 58 w 96"/>
                <a:gd name="T71" fmla="*/ 53 h 97"/>
                <a:gd name="T72" fmla="*/ 43 w 96"/>
                <a:gd name="T73" fmla="*/ 59 h 97"/>
                <a:gd name="T74" fmla="*/ 37 w 96"/>
                <a:gd name="T75" fmla="*/ 44 h 97"/>
                <a:gd name="T76" fmla="*/ 52 w 96"/>
                <a:gd name="T77" fmla="*/ 38 h 97"/>
                <a:gd name="T78" fmla="*/ 58 w 96"/>
                <a:gd name="T79" fmla="*/ 53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6" h="97">
                  <a:moveTo>
                    <a:pt x="84" y="43"/>
                  </a:moveTo>
                  <a:cubicBezTo>
                    <a:pt x="96" y="38"/>
                    <a:pt x="96" y="38"/>
                    <a:pt x="96" y="38"/>
                  </a:cubicBezTo>
                  <a:cubicBezTo>
                    <a:pt x="90" y="23"/>
                    <a:pt x="90" y="23"/>
                    <a:pt x="90" y="23"/>
                  </a:cubicBezTo>
                  <a:cubicBezTo>
                    <a:pt x="78" y="28"/>
                    <a:pt x="78" y="28"/>
                    <a:pt x="78" y="28"/>
                  </a:cubicBezTo>
                  <a:cubicBezTo>
                    <a:pt x="76" y="25"/>
                    <a:pt x="73" y="22"/>
                    <a:pt x="69" y="19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60" y="1"/>
                    <a:pt x="60" y="1"/>
                    <a:pt x="60" y="1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1" y="12"/>
                    <a:pt x="46" y="12"/>
                    <a:pt x="42" y="12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4" y="20"/>
                    <a:pt x="21" y="23"/>
                    <a:pt x="18" y="27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1" y="46"/>
                    <a:pt x="11" y="50"/>
                    <a:pt x="11" y="54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20" y="73"/>
                    <a:pt x="23" y="76"/>
                    <a:pt x="26" y="78"/>
                  </a:cubicBezTo>
                  <a:cubicBezTo>
                    <a:pt x="21" y="90"/>
                    <a:pt x="21" y="90"/>
                    <a:pt x="21" y="90"/>
                  </a:cubicBezTo>
                  <a:cubicBezTo>
                    <a:pt x="36" y="96"/>
                    <a:pt x="36" y="96"/>
                    <a:pt x="36" y="96"/>
                  </a:cubicBezTo>
                  <a:cubicBezTo>
                    <a:pt x="41" y="84"/>
                    <a:pt x="41" y="84"/>
                    <a:pt x="41" y="84"/>
                  </a:cubicBezTo>
                  <a:cubicBezTo>
                    <a:pt x="45" y="85"/>
                    <a:pt x="49" y="85"/>
                    <a:pt x="53" y="84"/>
                  </a:cubicBezTo>
                  <a:cubicBezTo>
                    <a:pt x="58" y="97"/>
                    <a:pt x="58" y="97"/>
                    <a:pt x="58" y="97"/>
                  </a:cubicBezTo>
                  <a:cubicBezTo>
                    <a:pt x="73" y="91"/>
                    <a:pt x="73" y="91"/>
                    <a:pt x="73" y="91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72" y="76"/>
                    <a:pt x="75" y="73"/>
                    <a:pt x="77" y="70"/>
                  </a:cubicBezTo>
                  <a:cubicBezTo>
                    <a:pt x="89" y="75"/>
                    <a:pt x="89" y="75"/>
                    <a:pt x="89" y="75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6" y="61"/>
                    <a:pt x="96" y="61"/>
                    <a:pt x="96" y="61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4" y="51"/>
                    <a:pt x="84" y="47"/>
                    <a:pt x="84" y="43"/>
                  </a:cubicBezTo>
                  <a:close/>
                  <a:moveTo>
                    <a:pt x="58" y="53"/>
                  </a:moveTo>
                  <a:cubicBezTo>
                    <a:pt x="55" y="59"/>
                    <a:pt x="49" y="61"/>
                    <a:pt x="43" y="59"/>
                  </a:cubicBezTo>
                  <a:cubicBezTo>
                    <a:pt x="37" y="56"/>
                    <a:pt x="35" y="50"/>
                    <a:pt x="37" y="44"/>
                  </a:cubicBezTo>
                  <a:cubicBezTo>
                    <a:pt x="40" y="38"/>
                    <a:pt x="46" y="35"/>
                    <a:pt x="52" y="38"/>
                  </a:cubicBezTo>
                  <a:cubicBezTo>
                    <a:pt x="58" y="40"/>
                    <a:pt x="60" y="47"/>
                    <a:pt x="58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>
                <a:solidFill>
                  <a:srgbClr val="FFFFFF"/>
                </a:solidFill>
              </a:endParaRPr>
            </a:p>
          </p:txBody>
        </p:sp>
        <p:sp>
          <p:nvSpPr>
            <p:cNvPr id="555" name="Freeform 22"/>
            <p:cNvSpPr>
              <a:spLocks noEditPoints="1"/>
            </p:cNvSpPr>
            <p:nvPr/>
          </p:nvSpPr>
          <p:spPr bwMode="auto">
            <a:xfrm>
              <a:off x="4570413" y="7924373"/>
              <a:ext cx="338138" cy="333375"/>
            </a:xfrm>
            <a:custGeom>
              <a:avLst/>
              <a:gdLst>
                <a:gd name="T0" fmla="*/ 45 w 90"/>
                <a:gd name="T1" fmla="*/ 0 h 89"/>
                <a:gd name="T2" fmla="*/ 0 w 90"/>
                <a:gd name="T3" fmla="*/ 44 h 89"/>
                <a:gd name="T4" fmla="*/ 45 w 90"/>
                <a:gd name="T5" fmla="*/ 89 h 89"/>
                <a:gd name="T6" fmla="*/ 90 w 90"/>
                <a:gd name="T7" fmla="*/ 44 h 89"/>
                <a:gd name="T8" fmla="*/ 45 w 90"/>
                <a:gd name="T9" fmla="*/ 0 h 89"/>
                <a:gd name="T10" fmla="*/ 45 w 90"/>
                <a:gd name="T11" fmla="*/ 70 h 89"/>
                <a:gd name="T12" fmla="*/ 20 w 90"/>
                <a:gd name="T13" fmla="*/ 44 h 89"/>
                <a:gd name="T14" fmla="*/ 45 w 90"/>
                <a:gd name="T15" fmla="*/ 19 h 89"/>
                <a:gd name="T16" fmla="*/ 70 w 90"/>
                <a:gd name="T17" fmla="*/ 44 h 89"/>
                <a:gd name="T18" fmla="*/ 45 w 90"/>
                <a:gd name="T19" fmla="*/ 7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9">
                  <a:moveTo>
                    <a:pt x="45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0" y="69"/>
                    <a:pt x="20" y="89"/>
                    <a:pt x="45" y="89"/>
                  </a:cubicBezTo>
                  <a:cubicBezTo>
                    <a:pt x="70" y="89"/>
                    <a:pt x="90" y="69"/>
                    <a:pt x="90" y="44"/>
                  </a:cubicBezTo>
                  <a:cubicBezTo>
                    <a:pt x="90" y="20"/>
                    <a:pt x="70" y="0"/>
                    <a:pt x="45" y="0"/>
                  </a:cubicBezTo>
                  <a:close/>
                  <a:moveTo>
                    <a:pt x="45" y="70"/>
                  </a:moveTo>
                  <a:cubicBezTo>
                    <a:pt x="31" y="70"/>
                    <a:pt x="20" y="58"/>
                    <a:pt x="20" y="44"/>
                  </a:cubicBezTo>
                  <a:cubicBezTo>
                    <a:pt x="20" y="31"/>
                    <a:pt x="31" y="19"/>
                    <a:pt x="45" y="19"/>
                  </a:cubicBezTo>
                  <a:cubicBezTo>
                    <a:pt x="59" y="19"/>
                    <a:pt x="70" y="31"/>
                    <a:pt x="70" y="44"/>
                  </a:cubicBezTo>
                  <a:cubicBezTo>
                    <a:pt x="70" y="58"/>
                    <a:pt x="59" y="70"/>
                    <a:pt x="45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>
                <a:solidFill>
                  <a:srgbClr val="FFFFFF"/>
                </a:solidFill>
              </a:endParaRPr>
            </a:p>
          </p:txBody>
        </p:sp>
      </p:grpSp>
      <p:grpSp>
        <p:nvGrpSpPr>
          <p:cNvPr id="556" name="Group 555"/>
          <p:cNvGrpSpPr/>
          <p:nvPr/>
        </p:nvGrpSpPr>
        <p:grpSpPr>
          <a:xfrm>
            <a:off x="4170397" y="2157723"/>
            <a:ext cx="375205" cy="276838"/>
            <a:chOff x="4473575" y="7819601"/>
            <a:chExt cx="847726" cy="625475"/>
          </a:xfrm>
          <a:solidFill>
            <a:schemeClr val="bg2">
              <a:lumMod val="50000"/>
            </a:schemeClr>
          </a:solidFill>
        </p:grpSpPr>
        <p:sp>
          <p:nvSpPr>
            <p:cNvPr id="557" name="Freeform 19"/>
            <p:cNvSpPr>
              <a:spLocks noEditPoints="1"/>
            </p:cNvSpPr>
            <p:nvPr/>
          </p:nvSpPr>
          <p:spPr bwMode="auto">
            <a:xfrm>
              <a:off x="4473575" y="7819601"/>
              <a:ext cx="539750" cy="542925"/>
            </a:xfrm>
            <a:custGeom>
              <a:avLst/>
              <a:gdLst>
                <a:gd name="T0" fmla="*/ 144 w 144"/>
                <a:gd name="T1" fmla="*/ 82 h 145"/>
                <a:gd name="T2" fmla="*/ 144 w 144"/>
                <a:gd name="T3" fmla="*/ 63 h 145"/>
                <a:gd name="T4" fmla="*/ 127 w 144"/>
                <a:gd name="T5" fmla="*/ 63 h 145"/>
                <a:gd name="T6" fmla="*/ 117 w 144"/>
                <a:gd name="T7" fmla="*/ 40 h 145"/>
                <a:gd name="T8" fmla="*/ 129 w 144"/>
                <a:gd name="T9" fmla="*/ 28 h 145"/>
                <a:gd name="T10" fmla="*/ 116 w 144"/>
                <a:gd name="T11" fmla="*/ 15 h 145"/>
                <a:gd name="T12" fmla="*/ 104 w 144"/>
                <a:gd name="T13" fmla="*/ 27 h 145"/>
                <a:gd name="T14" fmla="*/ 81 w 144"/>
                <a:gd name="T15" fmla="*/ 17 h 145"/>
                <a:gd name="T16" fmla="*/ 81 w 144"/>
                <a:gd name="T17" fmla="*/ 0 h 145"/>
                <a:gd name="T18" fmla="*/ 62 w 144"/>
                <a:gd name="T19" fmla="*/ 0 h 145"/>
                <a:gd name="T20" fmla="*/ 62 w 144"/>
                <a:gd name="T21" fmla="*/ 17 h 145"/>
                <a:gd name="T22" fmla="*/ 39 w 144"/>
                <a:gd name="T23" fmla="*/ 26 h 145"/>
                <a:gd name="T24" fmla="*/ 27 w 144"/>
                <a:gd name="T25" fmla="*/ 15 h 145"/>
                <a:gd name="T26" fmla="*/ 14 w 144"/>
                <a:gd name="T27" fmla="*/ 28 h 145"/>
                <a:gd name="T28" fmla="*/ 25 w 144"/>
                <a:gd name="T29" fmla="*/ 39 h 145"/>
                <a:gd name="T30" fmla="*/ 15 w 144"/>
                <a:gd name="T31" fmla="*/ 63 h 145"/>
                <a:gd name="T32" fmla="*/ 0 w 144"/>
                <a:gd name="T33" fmla="*/ 63 h 145"/>
                <a:gd name="T34" fmla="*/ 0 w 144"/>
                <a:gd name="T35" fmla="*/ 82 h 145"/>
                <a:gd name="T36" fmla="*/ 15 w 144"/>
                <a:gd name="T37" fmla="*/ 82 h 145"/>
                <a:gd name="T38" fmla="*/ 25 w 144"/>
                <a:gd name="T39" fmla="*/ 106 h 145"/>
                <a:gd name="T40" fmla="*/ 14 w 144"/>
                <a:gd name="T41" fmla="*/ 117 h 145"/>
                <a:gd name="T42" fmla="*/ 27 w 144"/>
                <a:gd name="T43" fmla="*/ 130 h 145"/>
                <a:gd name="T44" fmla="*/ 39 w 144"/>
                <a:gd name="T45" fmla="*/ 119 h 145"/>
                <a:gd name="T46" fmla="*/ 62 w 144"/>
                <a:gd name="T47" fmla="*/ 128 h 145"/>
                <a:gd name="T48" fmla="*/ 62 w 144"/>
                <a:gd name="T49" fmla="*/ 145 h 145"/>
                <a:gd name="T50" fmla="*/ 81 w 144"/>
                <a:gd name="T51" fmla="*/ 145 h 145"/>
                <a:gd name="T52" fmla="*/ 81 w 144"/>
                <a:gd name="T53" fmla="*/ 128 h 145"/>
                <a:gd name="T54" fmla="*/ 104 w 144"/>
                <a:gd name="T55" fmla="*/ 118 h 145"/>
                <a:gd name="T56" fmla="*/ 116 w 144"/>
                <a:gd name="T57" fmla="*/ 130 h 145"/>
                <a:gd name="T58" fmla="*/ 129 w 144"/>
                <a:gd name="T59" fmla="*/ 117 h 145"/>
                <a:gd name="T60" fmla="*/ 117 w 144"/>
                <a:gd name="T61" fmla="*/ 105 h 145"/>
                <a:gd name="T62" fmla="*/ 127 w 144"/>
                <a:gd name="T63" fmla="*/ 82 h 145"/>
                <a:gd name="T64" fmla="*/ 144 w 144"/>
                <a:gd name="T65" fmla="*/ 82 h 145"/>
                <a:gd name="T66" fmla="*/ 71 w 144"/>
                <a:gd name="T67" fmla="*/ 120 h 145"/>
                <a:gd name="T68" fmla="*/ 23 w 144"/>
                <a:gd name="T69" fmla="*/ 72 h 145"/>
                <a:gd name="T70" fmla="*/ 71 w 144"/>
                <a:gd name="T71" fmla="*/ 25 h 145"/>
                <a:gd name="T72" fmla="*/ 119 w 144"/>
                <a:gd name="T73" fmla="*/ 72 h 145"/>
                <a:gd name="T74" fmla="*/ 71 w 144"/>
                <a:gd name="T75" fmla="*/ 12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4" h="145">
                  <a:moveTo>
                    <a:pt x="144" y="82"/>
                  </a:moveTo>
                  <a:cubicBezTo>
                    <a:pt x="144" y="63"/>
                    <a:pt x="144" y="63"/>
                    <a:pt x="144" y="63"/>
                  </a:cubicBezTo>
                  <a:cubicBezTo>
                    <a:pt x="127" y="63"/>
                    <a:pt x="127" y="63"/>
                    <a:pt x="127" y="63"/>
                  </a:cubicBezTo>
                  <a:cubicBezTo>
                    <a:pt x="125" y="55"/>
                    <a:pt x="122" y="47"/>
                    <a:pt x="117" y="40"/>
                  </a:cubicBezTo>
                  <a:cubicBezTo>
                    <a:pt x="129" y="28"/>
                    <a:pt x="129" y="28"/>
                    <a:pt x="129" y="28"/>
                  </a:cubicBezTo>
                  <a:cubicBezTo>
                    <a:pt x="116" y="15"/>
                    <a:pt x="116" y="15"/>
                    <a:pt x="116" y="15"/>
                  </a:cubicBezTo>
                  <a:cubicBezTo>
                    <a:pt x="104" y="27"/>
                    <a:pt x="104" y="27"/>
                    <a:pt x="104" y="27"/>
                  </a:cubicBezTo>
                  <a:cubicBezTo>
                    <a:pt x="97" y="22"/>
                    <a:pt x="90" y="18"/>
                    <a:pt x="81" y="17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2" y="17"/>
                    <a:pt x="62" y="17"/>
                    <a:pt x="62" y="17"/>
                  </a:cubicBezTo>
                  <a:cubicBezTo>
                    <a:pt x="54" y="18"/>
                    <a:pt x="46" y="21"/>
                    <a:pt x="39" y="26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0" y="46"/>
                    <a:pt x="17" y="54"/>
                    <a:pt x="15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15" y="82"/>
                    <a:pt x="15" y="82"/>
                    <a:pt x="15" y="82"/>
                  </a:cubicBezTo>
                  <a:cubicBezTo>
                    <a:pt x="17" y="91"/>
                    <a:pt x="20" y="99"/>
                    <a:pt x="25" y="106"/>
                  </a:cubicBezTo>
                  <a:cubicBezTo>
                    <a:pt x="14" y="117"/>
                    <a:pt x="14" y="117"/>
                    <a:pt x="14" y="117"/>
                  </a:cubicBezTo>
                  <a:cubicBezTo>
                    <a:pt x="27" y="130"/>
                    <a:pt x="27" y="130"/>
                    <a:pt x="27" y="130"/>
                  </a:cubicBezTo>
                  <a:cubicBezTo>
                    <a:pt x="39" y="119"/>
                    <a:pt x="39" y="119"/>
                    <a:pt x="39" y="119"/>
                  </a:cubicBezTo>
                  <a:cubicBezTo>
                    <a:pt x="46" y="124"/>
                    <a:pt x="54" y="127"/>
                    <a:pt x="62" y="128"/>
                  </a:cubicBezTo>
                  <a:cubicBezTo>
                    <a:pt x="62" y="145"/>
                    <a:pt x="62" y="145"/>
                    <a:pt x="6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28"/>
                    <a:pt x="81" y="128"/>
                    <a:pt x="81" y="128"/>
                  </a:cubicBezTo>
                  <a:cubicBezTo>
                    <a:pt x="90" y="126"/>
                    <a:pt x="97" y="123"/>
                    <a:pt x="104" y="118"/>
                  </a:cubicBezTo>
                  <a:cubicBezTo>
                    <a:pt x="116" y="130"/>
                    <a:pt x="116" y="130"/>
                    <a:pt x="116" y="130"/>
                  </a:cubicBezTo>
                  <a:cubicBezTo>
                    <a:pt x="129" y="117"/>
                    <a:pt x="129" y="117"/>
                    <a:pt x="129" y="117"/>
                  </a:cubicBezTo>
                  <a:cubicBezTo>
                    <a:pt x="117" y="105"/>
                    <a:pt x="117" y="105"/>
                    <a:pt x="117" y="105"/>
                  </a:cubicBezTo>
                  <a:cubicBezTo>
                    <a:pt x="122" y="98"/>
                    <a:pt x="125" y="90"/>
                    <a:pt x="127" y="82"/>
                  </a:cubicBezTo>
                  <a:lnTo>
                    <a:pt x="144" y="82"/>
                  </a:lnTo>
                  <a:close/>
                  <a:moveTo>
                    <a:pt x="71" y="120"/>
                  </a:moveTo>
                  <a:cubicBezTo>
                    <a:pt x="45" y="120"/>
                    <a:pt x="23" y="99"/>
                    <a:pt x="23" y="72"/>
                  </a:cubicBezTo>
                  <a:cubicBezTo>
                    <a:pt x="23" y="46"/>
                    <a:pt x="45" y="25"/>
                    <a:pt x="71" y="25"/>
                  </a:cubicBezTo>
                  <a:cubicBezTo>
                    <a:pt x="97" y="25"/>
                    <a:pt x="119" y="46"/>
                    <a:pt x="119" y="72"/>
                  </a:cubicBezTo>
                  <a:cubicBezTo>
                    <a:pt x="119" y="99"/>
                    <a:pt x="97" y="120"/>
                    <a:pt x="71" y="1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>
                <a:solidFill>
                  <a:srgbClr val="FFFFFF"/>
                </a:solidFill>
              </a:endParaRPr>
            </a:p>
          </p:txBody>
        </p:sp>
        <p:sp>
          <p:nvSpPr>
            <p:cNvPr id="558" name="Freeform 20"/>
            <p:cNvSpPr>
              <a:spLocks noEditPoints="1"/>
            </p:cNvSpPr>
            <p:nvPr/>
          </p:nvSpPr>
          <p:spPr bwMode="auto">
            <a:xfrm>
              <a:off x="4960938" y="8081538"/>
              <a:ext cx="360363" cy="363538"/>
            </a:xfrm>
            <a:custGeom>
              <a:avLst/>
              <a:gdLst>
                <a:gd name="T0" fmla="*/ 84 w 96"/>
                <a:gd name="T1" fmla="*/ 43 h 97"/>
                <a:gd name="T2" fmla="*/ 96 w 96"/>
                <a:gd name="T3" fmla="*/ 38 h 97"/>
                <a:gd name="T4" fmla="*/ 90 w 96"/>
                <a:gd name="T5" fmla="*/ 23 h 97"/>
                <a:gd name="T6" fmla="*/ 78 w 96"/>
                <a:gd name="T7" fmla="*/ 28 h 97"/>
                <a:gd name="T8" fmla="*/ 69 w 96"/>
                <a:gd name="T9" fmla="*/ 19 h 97"/>
                <a:gd name="T10" fmla="*/ 75 w 96"/>
                <a:gd name="T11" fmla="*/ 7 h 97"/>
                <a:gd name="T12" fmla="*/ 60 w 96"/>
                <a:gd name="T13" fmla="*/ 1 h 97"/>
                <a:gd name="T14" fmla="*/ 55 w 96"/>
                <a:gd name="T15" fmla="*/ 13 h 97"/>
                <a:gd name="T16" fmla="*/ 42 w 96"/>
                <a:gd name="T17" fmla="*/ 12 h 97"/>
                <a:gd name="T18" fmla="*/ 38 w 96"/>
                <a:gd name="T19" fmla="*/ 0 h 97"/>
                <a:gd name="T20" fmla="*/ 26 w 96"/>
                <a:gd name="T21" fmla="*/ 5 h 97"/>
                <a:gd name="T22" fmla="*/ 23 w 96"/>
                <a:gd name="T23" fmla="*/ 6 h 97"/>
                <a:gd name="T24" fmla="*/ 27 w 96"/>
                <a:gd name="T25" fmla="*/ 18 h 97"/>
                <a:gd name="T26" fmla="*/ 18 w 96"/>
                <a:gd name="T27" fmla="*/ 27 h 97"/>
                <a:gd name="T28" fmla="*/ 7 w 96"/>
                <a:gd name="T29" fmla="*/ 22 h 97"/>
                <a:gd name="T30" fmla="*/ 0 w 96"/>
                <a:gd name="T31" fmla="*/ 37 h 97"/>
                <a:gd name="T32" fmla="*/ 12 w 96"/>
                <a:gd name="T33" fmla="*/ 41 h 97"/>
                <a:gd name="T34" fmla="*/ 11 w 96"/>
                <a:gd name="T35" fmla="*/ 54 h 97"/>
                <a:gd name="T36" fmla="*/ 0 w 96"/>
                <a:gd name="T37" fmla="*/ 59 h 97"/>
                <a:gd name="T38" fmla="*/ 6 w 96"/>
                <a:gd name="T39" fmla="*/ 74 h 97"/>
                <a:gd name="T40" fmla="*/ 17 w 96"/>
                <a:gd name="T41" fmla="*/ 69 h 97"/>
                <a:gd name="T42" fmla="*/ 26 w 96"/>
                <a:gd name="T43" fmla="*/ 78 h 97"/>
                <a:gd name="T44" fmla="*/ 21 w 96"/>
                <a:gd name="T45" fmla="*/ 90 h 97"/>
                <a:gd name="T46" fmla="*/ 36 w 96"/>
                <a:gd name="T47" fmla="*/ 96 h 97"/>
                <a:gd name="T48" fmla="*/ 41 w 96"/>
                <a:gd name="T49" fmla="*/ 84 h 97"/>
                <a:gd name="T50" fmla="*/ 53 w 96"/>
                <a:gd name="T51" fmla="*/ 84 h 97"/>
                <a:gd name="T52" fmla="*/ 58 w 96"/>
                <a:gd name="T53" fmla="*/ 97 h 97"/>
                <a:gd name="T54" fmla="*/ 73 w 96"/>
                <a:gd name="T55" fmla="*/ 91 h 97"/>
                <a:gd name="T56" fmla="*/ 68 w 96"/>
                <a:gd name="T57" fmla="*/ 78 h 97"/>
                <a:gd name="T58" fmla="*/ 77 w 96"/>
                <a:gd name="T59" fmla="*/ 70 h 97"/>
                <a:gd name="T60" fmla="*/ 89 w 96"/>
                <a:gd name="T61" fmla="*/ 75 h 97"/>
                <a:gd name="T62" fmla="*/ 91 w 96"/>
                <a:gd name="T63" fmla="*/ 71 h 97"/>
                <a:gd name="T64" fmla="*/ 96 w 96"/>
                <a:gd name="T65" fmla="*/ 61 h 97"/>
                <a:gd name="T66" fmla="*/ 83 w 96"/>
                <a:gd name="T67" fmla="*/ 55 h 97"/>
                <a:gd name="T68" fmla="*/ 84 w 96"/>
                <a:gd name="T69" fmla="*/ 43 h 97"/>
                <a:gd name="T70" fmla="*/ 58 w 96"/>
                <a:gd name="T71" fmla="*/ 53 h 97"/>
                <a:gd name="T72" fmla="*/ 43 w 96"/>
                <a:gd name="T73" fmla="*/ 59 h 97"/>
                <a:gd name="T74" fmla="*/ 37 w 96"/>
                <a:gd name="T75" fmla="*/ 44 h 97"/>
                <a:gd name="T76" fmla="*/ 52 w 96"/>
                <a:gd name="T77" fmla="*/ 38 h 97"/>
                <a:gd name="T78" fmla="*/ 58 w 96"/>
                <a:gd name="T79" fmla="*/ 53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6" h="97">
                  <a:moveTo>
                    <a:pt x="84" y="43"/>
                  </a:moveTo>
                  <a:cubicBezTo>
                    <a:pt x="96" y="38"/>
                    <a:pt x="96" y="38"/>
                    <a:pt x="96" y="38"/>
                  </a:cubicBezTo>
                  <a:cubicBezTo>
                    <a:pt x="90" y="23"/>
                    <a:pt x="90" y="23"/>
                    <a:pt x="90" y="23"/>
                  </a:cubicBezTo>
                  <a:cubicBezTo>
                    <a:pt x="78" y="28"/>
                    <a:pt x="78" y="28"/>
                    <a:pt x="78" y="28"/>
                  </a:cubicBezTo>
                  <a:cubicBezTo>
                    <a:pt x="76" y="25"/>
                    <a:pt x="73" y="22"/>
                    <a:pt x="69" y="19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60" y="1"/>
                    <a:pt x="60" y="1"/>
                    <a:pt x="60" y="1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1" y="12"/>
                    <a:pt x="46" y="12"/>
                    <a:pt x="42" y="12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4" y="20"/>
                    <a:pt x="21" y="23"/>
                    <a:pt x="18" y="27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1" y="46"/>
                    <a:pt x="11" y="50"/>
                    <a:pt x="11" y="54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20" y="73"/>
                    <a:pt x="23" y="76"/>
                    <a:pt x="26" y="78"/>
                  </a:cubicBezTo>
                  <a:cubicBezTo>
                    <a:pt x="21" y="90"/>
                    <a:pt x="21" y="90"/>
                    <a:pt x="21" y="90"/>
                  </a:cubicBezTo>
                  <a:cubicBezTo>
                    <a:pt x="36" y="96"/>
                    <a:pt x="36" y="96"/>
                    <a:pt x="36" y="96"/>
                  </a:cubicBezTo>
                  <a:cubicBezTo>
                    <a:pt x="41" y="84"/>
                    <a:pt x="41" y="84"/>
                    <a:pt x="41" y="84"/>
                  </a:cubicBezTo>
                  <a:cubicBezTo>
                    <a:pt x="45" y="85"/>
                    <a:pt x="49" y="85"/>
                    <a:pt x="53" y="84"/>
                  </a:cubicBezTo>
                  <a:cubicBezTo>
                    <a:pt x="58" y="97"/>
                    <a:pt x="58" y="97"/>
                    <a:pt x="58" y="97"/>
                  </a:cubicBezTo>
                  <a:cubicBezTo>
                    <a:pt x="73" y="91"/>
                    <a:pt x="73" y="91"/>
                    <a:pt x="73" y="91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72" y="76"/>
                    <a:pt x="75" y="73"/>
                    <a:pt x="77" y="70"/>
                  </a:cubicBezTo>
                  <a:cubicBezTo>
                    <a:pt x="89" y="75"/>
                    <a:pt x="89" y="75"/>
                    <a:pt x="89" y="75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6" y="61"/>
                    <a:pt x="96" y="61"/>
                    <a:pt x="96" y="61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4" y="51"/>
                    <a:pt x="84" y="47"/>
                    <a:pt x="84" y="43"/>
                  </a:cubicBezTo>
                  <a:close/>
                  <a:moveTo>
                    <a:pt x="58" y="53"/>
                  </a:moveTo>
                  <a:cubicBezTo>
                    <a:pt x="55" y="59"/>
                    <a:pt x="49" y="61"/>
                    <a:pt x="43" y="59"/>
                  </a:cubicBezTo>
                  <a:cubicBezTo>
                    <a:pt x="37" y="56"/>
                    <a:pt x="35" y="50"/>
                    <a:pt x="37" y="44"/>
                  </a:cubicBezTo>
                  <a:cubicBezTo>
                    <a:pt x="40" y="38"/>
                    <a:pt x="46" y="35"/>
                    <a:pt x="52" y="38"/>
                  </a:cubicBezTo>
                  <a:cubicBezTo>
                    <a:pt x="58" y="40"/>
                    <a:pt x="60" y="47"/>
                    <a:pt x="58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>
                <a:solidFill>
                  <a:srgbClr val="FFFFFF"/>
                </a:solidFill>
              </a:endParaRPr>
            </a:p>
          </p:txBody>
        </p:sp>
        <p:sp>
          <p:nvSpPr>
            <p:cNvPr id="559" name="Freeform 22"/>
            <p:cNvSpPr>
              <a:spLocks noEditPoints="1"/>
            </p:cNvSpPr>
            <p:nvPr/>
          </p:nvSpPr>
          <p:spPr bwMode="auto">
            <a:xfrm>
              <a:off x="4570413" y="7924373"/>
              <a:ext cx="338138" cy="333375"/>
            </a:xfrm>
            <a:custGeom>
              <a:avLst/>
              <a:gdLst>
                <a:gd name="T0" fmla="*/ 45 w 90"/>
                <a:gd name="T1" fmla="*/ 0 h 89"/>
                <a:gd name="T2" fmla="*/ 0 w 90"/>
                <a:gd name="T3" fmla="*/ 44 h 89"/>
                <a:gd name="T4" fmla="*/ 45 w 90"/>
                <a:gd name="T5" fmla="*/ 89 h 89"/>
                <a:gd name="T6" fmla="*/ 90 w 90"/>
                <a:gd name="T7" fmla="*/ 44 h 89"/>
                <a:gd name="T8" fmla="*/ 45 w 90"/>
                <a:gd name="T9" fmla="*/ 0 h 89"/>
                <a:gd name="T10" fmla="*/ 45 w 90"/>
                <a:gd name="T11" fmla="*/ 70 h 89"/>
                <a:gd name="T12" fmla="*/ 20 w 90"/>
                <a:gd name="T13" fmla="*/ 44 h 89"/>
                <a:gd name="T14" fmla="*/ 45 w 90"/>
                <a:gd name="T15" fmla="*/ 19 h 89"/>
                <a:gd name="T16" fmla="*/ 70 w 90"/>
                <a:gd name="T17" fmla="*/ 44 h 89"/>
                <a:gd name="T18" fmla="*/ 45 w 90"/>
                <a:gd name="T19" fmla="*/ 7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9">
                  <a:moveTo>
                    <a:pt x="45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0" y="69"/>
                    <a:pt x="20" y="89"/>
                    <a:pt x="45" y="89"/>
                  </a:cubicBezTo>
                  <a:cubicBezTo>
                    <a:pt x="70" y="89"/>
                    <a:pt x="90" y="69"/>
                    <a:pt x="90" y="44"/>
                  </a:cubicBezTo>
                  <a:cubicBezTo>
                    <a:pt x="90" y="20"/>
                    <a:pt x="70" y="0"/>
                    <a:pt x="45" y="0"/>
                  </a:cubicBezTo>
                  <a:close/>
                  <a:moveTo>
                    <a:pt x="45" y="70"/>
                  </a:moveTo>
                  <a:cubicBezTo>
                    <a:pt x="31" y="70"/>
                    <a:pt x="20" y="58"/>
                    <a:pt x="20" y="44"/>
                  </a:cubicBezTo>
                  <a:cubicBezTo>
                    <a:pt x="20" y="31"/>
                    <a:pt x="31" y="19"/>
                    <a:pt x="45" y="19"/>
                  </a:cubicBezTo>
                  <a:cubicBezTo>
                    <a:pt x="59" y="19"/>
                    <a:pt x="70" y="31"/>
                    <a:pt x="70" y="44"/>
                  </a:cubicBezTo>
                  <a:cubicBezTo>
                    <a:pt x="70" y="58"/>
                    <a:pt x="59" y="70"/>
                    <a:pt x="45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>
                <a:solidFill>
                  <a:srgbClr val="FFFFFF"/>
                </a:solidFill>
              </a:endParaRPr>
            </a:p>
          </p:txBody>
        </p:sp>
      </p:grpSp>
      <p:grpSp>
        <p:nvGrpSpPr>
          <p:cNvPr id="560" name="Group 559"/>
          <p:cNvGrpSpPr/>
          <p:nvPr/>
        </p:nvGrpSpPr>
        <p:grpSpPr>
          <a:xfrm>
            <a:off x="4170397" y="2973473"/>
            <a:ext cx="375205" cy="276838"/>
            <a:chOff x="4473575" y="7819601"/>
            <a:chExt cx="847726" cy="625475"/>
          </a:xfrm>
          <a:solidFill>
            <a:schemeClr val="bg2">
              <a:lumMod val="50000"/>
            </a:schemeClr>
          </a:solidFill>
        </p:grpSpPr>
        <p:sp>
          <p:nvSpPr>
            <p:cNvPr id="561" name="Freeform 19"/>
            <p:cNvSpPr>
              <a:spLocks noEditPoints="1"/>
            </p:cNvSpPr>
            <p:nvPr/>
          </p:nvSpPr>
          <p:spPr bwMode="auto">
            <a:xfrm>
              <a:off x="4473575" y="7819601"/>
              <a:ext cx="539750" cy="542925"/>
            </a:xfrm>
            <a:custGeom>
              <a:avLst/>
              <a:gdLst>
                <a:gd name="T0" fmla="*/ 144 w 144"/>
                <a:gd name="T1" fmla="*/ 82 h 145"/>
                <a:gd name="T2" fmla="*/ 144 w 144"/>
                <a:gd name="T3" fmla="*/ 63 h 145"/>
                <a:gd name="T4" fmla="*/ 127 w 144"/>
                <a:gd name="T5" fmla="*/ 63 h 145"/>
                <a:gd name="T6" fmla="*/ 117 w 144"/>
                <a:gd name="T7" fmla="*/ 40 h 145"/>
                <a:gd name="T8" fmla="*/ 129 w 144"/>
                <a:gd name="T9" fmla="*/ 28 h 145"/>
                <a:gd name="T10" fmla="*/ 116 w 144"/>
                <a:gd name="T11" fmla="*/ 15 h 145"/>
                <a:gd name="T12" fmla="*/ 104 w 144"/>
                <a:gd name="T13" fmla="*/ 27 h 145"/>
                <a:gd name="T14" fmla="*/ 81 w 144"/>
                <a:gd name="T15" fmla="*/ 17 h 145"/>
                <a:gd name="T16" fmla="*/ 81 w 144"/>
                <a:gd name="T17" fmla="*/ 0 h 145"/>
                <a:gd name="T18" fmla="*/ 62 w 144"/>
                <a:gd name="T19" fmla="*/ 0 h 145"/>
                <a:gd name="T20" fmla="*/ 62 w 144"/>
                <a:gd name="T21" fmla="*/ 17 h 145"/>
                <a:gd name="T22" fmla="*/ 39 w 144"/>
                <a:gd name="T23" fmla="*/ 26 h 145"/>
                <a:gd name="T24" fmla="*/ 27 w 144"/>
                <a:gd name="T25" fmla="*/ 15 h 145"/>
                <a:gd name="T26" fmla="*/ 14 w 144"/>
                <a:gd name="T27" fmla="*/ 28 h 145"/>
                <a:gd name="T28" fmla="*/ 25 w 144"/>
                <a:gd name="T29" fmla="*/ 39 h 145"/>
                <a:gd name="T30" fmla="*/ 15 w 144"/>
                <a:gd name="T31" fmla="*/ 63 h 145"/>
                <a:gd name="T32" fmla="*/ 0 w 144"/>
                <a:gd name="T33" fmla="*/ 63 h 145"/>
                <a:gd name="T34" fmla="*/ 0 w 144"/>
                <a:gd name="T35" fmla="*/ 82 h 145"/>
                <a:gd name="T36" fmla="*/ 15 w 144"/>
                <a:gd name="T37" fmla="*/ 82 h 145"/>
                <a:gd name="T38" fmla="*/ 25 w 144"/>
                <a:gd name="T39" fmla="*/ 106 h 145"/>
                <a:gd name="T40" fmla="*/ 14 w 144"/>
                <a:gd name="T41" fmla="*/ 117 h 145"/>
                <a:gd name="T42" fmla="*/ 27 w 144"/>
                <a:gd name="T43" fmla="*/ 130 h 145"/>
                <a:gd name="T44" fmla="*/ 39 w 144"/>
                <a:gd name="T45" fmla="*/ 119 h 145"/>
                <a:gd name="T46" fmla="*/ 62 w 144"/>
                <a:gd name="T47" fmla="*/ 128 h 145"/>
                <a:gd name="T48" fmla="*/ 62 w 144"/>
                <a:gd name="T49" fmla="*/ 145 h 145"/>
                <a:gd name="T50" fmla="*/ 81 w 144"/>
                <a:gd name="T51" fmla="*/ 145 h 145"/>
                <a:gd name="T52" fmla="*/ 81 w 144"/>
                <a:gd name="T53" fmla="*/ 128 h 145"/>
                <a:gd name="T54" fmla="*/ 104 w 144"/>
                <a:gd name="T55" fmla="*/ 118 h 145"/>
                <a:gd name="T56" fmla="*/ 116 w 144"/>
                <a:gd name="T57" fmla="*/ 130 h 145"/>
                <a:gd name="T58" fmla="*/ 129 w 144"/>
                <a:gd name="T59" fmla="*/ 117 h 145"/>
                <a:gd name="T60" fmla="*/ 117 w 144"/>
                <a:gd name="T61" fmla="*/ 105 h 145"/>
                <a:gd name="T62" fmla="*/ 127 w 144"/>
                <a:gd name="T63" fmla="*/ 82 h 145"/>
                <a:gd name="T64" fmla="*/ 144 w 144"/>
                <a:gd name="T65" fmla="*/ 82 h 145"/>
                <a:gd name="T66" fmla="*/ 71 w 144"/>
                <a:gd name="T67" fmla="*/ 120 h 145"/>
                <a:gd name="T68" fmla="*/ 23 w 144"/>
                <a:gd name="T69" fmla="*/ 72 h 145"/>
                <a:gd name="T70" fmla="*/ 71 w 144"/>
                <a:gd name="T71" fmla="*/ 25 h 145"/>
                <a:gd name="T72" fmla="*/ 119 w 144"/>
                <a:gd name="T73" fmla="*/ 72 h 145"/>
                <a:gd name="T74" fmla="*/ 71 w 144"/>
                <a:gd name="T75" fmla="*/ 12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4" h="145">
                  <a:moveTo>
                    <a:pt x="144" y="82"/>
                  </a:moveTo>
                  <a:cubicBezTo>
                    <a:pt x="144" y="63"/>
                    <a:pt x="144" y="63"/>
                    <a:pt x="144" y="63"/>
                  </a:cubicBezTo>
                  <a:cubicBezTo>
                    <a:pt x="127" y="63"/>
                    <a:pt x="127" y="63"/>
                    <a:pt x="127" y="63"/>
                  </a:cubicBezTo>
                  <a:cubicBezTo>
                    <a:pt x="125" y="55"/>
                    <a:pt x="122" y="47"/>
                    <a:pt x="117" y="40"/>
                  </a:cubicBezTo>
                  <a:cubicBezTo>
                    <a:pt x="129" y="28"/>
                    <a:pt x="129" y="28"/>
                    <a:pt x="129" y="28"/>
                  </a:cubicBezTo>
                  <a:cubicBezTo>
                    <a:pt x="116" y="15"/>
                    <a:pt x="116" y="15"/>
                    <a:pt x="116" y="15"/>
                  </a:cubicBezTo>
                  <a:cubicBezTo>
                    <a:pt x="104" y="27"/>
                    <a:pt x="104" y="27"/>
                    <a:pt x="104" y="27"/>
                  </a:cubicBezTo>
                  <a:cubicBezTo>
                    <a:pt x="97" y="22"/>
                    <a:pt x="90" y="18"/>
                    <a:pt x="81" y="17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2" y="17"/>
                    <a:pt x="62" y="17"/>
                    <a:pt x="62" y="17"/>
                  </a:cubicBezTo>
                  <a:cubicBezTo>
                    <a:pt x="54" y="18"/>
                    <a:pt x="46" y="21"/>
                    <a:pt x="39" y="26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0" y="46"/>
                    <a:pt x="17" y="54"/>
                    <a:pt x="15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15" y="82"/>
                    <a:pt x="15" y="82"/>
                    <a:pt x="15" y="82"/>
                  </a:cubicBezTo>
                  <a:cubicBezTo>
                    <a:pt x="17" y="91"/>
                    <a:pt x="20" y="99"/>
                    <a:pt x="25" y="106"/>
                  </a:cubicBezTo>
                  <a:cubicBezTo>
                    <a:pt x="14" y="117"/>
                    <a:pt x="14" y="117"/>
                    <a:pt x="14" y="117"/>
                  </a:cubicBezTo>
                  <a:cubicBezTo>
                    <a:pt x="27" y="130"/>
                    <a:pt x="27" y="130"/>
                    <a:pt x="27" y="130"/>
                  </a:cubicBezTo>
                  <a:cubicBezTo>
                    <a:pt x="39" y="119"/>
                    <a:pt x="39" y="119"/>
                    <a:pt x="39" y="119"/>
                  </a:cubicBezTo>
                  <a:cubicBezTo>
                    <a:pt x="46" y="124"/>
                    <a:pt x="54" y="127"/>
                    <a:pt x="62" y="128"/>
                  </a:cubicBezTo>
                  <a:cubicBezTo>
                    <a:pt x="62" y="145"/>
                    <a:pt x="62" y="145"/>
                    <a:pt x="6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28"/>
                    <a:pt x="81" y="128"/>
                    <a:pt x="81" y="128"/>
                  </a:cubicBezTo>
                  <a:cubicBezTo>
                    <a:pt x="90" y="126"/>
                    <a:pt x="97" y="123"/>
                    <a:pt x="104" y="118"/>
                  </a:cubicBezTo>
                  <a:cubicBezTo>
                    <a:pt x="116" y="130"/>
                    <a:pt x="116" y="130"/>
                    <a:pt x="116" y="130"/>
                  </a:cubicBezTo>
                  <a:cubicBezTo>
                    <a:pt x="129" y="117"/>
                    <a:pt x="129" y="117"/>
                    <a:pt x="129" y="117"/>
                  </a:cubicBezTo>
                  <a:cubicBezTo>
                    <a:pt x="117" y="105"/>
                    <a:pt x="117" y="105"/>
                    <a:pt x="117" y="105"/>
                  </a:cubicBezTo>
                  <a:cubicBezTo>
                    <a:pt x="122" y="98"/>
                    <a:pt x="125" y="90"/>
                    <a:pt x="127" y="82"/>
                  </a:cubicBezTo>
                  <a:lnTo>
                    <a:pt x="144" y="82"/>
                  </a:lnTo>
                  <a:close/>
                  <a:moveTo>
                    <a:pt x="71" y="120"/>
                  </a:moveTo>
                  <a:cubicBezTo>
                    <a:pt x="45" y="120"/>
                    <a:pt x="23" y="99"/>
                    <a:pt x="23" y="72"/>
                  </a:cubicBezTo>
                  <a:cubicBezTo>
                    <a:pt x="23" y="46"/>
                    <a:pt x="45" y="25"/>
                    <a:pt x="71" y="25"/>
                  </a:cubicBezTo>
                  <a:cubicBezTo>
                    <a:pt x="97" y="25"/>
                    <a:pt x="119" y="46"/>
                    <a:pt x="119" y="72"/>
                  </a:cubicBezTo>
                  <a:cubicBezTo>
                    <a:pt x="119" y="99"/>
                    <a:pt x="97" y="120"/>
                    <a:pt x="71" y="1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>
                <a:solidFill>
                  <a:srgbClr val="FFFFFF"/>
                </a:solidFill>
              </a:endParaRPr>
            </a:p>
          </p:txBody>
        </p:sp>
        <p:sp>
          <p:nvSpPr>
            <p:cNvPr id="562" name="Freeform 20"/>
            <p:cNvSpPr>
              <a:spLocks noEditPoints="1"/>
            </p:cNvSpPr>
            <p:nvPr/>
          </p:nvSpPr>
          <p:spPr bwMode="auto">
            <a:xfrm>
              <a:off x="4960938" y="8081538"/>
              <a:ext cx="360363" cy="363538"/>
            </a:xfrm>
            <a:custGeom>
              <a:avLst/>
              <a:gdLst>
                <a:gd name="T0" fmla="*/ 84 w 96"/>
                <a:gd name="T1" fmla="*/ 43 h 97"/>
                <a:gd name="T2" fmla="*/ 96 w 96"/>
                <a:gd name="T3" fmla="*/ 38 h 97"/>
                <a:gd name="T4" fmla="*/ 90 w 96"/>
                <a:gd name="T5" fmla="*/ 23 h 97"/>
                <a:gd name="T6" fmla="*/ 78 w 96"/>
                <a:gd name="T7" fmla="*/ 28 h 97"/>
                <a:gd name="T8" fmla="*/ 69 w 96"/>
                <a:gd name="T9" fmla="*/ 19 h 97"/>
                <a:gd name="T10" fmla="*/ 75 w 96"/>
                <a:gd name="T11" fmla="*/ 7 h 97"/>
                <a:gd name="T12" fmla="*/ 60 w 96"/>
                <a:gd name="T13" fmla="*/ 1 h 97"/>
                <a:gd name="T14" fmla="*/ 55 w 96"/>
                <a:gd name="T15" fmla="*/ 13 h 97"/>
                <a:gd name="T16" fmla="*/ 42 w 96"/>
                <a:gd name="T17" fmla="*/ 12 h 97"/>
                <a:gd name="T18" fmla="*/ 38 w 96"/>
                <a:gd name="T19" fmla="*/ 0 h 97"/>
                <a:gd name="T20" fmla="*/ 26 w 96"/>
                <a:gd name="T21" fmla="*/ 5 h 97"/>
                <a:gd name="T22" fmla="*/ 23 w 96"/>
                <a:gd name="T23" fmla="*/ 6 h 97"/>
                <a:gd name="T24" fmla="*/ 27 w 96"/>
                <a:gd name="T25" fmla="*/ 18 h 97"/>
                <a:gd name="T26" fmla="*/ 18 w 96"/>
                <a:gd name="T27" fmla="*/ 27 h 97"/>
                <a:gd name="T28" fmla="*/ 7 w 96"/>
                <a:gd name="T29" fmla="*/ 22 h 97"/>
                <a:gd name="T30" fmla="*/ 0 w 96"/>
                <a:gd name="T31" fmla="*/ 37 h 97"/>
                <a:gd name="T32" fmla="*/ 12 w 96"/>
                <a:gd name="T33" fmla="*/ 41 h 97"/>
                <a:gd name="T34" fmla="*/ 11 w 96"/>
                <a:gd name="T35" fmla="*/ 54 h 97"/>
                <a:gd name="T36" fmla="*/ 0 w 96"/>
                <a:gd name="T37" fmla="*/ 59 h 97"/>
                <a:gd name="T38" fmla="*/ 6 w 96"/>
                <a:gd name="T39" fmla="*/ 74 h 97"/>
                <a:gd name="T40" fmla="*/ 17 w 96"/>
                <a:gd name="T41" fmla="*/ 69 h 97"/>
                <a:gd name="T42" fmla="*/ 26 w 96"/>
                <a:gd name="T43" fmla="*/ 78 h 97"/>
                <a:gd name="T44" fmla="*/ 21 w 96"/>
                <a:gd name="T45" fmla="*/ 90 h 97"/>
                <a:gd name="T46" fmla="*/ 36 w 96"/>
                <a:gd name="T47" fmla="*/ 96 h 97"/>
                <a:gd name="T48" fmla="*/ 41 w 96"/>
                <a:gd name="T49" fmla="*/ 84 h 97"/>
                <a:gd name="T50" fmla="*/ 53 w 96"/>
                <a:gd name="T51" fmla="*/ 84 h 97"/>
                <a:gd name="T52" fmla="*/ 58 w 96"/>
                <a:gd name="T53" fmla="*/ 97 h 97"/>
                <a:gd name="T54" fmla="*/ 73 w 96"/>
                <a:gd name="T55" fmla="*/ 91 h 97"/>
                <a:gd name="T56" fmla="*/ 68 w 96"/>
                <a:gd name="T57" fmla="*/ 78 h 97"/>
                <a:gd name="T58" fmla="*/ 77 w 96"/>
                <a:gd name="T59" fmla="*/ 70 h 97"/>
                <a:gd name="T60" fmla="*/ 89 w 96"/>
                <a:gd name="T61" fmla="*/ 75 h 97"/>
                <a:gd name="T62" fmla="*/ 91 w 96"/>
                <a:gd name="T63" fmla="*/ 71 h 97"/>
                <a:gd name="T64" fmla="*/ 96 w 96"/>
                <a:gd name="T65" fmla="*/ 61 h 97"/>
                <a:gd name="T66" fmla="*/ 83 w 96"/>
                <a:gd name="T67" fmla="*/ 55 h 97"/>
                <a:gd name="T68" fmla="*/ 84 w 96"/>
                <a:gd name="T69" fmla="*/ 43 h 97"/>
                <a:gd name="T70" fmla="*/ 58 w 96"/>
                <a:gd name="T71" fmla="*/ 53 h 97"/>
                <a:gd name="T72" fmla="*/ 43 w 96"/>
                <a:gd name="T73" fmla="*/ 59 h 97"/>
                <a:gd name="T74" fmla="*/ 37 w 96"/>
                <a:gd name="T75" fmla="*/ 44 h 97"/>
                <a:gd name="T76" fmla="*/ 52 w 96"/>
                <a:gd name="T77" fmla="*/ 38 h 97"/>
                <a:gd name="T78" fmla="*/ 58 w 96"/>
                <a:gd name="T79" fmla="*/ 53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6" h="97">
                  <a:moveTo>
                    <a:pt x="84" y="43"/>
                  </a:moveTo>
                  <a:cubicBezTo>
                    <a:pt x="96" y="38"/>
                    <a:pt x="96" y="38"/>
                    <a:pt x="96" y="38"/>
                  </a:cubicBezTo>
                  <a:cubicBezTo>
                    <a:pt x="90" y="23"/>
                    <a:pt x="90" y="23"/>
                    <a:pt x="90" y="23"/>
                  </a:cubicBezTo>
                  <a:cubicBezTo>
                    <a:pt x="78" y="28"/>
                    <a:pt x="78" y="28"/>
                    <a:pt x="78" y="28"/>
                  </a:cubicBezTo>
                  <a:cubicBezTo>
                    <a:pt x="76" y="25"/>
                    <a:pt x="73" y="22"/>
                    <a:pt x="69" y="19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60" y="1"/>
                    <a:pt x="60" y="1"/>
                    <a:pt x="60" y="1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1" y="12"/>
                    <a:pt x="46" y="12"/>
                    <a:pt x="42" y="12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4" y="20"/>
                    <a:pt x="21" y="23"/>
                    <a:pt x="18" y="27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1" y="46"/>
                    <a:pt x="11" y="50"/>
                    <a:pt x="11" y="54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20" y="73"/>
                    <a:pt x="23" y="76"/>
                    <a:pt x="26" y="78"/>
                  </a:cubicBezTo>
                  <a:cubicBezTo>
                    <a:pt x="21" y="90"/>
                    <a:pt x="21" y="90"/>
                    <a:pt x="21" y="90"/>
                  </a:cubicBezTo>
                  <a:cubicBezTo>
                    <a:pt x="36" y="96"/>
                    <a:pt x="36" y="96"/>
                    <a:pt x="36" y="96"/>
                  </a:cubicBezTo>
                  <a:cubicBezTo>
                    <a:pt x="41" y="84"/>
                    <a:pt x="41" y="84"/>
                    <a:pt x="41" y="84"/>
                  </a:cubicBezTo>
                  <a:cubicBezTo>
                    <a:pt x="45" y="85"/>
                    <a:pt x="49" y="85"/>
                    <a:pt x="53" y="84"/>
                  </a:cubicBezTo>
                  <a:cubicBezTo>
                    <a:pt x="58" y="97"/>
                    <a:pt x="58" y="97"/>
                    <a:pt x="58" y="97"/>
                  </a:cubicBezTo>
                  <a:cubicBezTo>
                    <a:pt x="73" y="91"/>
                    <a:pt x="73" y="91"/>
                    <a:pt x="73" y="91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72" y="76"/>
                    <a:pt x="75" y="73"/>
                    <a:pt x="77" y="70"/>
                  </a:cubicBezTo>
                  <a:cubicBezTo>
                    <a:pt x="89" y="75"/>
                    <a:pt x="89" y="75"/>
                    <a:pt x="89" y="75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6" y="61"/>
                    <a:pt x="96" y="61"/>
                    <a:pt x="96" y="61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4" y="51"/>
                    <a:pt x="84" y="47"/>
                    <a:pt x="84" y="43"/>
                  </a:cubicBezTo>
                  <a:close/>
                  <a:moveTo>
                    <a:pt x="58" y="53"/>
                  </a:moveTo>
                  <a:cubicBezTo>
                    <a:pt x="55" y="59"/>
                    <a:pt x="49" y="61"/>
                    <a:pt x="43" y="59"/>
                  </a:cubicBezTo>
                  <a:cubicBezTo>
                    <a:pt x="37" y="56"/>
                    <a:pt x="35" y="50"/>
                    <a:pt x="37" y="44"/>
                  </a:cubicBezTo>
                  <a:cubicBezTo>
                    <a:pt x="40" y="38"/>
                    <a:pt x="46" y="35"/>
                    <a:pt x="52" y="38"/>
                  </a:cubicBezTo>
                  <a:cubicBezTo>
                    <a:pt x="58" y="40"/>
                    <a:pt x="60" y="47"/>
                    <a:pt x="58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>
                <a:solidFill>
                  <a:srgbClr val="FFFFFF"/>
                </a:solidFill>
              </a:endParaRPr>
            </a:p>
          </p:txBody>
        </p:sp>
        <p:sp>
          <p:nvSpPr>
            <p:cNvPr id="563" name="Freeform 22"/>
            <p:cNvSpPr>
              <a:spLocks noEditPoints="1"/>
            </p:cNvSpPr>
            <p:nvPr/>
          </p:nvSpPr>
          <p:spPr bwMode="auto">
            <a:xfrm>
              <a:off x="4570413" y="7924373"/>
              <a:ext cx="338138" cy="333375"/>
            </a:xfrm>
            <a:custGeom>
              <a:avLst/>
              <a:gdLst>
                <a:gd name="T0" fmla="*/ 45 w 90"/>
                <a:gd name="T1" fmla="*/ 0 h 89"/>
                <a:gd name="T2" fmla="*/ 0 w 90"/>
                <a:gd name="T3" fmla="*/ 44 h 89"/>
                <a:gd name="T4" fmla="*/ 45 w 90"/>
                <a:gd name="T5" fmla="*/ 89 h 89"/>
                <a:gd name="T6" fmla="*/ 90 w 90"/>
                <a:gd name="T7" fmla="*/ 44 h 89"/>
                <a:gd name="T8" fmla="*/ 45 w 90"/>
                <a:gd name="T9" fmla="*/ 0 h 89"/>
                <a:gd name="T10" fmla="*/ 45 w 90"/>
                <a:gd name="T11" fmla="*/ 70 h 89"/>
                <a:gd name="T12" fmla="*/ 20 w 90"/>
                <a:gd name="T13" fmla="*/ 44 h 89"/>
                <a:gd name="T14" fmla="*/ 45 w 90"/>
                <a:gd name="T15" fmla="*/ 19 h 89"/>
                <a:gd name="T16" fmla="*/ 70 w 90"/>
                <a:gd name="T17" fmla="*/ 44 h 89"/>
                <a:gd name="T18" fmla="*/ 45 w 90"/>
                <a:gd name="T19" fmla="*/ 7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9">
                  <a:moveTo>
                    <a:pt x="45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0" y="69"/>
                    <a:pt x="20" y="89"/>
                    <a:pt x="45" y="89"/>
                  </a:cubicBezTo>
                  <a:cubicBezTo>
                    <a:pt x="70" y="89"/>
                    <a:pt x="90" y="69"/>
                    <a:pt x="90" y="44"/>
                  </a:cubicBezTo>
                  <a:cubicBezTo>
                    <a:pt x="90" y="20"/>
                    <a:pt x="70" y="0"/>
                    <a:pt x="45" y="0"/>
                  </a:cubicBezTo>
                  <a:close/>
                  <a:moveTo>
                    <a:pt x="45" y="70"/>
                  </a:moveTo>
                  <a:cubicBezTo>
                    <a:pt x="31" y="70"/>
                    <a:pt x="20" y="58"/>
                    <a:pt x="20" y="44"/>
                  </a:cubicBezTo>
                  <a:cubicBezTo>
                    <a:pt x="20" y="31"/>
                    <a:pt x="31" y="19"/>
                    <a:pt x="45" y="19"/>
                  </a:cubicBezTo>
                  <a:cubicBezTo>
                    <a:pt x="59" y="19"/>
                    <a:pt x="70" y="31"/>
                    <a:pt x="70" y="44"/>
                  </a:cubicBezTo>
                  <a:cubicBezTo>
                    <a:pt x="70" y="58"/>
                    <a:pt x="59" y="70"/>
                    <a:pt x="45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>
                <a:solidFill>
                  <a:srgbClr val="FFFFFF"/>
                </a:solidFill>
              </a:endParaRPr>
            </a:p>
          </p:txBody>
        </p:sp>
      </p:grpSp>
      <p:grpSp>
        <p:nvGrpSpPr>
          <p:cNvPr id="406" name="Group 405"/>
          <p:cNvGrpSpPr/>
          <p:nvPr/>
        </p:nvGrpSpPr>
        <p:grpSpPr>
          <a:xfrm>
            <a:off x="711793" y="1132995"/>
            <a:ext cx="7911791" cy="3015140"/>
            <a:chOff x="1322584" y="1934014"/>
            <a:chExt cx="7913848" cy="3015923"/>
          </a:xfrm>
        </p:grpSpPr>
        <p:grpSp>
          <p:nvGrpSpPr>
            <p:cNvPr id="405" name="Group 404"/>
            <p:cNvGrpSpPr/>
            <p:nvPr/>
          </p:nvGrpSpPr>
          <p:grpSpPr>
            <a:xfrm>
              <a:off x="1322584" y="3988679"/>
              <a:ext cx="2063841" cy="961258"/>
              <a:chOff x="1322584" y="3988679"/>
              <a:chExt cx="2063841" cy="961258"/>
            </a:xfrm>
          </p:grpSpPr>
          <p:sp>
            <p:nvSpPr>
              <p:cNvPr id="378" name="Rounded Rectangle 377"/>
              <p:cNvSpPr/>
              <p:nvPr/>
            </p:nvSpPr>
            <p:spPr>
              <a:xfrm>
                <a:off x="1468997" y="4191594"/>
                <a:ext cx="1524260" cy="749300"/>
              </a:xfrm>
              <a:prstGeom prst="roundRect">
                <a:avLst/>
              </a:prstGeom>
              <a:solidFill>
                <a:schemeClr val="tx2">
                  <a:lumMod val="75000"/>
                  <a:alpha val="92000"/>
                </a:schemeClr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 dirty="0">
                  <a:solidFill>
                    <a:srgbClr val="005073"/>
                  </a:solidFill>
                </a:endParaRPr>
              </a:p>
            </p:txBody>
          </p:sp>
          <p:sp>
            <p:nvSpPr>
              <p:cNvPr id="379" name="Oval 378"/>
              <p:cNvSpPr/>
              <p:nvPr/>
            </p:nvSpPr>
            <p:spPr>
              <a:xfrm>
                <a:off x="1322584" y="3988679"/>
                <a:ext cx="419100" cy="4191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 dirty="0">
                  <a:solidFill>
                    <a:srgbClr val="005073"/>
                  </a:solidFill>
                </a:endParaRPr>
              </a:p>
            </p:txBody>
          </p:sp>
          <p:sp>
            <p:nvSpPr>
              <p:cNvPr id="391" name="Rectangle 390"/>
              <p:cNvSpPr/>
              <p:nvPr/>
            </p:nvSpPr>
            <p:spPr>
              <a:xfrm>
                <a:off x="1334492" y="4021503"/>
                <a:ext cx="396527" cy="3693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799" dirty="0">
                    <a:solidFill>
                      <a:srgbClr val="FFFFFF"/>
                    </a:solidFill>
                    <a:latin typeface="CiscoSansTT" charset="0"/>
                    <a:ea typeface="CiscoSansTT" charset="0"/>
                    <a:cs typeface="CiscoSansTT" charset="0"/>
                  </a:rPr>
                  <a:t>1</a:t>
                </a:r>
              </a:p>
            </p:txBody>
          </p:sp>
          <p:sp>
            <p:nvSpPr>
              <p:cNvPr id="396" name="TextBox 395"/>
              <p:cNvSpPr txBox="1"/>
              <p:nvPr/>
            </p:nvSpPr>
            <p:spPr>
              <a:xfrm>
                <a:off x="1640005" y="4211079"/>
                <a:ext cx="1746420" cy="7388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schemeClr val="bg2"/>
                    </a:solidFill>
                    <a:latin typeface="CiscoSans" charset="0"/>
                    <a:ea typeface="CiscoSans" charset="0"/>
                    <a:cs typeface="CiscoSans" charset="0"/>
                  </a:rPr>
                  <a:t>Automatically </a:t>
                </a:r>
                <a:br>
                  <a:rPr lang="en-US" sz="1050" dirty="0">
                    <a:solidFill>
                      <a:schemeClr val="bg2"/>
                    </a:solidFill>
                    <a:latin typeface="CiscoSans" charset="0"/>
                    <a:ea typeface="CiscoSans" charset="0"/>
                    <a:cs typeface="CiscoSans" charset="0"/>
                  </a:rPr>
                </a:br>
                <a:r>
                  <a:rPr lang="en-US" sz="1050" dirty="0">
                    <a:solidFill>
                      <a:schemeClr val="bg2"/>
                    </a:solidFill>
                    <a:latin typeface="CiscoSans" charset="0"/>
                    <a:ea typeface="CiscoSans" charset="0"/>
                    <a:cs typeface="CiscoSans" charset="0"/>
                  </a:rPr>
                  <a:t>provision </a:t>
                </a:r>
                <a:br>
                  <a:rPr lang="en-US" sz="1050" dirty="0">
                    <a:solidFill>
                      <a:schemeClr val="bg2"/>
                    </a:solidFill>
                    <a:latin typeface="CiscoSans" charset="0"/>
                    <a:ea typeface="CiscoSans" charset="0"/>
                    <a:cs typeface="CiscoSans" charset="0"/>
                  </a:rPr>
                </a:br>
                <a:r>
                  <a:rPr lang="en-US" sz="1050" dirty="0">
                    <a:solidFill>
                      <a:schemeClr val="bg2"/>
                    </a:solidFill>
                    <a:latin typeface="CiscoSans" charset="0"/>
                    <a:ea typeface="CiscoSans" charset="0"/>
                    <a:cs typeface="CiscoSans" charset="0"/>
                  </a:rPr>
                  <a:t>gateways /</a:t>
                </a:r>
              </a:p>
              <a:p>
                <a:r>
                  <a:rPr lang="en-US" sz="1050" dirty="0">
                    <a:solidFill>
                      <a:schemeClr val="bg2"/>
                    </a:solidFill>
                    <a:latin typeface="CiscoSans" charset="0"/>
                    <a:ea typeface="CiscoSans" charset="0"/>
                    <a:cs typeface="CiscoSans" charset="0"/>
                  </a:rPr>
                  <a:t>endpoints</a:t>
                </a:r>
              </a:p>
            </p:txBody>
          </p:sp>
        </p:grpSp>
        <p:grpSp>
          <p:nvGrpSpPr>
            <p:cNvPr id="404" name="Group 403"/>
            <p:cNvGrpSpPr/>
            <p:nvPr/>
          </p:nvGrpSpPr>
          <p:grpSpPr>
            <a:xfrm>
              <a:off x="3350801" y="3987363"/>
              <a:ext cx="1699902" cy="951703"/>
              <a:chOff x="3350801" y="3987363"/>
              <a:chExt cx="1699902" cy="951703"/>
            </a:xfrm>
          </p:grpSpPr>
          <p:sp>
            <p:nvSpPr>
              <p:cNvPr id="380" name="Rounded Rectangle 379"/>
              <p:cNvSpPr/>
              <p:nvPr/>
            </p:nvSpPr>
            <p:spPr>
              <a:xfrm>
                <a:off x="3526443" y="4189766"/>
                <a:ext cx="1524260" cy="749300"/>
              </a:xfrm>
              <a:prstGeom prst="roundRect">
                <a:avLst/>
              </a:prstGeom>
              <a:solidFill>
                <a:schemeClr val="tx2">
                  <a:lumMod val="75000"/>
                  <a:alpha val="92000"/>
                </a:schemeClr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 dirty="0">
                  <a:solidFill>
                    <a:srgbClr val="005073"/>
                  </a:solidFill>
                </a:endParaRPr>
              </a:p>
            </p:txBody>
          </p:sp>
          <p:sp>
            <p:nvSpPr>
              <p:cNvPr id="381" name="Oval 380"/>
              <p:cNvSpPr/>
              <p:nvPr/>
            </p:nvSpPr>
            <p:spPr>
              <a:xfrm>
                <a:off x="3350801" y="3987363"/>
                <a:ext cx="419100" cy="4191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 dirty="0">
                  <a:solidFill>
                    <a:srgbClr val="005073"/>
                  </a:solidFill>
                </a:endParaRPr>
              </a:p>
            </p:txBody>
          </p:sp>
          <p:sp>
            <p:nvSpPr>
              <p:cNvPr id="392" name="Rectangle 391"/>
              <p:cNvSpPr/>
              <p:nvPr/>
            </p:nvSpPr>
            <p:spPr>
              <a:xfrm>
                <a:off x="3363248" y="4018688"/>
                <a:ext cx="388740" cy="3693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799" dirty="0">
                    <a:solidFill>
                      <a:srgbClr val="FFFFFF"/>
                    </a:solidFill>
                    <a:latin typeface="CiscoSansTT" charset="0"/>
                    <a:ea typeface="CiscoSansTT" charset="0"/>
                    <a:cs typeface="CiscoSansTT" charset="0"/>
                  </a:rPr>
                  <a:t>2</a:t>
                </a:r>
              </a:p>
            </p:txBody>
          </p:sp>
          <p:sp>
            <p:nvSpPr>
              <p:cNvPr id="397" name="TextBox 396"/>
              <p:cNvSpPr txBox="1"/>
              <p:nvPr/>
            </p:nvSpPr>
            <p:spPr>
              <a:xfrm>
                <a:off x="3721600" y="4210320"/>
                <a:ext cx="1299443" cy="5772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schemeClr val="bg2"/>
                    </a:solidFill>
                    <a:latin typeface="CiscoSans" charset="0"/>
                    <a:ea typeface="CiscoSans" charset="0"/>
                    <a:cs typeface="CiscoSans" charset="0"/>
                  </a:rPr>
                  <a:t>Securely extract</a:t>
                </a:r>
              </a:p>
              <a:p>
                <a:r>
                  <a:rPr lang="en-US" sz="1050" dirty="0">
                    <a:solidFill>
                      <a:schemeClr val="bg2"/>
                    </a:solidFill>
                    <a:latin typeface="CiscoSans" charset="0"/>
                    <a:ea typeface="CiscoSans" charset="0"/>
                    <a:cs typeface="CiscoSans" charset="0"/>
                  </a:rPr>
                  <a:t>and normalize data</a:t>
                </a:r>
              </a:p>
            </p:txBody>
          </p:sp>
        </p:grpSp>
        <p:grpSp>
          <p:nvGrpSpPr>
            <p:cNvPr id="402" name="Group 401"/>
            <p:cNvGrpSpPr/>
            <p:nvPr/>
          </p:nvGrpSpPr>
          <p:grpSpPr>
            <a:xfrm>
              <a:off x="5446110" y="3641078"/>
              <a:ext cx="1769671" cy="990548"/>
              <a:chOff x="5446110" y="3641078"/>
              <a:chExt cx="1769671" cy="990548"/>
            </a:xfrm>
          </p:grpSpPr>
          <p:sp>
            <p:nvSpPr>
              <p:cNvPr id="382" name="Rounded Rectangle 381"/>
              <p:cNvSpPr/>
              <p:nvPr/>
            </p:nvSpPr>
            <p:spPr>
              <a:xfrm>
                <a:off x="5656846" y="3882326"/>
                <a:ext cx="1524260" cy="749300"/>
              </a:xfrm>
              <a:prstGeom prst="roundRect">
                <a:avLst/>
              </a:prstGeom>
              <a:solidFill>
                <a:schemeClr val="tx2">
                  <a:lumMod val="75000"/>
                  <a:alpha val="92000"/>
                </a:schemeClr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 dirty="0">
                  <a:solidFill>
                    <a:srgbClr val="005073"/>
                  </a:solidFill>
                </a:endParaRPr>
              </a:p>
            </p:txBody>
          </p:sp>
          <p:sp>
            <p:nvSpPr>
              <p:cNvPr id="383" name="Oval 382"/>
              <p:cNvSpPr/>
              <p:nvPr/>
            </p:nvSpPr>
            <p:spPr>
              <a:xfrm>
                <a:off x="5446110" y="3641078"/>
                <a:ext cx="419100" cy="4191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 dirty="0">
                  <a:solidFill>
                    <a:srgbClr val="005073"/>
                  </a:solidFill>
                </a:endParaRPr>
              </a:p>
            </p:txBody>
          </p:sp>
          <p:sp>
            <p:nvSpPr>
              <p:cNvPr id="393" name="Rectangle 392"/>
              <p:cNvSpPr/>
              <p:nvPr/>
            </p:nvSpPr>
            <p:spPr>
              <a:xfrm>
                <a:off x="5459406" y="3684274"/>
                <a:ext cx="394012" cy="3693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799" dirty="0">
                    <a:solidFill>
                      <a:srgbClr val="FFFFFF"/>
                    </a:solidFill>
                    <a:latin typeface="CiscoSansTT" charset="0"/>
                    <a:ea typeface="CiscoSansTT" charset="0"/>
                    <a:cs typeface="CiscoSansTT" charset="0"/>
                  </a:rPr>
                  <a:t>3</a:t>
                </a:r>
              </a:p>
            </p:txBody>
          </p:sp>
          <p:sp>
            <p:nvSpPr>
              <p:cNvPr id="398" name="TextBox 397"/>
              <p:cNvSpPr txBox="1"/>
              <p:nvPr/>
            </p:nvSpPr>
            <p:spPr>
              <a:xfrm>
                <a:off x="5778846" y="3892481"/>
                <a:ext cx="1436935" cy="7388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schemeClr val="bg2"/>
                    </a:solidFill>
                    <a:latin typeface="CiscoSans" charset="0"/>
                    <a:ea typeface="CiscoSans" charset="0"/>
                    <a:cs typeface="CiscoSans" charset="0"/>
                  </a:rPr>
                  <a:t>Enforce data privacy, ownership and security policies</a:t>
                </a:r>
              </a:p>
            </p:txBody>
          </p:sp>
        </p:grpSp>
        <p:grpSp>
          <p:nvGrpSpPr>
            <p:cNvPr id="401" name="Group 400"/>
            <p:cNvGrpSpPr/>
            <p:nvPr/>
          </p:nvGrpSpPr>
          <p:grpSpPr>
            <a:xfrm>
              <a:off x="4269356" y="1979358"/>
              <a:ext cx="1764160" cy="968862"/>
              <a:chOff x="4269356" y="1979358"/>
              <a:chExt cx="1764160" cy="968862"/>
            </a:xfrm>
          </p:grpSpPr>
          <p:sp>
            <p:nvSpPr>
              <p:cNvPr id="384" name="Rounded Rectangle 383"/>
              <p:cNvSpPr/>
              <p:nvPr/>
            </p:nvSpPr>
            <p:spPr>
              <a:xfrm>
                <a:off x="4478373" y="2169779"/>
                <a:ext cx="1524260" cy="749300"/>
              </a:xfrm>
              <a:prstGeom prst="roundRect">
                <a:avLst/>
              </a:prstGeom>
              <a:solidFill>
                <a:schemeClr val="tx2">
                  <a:lumMod val="75000"/>
                  <a:alpha val="92000"/>
                </a:schemeClr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 dirty="0">
                  <a:solidFill>
                    <a:srgbClr val="005073"/>
                  </a:solidFill>
                </a:endParaRPr>
              </a:p>
            </p:txBody>
          </p:sp>
          <p:sp>
            <p:nvSpPr>
              <p:cNvPr id="386" name="Oval 385"/>
              <p:cNvSpPr/>
              <p:nvPr/>
            </p:nvSpPr>
            <p:spPr>
              <a:xfrm>
                <a:off x="4271598" y="1979358"/>
                <a:ext cx="419100" cy="40866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 dirty="0">
                  <a:solidFill>
                    <a:srgbClr val="005073"/>
                  </a:solidFill>
                </a:endParaRPr>
              </a:p>
            </p:txBody>
          </p:sp>
          <p:sp>
            <p:nvSpPr>
              <p:cNvPr id="394" name="Rectangle 393"/>
              <p:cNvSpPr/>
              <p:nvPr/>
            </p:nvSpPr>
            <p:spPr>
              <a:xfrm>
                <a:off x="4269356" y="2005799"/>
                <a:ext cx="406877" cy="3693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799" dirty="0">
                    <a:solidFill>
                      <a:srgbClr val="FFFFFF"/>
                    </a:solidFill>
                    <a:latin typeface="CiscoSansTT" charset="0"/>
                    <a:ea typeface="CiscoSansTT" charset="0"/>
                    <a:cs typeface="CiscoSansTT" charset="0"/>
                  </a:rPr>
                  <a:t>4</a:t>
                </a:r>
              </a:p>
            </p:txBody>
          </p:sp>
          <p:sp>
            <p:nvSpPr>
              <p:cNvPr id="399" name="TextBox 398"/>
              <p:cNvSpPr txBox="1"/>
              <p:nvPr/>
            </p:nvSpPr>
            <p:spPr>
              <a:xfrm>
                <a:off x="4624219" y="2209364"/>
                <a:ext cx="1409297" cy="7388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schemeClr val="bg2"/>
                    </a:solidFill>
                    <a:latin typeface="CiscoSans" charset="0"/>
                    <a:ea typeface="CiscoSans" charset="0"/>
                    <a:cs typeface="CiscoSans" charset="0"/>
                  </a:rPr>
                  <a:t>Execute the rules</a:t>
                </a:r>
              </a:p>
              <a:p>
                <a:r>
                  <a:rPr lang="en-US" sz="1050" dirty="0">
                    <a:solidFill>
                      <a:schemeClr val="bg2"/>
                    </a:solidFill>
                    <a:latin typeface="CiscoSans" charset="0"/>
                    <a:ea typeface="CiscoSans" charset="0"/>
                    <a:cs typeface="CiscoSans" charset="0"/>
                  </a:rPr>
                  <a:t>across the system</a:t>
                </a:r>
              </a:p>
              <a:p>
                <a:r>
                  <a:rPr lang="en-US" sz="1050" dirty="0">
                    <a:solidFill>
                      <a:schemeClr val="bg2"/>
                    </a:solidFill>
                    <a:latin typeface="CiscoSans" charset="0"/>
                    <a:ea typeface="CiscoSans" charset="0"/>
                    <a:cs typeface="CiscoSans" charset="0"/>
                  </a:rPr>
                  <a:t>(biz logic, ops logic)</a:t>
                </a:r>
              </a:p>
            </p:txBody>
          </p:sp>
        </p:grpSp>
        <p:grpSp>
          <p:nvGrpSpPr>
            <p:cNvPr id="403" name="Group 402"/>
            <p:cNvGrpSpPr/>
            <p:nvPr/>
          </p:nvGrpSpPr>
          <p:grpSpPr>
            <a:xfrm>
              <a:off x="7277616" y="1934014"/>
              <a:ext cx="1958816" cy="2497168"/>
              <a:chOff x="7277616" y="1934014"/>
              <a:chExt cx="1958816" cy="2497168"/>
            </a:xfrm>
          </p:grpSpPr>
          <p:sp>
            <p:nvSpPr>
              <p:cNvPr id="388" name="Rounded Rectangle 387"/>
              <p:cNvSpPr/>
              <p:nvPr/>
            </p:nvSpPr>
            <p:spPr>
              <a:xfrm>
                <a:off x="7473267" y="3681882"/>
                <a:ext cx="1524260" cy="749300"/>
              </a:xfrm>
              <a:prstGeom prst="roundRect">
                <a:avLst/>
              </a:prstGeom>
              <a:solidFill>
                <a:schemeClr val="tx2">
                  <a:lumMod val="75000"/>
                  <a:alpha val="92000"/>
                </a:schemeClr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 dirty="0">
                  <a:solidFill>
                    <a:srgbClr val="005073"/>
                  </a:solidFill>
                </a:endParaRPr>
              </a:p>
            </p:txBody>
          </p:sp>
          <p:sp>
            <p:nvSpPr>
              <p:cNvPr id="389" name="Oval 388"/>
              <p:cNvSpPr/>
              <p:nvPr/>
            </p:nvSpPr>
            <p:spPr>
              <a:xfrm>
                <a:off x="7277616" y="3464957"/>
                <a:ext cx="419100" cy="4191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 dirty="0">
                  <a:solidFill>
                    <a:srgbClr val="005073"/>
                  </a:solidFill>
                </a:endParaRPr>
              </a:p>
            </p:txBody>
          </p:sp>
          <p:sp>
            <p:nvSpPr>
              <p:cNvPr id="395" name="Rectangle 394"/>
              <p:cNvSpPr/>
              <p:nvPr/>
            </p:nvSpPr>
            <p:spPr>
              <a:xfrm>
                <a:off x="7277616" y="3505750"/>
                <a:ext cx="412518" cy="3693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799" dirty="0">
                    <a:solidFill>
                      <a:srgbClr val="FFFFFF"/>
                    </a:solidFill>
                    <a:latin typeface="CiscoSansTT" charset="0"/>
                    <a:ea typeface="CiscoSansTT" charset="0"/>
                    <a:cs typeface="CiscoSansTT" charset="0"/>
                  </a:rPr>
                  <a:t>5</a:t>
                </a:r>
              </a:p>
            </p:txBody>
          </p:sp>
          <p:sp>
            <p:nvSpPr>
              <p:cNvPr id="400" name="TextBox 399"/>
              <p:cNvSpPr txBox="1"/>
              <p:nvPr/>
            </p:nvSpPr>
            <p:spPr>
              <a:xfrm>
                <a:off x="7628790" y="3745733"/>
                <a:ext cx="1380566" cy="430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schemeClr val="bg2"/>
                    </a:solidFill>
                    <a:latin typeface="CiscoSans" charset="0"/>
                    <a:ea typeface="CiscoSans" charset="0"/>
                    <a:cs typeface="CiscoSans" charset="0"/>
                  </a:rPr>
                  <a:t>Visualization and intuitive UI</a:t>
                </a:r>
              </a:p>
            </p:txBody>
          </p:sp>
          <p:sp>
            <p:nvSpPr>
              <p:cNvPr id="390" name="Rounded Rectangle 389"/>
              <p:cNvSpPr/>
              <p:nvPr/>
            </p:nvSpPr>
            <p:spPr>
              <a:xfrm>
                <a:off x="7473267" y="2175596"/>
                <a:ext cx="1524260" cy="749300"/>
              </a:xfrm>
              <a:prstGeom prst="roundRect">
                <a:avLst/>
              </a:prstGeom>
              <a:solidFill>
                <a:schemeClr val="tx2">
                  <a:lumMod val="75000"/>
                  <a:alpha val="92000"/>
                </a:schemeClr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 dirty="0">
                  <a:solidFill>
                    <a:srgbClr val="005073"/>
                  </a:solidFill>
                </a:endParaRPr>
              </a:p>
            </p:txBody>
          </p:sp>
          <p:sp>
            <p:nvSpPr>
              <p:cNvPr id="407" name="Oval 406"/>
              <p:cNvSpPr/>
              <p:nvPr/>
            </p:nvSpPr>
            <p:spPr>
              <a:xfrm>
                <a:off x="7277616" y="1934014"/>
                <a:ext cx="419100" cy="4191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799" dirty="0">
                    <a:solidFill>
                      <a:schemeClr val="bg2"/>
                    </a:solidFill>
                    <a:latin typeface="CiscoSansTT" charset="0"/>
                    <a:ea typeface="CiscoSansTT" charset="0"/>
                    <a:cs typeface="CiscoSansTT" charset="0"/>
                  </a:rPr>
                  <a:t>6</a:t>
                </a:r>
              </a:p>
            </p:txBody>
          </p:sp>
          <p:sp>
            <p:nvSpPr>
              <p:cNvPr id="408" name="TextBox 407"/>
              <p:cNvSpPr txBox="1"/>
              <p:nvPr/>
            </p:nvSpPr>
            <p:spPr>
              <a:xfrm>
                <a:off x="7628506" y="2198138"/>
                <a:ext cx="1607926" cy="5772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schemeClr val="bg2"/>
                    </a:solidFill>
                    <a:latin typeface="CiscoSans" charset="0"/>
                    <a:ea typeface="CiscoSans" charset="0"/>
                    <a:cs typeface="CiscoSans" charset="0"/>
                  </a:rPr>
                  <a:t>Securely move </a:t>
                </a:r>
                <a:br>
                  <a:rPr lang="en-US" sz="1050" dirty="0">
                    <a:solidFill>
                      <a:schemeClr val="bg2"/>
                    </a:solidFill>
                    <a:latin typeface="CiscoSans" charset="0"/>
                    <a:ea typeface="CiscoSans" charset="0"/>
                    <a:cs typeface="CiscoSans" charset="0"/>
                  </a:rPr>
                </a:br>
                <a:r>
                  <a:rPr lang="en-US" sz="1050" dirty="0">
                    <a:solidFill>
                      <a:schemeClr val="bg2"/>
                    </a:solidFill>
                    <a:latin typeface="CiscoSans" charset="0"/>
                    <a:ea typeface="CiscoSans" charset="0"/>
                    <a:cs typeface="CiscoSans" charset="0"/>
                  </a:rPr>
                  <a:t>‘right’ data to </a:t>
                </a:r>
                <a:br>
                  <a:rPr lang="en-US" sz="1050" dirty="0">
                    <a:solidFill>
                      <a:schemeClr val="bg2"/>
                    </a:solidFill>
                    <a:latin typeface="CiscoSans" charset="0"/>
                    <a:ea typeface="CiscoSans" charset="0"/>
                    <a:cs typeface="CiscoSans" charset="0"/>
                  </a:rPr>
                </a:br>
                <a:r>
                  <a:rPr lang="en-US" sz="1050" dirty="0">
                    <a:solidFill>
                      <a:schemeClr val="bg2"/>
                    </a:solidFill>
                    <a:latin typeface="CiscoSans" charset="0"/>
                    <a:ea typeface="CiscoSans" charset="0"/>
                    <a:cs typeface="CiscoSans" charset="0"/>
                  </a:rPr>
                  <a:t>right apps</a:t>
                </a: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1007098" y="4193220"/>
            <a:ext cx="7516028" cy="785073"/>
            <a:chOff x="1007098" y="4277682"/>
            <a:chExt cx="7516028" cy="785073"/>
          </a:xfrm>
        </p:grpSpPr>
        <p:cxnSp>
          <p:nvCxnSpPr>
            <p:cNvPr id="8" name="直線コネクタ 7"/>
            <p:cNvCxnSpPr/>
            <p:nvPr/>
          </p:nvCxnSpPr>
          <p:spPr>
            <a:xfrm>
              <a:off x="1598521" y="4535193"/>
              <a:ext cx="6564201" cy="0"/>
            </a:xfrm>
            <a:prstGeom prst="line">
              <a:avLst/>
            </a:prstGeom>
            <a:ln w="38100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テキスト ボックス 8"/>
            <p:cNvSpPr txBox="1"/>
            <p:nvPr/>
          </p:nvSpPr>
          <p:spPr>
            <a:xfrm>
              <a:off x="1007098" y="4785756"/>
              <a:ext cx="7516028" cy="276999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00" b="1" dirty="0">
                  <a:solidFill>
                    <a:schemeClr val="tx2"/>
                  </a:solidFill>
                  <a:latin typeface="+mn-lt"/>
                </a:rPr>
                <a:t>Cisco Kinetic is a system of software running on distributed nodes of edge, data center and cloud. </a:t>
              </a:r>
              <a:endParaRPr kumimoji="1" lang="ja-JP" altLang="en-US" sz="1200" b="1" dirty="0">
                <a:solidFill>
                  <a:schemeClr val="tx2"/>
                </a:solidFill>
                <a:latin typeface="+mn-lt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256536" y="4277682"/>
              <a:ext cx="476354" cy="462844"/>
              <a:chOff x="1256536" y="4399816"/>
              <a:chExt cx="350655" cy="340710"/>
            </a:xfrm>
          </p:grpSpPr>
          <p:sp>
            <p:nvSpPr>
              <p:cNvPr id="247" name="Oval 378"/>
              <p:cNvSpPr/>
              <p:nvPr/>
            </p:nvSpPr>
            <p:spPr>
              <a:xfrm>
                <a:off x="1256536" y="4399816"/>
                <a:ext cx="350655" cy="34071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 dirty="0">
                  <a:solidFill>
                    <a:srgbClr val="005073"/>
                  </a:solidFill>
                </a:endParaRPr>
              </a:p>
            </p:txBody>
          </p:sp>
          <p:grpSp>
            <p:nvGrpSpPr>
              <p:cNvPr id="420" name="Group 419"/>
              <p:cNvGrpSpPr/>
              <p:nvPr/>
            </p:nvGrpSpPr>
            <p:grpSpPr>
              <a:xfrm>
                <a:off x="1301116" y="4465565"/>
                <a:ext cx="275391" cy="203192"/>
                <a:chOff x="4473575" y="7819601"/>
                <a:chExt cx="847726" cy="625475"/>
              </a:xfrm>
              <a:solidFill>
                <a:schemeClr val="bg2"/>
              </a:solidFill>
            </p:grpSpPr>
            <p:sp>
              <p:nvSpPr>
                <p:cNvPr id="421" name="Freeform 19"/>
                <p:cNvSpPr>
                  <a:spLocks noEditPoints="1"/>
                </p:cNvSpPr>
                <p:nvPr/>
              </p:nvSpPr>
              <p:spPr bwMode="auto">
                <a:xfrm>
                  <a:off x="4473575" y="7819601"/>
                  <a:ext cx="539750" cy="542925"/>
                </a:xfrm>
                <a:custGeom>
                  <a:avLst/>
                  <a:gdLst>
                    <a:gd name="T0" fmla="*/ 144 w 144"/>
                    <a:gd name="T1" fmla="*/ 82 h 145"/>
                    <a:gd name="T2" fmla="*/ 144 w 144"/>
                    <a:gd name="T3" fmla="*/ 63 h 145"/>
                    <a:gd name="T4" fmla="*/ 127 w 144"/>
                    <a:gd name="T5" fmla="*/ 63 h 145"/>
                    <a:gd name="T6" fmla="*/ 117 w 144"/>
                    <a:gd name="T7" fmla="*/ 40 h 145"/>
                    <a:gd name="T8" fmla="*/ 129 w 144"/>
                    <a:gd name="T9" fmla="*/ 28 h 145"/>
                    <a:gd name="T10" fmla="*/ 116 w 144"/>
                    <a:gd name="T11" fmla="*/ 15 h 145"/>
                    <a:gd name="T12" fmla="*/ 104 w 144"/>
                    <a:gd name="T13" fmla="*/ 27 h 145"/>
                    <a:gd name="T14" fmla="*/ 81 w 144"/>
                    <a:gd name="T15" fmla="*/ 17 h 145"/>
                    <a:gd name="T16" fmla="*/ 81 w 144"/>
                    <a:gd name="T17" fmla="*/ 0 h 145"/>
                    <a:gd name="T18" fmla="*/ 62 w 144"/>
                    <a:gd name="T19" fmla="*/ 0 h 145"/>
                    <a:gd name="T20" fmla="*/ 62 w 144"/>
                    <a:gd name="T21" fmla="*/ 17 h 145"/>
                    <a:gd name="T22" fmla="*/ 39 w 144"/>
                    <a:gd name="T23" fmla="*/ 26 h 145"/>
                    <a:gd name="T24" fmla="*/ 27 w 144"/>
                    <a:gd name="T25" fmla="*/ 15 h 145"/>
                    <a:gd name="T26" fmla="*/ 14 w 144"/>
                    <a:gd name="T27" fmla="*/ 28 h 145"/>
                    <a:gd name="T28" fmla="*/ 25 w 144"/>
                    <a:gd name="T29" fmla="*/ 39 h 145"/>
                    <a:gd name="T30" fmla="*/ 15 w 144"/>
                    <a:gd name="T31" fmla="*/ 63 h 145"/>
                    <a:gd name="T32" fmla="*/ 0 w 144"/>
                    <a:gd name="T33" fmla="*/ 63 h 145"/>
                    <a:gd name="T34" fmla="*/ 0 w 144"/>
                    <a:gd name="T35" fmla="*/ 82 h 145"/>
                    <a:gd name="T36" fmla="*/ 15 w 144"/>
                    <a:gd name="T37" fmla="*/ 82 h 145"/>
                    <a:gd name="T38" fmla="*/ 25 w 144"/>
                    <a:gd name="T39" fmla="*/ 106 h 145"/>
                    <a:gd name="T40" fmla="*/ 14 w 144"/>
                    <a:gd name="T41" fmla="*/ 117 h 145"/>
                    <a:gd name="T42" fmla="*/ 27 w 144"/>
                    <a:gd name="T43" fmla="*/ 130 h 145"/>
                    <a:gd name="T44" fmla="*/ 39 w 144"/>
                    <a:gd name="T45" fmla="*/ 119 h 145"/>
                    <a:gd name="T46" fmla="*/ 62 w 144"/>
                    <a:gd name="T47" fmla="*/ 128 h 145"/>
                    <a:gd name="T48" fmla="*/ 62 w 144"/>
                    <a:gd name="T49" fmla="*/ 145 h 145"/>
                    <a:gd name="T50" fmla="*/ 81 w 144"/>
                    <a:gd name="T51" fmla="*/ 145 h 145"/>
                    <a:gd name="T52" fmla="*/ 81 w 144"/>
                    <a:gd name="T53" fmla="*/ 128 h 145"/>
                    <a:gd name="T54" fmla="*/ 104 w 144"/>
                    <a:gd name="T55" fmla="*/ 118 h 145"/>
                    <a:gd name="T56" fmla="*/ 116 w 144"/>
                    <a:gd name="T57" fmla="*/ 130 h 145"/>
                    <a:gd name="T58" fmla="*/ 129 w 144"/>
                    <a:gd name="T59" fmla="*/ 117 h 145"/>
                    <a:gd name="T60" fmla="*/ 117 w 144"/>
                    <a:gd name="T61" fmla="*/ 105 h 145"/>
                    <a:gd name="T62" fmla="*/ 127 w 144"/>
                    <a:gd name="T63" fmla="*/ 82 h 145"/>
                    <a:gd name="T64" fmla="*/ 144 w 144"/>
                    <a:gd name="T65" fmla="*/ 82 h 145"/>
                    <a:gd name="T66" fmla="*/ 71 w 144"/>
                    <a:gd name="T67" fmla="*/ 120 h 145"/>
                    <a:gd name="T68" fmla="*/ 23 w 144"/>
                    <a:gd name="T69" fmla="*/ 72 h 145"/>
                    <a:gd name="T70" fmla="*/ 71 w 144"/>
                    <a:gd name="T71" fmla="*/ 25 h 145"/>
                    <a:gd name="T72" fmla="*/ 119 w 144"/>
                    <a:gd name="T73" fmla="*/ 72 h 145"/>
                    <a:gd name="T74" fmla="*/ 71 w 144"/>
                    <a:gd name="T75" fmla="*/ 120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44" h="145">
                      <a:moveTo>
                        <a:pt x="144" y="82"/>
                      </a:moveTo>
                      <a:cubicBezTo>
                        <a:pt x="144" y="63"/>
                        <a:pt x="144" y="63"/>
                        <a:pt x="144" y="63"/>
                      </a:cubicBezTo>
                      <a:cubicBezTo>
                        <a:pt x="127" y="63"/>
                        <a:pt x="127" y="63"/>
                        <a:pt x="127" y="63"/>
                      </a:cubicBezTo>
                      <a:cubicBezTo>
                        <a:pt x="125" y="55"/>
                        <a:pt x="122" y="47"/>
                        <a:pt x="117" y="40"/>
                      </a:cubicBezTo>
                      <a:cubicBezTo>
                        <a:pt x="129" y="28"/>
                        <a:pt x="129" y="28"/>
                        <a:pt x="129" y="28"/>
                      </a:cubicBezTo>
                      <a:cubicBezTo>
                        <a:pt x="116" y="15"/>
                        <a:pt x="116" y="15"/>
                        <a:pt x="116" y="15"/>
                      </a:cubicBezTo>
                      <a:cubicBezTo>
                        <a:pt x="104" y="27"/>
                        <a:pt x="104" y="27"/>
                        <a:pt x="104" y="27"/>
                      </a:cubicBezTo>
                      <a:cubicBezTo>
                        <a:pt x="97" y="22"/>
                        <a:pt x="90" y="18"/>
                        <a:pt x="81" y="17"/>
                      </a:cubicBezTo>
                      <a:cubicBezTo>
                        <a:pt x="81" y="0"/>
                        <a:pt x="81" y="0"/>
                        <a:pt x="81" y="0"/>
                      </a:cubicBezTo>
                      <a:cubicBezTo>
                        <a:pt x="62" y="0"/>
                        <a:pt x="62" y="0"/>
                        <a:pt x="62" y="0"/>
                      </a:cubicBezTo>
                      <a:cubicBezTo>
                        <a:pt x="62" y="17"/>
                        <a:pt x="62" y="17"/>
                        <a:pt x="62" y="17"/>
                      </a:cubicBezTo>
                      <a:cubicBezTo>
                        <a:pt x="54" y="18"/>
                        <a:pt x="46" y="21"/>
                        <a:pt x="39" y="26"/>
                      </a:cubicBezTo>
                      <a:cubicBezTo>
                        <a:pt x="27" y="15"/>
                        <a:pt x="27" y="15"/>
                        <a:pt x="27" y="15"/>
                      </a:cubicBezTo>
                      <a:cubicBezTo>
                        <a:pt x="14" y="28"/>
                        <a:pt x="14" y="28"/>
                        <a:pt x="14" y="28"/>
                      </a:cubicBezTo>
                      <a:cubicBezTo>
                        <a:pt x="25" y="39"/>
                        <a:pt x="25" y="39"/>
                        <a:pt x="25" y="39"/>
                      </a:cubicBezTo>
                      <a:cubicBezTo>
                        <a:pt x="20" y="46"/>
                        <a:pt x="17" y="54"/>
                        <a:pt x="15" y="63"/>
                      </a:cubicBezTo>
                      <a:cubicBezTo>
                        <a:pt x="0" y="63"/>
                        <a:pt x="0" y="63"/>
                        <a:pt x="0" y="63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15" y="82"/>
                        <a:pt x="15" y="82"/>
                        <a:pt x="15" y="82"/>
                      </a:cubicBezTo>
                      <a:cubicBezTo>
                        <a:pt x="17" y="91"/>
                        <a:pt x="20" y="99"/>
                        <a:pt x="25" y="106"/>
                      </a:cubicBezTo>
                      <a:cubicBezTo>
                        <a:pt x="14" y="117"/>
                        <a:pt x="14" y="117"/>
                        <a:pt x="14" y="117"/>
                      </a:cubicBezTo>
                      <a:cubicBezTo>
                        <a:pt x="27" y="130"/>
                        <a:pt x="27" y="130"/>
                        <a:pt x="27" y="130"/>
                      </a:cubicBezTo>
                      <a:cubicBezTo>
                        <a:pt x="39" y="119"/>
                        <a:pt x="39" y="119"/>
                        <a:pt x="39" y="119"/>
                      </a:cubicBezTo>
                      <a:cubicBezTo>
                        <a:pt x="46" y="124"/>
                        <a:pt x="54" y="127"/>
                        <a:pt x="62" y="128"/>
                      </a:cubicBezTo>
                      <a:cubicBezTo>
                        <a:pt x="62" y="145"/>
                        <a:pt x="62" y="145"/>
                        <a:pt x="62" y="145"/>
                      </a:cubicBezTo>
                      <a:cubicBezTo>
                        <a:pt x="81" y="145"/>
                        <a:pt x="81" y="145"/>
                        <a:pt x="81" y="145"/>
                      </a:cubicBezTo>
                      <a:cubicBezTo>
                        <a:pt x="81" y="128"/>
                        <a:pt x="81" y="128"/>
                        <a:pt x="81" y="128"/>
                      </a:cubicBezTo>
                      <a:cubicBezTo>
                        <a:pt x="90" y="126"/>
                        <a:pt x="97" y="123"/>
                        <a:pt x="104" y="118"/>
                      </a:cubicBezTo>
                      <a:cubicBezTo>
                        <a:pt x="116" y="130"/>
                        <a:pt x="116" y="130"/>
                        <a:pt x="116" y="130"/>
                      </a:cubicBezTo>
                      <a:cubicBezTo>
                        <a:pt x="129" y="117"/>
                        <a:pt x="129" y="117"/>
                        <a:pt x="129" y="117"/>
                      </a:cubicBezTo>
                      <a:cubicBezTo>
                        <a:pt x="117" y="105"/>
                        <a:pt x="117" y="105"/>
                        <a:pt x="117" y="105"/>
                      </a:cubicBezTo>
                      <a:cubicBezTo>
                        <a:pt x="122" y="98"/>
                        <a:pt x="125" y="90"/>
                        <a:pt x="127" y="82"/>
                      </a:cubicBezTo>
                      <a:lnTo>
                        <a:pt x="144" y="82"/>
                      </a:lnTo>
                      <a:close/>
                      <a:moveTo>
                        <a:pt x="71" y="120"/>
                      </a:moveTo>
                      <a:cubicBezTo>
                        <a:pt x="45" y="120"/>
                        <a:pt x="23" y="99"/>
                        <a:pt x="23" y="72"/>
                      </a:cubicBezTo>
                      <a:cubicBezTo>
                        <a:pt x="23" y="46"/>
                        <a:pt x="45" y="25"/>
                        <a:pt x="71" y="25"/>
                      </a:cubicBezTo>
                      <a:cubicBezTo>
                        <a:pt x="97" y="25"/>
                        <a:pt x="119" y="46"/>
                        <a:pt x="119" y="72"/>
                      </a:cubicBezTo>
                      <a:cubicBezTo>
                        <a:pt x="119" y="99"/>
                        <a:pt x="97" y="120"/>
                        <a:pt x="71" y="1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22" name="Freeform 20"/>
                <p:cNvSpPr>
                  <a:spLocks noEditPoints="1"/>
                </p:cNvSpPr>
                <p:nvPr/>
              </p:nvSpPr>
              <p:spPr bwMode="auto">
                <a:xfrm>
                  <a:off x="4960938" y="8081538"/>
                  <a:ext cx="360363" cy="363538"/>
                </a:xfrm>
                <a:custGeom>
                  <a:avLst/>
                  <a:gdLst>
                    <a:gd name="T0" fmla="*/ 84 w 96"/>
                    <a:gd name="T1" fmla="*/ 43 h 97"/>
                    <a:gd name="T2" fmla="*/ 96 w 96"/>
                    <a:gd name="T3" fmla="*/ 38 h 97"/>
                    <a:gd name="T4" fmla="*/ 90 w 96"/>
                    <a:gd name="T5" fmla="*/ 23 h 97"/>
                    <a:gd name="T6" fmla="*/ 78 w 96"/>
                    <a:gd name="T7" fmla="*/ 28 h 97"/>
                    <a:gd name="T8" fmla="*/ 69 w 96"/>
                    <a:gd name="T9" fmla="*/ 19 h 97"/>
                    <a:gd name="T10" fmla="*/ 75 w 96"/>
                    <a:gd name="T11" fmla="*/ 7 h 97"/>
                    <a:gd name="T12" fmla="*/ 60 w 96"/>
                    <a:gd name="T13" fmla="*/ 1 h 97"/>
                    <a:gd name="T14" fmla="*/ 55 w 96"/>
                    <a:gd name="T15" fmla="*/ 13 h 97"/>
                    <a:gd name="T16" fmla="*/ 42 w 96"/>
                    <a:gd name="T17" fmla="*/ 12 h 97"/>
                    <a:gd name="T18" fmla="*/ 38 w 96"/>
                    <a:gd name="T19" fmla="*/ 0 h 97"/>
                    <a:gd name="T20" fmla="*/ 26 w 96"/>
                    <a:gd name="T21" fmla="*/ 5 h 97"/>
                    <a:gd name="T22" fmla="*/ 23 w 96"/>
                    <a:gd name="T23" fmla="*/ 6 h 97"/>
                    <a:gd name="T24" fmla="*/ 27 w 96"/>
                    <a:gd name="T25" fmla="*/ 18 h 97"/>
                    <a:gd name="T26" fmla="*/ 18 w 96"/>
                    <a:gd name="T27" fmla="*/ 27 h 97"/>
                    <a:gd name="T28" fmla="*/ 7 w 96"/>
                    <a:gd name="T29" fmla="*/ 22 h 97"/>
                    <a:gd name="T30" fmla="*/ 0 w 96"/>
                    <a:gd name="T31" fmla="*/ 37 h 97"/>
                    <a:gd name="T32" fmla="*/ 12 w 96"/>
                    <a:gd name="T33" fmla="*/ 41 h 97"/>
                    <a:gd name="T34" fmla="*/ 11 w 96"/>
                    <a:gd name="T35" fmla="*/ 54 h 97"/>
                    <a:gd name="T36" fmla="*/ 0 w 96"/>
                    <a:gd name="T37" fmla="*/ 59 h 97"/>
                    <a:gd name="T38" fmla="*/ 6 w 96"/>
                    <a:gd name="T39" fmla="*/ 74 h 97"/>
                    <a:gd name="T40" fmla="*/ 17 w 96"/>
                    <a:gd name="T41" fmla="*/ 69 h 97"/>
                    <a:gd name="T42" fmla="*/ 26 w 96"/>
                    <a:gd name="T43" fmla="*/ 78 h 97"/>
                    <a:gd name="T44" fmla="*/ 21 w 96"/>
                    <a:gd name="T45" fmla="*/ 90 h 97"/>
                    <a:gd name="T46" fmla="*/ 36 w 96"/>
                    <a:gd name="T47" fmla="*/ 96 h 97"/>
                    <a:gd name="T48" fmla="*/ 41 w 96"/>
                    <a:gd name="T49" fmla="*/ 84 h 97"/>
                    <a:gd name="T50" fmla="*/ 53 w 96"/>
                    <a:gd name="T51" fmla="*/ 84 h 97"/>
                    <a:gd name="T52" fmla="*/ 58 w 96"/>
                    <a:gd name="T53" fmla="*/ 97 h 97"/>
                    <a:gd name="T54" fmla="*/ 73 w 96"/>
                    <a:gd name="T55" fmla="*/ 91 h 97"/>
                    <a:gd name="T56" fmla="*/ 68 w 96"/>
                    <a:gd name="T57" fmla="*/ 78 h 97"/>
                    <a:gd name="T58" fmla="*/ 77 w 96"/>
                    <a:gd name="T59" fmla="*/ 70 h 97"/>
                    <a:gd name="T60" fmla="*/ 89 w 96"/>
                    <a:gd name="T61" fmla="*/ 75 h 97"/>
                    <a:gd name="T62" fmla="*/ 91 w 96"/>
                    <a:gd name="T63" fmla="*/ 71 h 97"/>
                    <a:gd name="T64" fmla="*/ 96 w 96"/>
                    <a:gd name="T65" fmla="*/ 61 h 97"/>
                    <a:gd name="T66" fmla="*/ 83 w 96"/>
                    <a:gd name="T67" fmla="*/ 55 h 97"/>
                    <a:gd name="T68" fmla="*/ 84 w 96"/>
                    <a:gd name="T69" fmla="*/ 43 h 97"/>
                    <a:gd name="T70" fmla="*/ 58 w 96"/>
                    <a:gd name="T71" fmla="*/ 53 h 97"/>
                    <a:gd name="T72" fmla="*/ 43 w 96"/>
                    <a:gd name="T73" fmla="*/ 59 h 97"/>
                    <a:gd name="T74" fmla="*/ 37 w 96"/>
                    <a:gd name="T75" fmla="*/ 44 h 97"/>
                    <a:gd name="T76" fmla="*/ 52 w 96"/>
                    <a:gd name="T77" fmla="*/ 38 h 97"/>
                    <a:gd name="T78" fmla="*/ 58 w 96"/>
                    <a:gd name="T79" fmla="*/ 5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96" h="97">
                      <a:moveTo>
                        <a:pt x="84" y="43"/>
                      </a:moveTo>
                      <a:cubicBezTo>
                        <a:pt x="96" y="38"/>
                        <a:pt x="96" y="38"/>
                        <a:pt x="96" y="38"/>
                      </a:cubicBezTo>
                      <a:cubicBezTo>
                        <a:pt x="90" y="23"/>
                        <a:pt x="90" y="23"/>
                        <a:pt x="90" y="23"/>
                      </a:cubicBezTo>
                      <a:cubicBezTo>
                        <a:pt x="78" y="28"/>
                        <a:pt x="78" y="28"/>
                        <a:pt x="78" y="28"/>
                      </a:cubicBezTo>
                      <a:cubicBezTo>
                        <a:pt x="76" y="25"/>
                        <a:pt x="73" y="22"/>
                        <a:pt x="69" y="19"/>
                      </a:cubicBezTo>
                      <a:cubicBezTo>
                        <a:pt x="75" y="7"/>
                        <a:pt x="75" y="7"/>
                        <a:pt x="75" y="7"/>
                      </a:cubicBezTo>
                      <a:cubicBezTo>
                        <a:pt x="60" y="1"/>
                        <a:pt x="60" y="1"/>
                        <a:pt x="60" y="1"/>
                      </a:cubicBezTo>
                      <a:cubicBezTo>
                        <a:pt x="55" y="13"/>
                        <a:pt x="55" y="13"/>
                        <a:pt x="55" y="13"/>
                      </a:cubicBezTo>
                      <a:cubicBezTo>
                        <a:pt x="51" y="12"/>
                        <a:pt x="46" y="12"/>
                        <a:pt x="42" y="12"/>
                      </a:cubicBezTo>
                      <a:cubicBezTo>
                        <a:pt x="38" y="0"/>
                        <a:pt x="38" y="0"/>
                        <a:pt x="38" y="0"/>
                      </a:cubicBezTo>
                      <a:cubicBezTo>
                        <a:pt x="26" y="5"/>
                        <a:pt x="26" y="5"/>
                        <a:pt x="26" y="5"/>
                      </a:cubicBezTo>
                      <a:cubicBezTo>
                        <a:pt x="23" y="6"/>
                        <a:pt x="23" y="6"/>
                        <a:pt x="23" y="6"/>
                      </a:cubicBezTo>
                      <a:cubicBezTo>
                        <a:pt x="27" y="18"/>
                        <a:pt x="27" y="18"/>
                        <a:pt x="27" y="18"/>
                      </a:cubicBezTo>
                      <a:cubicBezTo>
                        <a:pt x="24" y="20"/>
                        <a:pt x="21" y="23"/>
                        <a:pt x="18" y="27"/>
                      </a:cubicBezTo>
                      <a:cubicBezTo>
                        <a:pt x="7" y="22"/>
                        <a:pt x="7" y="22"/>
                        <a:pt x="7" y="22"/>
                      </a:cubicBezTo>
                      <a:cubicBezTo>
                        <a:pt x="0" y="37"/>
                        <a:pt x="0" y="37"/>
                        <a:pt x="0" y="37"/>
                      </a:cubicBezTo>
                      <a:cubicBezTo>
                        <a:pt x="12" y="41"/>
                        <a:pt x="12" y="41"/>
                        <a:pt x="12" y="41"/>
                      </a:cubicBezTo>
                      <a:cubicBezTo>
                        <a:pt x="11" y="46"/>
                        <a:pt x="11" y="50"/>
                        <a:pt x="11" y="54"/>
                      </a:cubicBezTo>
                      <a:cubicBezTo>
                        <a:pt x="0" y="59"/>
                        <a:pt x="0" y="59"/>
                        <a:pt x="0" y="59"/>
                      </a:cubicBezTo>
                      <a:cubicBezTo>
                        <a:pt x="6" y="74"/>
                        <a:pt x="6" y="74"/>
                        <a:pt x="6" y="74"/>
                      </a:cubicBezTo>
                      <a:cubicBezTo>
                        <a:pt x="17" y="69"/>
                        <a:pt x="17" y="69"/>
                        <a:pt x="17" y="69"/>
                      </a:cubicBezTo>
                      <a:cubicBezTo>
                        <a:pt x="20" y="73"/>
                        <a:pt x="23" y="76"/>
                        <a:pt x="26" y="78"/>
                      </a:cubicBezTo>
                      <a:cubicBezTo>
                        <a:pt x="21" y="90"/>
                        <a:pt x="21" y="90"/>
                        <a:pt x="21" y="90"/>
                      </a:cubicBezTo>
                      <a:cubicBezTo>
                        <a:pt x="36" y="96"/>
                        <a:pt x="36" y="96"/>
                        <a:pt x="36" y="96"/>
                      </a:cubicBezTo>
                      <a:cubicBezTo>
                        <a:pt x="41" y="84"/>
                        <a:pt x="41" y="84"/>
                        <a:pt x="41" y="84"/>
                      </a:cubicBezTo>
                      <a:cubicBezTo>
                        <a:pt x="45" y="85"/>
                        <a:pt x="49" y="85"/>
                        <a:pt x="53" y="84"/>
                      </a:cubicBezTo>
                      <a:cubicBezTo>
                        <a:pt x="58" y="97"/>
                        <a:pt x="58" y="97"/>
                        <a:pt x="58" y="97"/>
                      </a:cubicBezTo>
                      <a:cubicBezTo>
                        <a:pt x="73" y="91"/>
                        <a:pt x="73" y="91"/>
                        <a:pt x="73" y="91"/>
                      </a:cubicBezTo>
                      <a:cubicBezTo>
                        <a:pt x="68" y="78"/>
                        <a:pt x="68" y="78"/>
                        <a:pt x="68" y="78"/>
                      </a:cubicBezTo>
                      <a:cubicBezTo>
                        <a:pt x="72" y="76"/>
                        <a:pt x="75" y="73"/>
                        <a:pt x="77" y="70"/>
                      </a:cubicBezTo>
                      <a:cubicBezTo>
                        <a:pt x="89" y="75"/>
                        <a:pt x="89" y="75"/>
                        <a:pt x="89" y="75"/>
                      </a:cubicBezTo>
                      <a:cubicBezTo>
                        <a:pt x="91" y="71"/>
                        <a:pt x="91" y="71"/>
                        <a:pt x="91" y="71"/>
                      </a:cubicBezTo>
                      <a:cubicBezTo>
                        <a:pt x="96" y="61"/>
                        <a:pt x="96" y="61"/>
                        <a:pt x="96" y="61"/>
                      </a:cubicBezTo>
                      <a:cubicBezTo>
                        <a:pt x="83" y="55"/>
                        <a:pt x="83" y="55"/>
                        <a:pt x="83" y="55"/>
                      </a:cubicBezTo>
                      <a:cubicBezTo>
                        <a:pt x="84" y="51"/>
                        <a:pt x="84" y="47"/>
                        <a:pt x="84" y="43"/>
                      </a:cubicBezTo>
                      <a:close/>
                      <a:moveTo>
                        <a:pt x="58" y="53"/>
                      </a:moveTo>
                      <a:cubicBezTo>
                        <a:pt x="55" y="59"/>
                        <a:pt x="49" y="61"/>
                        <a:pt x="43" y="59"/>
                      </a:cubicBezTo>
                      <a:cubicBezTo>
                        <a:pt x="37" y="56"/>
                        <a:pt x="35" y="50"/>
                        <a:pt x="37" y="44"/>
                      </a:cubicBezTo>
                      <a:cubicBezTo>
                        <a:pt x="40" y="38"/>
                        <a:pt x="46" y="35"/>
                        <a:pt x="52" y="38"/>
                      </a:cubicBezTo>
                      <a:cubicBezTo>
                        <a:pt x="58" y="40"/>
                        <a:pt x="60" y="47"/>
                        <a:pt x="58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23" name="Freeform 22"/>
                <p:cNvSpPr>
                  <a:spLocks noEditPoints="1"/>
                </p:cNvSpPr>
                <p:nvPr/>
              </p:nvSpPr>
              <p:spPr bwMode="auto">
                <a:xfrm>
                  <a:off x="4570413" y="7924373"/>
                  <a:ext cx="338138" cy="333375"/>
                </a:xfrm>
                <a:custGeom>
                  <a:avLst/>
                  <a:gdLst>
                    <a:gd name="T0" fmla="*/ 45 w 90"/>
                    <a:gd name="T1" fmla="*/ 0 h 89"/>
                    <a:gd name="T2" fmla="*/ 0 w 90"/>
                    <a:gd name="T3" fmla="*/ 44 h 89"/>
                    <a:gd name="T4" fmla="*/ 45 w 90"/>
                    <a:gd name="T5" fmla="*/ 89 h 89"/>
                    <a:gd name="T6" fmla="*/ 90 w 90"/>
                    <a:gd name="T7" fmla="*/ 44 h 89"/>
                    <a:gd name="T8" fmla="*/ 45 w 90"/>
                    <a:gd name="T9" fmla="*/ 0 h 89"/>
                    <a:gd name="T10" fmla="*/ 45 w 90"/>
                    <a:gd name="T11" fmla="*/ 70 h 89"/>
                    <a:gd name="T12" fmla="*/ 20 w 90"/>
                    <a:gd name="T13" fmla="*/ 44 h 89"/>
                    <a:gd name="T14" fmla="*/ 45 w 90"/>
                    <a:gd name="T15" fmla="*/ 19 h 89"/>
                    <a:gd name="T16" fmla="*/ 70 w 90"/>
                    <a:gd name="T17" fmla="*/ 44 h 89"/>
                    <a:gd name="T18" fmla="*/ 45 w 90"/>
                    <a:gd name="T19" fmla="*/ 70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0" h="89">
                      <a:moveTo>
                        <a:pt x="45" y="0"/>
                      </a:moveTo>
                      <a:cubicBezTo>
                        <a:pt x="20" y="0"/>
                        <a:pt x="0" y="20"/>
                        <a:pt x="0" y="44"/>
                      </a:cubicBezTo>
                      <a:cubicBezTo>
                        <a:pt x="0" y="69"/>
                        <a:pt x="20" y="89"/>
                        <a:pt x="45" y="89"/>
                      </a:cubicBezTo>
                      <a:cubicBezTo>
                        <a:pt x="70" y="89"/>
                        <a:pt x="90" y="69"/>
                        <a:pt x="90" y="44"/>
                      </a:cubicBezTo>
                      <a:cubicBezTo>
                        <a:pt x="90" y="20"/>
                        <a:pt x="70" y="0"/>
                        <a:pt x="45" y="0"/>
                      </a:cubicBezTo>
                      <a:close/>
                      <a:moveTo>
                        <a:pt x="45" y="70"/>
                      </a:moveTo>
                      <a:cubicBezTo>
                        <a:pt x="31" y="70"/>
                        <a:pt x="20" y="58"/>
                        <a:pt x="20" y="44"/>
                      </a:cubicBezTo>
                      <a:cubicBezTo>
                        <a:pt x="20" y="31"/>
                        <a:pt x="31" y="19"/>
                        <a:pt x="45" y="19"/>
                      </a:cubicBezTo>
                      <a:cubicBezTo>
                        <a:pt x="59" y="19"/>
                        <a:pt x="70" y="31"/>
                        <a:pt x="70" y="44"/>
                      </a:cubicBezTo>
                      <a:cubicBezTo>
                        <a:pt x="70" y="58"/>
                        <a:pt x="59" y="70"/>
                        <a:pt x="45" y="7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585" name="Group 584"/>
            <p:cNvGrpSpPr/>
            <p:nvPr/>
          </p:nvGrpSpPr>
          <p:grpSpPr>
            <a:xfrm>
              <a:off x="8088463" y="4465565"/>
              <a:ext cx="275391" cy="203192"/>
              <a:chOff x="4473575" y="7819601"/>
              <a:chExt cx="847726" cy="625475"/>
            </a:xfrm>
            <a:solidFill>
              <a:schemeClr val="bg2"/>
            </a:solidFill>
          </p:grpSpPr>
          <p:sp>
            <p:nvSpPr>
              <p:cNvPr id="586" name="Freeform 19"/>
              <p:cNvSpPr>
                <a:spLocks noEditPoints="1"/>
              </p:cNvSpPr>
              <p:nvPr/>
            </p:nvSpPr>
            <p:spPr bwMode="auto">
              <a:xfrm>
                <a:off x="4473575" y="7819601"/>
                <a:ext cx="539750" cy="542925"/>
              </a:xfrm>
              <a:custGeom>
                <a:avLst/>
                <a:gdLst>
                  <a:gd name="T0" fmla="*/ 144 w 144"/>
                  <a:gd name="T1" fmla="*/ 82 h 145"/>
                  <a:gd name="T2" fmla="*/ 144 w 144"/>
                  <a:gd name="T3" fmla="*/ 63 h 145"/>
                  <a:gd name="T4" fmla="*/ 127 w 144"/>
                  <a:gd name="T5" fmla="*/ 63 h 145"/>
                  <a:gd name="T6" fmla="*/ 117 w 144"/>
                  <a:gd name="T7" fmla="*/ 40 h 145"/>
                  <a:gd name="T8" fmla="*/ 129 w 144"/>
                  <a:gd name="T9" fmla="*/ 28 h 145"/>
                  <a:gd name="T10" fmla="*/ 116 w 144"/>
                  <a:gd name="T11" fmla="*/ 15 h 145"/>
                  <a:gd name="T12" fmla="*/ 104 w 144"/>
                  <a:gd name="T13" fmla="*/ 27 h 145"/>
                  <a:gd name="T14" fmla="*/ 81 w 144"/>
                  <a:gd name="T15" fmla="*/ 17 h 145"/>
                  <a:gd name="T16" fmla="*/ 81 w 144"/>
                  <a:gd name="T17" fmla="*/ 0 h 145"/>
                  <a:gd name="T18" fmla="*/ 62 w 144"/>
                  <a:gd name="T19" fmla="*/ 0 h 145"/>
                  <a:gd name="T20" fmla="*/ 62 w 144"/>
                  <a:gd name="T21" fmla="*/ 17 h 145"/>
                  <a:gd name="T22" fmla="*/ 39 w 144"/>
                  <a:gd name="T23" fmla="*/ 26 h 145"/>
                  <a:gd name="T24" fmla="*/ 27 w 144"/>
                  <a:gd name="T25" fmla="*/ 15 h 145"/>
                  <a:gd name="T26" fmla="*/ 14 w 144"/>
                  <a:gd name="T27" fmla="*/ 28 h 145"/>
                  <a:gd name="T28" fmla="*/ 25 w 144"/>
                  <a:gd name="T29" fmla="*/ 39 h 145"/>
                  <a:gd name="T30" fmla="*/ 15 w 144"/>
                  <a:gd name="T31" fmla="*/ 63 h 145"/>
                  <a:gd name="T32" fmla="*/ 0 w 144"/>
                  <a:gd name="T33" fmla="*/ 63 h 145"/>
                  <a:gd name="T34" fmla="*/ 0 w 144"/>
                  <a:gd name="T35" fmla="*/ 82 h 145"/>
                  <a:gd name="T36" fmla="*/ 15 w 144"/>
                  <a:gd name="T37" fmla="*/ 82 h 145"/>
                  <a:gd name="T38" fmla="*/ 25 w 144"/>
                  <a:gd name="T39" fmla="*/ 106 h 145"/>
                  <a:gd name="T40" fmla="*/ 14 w 144"/>
                  <a:gd name="T41" fmla="*/ 117 h 145"/>
                  <a:gd name="T42" fmla="*/ 27 w 144"/>
                  <a:gd name="T43" fmla="*/ 130 h 145"/>
                  <a:gd name="T44" fmla="*/ 39 w 144"/>
                  <a:gd name="T45" fmla="*/ 119 h 145"/>
                  <a:gd name="T46" fmla="*/ 62 w 144"/>
                  <a:gd name="T47" fmla="*/ 128 h 145"/>
                  <a:gd name="T48" fmla="*/ 62 w 144"/>
                  <a:gd name="T49" fmla="*/ 145 h 145"/>
                  <a:gd name="T50" fmla="*/ 81 w 144"/>
                  <a:gd name="T51" fmla="*/ 145 h 145"/>
                  <a:gd name="T52" fmla="*/ 81 w 144"/>
                  <a:gd name="T53" fmla="*/ 128 h 145"/>
                  <a:gd name="T54" fmla="*/ 104 w 144"/>
                  <a:gd name="T55" fmla="*/ 118 h 145"/>
                  <a:gd name="T56" fmla="*/ 116 w 144"/>
                  <a:gd name="T57" fmla="*/ 130 h 145"/>
                  <a:gd name="T58" fmla="*/ 129 w 144"/>
                  <a:gd name="T59" fmla="*/ 117 h 145"/>
                  <a:gd name="T60" fmla="*/ 117 w 144"/>
                  <a:gd name="T61" fmla="*/ 105 h 145"/>
                  <a:gd name="T62" fmla="*/ 127 w 144"/>
                  <a:gd name="T63" fmla="*/ 82 h 145"/>
                  <a:gd name="T64" fmla="*/ 144 w 144"/>
                  <a:gd name="T65" fmla="*/ 82 h 145"/>
                  <a:gd name="T66" fmla="*/ 71 w 144"/>
                  <a:gd name="T67" fmla="*/ 120 h 145"/>
                  <a:gd name="T68" fmla="*/ 23 w 144"/>
                  <a:gd name="T69" fmla="*/ 72 h 145"/>
                  <a:gd name="T70" fmla="*/ 71 w 144"/>
                  <a:gd name="T71" fmla="*/ 25 h 145"/>
                  <a:gd name="T72" fmla="*/ 119 w 144"/>
                  <a:gd name="T73" fmla="*/ 72 h 145"/>
                  <a:gd name="T74" fmla="*/ 71 w 144"/>
                  <a:gd name="T75" fmla="*/ 120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44" h="145">
                    <a:moveTo>
                      <a:pt x="144" y="82"/>
                    </a:moveTo>
                    <a:cubicBezTo>
                      <a:pt x="144" y="63"/>
                      <a:pt x="144" y="63"/>
                      <a:pt x="144" y="63"/>
                    </a:cubicBezTo>
                    <a:cubicBezTo>
                      <a:pt x="127" y="63"/>
                      <a:pt x="127" y="63"/>
                      <a:pt x="127" y="63"/>
                    </a:cubicBezTo>
                    <a:cubicBezTo>
                      <a:pt x="125" y="55"/>
                      <a:pt x="122" y="47"/>
                      <a:pt x="117" y="40"/>
                    </a:cubicBezTo>
                    <a:cubicBezTo>
                      <a:pt x="129" y="28"/>
                      <a:pt x="129" y="28"/>
                      <a:pt x="129" y="28"/>
                    </a:cubicBezTo>
                    <a:cubicBezTo>
                      <a:pt x="116" y="15"/>
                      <a:pt x="116" y="15"/>
                      <a:pt x="116" y="15"/>
                    </a:cubicBezTo>
                    <a:cubicBezTo>
                      <a:pt x="104" y="27"/>
                      <a:pt x="104" y="27"/>
                      <a:pt x="104" y="27"/>
                    </a:cubicBezTo>
                    <a:cubicBezTo>
                      <a:pt x="97" y="22"/>
                      <a:pt x="90" y="18"/>
                      <a:pt x="81" y="17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62" y="17"/>
                      <a:pt x="62" y="17"/>
                      <a:pt x="62" y="17"/>
                    </a:cubicBezTo>
                    <a:cubicBezTo>
                      <a:pt x="54" y="18"/>
                      <a:pt x="46" y="21"/>
                      <a:pt x="39" y="26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0" y="46"/>
                      <a:pt x="17" y="54"/>
                      <a:pt x="15" y="63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15" y="82"/>
                      <a:pt x="15" y="82"/>
                      <a:pt x="15" y="82"/>
                    </a:cubicBezTo>
                    <a:cubicBezTo>
                      <a:pt x="17" y="91"/>
                      <a:pt x="20" y="99"/>
                      <a:pt x="25" y="106"/>
                    </a:cubicBezTo>
                    <a:cubicBezTo>
                      <a:pt x="14" y="117"/>
                      <a:pt x="14" y="117"/>
                      <a:pt x="14" y="117"/>
                    </a:cubicBezTo>
                    <a:cubicBezTo>
                      <a:pt x="27" y="130"/>
                      <a:pt x="27" y="130"/>
                      <a:pt x="27" y="130"/>
                    </a:cubicBezTo>
                    <a:cubicBezTo>
                      <a:pt x="39" y="119"/>
                      <a:pt x="39" y="119"/>
                      <a:pt x="39" y="119"/>
                    </a:cubicBezTo>
                    <a:cubicBezTo>
                      <a:pt x="46" y="124"/>
                      <a:pt x="54" y="127"/>
                      <a:pt x="62" y="128"/>
                    </a:cubicBezTo>
                    <a:cubicBezTo>
                      <a:pt x="62" y="145"/>
                      <a:pt x="62" y="145"/>
                      <a:pt x="62" y="145"/>
                    </a:cubicBezTo>
                    <a:cubicBezTo>
                      <a:pt x="81" y="145"/>
                      <a:pt x="81" y="145"/>
                      <a:pt x="81" y="145"/>
                    </a:cubicBezTo>
                    <a:cubicBezTo>
                      <a:pt x="81" y="128"/>
                      <a:pt x="81" y="128"/>
                      <a:pt x="81" y="128"/>
                    </a:cubicBezTo>
                    <a:cubicBezTo>
                      <a:pt x="90" y="126"/>
                      <a:pt x="97" y="123"/>
                      <a:pt x="104" y="118"/>
                    </a:cubicBezTo>
                    <a:cubicBezTo>
                      <a:pt x="116" y="130"/>
                      <a:pt x="116" y="130"/>
                      <a:pt x="116" y="130"/>
                    </a:cubicBezTo>
                    <a:cubicBezTo>
                      <a:pt x="129" y="117"/>
                      <a:pt x="129" y="117"/>
                      <a:pt x="129" y="117"/>
                    </a:cubicBezTo>
                    <a:cubicBezTo>
                      <a:pt x="117" y="105"/>
                      <a:pt x="117" y="105"/>
                      <a:pt x="117" y="105"/>
                    </a:cubicBezTo>
                    <a:cubicBezTo>
                      <a:pt x="122" y="98"/>
                      <a:pt x="125" y="90"/>
                      <a:pt x="127" y="82"/>
                    </a:cubicBezTo>
                    <a:lnTo>
                      <a:pt x="144" y="82"/>
                    </a:lnTo>
                    <a:close/>
                    <a:moveTo>
                      <a:pt x="71" y="120"/>
                    </a:moveTo>
                    <a:cubicBezTo>
                      <a:pt x="45" y="120"/>
                      <a:pt x="23" y="99"/>
                      <a:pt x="23" y="72"/>
                    </a:cubicBezTo>
                    <a:cubicBezTo>
                      <a:pt x="23" y="46"/>
                      <a:pt x="45" y="25"/>
                      <a:pt x="71" y="25"/>
                    </a:cubicBezTo>
                    <a:cubicBezTo>
                      <a:pt x="97" y="25"/>
                      <a:pt x="119" y="46"/>
                      <a:pt x="119" y="72"/>
                    </a:cubicBezTo>
                    <a:cubicBezTo>
                      <a:pt x="119" y="99"/>
                      <a:pt x="97" y="120"/>
                      <a:pt x="71" y="1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>
                  <a:solidFill>
                    <a:srgbClr val="FFFFFF"/>
                  </a:solidFill>
                </a:endParaRPr>
              </a:p>
            </p:txBody>
          </p:sp>
          <p:sp>
            <p:nvSpPr>
              <p:cNvPr id="587" name="Freeform 20"/>
              <p:cNvSpPr>
                <a:spLocks noEditPoints="1"/>
              </p:cNvSpPr>
              <p:nvPr/>
            </p:nvSpPr>
            <p:spPr bwMode="auto">
              <a:xfrm>
                <a:off x="4960938" y="8081538"/>
                <a:ext cx="360363" cy="363538"/>
              </a:xfrm>
              <a:custGeom>
                <a:avLst/>
                <a:gdLst>
                  <a:gd name="T0" fmla="*/ 84 w 96"/>
                  <a:gd name="T1" fmla="*/ 43 h 97"/>
                  <a:gd name="T2" fmla="*/ 96 w 96"/>
                  <a:gd name="T3" fmla="*/ 38 h 97"/>
                  <a:gd name="T4" fmla="*/ 90 w 96"/>
                  <a:gd name="T5" fmla="*/ 23 h 97"/>
                  <a:gd name="T6" fmla="*/ 78 w 96"/>
                  <a:gd name="T7" fmla="*/ 28 h 97"/>
                  <a:gd name="T8" fmla="*/ 69 w 96"/>
                  <a:gd name="T9" fmla="*/ 19 h 97"/>
                  <a:gd name="T10" fmla="*/ 75 w 96"/>
                  <a:gd name="T11" fmla="*/ 7 h 97"/>
                  <a:gd name="T12" fmla="*/ 60 w 96"/>
                  <a:gd name="T13" fmla="*/ 1 h 97"/>
                  <a:gd name="T14" fmla="*/ 55 w 96"/>
                  <a:gd name="T15" fmla="*/ 13 h 97"/>
                  <a:gd name="T16" fmla="*/ 42 w 96"/>
                  <a:gd name="T17" fmla="*/ 12 h 97"/>
                  <a:gd name="T18" fmla="*/ 38 w 96"/>
                  <a:gd name="T19" fmla="*/ 0 h 97"/>
                  <a:gd name="T20" fmla="*/ 26 w 96"/>
                  <a:gd name="T21" fmla="*/ 5 h 97"/>
                  <a:gd name="T22" fmla="*/ 23 w 96"/>
                  <a:gd name="T23" fmla="*/ 6 h 97"/>
                  <a:gd name="T24" fmla="*/ 27 w 96"/>
                  <a:gd name="T25" fmla="*/ 18 h 97"/>
                  <a:gd name="T26" fmla="*/ 18 w 96"/>
                  <a:gd name="T27" fmla="*/ 27 h 97"/>
                  <a:gd name="T28" fmla="*/ 7 w 96"/>
                  <a:gd name="T29" fmla="*/ 22 h 97"/>
                  <a:gd name="T30" fmla="*/ 0 w 96"/>
                  <a:gd name="T31" fmla="*/ 37 h 97"/>
                  <a:gd name="T32" fmla="*/ 12 w 96"/>
                  <a:gd name="T33" fmla="*/ 41 h 97"/>
                  <a:gd name="T34" fmla="*/ 11 w 96"/>
                  <a:gd name="T35" fmla="*/ 54 h 97"/>
                  <a:gd name="T36" fmla="*/ 0 w 96"/>
                  <a:gd name="T37" fmla="*/ 59 h 97"/>
                  <a:gd name="T38" fmla="*/ 6 w 96"/>
                  <a:gd name="T39" fmla="*/ 74 h 97"/>
                  <a:gd name="T40" fmla="*/ 17 w 96"/>
                  <a:gd name="T41" fmla="*/ 69 h 97"/>
                  <a:gd name="T42" fmla="*/ 26 w 96"/>
                  <a:gd name="T43" fmla="*/ 78 h 97"/>
                  <a:gd name="T44" fmla="*/ 21 w 96"/>
                  <a:gd name="T45" fmla="*/ 90 h 97"/>
                  <a:gd name="T46" fmla="*/ 36 w 96"/>
                  <a:gd name="T47" fmla="*/ 96 h 97"/>
                  <a:gd name="T48" fmla="*/ 41 w 96"/>
                  <a:gd name="T49" fmla="*/ 84 h 97"/>
                  <a:gd name="T50" fmla="*/ 53 w 96"/>
                  <a:gd name="T51" fmla="*/ 84 h 97"/>
                  <a:gd name="T52" fmla="*/ 58 w 96"/>
                  <a:gd name="T53" fmla="*/ 97 h 97"/>
                  <a:gd name="T54" fmla="*/ 73 w 96"/>
                  <a:gd name="T55" fmla="*/ 91 h 97"/>
                  <a:gd name="T56" fmla="*/ 68 w 96"/>
                  <a:gd name="T57" fmla="*/ 78 h 97"/>
                  <a:gd name="T58" fmla="*/ 77 w 96"/>
                  <a:gd name="T59" fmla="*/ 70 h 97"/>
                  <a:gd name="T60" fmla="*/ 89 w 96"/>
                  <a:gd name="T61" fmla="*/ 75 h 97"/>
                  <a:gd name="T62" fmla="*/ 91 w 96"/>
                  <a:gd name="T63" fmla="*/ 71 h 97"/>
                  <a:gd name="T64" fmla="*/ 96 w 96"/>
                  <a:gd name="T65" fmla="*/ 61 h 97"/>
                  <a:gd name="T66" fmla="*/ 83 w 96"/>
                  <a:gd name="T67" fmla="*/ 55 h 97"/>
                  <a:gd name="T68" fmla="*/ 84 w 96"/>
                  <a:gd name="T69" fmla="*/ 43 h 97"/>
                  <a:gd name="T70" fmla="*/ 58 w 96"/>
                  <a:gd name="T71" fmla="*/ 53 h 97"/>
                  <a:gd name="T72" fmla="*/ 43 w 96"/>
                  <a:gd name="T73" fmla="*/ 59 h 97"/>
                  <a:gd name="T74" fmla="*/ 37 w 96"/>
                  <a:gd name="T75" fmla="*/ 44 h 97"/>
                  <a:gd name="T76" fmla="*/ 52 w 96"/>
                  <a:gd name="T77" fmla="*/ 38 h 97"/>
                  <a:gd name="T78" fmla="*/ 58 w 96"/>
                  <a:gd name="T79" fmla="*/ 5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96" h="97">
                    <a:moveTo>
                      <a:pt x="84" y="43"/>
                    </a:moveTo>
                    <a:cubicBezTo>
                      <a:pt x="96" y="38"/>
                      <a:pt x="96" y="38"/>
                      <a:pt x="96" y="38"/>
                    </a:cubicBezTo>
                    <a:cubicBezTo>
                      <a:pt x="90" y="23"/>
                      <a:pt x="90" y="23"/>
                      <a:pt x="90" y="23"/>
                    </a:cubicBezTo>
                    <a:cubicBezTo>
                      <a:pt x="78" y="28"/>
                      <a:pt x="78" y="28"/>
                      <a:pt x="78" y="28"/>
                    </a:cubicBezTo>
                    <a:cubicBezTo>
                      <a:pt x="76" y="25"/>
                      <a:pt x="73" y="22"/>
                      <a:pt x="69" y="19"/>
                    </a:cubicBezTo>
                    <a:cubicBezTo>
                      <a:pt x="75" y="7"/>
                      <a:pt x="75" y="7"/>
                      <a:pt x="75" y="7"/>
                    </a:cubicBezTo>
                    <a:cubicBezTo>
                      <a:pt x="60" y="1"/>
                      <a:pt x="60" y="1"/>
                      <a:pt x="60" y="1"/>
                    </a:cubicBezTo>
                    <a:cubicBezTo>
                      <a:pt x="55" y="13"/>
                      <a:pt x="55" y="13"/>
                      <a:pt x="55" y="13"/>
                    </a:cubicBezTo>
                    <a:cubicBezTo>
                      <a:pt x="51" y="12"/>
                      <a:pt x="46" y="12"/>
                      <a:pt x="42" y="12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4" y="20"/>
                      <a:pt x="21" y="23"/>
                      <a:pt x="18" y="27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12" y="41"/>
                      <a:pt x="12" y="41"/>
                      <a:pt x="12" y="41"/>
                    </a:cubicBezTo>
                    <a:cubicBezTo>
                      <a:pt x="11" y="46"/>
                      <a:pt x="11" y="50"/>
                      <a:pt x="11" y="54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6" y="74"/>
                      <a:pt x="6" y="74"/>
                      <a:pt x="6" y="74"/>
                    </a:cubicBezTo>
                    <a:cubicBezTo>
                      <a:pt x="17" y="69"/>
                      <a:pt x="17" y="69"/>
                      <a:pt x="17" y="69"/>
                    </a:cubicBezTo>
                    <a:cubicBezTo>
                      <a:pt x="20" y="73"/>
                      <a:pt x="23" y="76"/>
                      <a:pt x="26" y="78"/>
                    </a:cubicBezTo>
                    <a:cubicBezTo>
                      <a:pt x="21" y="90"/>
                      <a:pt x="21" y="90"/>
                      <a:pt x="21" y="90"/>
                    </a:cubicBezTo>
                    <a:cubicBezTo>
                      <a:pt x="36" y="96"/>
                      <a:pt x="36" y="96"/>
                      <a:pt x="36" y="96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5" y="85"/>
                      <a:pt x="49" y="85"/>
                      <a:pt x="53" y="84"/>
                    </a:cubicBezTo>
                    <a:cubicBezTo>
                      <a:pt x="58" y="97"/>
                      <a:pt x="58" y="97"/>
                      <a:pt x="58" y="97"/>
                    </a:cubicBezTo>
                    <a:cubicBezTo>
                      <a:pt x="73" y="91"/>
                      <a:pt x="73" y="91"/>
                      <a:pt x="73" y="91"/>
                    </a:cubicBezTo>
                    <a:cubicBezTo>
                      <a:pt x="68" y="78"/>
                      <a:pt x="68" y="78"/>
                      <a:pt x="68" y="78"/>
                    </a:cubicBezTo>
                    <a:cubicBezTo>
                      <a:pt x="72" y="76"/>
                      <a:pt x="75" y="73"/>
                      <a:pt x="77" y="70"/>
                    </a:cubicBezTo>
                    <a:cubicBezTo>
                      <a:pt x="89" y="75"/>
                      <a:pt x="89" y="75"/>
                      <a:pt x="89" y="75"/>
                    </a:cubicBezTo>
                    <a:cubicBezTo>
                      <a:pt x="91" y="71"/>
                      <a:pt x="91" y="71"/>
                      <a:pt x="91" y="71"/>
                    </a:cubicBezTo>
                    <a:cubicBezTo>
                      <a:pt x="96" y="61"/>
                      <a:pt x="96" y="61"/>
                      <a:pt x="96" y="61"/>
                    </a:cubicBezTo>
                    <a:cubicBezTo>
                      <a:pt x="83" y="55"/>
                      <a:pt x="83" y="55"/>
                      <a:pt x="83" y="55"/>
                    </a:cubicBezTo>
                    <a:cubicBezTo>
                      <a:pt x="84" y="51"/>
                      <a:pt x="84" y="47"/>
                      <a:pt x="84" y="43"/>
                    </a:cubicBezTo>
                    <a:close/>
                    <a:moveTo>
                      <a:pt x="58" y="53"/>
                    </a:moveTo>
                    <a:cubicBezTo>
                      <a:pt x="55" y="59"/>
                      <a:pt x="49" y="61"/>
                      <a:pt x="43" y="59"/>
                    </a:cubicBezTo>
                    <a:cubicBezTo>
                      <a:pt x="37" y="56"/>
                      <a:pt x="35" y="50"/>
                      <a:pt x="37" y="44"/>
                    </a:cubicBezTo>
                    <a:cubicBezTo>
                      <a:pt x="40" y="38"/>
                      <a:pt x="46" y="35"/>
                      <a:pt x="52" y="38"/>
                    </a:cubicBezTo>
                    <a:cubicBezTo>
                      <a:pt x="58" y="40"/>
                      <a:pt x="60" y="47"/>
                      <a:pt x="58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>
                  <a:solidFill>
                    <a:srgbClr val="FFFFFF"/>
                  </a:solidFill>
                </a:endParaRPr>
              </a:p>
            </p:txBody>
          </p:sp>
          <p:sp>
            <p:nvSpPr>
              <p:cNvPr id="588" name="Freeform 22"/>
              <p:cNvSpPr>
                <a:spLocks noEditPoints="1"/>
              </p:cNvSpPr>
              <p:nvPr/>
            </p:nvSpPr>
            <p:spPr bwMode="auto">
              <a:xfrm>
                <a:off x="4570413" y="7924373"/>
                <a:ext cx="338138" cy="333375"/>
              </a:xfrm>
              <a:custGeom>
                <a:avLst/>
                <a:gdLst>
                  <a:gd name="T0" fmla="*/ 45 w 90"/>
                  <a:gd name="T1" fmla="*/ 0 h 89"/>
                  <a:gd name="T2" fmla="*/ 0 w 90"/>
                  <a:gd name="T3" fmla="*/ 44 h 89"/>
                  <a:gd name="T4" fmla="*/ 45 w 90"/>
                  <a:gd name="T5" fmla="*/ 89 h 89"/>
                  <a:gd name="T6" fmla="*/ 90 w 90"/>
                  <a:gd name="T7" fmla="*/ 44 h 89"/>
                  <a:gd name="T8" fmla="*/ 45 w 90"/>
                  <a:gd name="T9" fmla="*/ 0 h 89"/>
                  <a:gd name="T10" fmla="*/ 45 w 90"/>
                  <a:gd name="T11" fmla="*/ 70 h 89"/>
                  <a:gd name="T12" fmla="*/ 20 w 90"/>
                  <a:gd name="T13" fmla="*/ 44 h 89"/>
                  <a:gd name="T14" fmla="*/ 45 w 90"/>
                  <a:gd name="T15" fmla="*/ 19 h 89"/>
                  <a:gd name="T16" fmla="*/ 70 w 90"/>
                  <a:gd name="T17" fmla="*/ 44 h 89"/>
                  <a:gd name="T18" fmla="*/ 45 w 90"/>
                  <a:gd name="T19" fmla="*/ 7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0" h="89">
                    <a:moveTo>
                      <a:pt x="45" y="0"/>
                    </a:moveTo>
                    <a:cubicBezTo>
                      <a:pt x="20" y="0"/>
                      <a:pt x="0" y="20"/>
                      <a:pt x="0" y="44"/>
                    </a:cubicBezTo>
                    <a:cubicBezTo>
                      <a:pt x="0" y="69"/>
                      <a:pt x="20" y="89"/>
                      <a:pt x="45" y="89"/>
                    </a:cubicBezTo>
                    <a:cubicBezTo>
                      <a:pt x="70" y="89"/>
                      <a:pt x="90" y="69"/>
                      <a:pt x="90" y="44"/>
                    </a:cubicBezTo>
                    <a:cubicBezTo>
                      <a:pt x="90" y="20"/>
                      <a:pt x="70" y="0"/>
                      <a:pt x="45" y="0"/>
                    </a:cubicBezTo>
                    <a:close/>
                    <a:moveTo>
                      <a:pt x="45" y="70"/>
                    </a:moveTo>
                    <a:cubicBezTo>
                      <a:pt x="31" y="70"/>
                      <a:pt x="20" y="58"/>
                      <a:pt x="20" y="44"/>
                    </a:cubicBezTo>
                    <a:cubicBezTo>
                      <a:pt x="20" y="31"/>
                      <a:pt x="31" y="19"/>
                      <a:pt x="45" y="19"/>
                    </a:cubicBezTo>
                    <a:cubicBezTo>
                      <a:pt x="59" y="19"/>
                      <a:pt x="70" y="31"/>
                      <a:pt x="70" y="44"/>
                    </a:cubicBezTo>
                    <a:cubicBezTo>
                      <a:pt x="70" y="58"/>
                      <a:pt x="59" y="70"/>
                      <a:pt x="45" y="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89" name="Group 588"/>
            <p:cNvGrpSpPr/>
            <p:nvPr/>
          </p:nvGrpSpPr>
          <p:grpSpPr>
            <a:xfrm>
              <a:off x="3456505" y="4277682"/>
              <a:ext cx="476354" cy="462844"/>
              <a:chOff x="1094589" y="4399816"/>
              <a:chExt cx="350655" cy="340710"/>
            </a:xfrm>
          </p:grpSpPr>
          <p:sp>
            <p:nvSpPr>
              <p:cNvPr id="590" name="Oval 378"/>
              <p:cNvSpPr/>
              <p:nvPr/>
            </p:nvSpPr>
            <p:spPr>
              <a:xfrm>
                <a:off x="1094589" y="4399816"/>
                <a:ext cx="350655" cy="34071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 dirty="0">
                  <a:solidFill>
                    <a:srgbClr val="005073"/>
                  </a:solidFill>
                </a:endParaRPr>
              </a:p>
            </p:txBody>
          </p:sp>
          <p:grpSp>
            <p:nvGrpSpPr>
              <p:cNvPr id="591" name="Group 590"/>
              <p:cNvGrpSpPr/>
              <p:nvPr/>
            </p:nvGrpSpPr>
            <p:grpSpPr>
              <a:xfrm>
                <a:off x="1139168" y="4465565"/>
                <a:ext cx="275391" cy="203192"/>
                <a:chOff x="3975059" y="7819601"/>
                <a:chExt cx="847726" cy="625475"/>
              </a:xfrm>
              <a:solidFill>
                <a:schemeClr val="bg2"/>
              </a:solidFill>
            </p:grpSpPr>
            <p:sp>
              <p:nvSpPr>
                <p:cNvPr id="592" name="Freeform 19"/>
                <p:cNvSpPr>
                  <a:spLocks noEditPoints="1"/>
                </p:cNvSpPr>
                <p:nvPr/>
              </p:nvSpPr>
              <p:spPr bwMode="auto">
                <a:xfrm>
                  <a:off x="3975059" y="7819601"/>
                  <a:ext cx="539750" cy="542926"/>
                </a:xfrm>
                <a:custGeom>
                  <a:avLst/>
                  <a:gdLst>
                    <a:gd name="T0" fmla="*/ 144 w 144"/>
                    <a:gd name="T1" fmla="*/ 82 h 145"/>
                    <a:gd name="T2" fmla="*/ 144 w 144"/>
                    <a:gd name="T3" fmla="*/ 63 h 145"/>
                    <a:gd name="T4" fmla="*/ 127 w 144"/>
                    <a:gd name="T5" fmla="*/ 63 h 145"/>
                    <a:gd name="T6" fmla="*/ 117 w 144"/>
                    <a:gd name="T7" fmla="*/ 40 h 145"/>
                    <a:gd name="T8" fmla="*/ 129 w 144"/>
                    <a:gd name="T9" fmla="*/ 28 h 145"/>
                    <a:gd name="T10" fmla="*/ 116 w 144"/>
                    <a:gd name="T11" fmla="*/ 15 h 145"/>
                    <a:gd name="T12" fmla="*/ 104 w 144"/>
                    <a:gd name="T13" fmla="*/ 27 h 145"/>
                    <a:gd name="T14" fmla="*/ 81 w 144"/>
                    <a:gd name="T15" fmla="*/ 17 h 145"/>
                    <a:gd name="T16" fmla="*/ 81 w 144"/>
                    <a:gd name="T17" fmla="*/ 0 h 145"/>
                    <a:gd name="T18" fmla="*/ 62 w 144"/>
                    <a:gd name="T19" fmla="*/ 0 h 145"/>
                    <a:gd name="T20" fmla="*/ 62 w 144"/>
                    <a:gd name="T21" fmla="*/ 17 h 145"/>
                    <a:gd name="T22" fmla="*/ 39 w 144"/>
                    <a:gd name="T23" fmla="*/ 26 h 145"/>
                    <a:gd name="T24" fmla="*/ 27 w 144"/>
                    <a:gd name="T25" fmla="*/ 15 h 145"/>
                    <a:gd name="T26" fmla="*/ 14 w 144"/>
                    <a:gd name="T27" fmla="*/ 28 h 145"/>
                    <a:gd name="T28" fmla="*/ 25 w 144"/>
                    <a:gd name="T29" fmla="*/ 39 h 145"/>
                    <a:gd name="T30" fmla="*/ 15 w 144"/>
                    <a:gd name="T31" fmla="*/ 63 h 145"/>
                    <a:gd name="T32" fmla="*/ 0 w 144"/>
                    <a:gd name="T33" fmla="*/ 63 h 145"/>
                    <a:gd name="T34" fmla="*/ 0 w 144"/>
                    <a:gd name="T35" fmla="*/ 82 h 145"/>
                    <a:gd name="T36" fmla="*/ 15 w 144"/>
                    <a:gd name="T37" fmla="*/ 82 h 145"/>
                    <a:gd name="T38" fmla="*/ 25 w 144"/>
                    <a:gd name="T39" fmla="*/ 106 h 145"/>
                    <a:gd name="T40" fmla="*/ 14 w 144"/>
                    <a:gd name="T41" fmla="*/ 117 h 145"/>
                    <a:gd name="T42" fmla="*/ 27 w 144"/>
                    <a:gd name="T43" fmla="*/ 130 h 145"/>
                    <a:gd name="T44" fmla="*/ 39 w 144"/>
                    <a:gd name="T45" fmla="*/ 119 h 145"/>
                    <a:gd name="T46" fmla="*/ 62 w 144"/>
                    <a:gd name="T47" fmla="*/ 128 h 145"/>
                    <a:gd name="T48" fmla="*/ 62 w 144"/>
                    <a:gd name="T49" fmla="*/ 145 h 145"/>
                    <a:gd name="T50" fmla="*/ 81 w 144"/>
                    <a:gd name="T51" fmla="*/ 145 h 145"/>
                    <a:gd name="T52" fmla="*/ 81 w 144"/>
                    <a:gd name="T53" fmla="*/ 128 h 145"/>
                    <a:gd name="T54" fmla="*/ 104 w 144"/>
                    <a:gd name="T55" fmla="*/ 118 h 145"/>
                    <a:gd name="T56" fmla="*/ 116 w 144"/>
                    <a:gd name="T57" fmla="*/ 130 h 145"/>
                    <a:gd name="T58" fmla="*/ 129 w 144"/>
                    <a:gd name="T59" fmla="*/ 117 h 145"/>
                    <a:gd name="T60" fmla="*/ 117 w 144"/>
                    <a:gd name="T61" fmla="*/ 105 h 145"/>
                    <a:gd name="T62" fmla="*/ 127 w 144"/>
                    <a:gd name="T63" fmla="*/ 82 h 145"/>
                    <a:gd name="T64" fmla="*/ 144 w 144"/>
                    <a:gd name="T65" fmla="*/ 82 h 145"/>
                    <a:gd name="T66" fmla="*/ 71 w 144"/>
                    <a:gd name="T67" fmla="*/ 120 h 145"/>
                    <a:gd name="T68" fmla="*/ 23 w 144"/>
                    <a:gd name="T69" fmla="*/ 72 h 145"/>
                    <a:gd name="T70" fmla="*/ 71 w 144"/>
                    <a:gd name="T71" fmla="*/ 25 h 145"/>
                    <a:gd name="T72" fmla="*/ 119 w 144"/>
                    <a:gd name="T73" fmla="*/ 72 h 145"/>
                    <a:gd name="T74" fmla="*/ 71 w 144"/>
                    <a:gd name="T75" fmla="*/ 120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44" h="145">
                      <a:moveTo>
                        <a:pt x="144" y="82"/>
                      </a:moveTo>
                      <a:cubicBezTo>
                        <a:pt x="144" y="63"/>
                        <a:pt x="144" y="63"/>
                        <a:pt x="144" y="63"/>
                      </a:cubicBezTo>
                      <a:cubicBezTo>
                        <a:pt x="127" y="63"/>
                        <a:pt x="127" y="63"/>
                        <a:pt x="127" y="63"/>
                      </a:cubicBezTo>
                      <a:cubicBezTo>
                        <a:pt x="125" y="55"/>
                        <a:pt x="122" y="47"/>
                        <a:pt x="117" y="40"/>
                      </a:cubicBezTo>
                      <a:cubicBezTo>
                        <a:pt x="129" y="28"/>
                        <a:pt x="129" y="28"/>
                        <a:pt x="129" y="28"/>
                      </a:cubicBezTo>
                      <a:cubicBezTo>
                        <a:pt x="116" y="15"/>
                        <a:pt x="116" y="15"/>
                        <a:pt x="116" y="15"/>
                      </a:cubicBezTo>
                      <a:cubicBezTo>
                        <a:pt x="104" y="27"/>
                        <a:pt x="104" y="27"/>
                        <a:pt x="104" y="27"/>
                      </a:cubicBezTo>
                      <a:cubicBezTo>
                        <a:pt x="97" y="22"/>
                        <a:pt x="90" y="18"/>
                        <a:pt x="81" y="17"/>
                      </a:cubicBezTo>
                      <a:cubicBezTo>
                        <a:pt x="81" y="0"/>
                        <a:pt x="81" y="0"/>
                        <a:pt x="81" y="0"/>
                      </a:cubicBezTo>
                      <a:cubicBezTo>
                        <a:pt x="62" y="0"/>
                        <a:pt x="62" y="0"/>
                        <a:pt x="62" y="0"/>
                      </a:cubicBezTo>
                      <a:cubicBezTo>
                        <a:pt x="62" y="17"/>
                        <a:pt x="62" y="17"/>
                        <a:pt x="62" y="17"/>
                      </a:cubicBezTo>
                      <a:cubicBezTo>
                        <a:pt x="54" y="18"/>
                        <a:pt x="46" y="21"/>
                        <a:pt x="39" y="26"/>
                      </a:cubicBezTo>
                      <a:cubicBezTo>
                        <a:pt x="27" y="15"/>
                        <a:pt x="27" y="15"/>
                        <a:pt x="27" y="15"/>
                      </a:cubicBezTo>
                      <a:cubicBezTo>
                        <a:pt x="14" y="28"/>
                        <a:pt x="14" y="28"/>
                        <a:pt x="14" y="28"/>
                      </a:cubicBezTo>
                      <a:cubicBezTo>
                        <a:pt x="25" y="39"/>
                        <a:pt x="25" y="39"/>
                        <a:pt x="25" y="39"/>
                      </a:cubicBezTo>
                      <a:cubicBezTo>
                        <a:pt x="20" y="46"/>
                        <a:pt x="17" y="54"/>
                        <a:pt x="15" y="63"/>
                      </a:cubicBezTo>
                      <a:cubicBezTo>
                        <a:pt x="0" y="63"/>
                        <a:pt x="0" y="63"/>
                        <a:pt x="0" y="63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15" y="82"/>
                        <a:pt x="15" y="82"/>
                        <a:pt x="15" y="82"/>
                      </a:cubicBezTo>
                      <a:cubicBezTo>
                        <a:pt x="17" y="91"/>
                        <a:pt x="20" y="99"/>
                        <a:pt x="25" y="106"/>
                      </a:cubicBezTo>
                      <a:cubicBezTo>
                        <a:pt x="14" y="117"/>
                        <a:pt x="14" y="117"/>
                        <a:pt x="14" y="117"/>
                      </a:cubicBezTo>
                      <a:cubicBezTo>
                        <a:pt x="27" y="130"/>
                        <a:pt x="27" y="130"/>
                        <a:pt x="27" y="130"/>
                      </a:cubicBezTo>
                      <a:cubicBezTo>
                        <a:pt x="39" y="119"/>
                        <a:pt x="39" y="119"/>
                        <a:pt x="39" y="119"/>
                      </a:cubicBezTo>
                      <a:cubicBezTo>
                        <a:pt x="46" y="124"/>
                        <a:pt x="54" y="127"/>
                        <a:pt x="62" y="128"/>
                      </a:cubicBezTo>
                      <a:cubicBezTo>
                        <a:pt x="62" y="145"/>
                        <a:pt x="62" y="145"/>
                        <a:pt x="62" y="145"/>
                      </a:cubicBezTo>
                      <a:cubicBezTo>
                        <a:pt x="81" y="145"/>
                        <a:pt x="81" y="145"/>
                        <a:pt x="81" y="145"/>
                      </a:cubicBezTo>
                      <a:cubicBezTo>
                        <a:pt x="81" y="128"/>
                        <a:pt x="81" y="128"/>
                        <a:pt x="81" y="128"/>
                      </a:cubicBezTo>
                      <a:cubicBezTo>
                        <a:pt x="90" y="126"/>
                        <a:pt x="97" y="123"/>
                        <a:pt x="104" y="118"/>
                      </a:cubicBezTo>
                      <a:cubicBezTo>
                        <a:pt x="116" y="130"/>
                        <a:pt x="116" y="130"/>
                        <a:pt x="116" y="130"/>
                      </a:cubicBezTo>
                      <a:cubicBezTo>
                        <a:pt x="129" y="117"/>
                        <a:pt x="129" y="117"/>
                        <a:pt x="129" y="117"/>
                      </a:cubicBezTo>
                      <a:cubicBezTo>
                        <a:pt x="117" y="105"/>
                        <a:pt x="117" y="105"/>
                        <a:pt x="117" y="105"/>
                      </a:cubicBezTo>
                      <a:cubicBezTo>
                        <a:pt x="122" y="98"/>
                        <a:pt x="125" y="90"/>
                        <a:pt x="127" y="82"/>
                      </a:cubicBezTo>
                      <a:lnTo>
                        <a:pt x="144" y="82"/>
                      </a:lnTo>
                      <a:close/>
                      <a:moveTo>
                        <a:pt x="71" y="120"/>
                      </a:moveTo>
                      <a:cubicBezTo>
                        <a:pt x="45" y="120"/>
                        <a:pt x="23" y="99"/>
                        <a:pt x="23" y="72"/>
                      </a:cubicBezTo>
                      <a:cubicBezTo>
                        <a:pt x="23" y="46"/>
                        <a:pt x="45" y="25"/>
                        <a:pt x="71" y="25"/>
                      </a:cubicBezTo>
                      <a:cubicBezTo>
                        <a:pt x="97" y="25"/>
                        <a:pt x="119" y="46"/>
                        <a:pt x="119" y="72"/>
                      </a:cubicBezTo>
                      <a:cubicBezTo>
                        <a:pt x="119" y="99"/>
                        <a:pt x="97" y="120"/>
                        <a:pt x="71" y="1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93" name="Freeform 20"/>
                <p:cNvSpPr>
                  <a:spLocks noEditPoints="1"/>
                </p:cNvSpPr>
                <p:nvPr/>
              </p:nvSpPr>
              <p:spPr bwMode="auto">
                <a:xfrm>
                  <a:off x="4462422" y="8081538"/>
                  <a:ext cx="360363" cy="363538"/>
                </a:xfrm>
                <a:custGeom>
                  <a:avLst/>
                  <a:gdLst>
                    <a:gd name="T0" fmla="*/ 84 w 96"/>
                    <a:gd name="T1" fmla="*/ 43 h 97"/>
                    <a:gd name="T2" fmla="*/ 96 w 96"/>
                    <a:gd name="T3" fmla="*/ 38 h 97"/>
                    <a:gd name="T4" fmla="*/ 90 w 96"/>
                    <a:gd name="T5" fmla="*/ 23 h 97"/>
                    <a:gd name="T6" fmla="*/ 78 w 96"/>
                    <a:gd name="T7" fmla="*/ 28 h 97"/>
                    <a:gd name="T8" fmla="*/ 69 w 96"/>
                    <a:gd name="T9" fmla="*/ 19 h 97"/>
                    <a:gd name="T10" fmla="*/ 75 w 96"/>
                    <a:gd name="T11" fmla="*/ 7 h 97"/>
                    <a:gd name="T12" fmla="*/ 60 w 96"/>
                    <a:gd name="T13" fmla="*/ 1 h 97"/>
                    <a:gd name="T14" fmla="*/ 55 w 96"/>
                    <a:gd name="T15" fmla="*/ 13 h 97"/>
                    <a:gd name="T16" fmla="*/ 42 w 96"/>
                    <a:gd name="T17" fmla="*/ 12 h 97"/>
                    <a:gd name="T18" fmla="*/ 38 w 96"/>
                    <a:gd name="T19" fmla="*/ 0 h 97"/>
                    <a:gd name="T20" fmla="*/ 26 w 96"/>
                    <a:gd name="T21" fmla="*/ 5 h 97"/>
                    <a:gd name="T22" fmla="*/ 23 w 96"/>
                    <a:gd name="T23" fmla="*/ 6 h 97"/>
                    <a:gd name="T24" fmla="*/ 27 w 96"/>
                    <a:gd name="T25" fmla="*/ 18 h 97"/>
                    <a:gd name="T26" fmla="*/ 18 w 96"/>
                    <a:gd name="T27" fmla="*/ 27 h 97"/>
                    <a:gd name="T28" fmla="*/ 7 w 96"/>
                    <a:gd name="T29" fmla="*/ 22 h 97"/>
                    <a:gd name="T30" fmla="*/ 0 w 96"/>
                    <a:gd name="T31" fmla="*/ 37 h 97"/>
                    <a:gd name="T32" fmla="*/ 12 w 96"/>
                    <a:gd name="T33" fmla="*/ 41 h 97"/>
                    <a:gd name="T34" fmla="*/ 11 w 96"/>
                    <a:gd name="T35" fmla="*/ 54 h 97"/>
                    <a:gd name="T36" fmla="*/ 0 w 96"/>
                    <a:gd name="T37" fmla="*/ 59 h 97"/>
                    <a:gd name="T38" fmla="*/ 6 w 96"/>
                    <a:gd name="T39" fmla="*/ 74 h 97"/>
                    <a:gd name="T40" fmla="*/ 17 w 96"/>
                    <a:gd name="T41" fmla="*/ 69 h 97"/>
                    <a:gd name="T42" fmla="*/ 26 w 96"/>
                    <a:gd name="T43" fmla="*/ 78 h 97"/>
                    <a:gd name="T44" fmla="*/ 21 w 96"/>
                    <a:gd name="T45" fmla="*/ 90 h 97"/>
                    <a:gd name="T46" fmla="*/ 36 w 96"/>
                    <a:gd name="T47" fmla="*/ 96 h 97"/>
                    <a:gd name="T48" fmla="*/ 41 w 96"/>
                    <a:gd name="T49" fmla="*/ 84 h 97"/>
                    <a:gd name="T50" fmla="*/ 53 w 96"/>
                    <a:gd name="T51" fmla="*/ 84 h 97"/>
                    <a:gd name="T52" fmla="*/ 58 w 96"/>
                    <a:gd name="T53" fmla="*/ 97 h 97"/>
                    <a:gd name="T54" fmla="*/ 73 w 96"/>
                    <a:gd name="T55" fmla="*/ 91 h 97"/>
                    <a:gd name="T56" fmla="*/ 68 w 96"/>
                    <a:gd name="T57" fmla="*/ 78 h 97"/>
                    <a:gd name="T58" fmla="*/ 77 w 96"/>
                    <a:gd name="T59" fmla="*/ 70 h 97"/>
                    <a:gd name="T60" fmla="*/ 89 w 96"/>
                    <a:gd name="T61" fmla="*/ 75 h 97"/>
                    <a:gd name="T62" fmla="*/ 91 w 96"/>
                    <a:gd name="T63" fmla="*/ 71 h 97"/>
                    <a:gd name="T64" fmla="*/ 96 w 96"/>
                    <a:gd name="T65" fmla="*/ 61 h 97"/>
                    <a:gd name="T66" fmla="*/ 83 w 96"/>
                    <a:gd name="T67" fmla="*/ 55 h 97"/>
                    <a:gd name="T68" fmla="*/ 84 w 96"/>
                    <a:gd name="T69" fmla="*/ 43 h 97"/>
                    <a:gd name="T70" fmla="*/ 58 w 96"/>
                    <a:gd name="T71" fmla="*/ 53 h 97"/>
                    <a:gd name="T72" fmla="*/ 43 w 96"/>
                    <a:gd name="T73" fmla="*/ 59 h 97"/>
                    <a:gd name="T74" fmla="*/ 37 w 96"/>
                    <a:gd name="T75" fmla="*/ 44 h 97"/>
                    <a:gd name="T76" fmla="*/ 52 w 96"/>
                    <a:gd name="T77" fmla="*/ 38 h 97"/>
                    <a:gd name="T78" fmla="*/ 58 w 96"/>
                    <a:gd name="T79" fmla="*/ 5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96" h="97">
                      <a:moveTo>
                        <a:pt x="84" y="43"/>
                      </a:moveTo>
                      <a:cubicBezTo>
                        <a:pt x="96" y="38"/>
                        <a:pt x="96" y="38"/>
                        <a:pt x="96" y="38"/>
                      </a:cubicBezTo>
                      <a:cubicBezTo>
                        <a:pt x="90" y="23"/>
                        <a:pt x="90" y="23"/>
                        <a:pt x="90" y="23"/>
                      </a:cubicBezTo>
                      <a:cubicBezTo>
                        <a:pt x="78" y="28"/>
                        <a:pt x="78" y="28"/>
                        <a:pt x="78" y="28"/>
                      </a:cubicBezTo>
                      <a:cubicBezTo>
                        <a:pt x="76" y="25"/>
                        <a:pt x="73" y="22"/>
                        <a:pt x="69" y="19"/>
                      </a:cubicBezTo>
                      <a:cubicBezTo>
                        <a:pt x="75" y="7"/>
                        <a:pt x="75" y="7"/>
                        <a:pt x="75" y="7"/>
                      </a:cubicBezTo>
                      <a:cubicBezTo>
                        <a:pt x="60" y="1"/>
                        <a:pt x="60" y="1"/>
                        <a:pt x="60" y="1"/>
                      </a:cubicBezTo>
                      <a:cubicBezTo>
                        <a:pt x="55" y="13"/>
                        <a:pt x="55" y="13"/>
                        <a:pt x="55" y="13"/>
                      </a:cubicBezTo>
                      <a:cubicBezTo>
                        <a:pt x="51" y="12"/>
                        <a:pt x="46" y="12"/>
                        <a:pt x="42" y="12"/>
                      </a:cubicBezTo>
                      <a:cubicBezTo>
                        <a:pt x="38" y="0"/>
                        <a:pt x="38" y="0"/>
                        <a:pt x="38" y="0"/>
                      </a:cubicBezTo>
                      <a:cubicBezTo>
                        <a:pt x="26" y="5"/>
                        <a:pt x="26" y="5"/>
                        <a:pt x="26" y="5"/>
                      </a:cubicBezTo>
                      <a:cubicBezTo>
                        <a:pt x="23" y="6"/>
                        <a:pt x="23" y="6"/>
                        <a:pt x="23" y="6"/>
                      </a:cubicBezTo>
                      <a:cubicBezTo>
                        <a:pt x="27" y="18"/>
                        <a:pt x="27" y="18"/>
                        <a:pt x="27" y="18"/>
                      </a:cubicBezTo>
                      <a:cubicBezTo>
                        <a:pt x="24" y="20"/>
                        <a:pt x="21" y="23"/>
                        <a:pt x="18" y="27"/>
                      </a:cubicBezTo>
                      <a:cubicBezTo>
                        <a:pt x="7" y="22"/>
                        <a:pt x="7" y="22"/>
                        <a:pt x="7" y="22"/>
                      </a:cubicBezTo>
                      <a:cubicBezTo>
                        <a:pt x="0" y="37"/>
                        <a:pt x="0" y="37"/>
                        <a:pt x="0" y="37"/>
                      </a:cubicBezTo>
                      <a:cubicBezTo>
                        <a:pt x="12" y="41"/>
                        <a:pt x="12" y="41"/>
                        <a:pt x="12" y="41"/>
                      </a:cubicBezTo>
                      <a:cubicBezTo>
                        <a:pt x="11" y="46"/>
                        <a:pt x="11" y="50"/>
                        <a:pt x="11" y="54"/>
                      </a:cubicBezTo>
                      <a:cubicBezTo>
                        <a:pt x="0" y="59"/>
                        <a:pt x="0" y="59"/>
                        <a:pt x="0" y="59"/>
                      </a:cubicBezTo>
                      <a:cubicBezTo>
                        <a:pt x="6" y="74"/>
                        <a:pt x="6" y="74"/>
                        <a:pt x="6" y="74"/>
                      </a:cubicBezTo>
                      <a:cubicBezTo>
                        <a:pt x="17" y="69"/>
                        <a:pt x="17" y="69"/>
                        <a:pt x="17" y="69"/>
                      </a:cubicBezTo>
                      <a:cubicBezTo>
                        <a:pt x="20" y="73"/>
                        <a:pt x="23" y="76"/>
                        <a:pt x="26" y="78"/>
                      </a:cubicBezTo>
                      <a:cubicBezTo>
                        <a:pt x="21" y="90"/>
                        <a:pt x="21" y="90"/>
                        <a:pt x="21" y="90"/>
                      </a:cubicBezTo>
                      <a:cubicBezTo>
                        <a:pt x="36" y="96"/>
                        <a:pt x="36" y="96"/>
                        <a:pt x="36" y="96"/>
                      </a:cubicBezTo>
                      <a:cubicBezTo>
                        <a:pt x="41" y="84"/>
                        <a:pt x="41" y="84"/>
                        <a:pt x="41" y="84"/>
                      </a:cubicBezTo>
                      <a:cubicBezTo>
                        <a:pt x="45" y="85"/>
                        <a:pt x="49" y="85"/>
                        <a:pt x="53" y="84"/>
                      </a:cubicBezTo>
                      <a:cubicBezTo>
                        <a:pt x="58" y="97"/>
                        <a:pt x="58" y="97"/>
                        <a:pt x="58" y="97"/>
                      </a:cubicBezTo>
                      <a:cubicBezTo>
                        <a:pt x="73" y="91"/>
                        <a:pt x="73" y="91"/>
                        <a:pt x="73" y="91"/>
                      </a:cubicBezTo>
                      <a:cubicBezTo>
                        <a:pt x="68" y="78"/>
                        <a:pt x="68" y="78"/>
                        <a:pt x="68" y="78"/>
                      </a:cubicBezTo>
                      <a:cubicBezTo>
                        <a:pt x="72" y="76"/>
                        <a:pt x="75" y="73"/>
                        <a:pt x="77" y="70"/>
                      </a:cubicBezTo>
                      <a:cubicBezTo>
                        <a:pt x="89" y="75"/>
                        <a:pt x="89" y="75"/>
                        <a:pt x="89" y="75"/>
                      </a:cubicBezTo>
                      <a:cubicBezTo>
                        <a:pt x="91" y="71"/>
                        <a:pt x="91" y="71"/>
                        <a:pt x="91" y="71"/>
                      </a:cubicBezTo>
                      <a:cubicBezTo>
                        <a:pt x="96" y="61"/>
                        <a:pt x="96" y="61"/>
                        <a:pt x="96" y="61"/>
                      </a:cubicBezTo>
                      <a:cubicBezTo>
                        <a:pt x="83" y="55"/>
                        <a:pt x="83" y="55"/>
                        <a:pt x="83" y="55"/>
                      </a:cubicBezTo>
                      <a:cubicBezTo>
                        <a:pt x="84" y="51"/>
                        <a:pt x="84" y="47"/>
                        <a:pt x="84" y="43"/>
                      </a:cubicBezTo>
                      <a:close/>
                      <a:moveTo>
                        <a:pt x="58" y="53"/>
                      </a:moveTo>
                      <a:cubicBezTo>
                        <a:pt x="55" y="59"/>
                        <a:pt x="49" y="61"/>
                        <a:pt x="43" y="59"/>
                      </a:cubicBezTo>
                      <a:cubicBezTo>
                        <a:pt x="37" y="56"/>
                        <a:pt x="35" y="50"/>
                        <a:pt x="37" y="44"/>
                      </a:cubicBezTo>
                      <a:cubicBezTo>
                        <a:pt x="40" y="38"/>
                        <a:pt x="46" y="35"/>
                        <a:pt x="52" y="38"/>
                      </a:cubicBezTo>
                      <a:cubicBezTo>
                        <a:pt x="58" y="40"/>
                        <a:pt x="60" y="47"/>
                        <a:pt x="58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94" name="Freeform 22"/>
                <p:cNvSpPr>
                  <a:spLocks noEditPoints="1"/>
                </p:cNvSpPr>
                <p:nvPr/>
              </p:nvSpPr>
              <p:spPr bwMode="auto">
                <a:xfrm>
                  <a:off x="4071898" y="7924373"/>
                  <a:ext cx="338139" cy="333376"/>
                </a:xfrm>
                <a:custGeom>
                  <a:avLst/>
                  <a:gdLst>
                    <a:gd name="T0" fmla="*/ 45 w 90"/>
                    <a:gd name="T1" fmla="*/ 0 h 89"/>
                    <a:gd name="T2" fmla="*/ 0 w 90"/>
                    <a:gd name="T3" fmla="*/ 44 h 89"/>
                    <a:gd name="T4" fmla="*/ 45 w 90"/>
                    <a:gd name="T5" fmla="*/ 89 h 89"/>
                    <a:gd name="T6" fmla="*/ 90 w 90"/>
                    <a:gd name="T7" fmla="*/ 44 h 89"/>
                    <a:gd name="T8" fmla="*/ 45 w 90"/>
                    <a:gd name="T9" fmla="*/ 0 h 89"/>
                    <a:gd name="T10" fmla="*/ 45 w 90"/>
                    <a:gd name="T11" fmla="*/ 70 h 89"/>
                    <a:gd name="T12" fmla="*/ 20 w 90"/>
                    <a:gd name="T13" fmla="*/ 44 h 89"/>
                    <a:gd name="T14" fmla="*/ 45 w 90"/>
                    <a:gd name="T15" fmla="*/ 19 h 89"/>
                    <a:gd name="T16" fmla="*/ 70 w 90"/>
                    <a:gd name="T17" fmla="*/ 44 h 89"/>
                    <a:gd name="T18" fmla="*/ 45 w 90"/>
                    <a:gd name="T19" fmla="*/ 70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0" h="89">
                      <a:moveTo>
                        <a:pt x="45" y="0"/>
                      </a:moveTo>
                      <a:cubicBezTo>
                        <a:pt x="20" y="0"/>
                        <a:pt x="0" y="20"/>
                        <a:pt x="0" y="44"/>
                      </a:cubicBezTo>
                      <a:cubicBezTo>
                        <a:pt x="0" y="69"/>
                        <a:pt x="20" y="89"/>
                        <a:pt x="45" y="89"/>
                      </a:cubicBezTo>
                      <a:cubicBezTo>
                        <a:pt x="70" y="89"/>
                        <a:pt x="90" y="69"/>
                        <a:pt x="90" y="44"/>
                      </a:cubicBezTo>
                      <a:cubicBezTo>
                        <a:pt x="90" y="20"/>
                        <a:pt x="70" y="0"/>
                        <a:pt x="45" y="0"/>
                      </a:cubicBezTo>
                      <a:close/>
                      <a:moveTo>
                        <a:pt x="45" y="70"/>
                      </a:moveTo>
                      <a:cubicBezTo>
                        <a:pt x="31" y="70"/>
                        <a:pt x="20" y="58"/>
                        <a:pt x="20" y="44"/>
                      </a:cubicBezTo>
                      <a:cubicBezTo>
                        <a:pt x="20" y="31"/>
                        <a:pt x="31" y="19"/>
                        <a:pt x="45" y="19"/>
                      </a:cubicBezTo>
                      <a:cubicBezTo>
                        <a:pt x="59" y="19"/>
                        <a:pt x="70" y="31"/>
                        <a:pt x="70" y="44"/>
                      </a:cubicBezTo>
                      <a:cubicBezTo>
                        <a:pt x="70" y="58"/>
                        <a:pt x="59" y="70"/>
                        <a:pt x="45" y="7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595" name="Group 594"/>
            <p:cNvGrpSpPr/>
            <p:nvPr/>
          </p:nvGrpSpPr>
          <p:grpSpPr>
            <a:xfrm>
              <a:off x="5755561" y="4277682"/>
              <a:ext cx="476354" cy="462844"/>
              <a:chOff x="873396" y="4399816"/>
              <a:chExt cx="350655" cy="340710"/>
            </a:xfrm>
          </p:grpSpPr>
          <p:sp>
            <p:nvSpPr>
              <p:cNvPr id="596" name="Oval 378"/>
              <p:cNvSpPr/>
              <p:nvPr/>
            </p:nvSpPr>
            <p:spPr>
              <a:xfrm>
                <a:off x="873396" y="4399816"/>
                <a:ext cx="350655" cy="34071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 dirty="0">
                  <a:solidFill>
                    <a:srgbClr val="005073"/>
                  </a:solidFill>
                </a:endParaRPr>
              </a:p>
            </p:txBody>
          </p:sp>
          <p:grpSp>
            <p:nvGrpSpPr>
              <p:cNvPr id="597" name="Group 596"/>
              <p:cNvGrpSpPr/>
              <p:nvPr/>
            </p:nvGrpSpPr>
            <p:grpSpPr>
              <a:xfrm>
                <a:off x="917978" y="4465565"/>
                <a:ext cx="275388" cy="203192"/>
                <a:chOff x="3294173" y="7819601"/>
                <a:chExt cx="847716" cy="625475"/>
              </a:xfrm>
              <a:solidFill>
                <a:schemeClr val="bg2"/>
              </a:solidFill>
            </p:grpSpPr>
            <p:sp>
              <p:nvSpPr>
                <p:cNvPr id="598" name="Freeform 19"/>
                <p:cNvSpPr>
                  <a:spLocks noEditPoints="1"/>
                </p:cNvSpPr>
                <p:nvPr/>
              </p:nvSpPr>
              <p:spPr bwMode="auto">
                <a:xfrm>
                  <a:off x="3294173" y="7819601"/>
                  <a:ext cx="539749" cy="542926"/>
                </a:xfrm>
                <a:custGeom>
                  <a:avLst/>
                  <a:gdLst>
                    <a:gd name="T0" fmla="*/ 144 w 144"/>
                    <a:gd name="T1" fmla="*/ 82 h 145"/>
                    <a:gd name="T2" fmla="*/ 144 w 144"/>
                    <a:gd name="T3" fmla="*/ 63 h 145"/>
                    <a:gd name="T4" fmla="*/ 127 w 144"/>
                    <a:gd name="T5" fmla="*/ 63 h 145"/>
                    <a:gd name="T6" fmla="*/ 117 w 144"/>
                    <a:gd name="T7" fmla="*/ 40 h 145"/>
                    <a:gd name="T8" fmla="*/ 129 w 144"/>
                    <a:gd name="T9" fmla="*/ 28 h 145"/>
                    <a:gd name="T10" fmla="*/ 116 w 144"/>
                    <a:gd name="T11" fmla="*/ 15 h 145"/>
                    <a:gd name="T12" fmla="*/ 104 w 144"/>
                    <a:gd name="T13" fmla="*/ 27 h 145"/>
                    <a:gd name="T14" fmla="*/ 81 w 144"/>
                    <a:gd name="T15" fmla="*/ 17 h 145"/>
                    <a:gd name="T16" fmla="*/ 81 w 144"/>
                    <a:gd name="T17" fmla="*/ 0 h 145"/>
                    <a:gd name="T18" fmla="*/ 62 w 144"/>
                    <a:gd name="T19" fmla="*/ 0 h 145"/>
                    <a:gd name="T20" fmla="*/ 62 w 144"/>
                    <a:gd name="T21" fmla="*/ 17 h 145"/>
                    <a:gd name="T22" fmla="*/ 39 w 144"/>
                    <a:gd name="T23" fmla="*/ 26 h 145"/>
                    <a:gd name="T24" fmla="*/ 27 w 144"/>
                    <a:gd name="T25" fmla="*/ 15 h 145"/>
                    <a:gd name="T26" fmla="*/ 14 w 144"/>
                    <a:gd name="T27" fmla="*/ 28 h 145"/>
                    <a:gd name="T28" fmla="*/ 25 w 144"/>
                    <a:gd name="T29" fmla="*/ 39 h 145"/>
                    <a:gd name="T30" fmla="*/ 15 w 144"/>
                    <a:gd name="T31" fmla="*/ 63 h 145"/>
                    <a:gd name="T32" fmla="*/ 0 w 144"/>
                    <a:gd name="T33" fmla="*/ 63 h 145"/>
                    <a:gd name="T34" fmla="*/ 0 w 144"/>
                    <a:gd name="T35" fmla="*/ 82 h 145"/>
                    <a:gd name="T36" fmla="*/ 15 w 144"/>
                    <a:gd name="T37" fmla="*/ 82 h 145"/>
                    <a:gd name="T38" fmla="*/ 25 w 144"/>
                    <a:gd name="T39" fmla="*/ 106 h 145"/>
                    <a:gd name="T40" fmla="*/ 14 w 144"/>
                    <a:gd name="T41" fmla="*/ 117 h 145"/>
                    <a:gd name="T42" fmla="*/ 27 w 144"/>
                    <a:gd name="T43" fmla="*/ 130 h 145"/>
                    <a:gd name="T44" fmla="*/ 39 w 144"/>
                    <a:gd name="T45" fmla="*/ 119 h 145"/>
                    <a:gd name="T46" fmla="*/ 62 w 144"/>
                    <a:gd name="T47" fmla="*/ 128 h 145"/>
                    <a:gd name="T48" fmla="*/ 62 w 144"/>
                    <a:gd name="T49" fmla="*/ 145 h 145"/>
                    <a:gd name="T50" fmla="*/ 81 w 144"/>
                    <a:gd name="T51" fmla="*/ 145 h 145"/>
                    <a:gd name="T52" fmla="*/ 81 w 144"/>
                    <a:gd name="T53" fmla="*/ 128 h 145"/>
                    <a:gd name="T54" fmla="*/ 104 w 144"/>
                    <a:gd name="T55" fmla="*/ 118 h 145"/>
                    <a:gd name="T56" fmla="*/ 116 w 144"/>
                    <a:gd name="T57" fmla="*/ 130 h 145"/>
                    <a:gd name="T58" fmla="*/ 129 w 144"/>
                    <a:gd name="T59" fmla="*/ 117 h 145"/>
                    <a:gd name="T60" fmla="*/ 117 w 144"/>
                    <a:gd name="T61" fmla="*/ 105 h 145"/>
                    <a:gd name="T62" fmla="*/ 127 w 144"/>
                    <a:gd name="T63" fmla="*/ 82 h 145"/>
                    <a:gd name="T64" fmla="*/ 144 w 144"/>
                    <a:gd name="T65" fmla="*/ 82 h 145"/>
                    <a:gd name="T66" fmla="*/ 71 w 144"/>
                    <a:gd name="T67" fmla="*/ 120 h 145"/>
                    <a:gd name="T68" fmla="*/ 23 w 144"/>
                    <a:gd name="T69" fmla="*/ 72 h 145"/>
                    <a:gd name="T70" fmla="*/ 71 w 144"/>
                    <a:gd name="T71" fmla="*/ 25 h 145"/>
                    <a:gd name="T72" fmla="*/ 119 w 144"/>
                    <a:gd name="T73" fmla="*/ 72 h 145"/>
                    <a:gd name="T74" fmla="*/ 71 w 144"/>
                    <a:gd name="T75" fmla="*/ 120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44" h="145">
                      <a:moveTo>
                        <a:pt x="144" y="82"/>
                      </a:moveTo>
                      <a:cubicBezTo>
                        <a:pt x="144" y="63"/>
                        <a:pt x="144" y="63"/>
                        <a:pt x="144" y="63"/>
                      </a:cubicBezTo>
                      <a:cubicBezTo>
                        <a:pt x="127" y="63"/>
                        <a:pt x="127" y="63"/>
                        <a:pt x="127" y="63"/>
                      </a:cubicBezTo>
                      <a:cubicBezTo>
                        <a:pt x="125" y="55"/>
                        <a:pt x="122" y="47"/>
                        <a:pt x="117" y="40"/>
                      </a:cubicBezTo>
                      <a:cubicBezTo>
                        <a:pt x="129" y="28"/>
                        <a:pt x="129" y="28"/>
                        <a:pt x="129" y="28"/>
                      </a:cubicBezTo>
                      <a:cubicBezTo>
                        <a:pt x="116" y="15"/>
                        <a:pt x="116" y="15"/>
                        <a:pt x="116" y="15"/>
                      </a:cubicBezTo>
                      <a:cubicBezTo>
                        <a:pt x="104" y="27"/>
                        <a:pt x="104" y="27"/>
                        <a:pt x="104" y="27"/>
                      </a:cubicBezTo>
                      <a:cubicBezTo>
                        <a:pt x="97" y="22"/>
                        <a:pt x="90" y="18"/>
                        <a:pt x="81" y="17"/>
                      </a:cubicBezTo>
                      <a:cubicBezTo>
                        <a:pt x="81" y="0"/>
                        <a:pt x="81" y="0"/>
                        <a:pt x="81" y="0"/>
                      </a:cubicBezTo>
                      <a:cubicBezTo>
                        <a:pt x="62" y="0"/>
                        <a:pt x="62" y="0"/>
                        <a:pt x="62" y="0"/>
                      </a:cubicBezTo>
                      <a:cubicBezTo>
                        <a:pt x="62" y="17"/>
                        <a:pt x="62" y="17"/>
                        <a:pt x="62" y="17"/>
                      </a:cubicBezTo>
                      <a:cubicBezTo>
                        <a:pt x="54" y="18"/>
                        <a:pt x="46" y="21"/>
                        <a:pt x="39" y="26"/>
                      </a:cubicBezTo>
                      <a:cubicBezTo>
                        <a:pt x="27" y="15"/>
                        <a:pt x="27" y="15"/>
                        <a:pt x="27" y="15"/>
                      </a:cubicBezTo>
                      <a:cubicBezTo>
                        <a:pt x="14" y="28"/>
                        <a:pt x="14" y="28"/>
                        <a:pt x="14" y="28"/>
                      </a:cubicBezTo>
                      <a:cubicBezTo>
                        <a:pt x="25" y="39"/>
                        <a:pt x="25" y="39"/>
                        <a:pt x="25" y="39"/>
                      </a:cubicBezTo>
                      <a:cubicBezTo>
                        <a:pt x="20" y="46"/>
                        <a:pt x="17" y="54"/>
                        <a:pt x="15" y="63"/>
                      </a:cubicBezTo>
                      <a:cubicBezTo>
                        <a:pt x="0" y="63"/>
                        <a:pt x="0" y="63"/>
                        <a:pt x="0" y="63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15" y="82"/>
                        <a:pt x="15" y="82"/>
                        <a:pt x="15" y="82"/>
                      </a:cubicBezTo>
                      <a:cubicBezTo>
                        <a:pt x="17" y="91"/>
                        <a:pt x="20" y="99"/>
                        <a:pt x="25" y="106"/>
                      </a:cubicBezTo>
                      <a:cubicBezTo>
                        <a:pt x="14" y="117"/>
                        <a:pt x="14" y="117"/>
                        <a:pt x="14" y="117"/>
                      </a:cubicBezTo>
                      <a:cubicBezTo>
                        <a:pt x="27" y="130"/>
                        <a:pt x="27" y="130"/>
                        <a:pt x="27" y="130"/>
                      </a:cubicBezTo>
                      <a:cubicBezTo>
                        <a:pt x="39" y="119"/>
                        <a:pt x="39" y="119"/>
                        <a:pt x="39" y="119"/>
                      </a:cubicBezTo>
                      <a:cubicBezTo>
                        <a:pt x="46" y="124"/>
                        <a:pt x="54" y="127"/>
                        <a:pt x="62" y="128"/>
                      </a:cubicBezTo>
                      <a:cubicBezTo>
                        <a:pt x="62" y="145"/>
                        <a:pt x="62" y="145"/>
                        <a:pt x="62" y="145"/>
                      </a:cubicBezTo>
                      <a:cubicBezTo>
                        <a:pt x="81" y="145"/>
                        <a:pt x="81" y="145"/>
                        <a:pt x="81" y="145"/>
                      </a:cubicBezTo>
                      <a:cubicBezTo>
                        <a:pt x="81" y="128"/>
                        <a:pt x="81" y="128"/>
                        <a:pt x="81" y="128"/>
                      </a:cubicBezTo>
                      <a:cubicBezTo>
                        <a:pt x="90" y="126"/>
                        <a:pt x="97" y="123"/>
                        <a:pt x="104" y="118"/>
                      </a:cubicBezTo>
                      <a:cubicBezTo>
                        <a:pt x="116" y="130"/>
                        <a:pt x="116" y="130"/>
                        <a:pt x="116" y="130"/>
                      </a:cubicBezTo>
                      <a:cubicBezTo>
                        <a:pt x="129" y="117"/>
                        <a:pt x="129" y="117"/>
                        <a:pt x="129" y="117"/>
                      </a:cubicBezTo>
                      <a:cubicBezTo>
                        <a:pt x="117" y="105"/>
                        <a:pt x="117" y="105"/>
                        <a:pt x="117" y="105"/>
                      </a:cubicBezTo>
                      <a:cubicBezTo>
                        <a:pt x="122" y="98"/>
                        <a:pt x="125" y="90"/>
                        <a:pt x="127" y="82"/>
                      </a:cubicBezTo>
                      <a:lnTo>
                        <a:pt x="144" y="82"/>
                      </a:lnTo>
                      <a:close/>
                      <a:moveTo>
                        <a:pt x="71" y="120"/>
                      </a:moveTo>
                      <a:cubicBezTo>
                        <a:pt x="45" y="120"/>
                        <a:pt x="23" y="99"/>
                        <a:pt x="23" y="72"/>
                      </a:cubicBezTo>
                      <a:cubicBezTo>
                        <a:pt x="23" y="46"/>
                        <a:pt x="45" y="25"/>
                        <a:pt x="71" y="25"/>
                      </a:cubicBezTo>
                      <a:cubicBezTo>
                        <a:pt x="97" y="25"/>
                        <a:pt x="119" y="46"/>
                        <a:pt x="119" y="72"/>
                      </a:cubicBezTo>
                      <a:cubicBezTo>
                        <a:pt x="119" y="99"/>
                        <a:pt x="97" y="120"/>
                        <a:pt x="71" y="1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99" name="Freeform 20"/>
                <p:cNvSpPr>
                  <a:spLocks noEditPoints="1"/>
                </p:cNvSpPr>
                <p:nvPr/>
              </p:nvSpPr>
              <p:spPr bwMode="auto">
                <a:xfrm>
                  <a:off x="3781526" y="8081538"/>
                  <a:ext cx="360363" cy="363538"/>
                </a:xfrm>
                <a:custGeom>
                  <a:avLst/>
                  <a:gdLst>
                    <a:gd name="T0" fmla="*/ 84 w 96"/>
                    <a:gd name="T1" fmla="*/ 43 h 97"/>
                    <a:gd name="T2" fmla="*/ 96 w 96"/>
                    <a:gd name="T3" fmla="*/ 38 h 97"/>
                    <a:gd name="T4" fmla="*/ 90 w 96"/>
                    <a:gd name="T5" fmla="*/ 23 h 97"/>
                    <a:gd name="T6" fmla="*/ 78 w 96"/>
                    <a:gd name="T7" fmla="*/ 28 h 97"/>
                    <a:gd name="T8" fmla="*/ 69 w 96"/>
                    <a:gd name="T9" fmla="*/ 19 h 97"/>
                    <a:gd name="T10" fmla="*/ 75 w 96"/>
                    <a:gd name="T11" fmla="*/ 7 h 97"/>
                    <a:gd name="T12" fmla="*/ 60 w 96"/>
                    <a:gd name="T13" fmla="*/ 1 h 97"/>
                    <a:gd name="T14" fmla="*/ 55 w 96"/>
                    <a:gd name="T15" fmla="*/ 13 h 97"/>
                    <a:gd name="T16" fmla="*/ 42 w 96"/>
                    <a:gd name="T17" fmla="*/ 12 h 97"/>
                    <a:gd name="T18" fmla="*/ 38 w 96"/>
                    <a:gd name="T19" fmla="*/ 0 h 97"/>
                    <a:gd name="T20" fmla="*/ 26 w 96"/>
                    <a:gd name="T21" fmla="*/ 5 h 97"/>
                    <a:gd name="T22" fmla="*/ 23 w 96"/>
                    <a:gd name="T23" fmla="*/ 6 h 97"/>
                    <a:gd name="T24" fmla="*/ 27 w 96"/>
                    <a:gd name="T25" fmla="*/ 18 h 97"/>
                    <a:gd name="T26" fmla="*/ 18 w 96"/>
                    <a:gd name="T27" fmla="*/ 27 h 97"/>
                    <a:gd name="T28" fmla="*/ 7 w 96"/>
                    <a:gd name="T29" fmla="*/ 22 h 97"/>
                    <a:gd name="T30" fmla="*/ 0 w 96"/>
                    <a:gd name="T31" fmla="*/ 37 h 97"/>
                    <a:gd name="T32" fmla="*/ 12 w 96"/>
                    <a:gd name="T33" fmla="*/ 41 h 97"/>
                    <a:gd name="T34" fmla="*/ 11 w 96"/>
                    <a:gd name="T35" fmla="*/ 54 h 97"/>
                    <a:gd name="T36" fmla="*/ 0 w 96"/>
                    <a:gd name="T37" fmla="*/ 59 h 97"/>
                    <a:gd name="T38" fmla="*/ 6 w 96"/>
                    <a:gd name="T39" fmla="*/ 74 h 97"/>
                    <a:gd name="T40" fmla="*/ 17 w 96"/>
                    <a:gd name="T41" fmla="*/ 69 h 97"/>
                    <a:gd name="T42" fmla="*/ 26 w 96"/>
                    <a:gd name="T43" fmla="*/ 78 h 97"/>
                    <a:gd name="T44" fmla="*/ 21 w 96"/>
                    <a:gd name="T45" fmla="*/ 90 h 97"/>
                    <a:gd name="T46" fmla="*/ 36 w 96"/>
                    <a:gd name="T47" fmla="*/ 96 h 97"/>
                    <a:gd name="T48" fmla="*/ 41 w 96"/>
                    <a:gd name="T49" fmla="*/ 84 h 97"/>
                    <a:gd name="T50" fmla="*/ 53 w 96"/>
                    <a:gd name="T51" fmla="*/ 84 h 97"/>
                    <a:gd name="T52" fmla="*/ 58 w 96"/>
                    <a:gd name="T53" fmla="*/ 97 h 97"/>
                    <a:gd name="T54" fmla="*/ 73 w 96"/>
                    <a:gd name="T55" fmla="*/ 91 h 97"/>
                    <a:gd name="T56" fmla="*/ 68 w 96"/>
                    <a:gd name="T57" fmla="*/ 78 h 97"/>
                    <a:gd name="T58" fmla="*/ 77 w 96"/>
                    <a:gd name="T59" fmla="*/ 70 h 97"/>
                    <a:gd name="T60" fmla="*/ 89 w 96"/>
                    <a:gd name="T61" fmla="*/ 75 h 97"/>
                    <a:gd name="T62" fmla="*/ 91 w 96"/>
                    <a:gd name="T63" fmla="*/ 71 h 97"/>
                    <a:gd name="T64" fmla="*/ 96 w 96"/>
                    <a:gd name="T65" fmla="*/ 61 h 97"/>
                    <a:gd name="T66" fmla="*/ 83 w 96"/>
                    <a:gd name="T67" fmla="*/ 55 h 97"/>
                    <a:gd name="T68" fmla="*/ 84 w 96"/>
                    <a:gd name="T69" fmla="*/ 43 h 97"/>
                    <a:gd name="T70" fmla="*/ 58 w 96"/>
                    <a:gd name="T71" fmla="*/ 53 h 97"/>
                    <a:gd name="T72" fmla="*/ 43 w 96"/>
                    <a:gd name="T73" fmla="*/ 59 h 97"/>
                    <a:gd name="T74" fmla="*/ 37 w 96"/>
                    <a:gd name="T75" fmla="*/ 44 h 97"/>
                    <a:gd name="T76" fmla="*/ 52 w 96"/>
                    <a:gd name="T77" fmla="*/ 38 h 97"/>
                    <a:gd name="T78" fmla="*/ 58 w 96"/>
                    <a:gd name="T79" fmla="*/ 5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96" h="97">
                      <a:moveTo>
                        <a:pt x="84" y="43"/>
                      </a:moveTo>
                      <a:cubicBezTo>
                        <a:pt x="96" y="38"/>
                        <a:pt x="96" y="38"/>
                        <a:pt x="96" y="38"/>
                      </a:cubicBezTo>
                      <a:cubicBezTo>
                        <a:pt x="90" y="23"/>
                        <a:pt x="90" y="23"/>
                        <a:pt x="90" y="23"/>
                      </a:cubicBezTo>
                      <a:cubicBezTo>
                        <a:pt x="78" y="28"/>
                        <a:pt x="78" y="28"/>
                        <a:pt x="78" y="28"/>
                      </a:cubicBezTo>
                      <a:cubicBezTo>
                        <a:pt x="76" y="25"/>
                        <a:pt x="73" y="22"/>
                        <a:pt x="69" y="19"/>
                      </a:cubicBezTo>
                      <a:cubicBezTo>
                        <a:pt x="75" y="7"/>
                        <a:pt x="75" y="7"/>
                        <a:pt x="75" y="7"/>
                      </a:cubicBezTo>
                      <a:cubicBezTo>
                        <a:pt x="60" y="1"/>
                        <a:pt x="60" y="1"/>
                        <a:pt x="60" y="1"/>
                      </a:cubicBezTo>
                      <a:cubicBezTo>
                        <a:pt x="55" y="13"/>
                        <a:pt x="55" y="13"/>
                        <a:pt x="55" y="13"/>
                      </a:cubicBezTo>
                      <a:cubicBezTo>
                        <a:pt x="51" y="12"/>
                        <a:pt x="46" y="12"/>
                        <a:pt x="42" y="12"/>
                      </a:cubicBezTo>
                      <a:cubicBezTo>
                        <a:pt x="38" y="0"/>
                        <a:pt x="38" y="0"/>
                        <a:pt x="38" y="0"/>
                      </a:cubicBezTo>
                      <a:cubicBezTo>
                        <a:pt x="26" y="5"/>
                        <a:pt x="26" y="5"/>
                        <a:pt x="26" y="5"/>
                      </a:cubicBezTo>
                      <a:cubicBezTo>
                        <a:pt x="23" y="6"/>
                        <a:pt x="23" y="6"/>
                        <a:pt x="23" y="6"/>
                      </a:cubicBezTo>
                      <a:cubicBezTo>
                        <a:pt x="27" y="18"/>
                        <a:pt x="27" y="18"/>
                        <a:pt x="27" y="18"/>
                      </a:cubicBezTo>
                      <a:cubicBezTo>
                        <a:pt x="24" y="20"/>
                        <a:pt x="21" y="23"/>
                        <a:pt x="18" y="27"/>
                      </a:cubicBezTo>
                      <a:cubicBezTo>
                        <a:pt x="7" y="22"/>
                        <a:pt x="7" y="22"/>
                        <a:pt x="7" y="22"/>
                      </a:cubicBezTo>
                      <a:cubicBezTo>
                        <a:pt x="0" y="37"/>
                        <a:pt x="0" y="37"/>
                        <a:pt x="0" y="37"/>
                      </a:cubicBezTo>
                      <a:cubicBezTo>
                        <a:pt x="12" y="41"/>
                        <a:pt x="12" y="41"/>
                        <a:pt x="12" y="41"/>
                      </a:cubicBezTo>
                      <a:cubicBezTo>
                        <a:pt x="11" y="46"/>
                        <a:pt x="11" y="50"/>
                        <a:pt x="11" y="54"/>
                      </a:cubicBezTo>
                      <a:cubicBezTo>
                        <a:pt x="0" y="59"/>
                        <a:pt x="0" y="59"/>
                        <a:pt x="0" y="59"/>
                      </a:cubicBezTo>
                      <a:cubicBezTo>
                        <a:pt x="6" y="74"/>
                        <a:pt x="6" y="74"/>
                        <a:pt x="6" y="74"/>
                      </a:cubicBezTo>
                      <a:cubicBezTo>
                        <a:pt x="17" y="69"/>
                        <a:pt x="17" y="69"/>
                        <a:pt x="17" y="69"/>
                      </a:cubicBezTo>
                      <a:cubicBezTo>
                        <a:pt x="20" y="73"/>
                        <a:pt x="23" y="76"/>
                        <a:pt x="26" y="78"/>
                      </a:cubicBezTo>
                      <a:cubicBezTo>
                        <a:pt x="21" y="90"/>
                        <a:pt x="21" y="90"/>
                        <a:pt x="21" y="90"/>
                      </a:cubicBezTo>
                      <a:cubicBezTo>
                        <a:pt x="36" y="96"/>
                        <a:pt x="36" y="96"/>
                        <a:pt x="36" y="96"/>
                      </a:cubicBezTo>
                      <a:cubicBezTo>
                        <a:pt x="41" y="84"/>
                        <a:pt x="41" y="84"/>
                        <a:pt x="41" y="84"/>
                      </a:cubicBezTo>
                      <a:cubicBezTo>
                        <a:pt x="45" y="85"/>
                        <a:pt x="49" y="85"/>
                        <a:pt x="53" y="84"/>
                      </a:cubicBezTo>
                      <a:cubicBezTo>
                        <a:pt x="58" y="97"/>
                        <a:pt x="58" y="97"/>
                        <a:pt x="58" y="97"/>
                      </a:cubicBezTo>
                      <a:cubicBezTo>
                        <a:pt x="73" y="91"/>
                        <a:pt x="73" y="91"/>
                        <a:pt x="73" y="91"/>
                      </a:cubicBezTo>
                      <a:cubicBezTo>
                        <a:pt x="68" y="78"/>
                        <a:pt x="68" y="78"/>
                        <a:pt x="68" y="78"/>
                      </a:cubicBezTo>
                      <a:cubicBezTo>
                        <a:pt x="72" y="76"/>
                        <a:pt x="75" y="73"/>
                        <a:pt x="77" y="70"/>
                      </a:cubicBezTo>
                      <a:cubicBezTo>
                        <a:pt x="89" y="75"/>
                        <a:pt x="89" y="75"/>
                        <a:pt x="89" y="75"/>
                      </a:cubicBezTo>
                      <a:cubicBezTo>
                        <a:pt x="91" y="71"/>
                        <a:pt x="91" y="71"/>
                        <a:pt x="91" y="71"/>
                      </a:cubicBezTo>
                      <a:cubicBezTo>
                        <a:pt x="96" y="61"/>
                        <a:pt x="96" y="61"/>
                        <a:pt x="96" y="61"/>
                      </a:cubicBezTo>
                      <a:cubicBezTo>
                        <a:pt x="83" y="55"/>
                        <a:pt x="83" y="55"/>
                        <a:pt x="83" y="55"/>
                      </a:cubicBezTo>
                      <a:cubicBezTo>
                        <a:pt x="84" y="51"/>
                        <a:pt x="84" y="47"/>
                        <a:pt x="84" y="43"/>
                      </a:cubicBezTo>
                      <a:close/>
                      <a:moveTo>
                        <a:pt x="58" y="53"/>
                      </a:moveTo>
                      <a:cubicBezTo>
                        <a:pt x="55" y="59"/>
                        <a:pt x="49" y="61"/>
                        <a:pt x="43" y="59"/>
                      </a:cubicBezTo>
                      <a:cubicBezTo>
                        <a:pt x="37" y="56"/>
                        <a:pt x="35" y="50"/>
                        <a:pt x="37" y="44"/>
                      </a:cubicBezTo>
                      <a:cubicBezTo>
                        <a:pt x="40" y="38"/>
                        <a:pt x="46" y="35"/>
                        <a:pt x="52" y="38"/>
                      </a:cubicBezTo>
                      <a:cubicBezTo>
                        <a:pt x="58" y="40"/>
                        <a:pt x="60" y="47"/>
                        <a:pt x="58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00" name="Freeform 22"/>
                <p:cNvSpPr>
                  <a:spLocks noEditPoints="1"/>
                </p:cNvSpPr>
                <p:nvPr/>
              </p:nvSpPr>
              <p:spPr bwMode="auto">
                <a:xfrm>
                  <a:off x="3391007" y="7924373"/>
                  <a:ext cx="338138" cy="333376"/>
                </a:xfrm>
                <a:custGeom>
                  <a:avLst/>
                  <a:gdLst>
                    <a:gd name="T0" fmla="*/ 45 w 90"/>
                    <a:gd name="T1" fmla="*/ 0 h 89"/>
                    <a:gd name="T2" fmla="*/ 0 w 90"/>
                    <a:gd name="T3" fmla="*/ 44 h 89"/>
                    <a:gd name="T4" fmla="*/ 45 w 90"/>
                    <a:gd name="T5" fmla="*/ 89 h 89"/>
                    <a:gd name="T6" fmla="*/ 90 w 90"/>
                    <a:gd name="T7" fmla="*/ 44 h 89"/>
                    <a:gd name="T8" fmla="*/ 45 w 90"/>
                    <a:gd name="T9" fmla="*/ 0 h 89"/>
                    <a:gd name="T10" fmla="*/ 45 w 90"/>
                    <a:gd name="T11" fmla="*/ 70 h 89"/>
                    <a:gd name="T12" fmla="*/ 20 w 90"/>
                    <a:gd name="T13" fmla="*/ 44 h 89"/>
                    <a:gd name="T14" fmla="*/ 45 w 90"/>
                    <a:gd name="T15" fmla="*/ 19 h 89"/>
                    <a:gd name="T16" fmla="*/ 70 w 90"/>
                    <a:gd name="T17" fmla="*/ 44 h 89"/>
                    <a:gd name="T18" fmla="*/ 45 w 90"/>
                    <a:gd name="T19" fmla="*/ 70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0" h="89">
                      <a:moveTo>
                        <a:pt x="45" y="0"/>
                      </a:moveTo>
                      <a:cubicBezTo>
                        <a:pt x="20" y="0"/>
                        <a:pt x="0" y="20"/>
                        <a:pt x="0" y="44"/>
                      </a:cubicBezTo>
                      <a:cubicBezTo>
                        <a:pt x="0" y="69"/>
                        <a:pt x="20" y="89"/>
                        <a:pt x="45" y="89"/>
                      </a:cubicBezTo>
                      <a:cubicBezTo>
                        <a:pt x="70" y="89"/>
                        <a:pt x="90" y="69"/>
                        <a:pt x="90" y="44"/>
                      </a:cubicBezTo>
                      <a:cubicBezTo>
                        <a:pt x="90" y="20"/>
                        <a:pt x="70" y="0"/>
                        <a:pt x="45" y="0"/>
                      </a:cubicBezTo>
                      <a:close/>
                      <a:moveTo>
                        <a:pt x="45" y="70"/>
                      </a:moveTo>
                      <a:cubicBezTo>
                        <a:pt x="31" y="70"/>
                        <a:pt x="20" y="58"/>
                        <a:pt x="20" y="44"/>
                      </a:cubicBezTo>
                      <a:cubicBezTo>
                        <a:pt x="20" y="31"/>
                        <a:pt x="31" y="19"/>
                        <a:pt x="45" y="19"/>
                      </a:cubicBezTo>
                      <a:cubicBezTo>
                        <a:pt x="59" y="19"/>
                        <a:pt x="70" y="31"/>
                        <a:pt x="70" y="44"/>
                      </a:cubicBezTo>
                      <a:cubicBezTo>
                        <a:pt x="70" y="58"/>
                        <a:pt x="59" y="70"/>
                        <a:pt x="45" y="7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601" name="Group 600"/>
            <p:cNvGrpSpPr/>
            <p:nvPr/>
          </p:nvGrpSpPr>
          <p:grpSpPr>
            <a:xfrm>
              <a:off x="7762023" y="4277682"/>
              <a:ext cx="476354" cy="462844"/>
              <a:chOff x="1256536" y="4399816"/>
              <a:chExt cx="350655" cy="340710"/>
            </a:xfrm>
          </p:grpSpPr>
          <p:sp>
            <p:nvSpPr>
              <p:cNvPr id="602" name="Oval 378"/>
              <p:cNvSpPr/>
              <p:nvPr/>
            </p:nvSpPr>
            <p:spPr>
              <a:xfrm>
                <a:off x="1256536" y="4399816"/>
                <a:ext cx="350655" cy="34071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 dirty="0">
                  <a:solidFill>
                    <a:srgbClr val="005073"/>
                  </a:solidFill>
                </a:endParaRPr>
              </a:p>
            </p:txBody>
          </p:sp>
          <p:grpSp>
            <p:nvGrpSpPr>
              <p:cNvPr id="603" name="Group 602"/>
              <p:cNvGrpSpPr/>
              <p:nvPr/>
            </p:nvGrpSpPr>
            <p:grpSpPr>
              <a:xfrm>
                <a:off x="1301116" y="4465565"/>
                <a:ext cx="275391" cy="203192"/>
                <a:chOff x="4473575" y="7819601"/>
                <a:chExt cx="847726" cy="625475"/>
              </a:xfrm>
              <a:solidFill>
                <a:schemeClr val="bg2"/>
              </a:solidFill>
            </p:grpSpPr>
            <p:sp>
              <p:nvSpPr>
                <p:cNvPr id="604" name="Freeform 19"/>
                <p:cNvSpPr>
                  <a:spLocks noEditPoints="1"/>
                </p:cNvSpPr>
                <p:nvPr/>
              </p:nvSpPr>
              <p:spPr bwMode="auto">
                <a:xfrm>
                  <a:off x="4473575" y="7819601"/>
                  <a:ext cx="539750" cy="542925"/>
                </a:xfrm>
                <a:custGeom>
                  <a:avLst/>
                  <a:gdLst>
                    <a:gd name="T0" fmla="*/ 144 w 144"/>
                    <a:gd name="T1" fmla="*/ 82 h 145"/>
                    <a:gd name="T2" fmla="*/ 144 w 144"/>
                    <a:gd name="T3" fmla="*/ 63 h 145"/>
                    <a:gd name="T4" fmla="*/ 127 w 144"/>
                    <a:gd name="T5" fmla="*/ 63 h 145"/>
                    <a:gd name="T6" fmla="*/ 117 w 144"/>
                    <a:gd name="T7" fmla="*/ 40 h 145"/>
                    <a:gd name="T8" fmla="*/ 129 w 144"/>
                    <a:gd name="T9" fmla="*/ 28 h 145"/>
                    <a:gd name="T10" fmla="*/ 116 w 144"/>
                    <a:gd name="T11" fmla="*/ 15 h 145"/>
                    <a:gd name="T12" fmla="*/ 104 w 144"/>
                    <a:gd name="T13" fmla="*/ 27 h 145"/>
                    <a:gd name="T14" fmla="*/ 81 w 144"/>
                    <a:gd name="T15" fmla="*/ 17 h 145"/>
                    <a:gd name="T16" fmla="*/ 81 w 144"/>
                    <a:gd name="T17" fmla="*/ 0 h 145"/>
                    <a:gd name="T18" fmla="*/ 62 w 144"/>
                    <a:gd name="T19" fmla="*/ 0 h 145"/>
                    <a:gd name="T20" fmla="*/ 62 w 144"/>
                    <a:gd name="T21" fmla="*/ 17 h 145"/>
                    <a:gd name="T22" fmla="*/ 39 w 144"/>
                    <a:gd name="T23" fmla="*/ 26 h 145"/>
                    <a:gd name="T24" fmla="*/ 27 w 144"/>
                    <a:gd name="T25" fmla="*/ 15 h 145"/>
                    <a:gd name="T26" fmla="*/ 14 w 144"/>
                    <a:gd name="T27" fmla="*/ 28 h 145"/>
                    <a:gd name="T28" fmla="*/ 25 w 144"/>
                    <a:gd name="T29" fmla="*/ 39 h 145"/>
                    <a:gd name="T30" fmla="*/ 15 w 144"/>
                    <a:gd name="T31" fmla="*/ 63 h 145"/>
                    <a:gd name="T32" fmla="*/ 0 w 144"/>
                    <a:gd name="T33" fmla="*/ 63 h 145"/>
                    <a:gd name="T34" fmla="*/ 0 w 144"/>
                    <a:gd name="T35" fmla="*/ 82 h 145"/>
                    <a:gd name="T36" fmla="*/ 15 w 144"/>
                    <a:gd name="T37" fmla="*/ 82 h 145"/>
                    <a:gd name="T38" fmla="*/ 25 w 144"/>
                    <a:gd name="T39" fmla="*/ 106 h 145"/>
                    <a:gd name="T40" fmla="*/ 14 w 144"/>
                    <a:gd name="T41" fmla="*/ 117 h 145"/>
                    <a:gd name="T42" fmla="*/ 27 w 144"/>
                    <a:gd name="T43" fmla="*/ 130 h 145"/>
                    <a:gd name="T44" fmla="*/ 39 w 144"/>
                    <a:gd name="T45" fmla="*/ 119 h 145"/>
                    <a:gd name="T46" fmla="*/ 62 w 144"/>
                    <a:gd name="T47" fmla="*/ 128 h 145"/>
                    <a:gd name="T48" fmla="*/ 62 w 144"/>
                    <a:gd name="T49" fmla="*/ 145 h 145"/>
                    <a:gd name="T50" fmla="*/ 81 w 144"/>
                    <a:gd name="T51" fmla="*/ 145 h 145"/>
                    <a:gd name="T52" fmla="*/ 81 w 144"/>
                    <a:gd name="T53" fmla="*/ 128 h 145"/>
                    <a:gd name="T54" fmla="*/ 104 w 144"/>
                    <a:gd name="T55" fmla="*/ 118 h 145"/>
                    <a:gd name="T56" fmla="*/ 116 w 144"/>
                    <a:gd name="T57" fmla="*/ 130 h 145"/>
                    <a:gd name="T58" fmla="*/ 129 w 144"/>
                    <a:gd name="T59" fmla="*/ 117 h 145"/>
                    <a:gd name="T60" fmla="*/ 117 w 144"/>
                    <a:gd name="T61" fmla="*/ 105 h 145"/>
                    <a:gd name="T62" fmla="*/ 127 w 144"/>
                    <a:gd name="T63" fmla="*/ 82 h 145"/>
                    <a:gd name="T64" fmla="*/ 144 w 144"/>
                    <a:gd name="T65" fmla="*/ 82 h 145"/>
                    <a:gd name="T66" fmla="*/ 71 w 144"/>
                    <a:gd name="T67" fmla="*/ 120 h 145"/>
                    <a:gd name="T68" fmla="*/ 23 w 144"/>
                    <a:gd name="T69" fmla="*/ 72 h 145"/>
                    <a:gd name="T70" fmla="*/ 71 w 144"/>
                    <a:gd name="T71" fmla="*/ 25 h 145"/>
                    <a:gd name="T72" fmla="*/ 119 w 144"/>
                    <a:gd name="T73" fmla="*/ 72 h 145"/>
                    <a:gd name="T74" fmla="*/ 71 w 144"/>
                    <a:gd name="T75" fmla="*/ 120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44" h="145">
                      <a:moveTo>
                        <a:pt x="144" y="82"/>
                      </a:moveTo>
                      <a:cubicBezTo>
                        <a:pt x="144" y="63"/>
                        <a:pt x="144" y="63"/>
                        <a:pt x="144" y="63"/>
                      </a:cubicBezTo>
                      <a:cubicBezTo>
                        <a:pt x="127" y="63"/>
                        <a:pt x="127" y="63"/>
                        <a:pt x="127" y="63"/>
                      </a:cubicBezTo>
                      <a:cubicBezTo>
                        <a:pt x="125" y="55"/>
                        <a:pt x="122" y="47"/>
                        <a:pt x="117" y="40"/>
                      </a:cubicBezTo>
                      <a:cubicBezTo>
                        <a:pt x="129" y="28"/>
                        <a:pt x="129" y="28"/>
                        <a:pt x="129" y="28"/>
                      </a:cubicBezTo>
                      <a:cubicBezTo>
                        <a:pt x="116" y="15"/>
                        <a:pt x="116" y="15"/>
                        <a:pt x="116" y="15"/>
                      </a:cubicBezTo>
                      <a:cubicBezTo>
                        <a:pt x="104" y="27"/>
                        <a:pt x="104" y="27"/>
                        <a:pt x="104" y="27"/>
                      </a:cubicBezTo>
                      <a:cubicBezTo>
                        <a:pt x="97" y="22"/>
                        <a:pt x="90" y="18"/>
                        <a:pt x="81" y="17"/>
                      </a:cubicBezTo>
                      <a:cubicBezTo>
                        <a:pt x="81" y="0"/>
                        <a:pt x="81" y="0"/>
                        <a:pt x="81" y="0"/>
                      </a:cubicBezTo>
                      <a:cubicBezTo>
                        <a:pt x="62" y="0"/>
                        <a:pt x="62" y="0"/>
                        <a:pt x="62" y="0"/>
                      </a:cubicBezTo>
                      <a:cubicBezTo>
                        <a:pt x="62" y="17"/>
                        <a:pt x="62" y="17"/>
                        <a:pt x="62" y="17"/>
                      </a:cubicBezTo>
                      <a:cubicBezTo>
                        <a:pt x="54" y="18"/>
                        <a:pt x="46" y="21"/>
                        <a:pt x="39" y="26"/>
                      </a:cubicBezTo>
                      <a:cubicBezTo>
                        <a:pt x="27" y="15"/>
                        <a:pt x="27" y="15"/>
                        <a:pt x="27" y="15"/>
                      </a:cubicBezTo>
                      <a:cubicBezTo>
                        <a:pt x="14" y="28"/>
                        <a:pt x="14" y="28"/>
                        <a:pt x="14" y="28"/>
                      </a:cubicBezTo>
                      <a:cubicBezTo>
                        <a:pt x="25" y="39"/>
                        <a:pt x="25" y="39"/>
                        <a:pt x="25" y="39"/>
                      </a:cubicBezTo>
                      <a:cubicBezTo>
                        <a:pt x="20" y="46"/>
                        <a:pt x="17" y="54"/>
                        <a:pt x="15" y="63"/>
                      </a:cubicBezTo>
                      <a:cubicBezTo>
                        <a:pt x="0" y="63"/>
                        <a:pt x="0" y="63"/>
                        <a:pt x="0" y="63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15" y="82"/>
                        <a:pt x="15" y="82"/>
                        <a:pt x="15" y="82"/>
                      </a:cubicBezTo>
                      <a:cubicBezTo>
                        <a:pt x="17" y="91"/>
                        <a:pt x="20" y="99"/>
                        <a:pt x="25" y="106"/>
                      </a:cubicBezTo>
                      <a:cubicBezTo>
                        <a:pt x="14" y="117"/>
                        <a:pt x="14" y="117"/>
                        <a:pt x="14" y="117"/>
                      </a:cubicBezTo>
                      <a:cubicBezTo>
                        <a:pt x="27" y="130"/>
                        <a:pt x="27" y="130"/>
                        <a:pt x="27" y="130"/>
                      </a:cubicBezTo>
                      <a:cubicBezTo>
                        <a:pt x="39" y="119"/>
                        <a:pt x="39" y="119"/>
                        <a:pt x="39" y="119"/>
                      </a:cubicBezTo>
                      <a:cubicBezTo>
                        <a:pt x="46" y="124"/>
                        <a:pt x="54" y="127"/>
                        <a:pt x="62" y="128"/>
                      </a:cubicBezTo>
                      <a:cubicBezTo>
                        <a:pt x="62" y="145"/>
                        <a:pt x="62" y="145"/>
                        <a:pt x="62" y="145"/>
                      </a:cubicBezTo>
                      <a:cubicBezTo>
                        <a:pt x="81" y="145"/>
                        <a:pt x="81" y="145"/>
                        <a:pt x="81" y="145"/>
                      </a:cubicBezTo>
                      <a:cubicBezTo>
                        <a:pt x="81" y="128"/>
                        <a:pt x="81" y="128"/>
                        <a:pt x="81" y="128"/>
                      </a:cubicBezTo>
                      <a:cubicBezTo>
                        <a:pt x="90" y="126"/>
                        <a:pt x="97" y="123"/>
                        <a:pt x="104" y="118"/>
                      </a:cubicBezTo>
                      <a:cubicBezTo>
                        <a:pt x="116" y="130"/>
                        <a:pt x="116" y="130"/>
                        <a:pt x="116" y="130"/>
                      </a:cubicBezTo>
                      <a:cubicBezTo>
                        <a:pt x="129" y="117"/>
                        <a:pt x="129" y="117"/>
                        <a:pt x="129" y="117"/>
                      </a:cubicBezTo>
                      <a:cubicBezTo>
                        <a:pt x="117" y="105"/>
                        <a:pt x="117" y="105"/>
                        <a:pt x="117" y="105"/>
                      </a:cubicBezTo>
                      <a:cubicBezTo>
                        <a:pt x="122" y="98"/>
                        <a:pt x="125" y="90"/>
                        <a:pt x="127" y="82"/>
                      </a:cubicBezTo>
                      <a:lnTo>
                        <a:pt x="144" y="82"/>
                      </a:lnTo>
                      <a:close/>
                      <a:moveTo>
                        <a:pt x="71" y="120"/>
                      </a:moveTo>
                      <a:cubicBezTo>
                        <a:pt x="45" y="120"/>
                        <a:pt x="23" y="99"/>
                        <a:pt x="23" y="72"/>
                      </a:cubicBezTo>
                      <a:cubicBezTo>
                        <a:pt x="23" y="46"/>
                        <a:pt x="45" y="25"/>
                        <a:pt x="71" y="25"/>
                      </a:cubicBezTo>
                      <a:cubicBezTo>
                        <a:pt x="97" y="25"/>
                        <a:pt x="119" y="46"/>
                        <a:pt x="119" y="72"/>
                      </a:cubicBezTo>
                      <a:cubicBezTo>
                        <a:pt x="119" y="99"/>
                        <a:pt x="97" y="120"/>
                        <a:pt x="71" y="1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05" name="Freeform 20"/>
                <p:cNvSpPr>
                  <a:spLocks noEditPoints="1"/>
                </p:cNvSpPr>
                <p:nvPr/>
              </p:nvSpPr>
              <p:spPr bwMode="auto">
                <a:xfrm>
                  <a:off x="4960938" y="8081538"/>
                  <a:ext cx="360363" cy="363538"/>
                </a:xfrm>
                <a:custGeom>
                  <a:avLst/>
                  <a:gdLst>
                    <a:gd name="T0" fmla="*/ 84 w 96"/>
                    <a:gd name="T1" fmla="*/ 43 h 97"/>
                    <a:gd name="T2" fmla="*/ 96 w 96"/>
                    <a:gd name="T3" fmla="*/ 38 h 97"/>
                    <a:gd name="T4" fmla="*/ 90 w 96"/>
                    <a:gd name="T5" fmla="*/ 23 h 97"/>
                    <a:gd name="T6" fmla="*/ 78 w 96"/>
                    <a:gd name="T7" fmla="*/ 28 h 97"/>
                    <a:gd name="T8" fmla="*/ 69 w 96"/>
                    <a:gd name="T9" fmla="*/ 19 h 97"/>
                    <a:gd name="T10" fmla="*/ 75 w 96"/>
                    <a:gd name="T11" fmla="*/ 7 h 97"/>
                    <a:gd name="T12" fmla="*/ 60 w 96"/>
                    <a:gd name="T13" fmla="*/ 1 h 97"/>
                    <a:gd name="T14" fmla="*/ 55 w 96"/>
                    <a:gd name="T15" fmla="*/ 13 h 97"/>
                    <a:gd name="T16" fmla="*/ 42 w 96"/>
                    <a:gd name="T17" fmla="*/ 12 h 97"/>
                    <a:gd name="T18" fmla="*/ 38 w 96"/>
                    <a:gd name="T19" fmla="*/ 0 h 97"/>
                    <a:gd name="T20" fmla="*/ 26 w 96"/>
                    <a:gd name="T21" fmla="*/ 5 h 97"/>
                    <a:gd name="T22" fmla="*/ 23 w 96"/>
                    <a:gd name="T23" fmla="*/ 6 h 97"/>
                    <a:gd name="T24" fmla="*/ 27 w 96"/>
                    <a:gd name="T25" fmla="*/ 18 h 97"/>
                    <a:gd name="T26" fmla="*/ 18 w 96"/>
                    <a:gd name="T27" fmla="*/ 27 h 97"/>
                    <a:gd name="T28" fmla="*/ 7 w 96"/>
                    <a:gd name="T29" fmla="*/ 22 h 97"/>
                    <a:gd name="T30" fmla="*/ 0 w 96"/>
                    <a:gd name="T31" fmla="*/ 37 h 97"/>
                    <a:gd name="T32" fmla="*/ 12 w 96"/>
                    <a:gd name="T33" fmla="*/ 41 h 97"/>
                    <a:gd name="T34" fmla="*/ 11 w 96"/>
                    <a:gd name="T35" fmla="*/ 54 h 97"/>
                    <a:gd name="T36" fmla="*/ 0 w 96"/>
                    <a:gd name="T37" fmla="*/ 59 h 97"/>
                    <a:gd name="T38" fmla="*/ 6 w 96"/>
                    <a:gd name="T39" fmla="*/ 74 h 97"/>
                    <a:gd name="T40" fmla="*/ 17 w 96"/>
                    <a:gd name="T41" fmla="*/ 69 h 97"/>
                    <a:gd name="T42" fmla="*/ 26 w 96"/>
                    <a:gd name="T43" fmla="*/ 78 h 97"/>
                    <a:gd name="T44" fmla="*/ 21 w 96"/>
                    <a:gd name="T45" fmla="*/ 90 h 97"/>
                    <a:gd name="T46" fmla="*/ 36 w 96"/>
                    <a:gd name="T47" fmla="*/ 96 h 97"/>
                    <a:gd name="T48" fmla="*/ 41 w 96"/>
                    <a:gd name="T49" fmla="*/ 84 h 97"/>
                    <a:gd name="T50" fmla="*/ 53 w 96"/>
                    <a:gd name="T51" fmla="*/ 84 h 97"/>
                    <a:gd name="T52" fmla="*/ 58 w 96"/>
                    <a:gd name="T53" fmla="*/ 97 h 97"/>
                    <a:gd name="T54" fmla="*/ 73 w 96"/>
                    <a:gd name="T55" fmla="*/ 91 h 97"/>
                    <a:gd name="T56" fmla="*/ 68 w 96"/>
                    <a:gd name="T57" fmla="*/ 78 h 97"/>
                    <a:gd name="T58" fmla="*/ 77 w 96"/>
                    <a:gd name="T59" fmla="*/ 70 h 97"/>
                    <a:gd name="T60" fmla="*/ 89 w 96"/>
                    <a:gd name="T61" fmla="*/ 75 h 97"/>
                    <a:gd name="T62" fmla="*/ 91 w 96"/>
                    <a:gd name="T63" fmla="*/ 71 h 97"/>
                    <a:gd name="T64" fmla="*/ 96 w 96"/>
                    <a:gd name="T65" fmla="*/ 61 h 97"/>
                    <a:gd name="T66" fmla="*/ 83 w 96"/>
                    <a:gd name="T67" fmla="*/ 55 h 97"/>
                    <a:gd name="T68" fmla="*/ 84 w 96"/>
                    <a:gd name="T69" fmla="*/ 43 h 97"/>
                    <a:gd name="T70" fmla="*/ 58 w 96"/>
                    <a:gd name="T71" fmla="*/ 53 h 97"/>
                    <a:gd name="T72" fmla="*/ 43 w 96"/>
                    <a:gd name="T73" fmla="*/ 59 h 97"/>
                    <a:gd name="T74" fmla="*/ 37 w 96"/>
                    <a:gd name="T75" fmla="*/ 44 h 97"/>
                    <a:gd name="T76" fmla="*/ 52 w 96"/>
                    <a:gd name="T77" fmla="*/ 38 h 97"/>
                    <a:gd name="T78" fmla="*/ 58 w 96"/>
                    <a:gd name="T79" fmla="*/ 5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96" h="97">
                      <a:moveTo>
                        <a:pt x="84" y="43"/>
                      </a:moveTo>
                      <a:cubicBezTo>
                        <a:pt x="96" y="38"/>
                        <a:pt x="96" y="38"/>
                        <a:pt x="96" y="38"/>
                      </a:cubicBezTo>
                      <a:cubicBezTo>
                        <a:pt x="90" y="23"/>
                        <a:pt x="90" y="23"/>
                        <a:pt x="90" y="23"/>
                      </a:cubicBezTo>
                      <a:cubicBezTo>
                        <a:pt x="78" y="28"/>
                        <a:pt x="78" y="28"/>
                        <a:pt x="78" y="28"/>
                      </a:cubicBezTo>
                      <a:cubicBezTo>
                        <a:pt x="76" y="25"/>
                        <a:pt x="73" y="22"/>
                        <a:pt x="69" y="19"/>
                      </a:cubicBezTo>
                      <a:cubicBezTo>
                        <a:pt x="75" y="7"/>
                        <a:pt x="75" y="7"/>
                        <a:pt x="75" y="7"/>
                      </a:cubicBezTo>
                      <a:cubicBezTo>
                        <a:pt x="60" y="1"/>
                        <a:pt x="60" y="1"/>
                        <a:pt x="60" y="1"/>
                      </a:cubicBezTo>
                      <a:cubicBezTo>
                        <a:pt x="55" y="13"/>
                        <a:pt x="55" y="13"/>
                        <a:pt x="55" y="13"/>
                      </a:cubicBezTo>
                      <a:cubicBezTo>
                        <a:pt x="51" y="12"/>
                        <a:pt x="46" y="12"/>
                        <a:pt x="42" y="12"/>
                      </a:cubicBezTo>
                      <a:cubicBezTo>
                        <a:pt x="38" y="0"/>
                        <a:pt x="38" y="0"/>
                        <a:pt x="38" y="0"/>
                      </a:cubicBezTo>
                      <a:cubicBezTo>
                        <a:pt x="26" y="5"/>
                        <a:pt x="26" y="5"/>
                        <a:pt x="26" y="5"/>
                      </a:cubicBezTo>
                      <a:cubicBezTo>
                        <a:pt x="23" y="6"/>
                        <a:pt x="23" y="6"/>
                        <a:pt x="23" y="6"/>
                      </a:cubicBezTo>
                      <a:cubicBezTo>
                        <a:pt x="27" y="18"/>
                        <a:pt x="27" y="18"/>
                        <a:pt x="27" y="18"/>
                      </a:cubicBezTo>
                      <a:cubicBezTo>
                        <a:pt x="24" y="20"/>
                        <a:pt x="21" y="23"/>
                        <a:pt x="18" y="27"/>
                      </a:cubicBezTo>
                      <a:cubicBezTo>
                        <a:pt x="7" y="22"/>
                        <a:pt x="7" y="22"/>
                        <a:pt x="7" y="22"/>
                      </a:cubicBezTo>
                      <a:cubicBezTo>
                        <a:pt x="0" y="37"/>
                        <a:pt x="0" y="37"/>
                        <a:pt x="0" y="37"/>
                      </a:cubicBezTo>
                      <a:cubicBezTo>
                        <a:pt x="12" y="41"/>
                        <a:pt x="12" y="41"/>
                        <a:pt x="12" y="41"/>
                      </a:cubicBezTo>
                      <a:cubicBezTo>
                        <a:pt x="11" y="46"/>
                        <a:pt x="11" y="50"/>
                        <a:pt x="11" y="54"/>
                      </a:cubicBezTo>
                      <a:cubicBezTo>
                        <a:pt x="0" y="59"/>
                        <a:pt x="0" y="59"/>
                        <a:pt x="0" y="59"/>
                      </a:cubicBezTo>
                      <a:cubicBezTo>
                        <a:pt x="6" y="74"/>
                        <a:pt x="6" y="74"/>
                        <a:pt x="6" y="74"/>
                      </a:cubicBezTo>
                      <a:cubicBezTo>
                        <a:pt x="17" y="69"/>
                        <a:pt x="17" y="69"/>
                        <a:pt x="17" y="69"/>
                      </a:cubicBezTo>
                      <a:cubicBezTo>
                        <a:pt x="20" y="73"/>
                        <a:pt x="23" y="76"/>
                        <a:pt x="26" y="78"/>
                      </a:cubicBezTo>
                      <a:cubicBezTo>
                        <a:pt x="21" y="90"/>
                        <a:pt x="21" y="90"/>
                        <a:pt x="21" y="90"/>
                      </a:cubicBezTo>
                      <a:cubicBezTo>
                        <a:pt x="36" y="96"/>
                        <a:pt x="36" y="96"/>
                        <a:pt x="36" y="96"/>
                      </a:cubicBezTo>
                      <a:cubicBezTo>
                        <a:pt x="41" y="84"/>
                        <a:pt x="41" y="84"/>
                        <a:pt x="41" y="84"/>
                      </a:cubicBezTo>
                      <a:cubicBezTo>
                        <a:pt x="45" y="85"/>
                        <a:pt x="49" y="85"/>
                        <a:pt x="53" y="84"/>
                      </a:cubicBezTo>
                      <a:cubicBezTo>
                        <a:pt x="58" y="97"/>
                        <a:pt x="58" y="97"/>
                        <a:pt x="58" y="97"/>
                      </a:cubicBezTo>
                      <a:cubicBezTo>
                        <a:pt x="73" y="91"/>
                        <a:pt x="73" y="91"/>
                        <a:pt x="73" y="91"/>
                      </a:cubicBezTo>
                      <a:cubicBezTo>
                        <a:pt x="68" y="78"/>
                        <a:pt x="68" y="78"/>
                        <a:pt x="68" y="78"/>
                      </a:cubicBezTo>
                      <a:cubicBezTo>
                        <a:pt x="72" y="76"/>
                        <a:pt x="75" y="73"/>
                        <a:pt x="77" y="70"/>
                      </a:cubicBezTo>
                      <a:cubicBezTo>
                        <a:pt x="89" y="75"/>
                        <a:pt x="89" y="75"/>
                        <a:pt x="89" y="75"/>
                      </a:cubicBezTo>
                      <a:cubicBezTo>
                        <a:pt x="91" y="71"/>
                        <a:pt x="91" y="71"/>
                        <a:pt x="91" y="71"/>
                      </a:cubicBezTo>
                      <a:cubicBezTo>
                        <a:pt x="96" y="61"/>
                        <a:pt x="96" y="61"/>
                        <a:pt x="96" y="61"/>
                      </a:cubicBezTo>
                      <a:cubicBezTo>
                        <a:pt x="83" y="55"/>
                        <a:pt x="83" y="55"/>
                        <a:pt x="83" y="55"/>
                      </a:cubicBezTo>
                      <a:cubicBezTo>
                        <a:pt x="84" y="51"/>
                        <a:pt x="84" y="47"/>
                        <a:pt x="84" y="43"/>
                      </a:cubicBezTo>
                      <a:close/>
                      <a:moveTo>
                        <a:pt x="58" y="53"/>
                      </a:moveTo>
                      <a:cubicBezTo>
                        <a:pt x="55" y="59"/>
                        <a:pt x="49" y="61"/>
                        <a:pt x="43" y="59"/>
                      </a:cubicBezTo>
                      <a:cubicBezTo>
                        <a:pt x="37" y="56"/>
                        <a:pt x="35" y="50"/>
                        <a:pt x="37" y="44"/>
                      </a:cubicBezTo>
                      <a:cubicBezTo>
                        <a:pt x="40" y="38"/>
                        <a:pt x="46" y="35"/>
                        <a:pt x="52" y="38"/>
                      </a:cubicBezTo>
                      <a:cubicBezTo>
                        <a:pt x="58" y="40"/>
                        <a:pt x="60" y="47"/>
                        <a:pt x="58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06" name="Freeform 22"/>
                <p:cNvSpPr>
                  <a:spLocks noEditPoints="1"/>
                </p:cNvSpPr>
                <p:nvPr/>
              </p:nvSpPr>
              <p:spPr bwMode="auto">
                <a:xfrm>
                  <a:off x="4570413" y="7924373"/>
                  <a:ext cx="338138" cy="333375"/>
                </a:xfrm>
                <a:custGeom>
                  <a:avLst/>
                  <a:gdLst>
                    <a:gd name="T0" fmla="*/ 45 w 90"/>
                    <a:gd name="T1" fmla="*/ 0 h 89"/>
                    <a:gd name="T2" fmla="*/ 0 w 90"/>
                    <a:gd name="T3" fmla="*/ 44 h 89"/>
                    <a:gd name="T4" fmla="*/ 45 w 90"/>
                    <a:gd name="T5" fmla="*/ 89 h 89"/>
                    <a:gd name="T6" fmla="*/ 90 w 90"/>
                    <a:gd name="T7" fmla="*/ 44 h 89"/>
                    <a:gd name="T8" fmla="*/ 45 w 90"/>
                    <a:gd name="T9" fmla="*/ 0 h 89"/>
                    <a:gd name="T10" fmla="*/ 45 w 90"/>
                    <a:gd name="T11" fmla="*/ 70 h 89"/>
                    <a:gd name="T12" fmla="*/ 20 w 90"/>
                    <a:gd name="T13" fmla="*/ 44 h 89"/>
                    <a:gd name="T14" fmla="*/ 45 w 90"/>
                    <a:gd name="T15" fmla="*/ 19 h 89"/>
                    <a:gd name="T16" fmla="*/ 70 w 90"/>
                    <a:gd name="T17" fmla="*/ 44 h 89"/>
                    <a:gd name="T18" fmla="*/ 45 w 90"/>
                    <a:gd name="T19" fmla="*/ 70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0" h="89">
                      <a:moveTo>
                        <a:pt x="45" y="0"/>
                      </a:moveTo>
                      <a:cubicBezTo>
                        <a:pt x="20" y="0"/>
                        <a:pt x="0" y="20"/>
                        <a:pt x="0" y="44"/>
                      </a:cubicBezTo>
                      <a:cubicBezTo>
                        <a:pt x="0" y="69"/>
                        <a:pt x="20" y="89"/>
                        <a:pt x="45" y="89"/>
                      </a:cubicBezTo>
                      <a:cubicBezTo>
                        <a:pt x="70" y="89"/>
                        <a:pt x="90" y="69"/>
                        <a:pt x="90" y="44"/>
                      </a:cubicBezTo>
                      <a:cubicBezTo>
                        <a:pt x="90" y="20"/>
                        <a:pt x="70" y="0"/>
                        <a:pt x="45" y="0"/>
                      </a:cubicBezTo>
                      <a:close/>
                      <a:moveTo>
                        <a:pt x="45" y="70"/>
                      </a:moveTo>
                      <a:cubicBezTo>
                        <a:pt x="31" y="70"/>
                        <a:pt x="20" y="58"/>
                        <a:pt x="20" y="44"/>
                      </a:cubicBezTo>
                      <a:cubicBezTo>
                        <a:pt x="20" y="31"/>
                        <a:pt x="31" y="19"/>
                        <a:pt x="45" y="19"/>
                      </a:cubicBezTo>
                      <a:cubicBezTo>
                        <a:pt x="59" y="19"/>
                        <a:pt x="70" y="31"/>
                        <a:pt x="70" y="44"/>
                      </a:cubicBezTo>
                      <a:cubicBezTo>
                        <a:pt x="70" y="58"/>
                        <a:pt x="59" y="70"/>
                        <a:pt x="45" y="7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99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5298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/>
          <p:cNvSpPr/>
          <p:nvPr/>
        </p:nvSpPr>
        <p:spPr>
          <a:xfrm rot="1777427">
            <a:off x="4917831" y="2683710"/>
            <a:ext cx="173646" cy="240314"/>
          </a:xfrm>
          <a:custGeom>
            <a:avLst/>
            <a:gdLst>
              <a:gd name="connsiteX0" fmla="*/ 498413 w 680932"/>
              <a:gd name="connsiteY0" fmla="*/ 10325 h 1101443"/>
              <a:gd name="connsiteX1" fmla="*/ 549552 w 680932"/>
              <a:gd name="connsiteY1" fmla="*/ 0 h 1101443"/>
              <a:gd name="connsiteX2" fmla="*/ 680932 w 680932"/>
              <a:gd name="connsiteY2" fmla="*/ 131380 h 1101443"/>
              <a:gd name="connsiteX3" fmla="*/ 680931 w 680932"/>
              <a:gd name="connsiteY3" fmla="*/ 961697 h 1101443"/>
              <a:gd name="connsiteX4" fmla="*/ 600690 w 680932"/>
              <a:gd name="connsiteY4" fmla="*/ 1082753 h 1101443"/>
              <a:gd name="connsiteX5" fmla="*/ 596812 w 680932"/>
              <a:gd name="connsiteY5" fmla="*/ 1083535 h 1101443"/>
              <a:gd name="connsiteX6" fmla="*/ 586352 w 680932"/>
              <a:gd name="connsiteY6" fmla="*/ 1090679 h 1101443"/>
              <a:gd name="connsiteX7" fmla="*/ 485808 w 680932"/>
              <a:gd name="connsiteY7" fmla="*/ 1092113 h 1101443"/>
              <a:gd name="connsiteX8" fmla="*/ 82874 w 680932"/>
              <a:gd name="connsiteY8" fmla="*/ 931907 h 1101443"/>
              <a:gd name="connsiteX9" fmla="*/ 9330 w 680932"/>
              <a:gd name="connsiteY9" fmla="*/ 761283 h 1101443"/>
              <a:gd name="connsiteX10" fmla="*/ 179955 w 680932"/>
              <a:gd name="connsiteY10" fmla="*/ 687739 h 1101443"/>
              <a:gd name="connsiteX11" fmla="*/ 418172 w 680932"/>
              <a:gd name="connsiteY11" fmla="*/ 782454 h 1101443"/>
              <a:gd name="connsiteX12" fmla="*/ 418172 w 680932"/>
              <a:gd name="connsiteY12" fmla="*/ 131380 h 1101443"/>
              <a:gd name="connsiteX13" fmla="*/ 498413 w 680932"/>
              <a:gd name="connsiteY13" fmla="*/ 10325 h 1101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80932" h="1101443">
                <a:moveTo>
                  <a:pt x="498413" y="10325"/>
                </a:moveTo>
                <a:cubicBezTo>
                  <a:pt x="514131" y="3676"/>
                  <a:pt x="531412" y="0"/>
                  <a:pt x="549552" y="0"/>
                </a:cubicBezTo>
                <a:cubicBezTo>
                  <a:pt x="622111" y="0"/>
                  <a:pt x="680932" y="58821"/>
                  <a:pt x="680932" y="131380"/>
                </a:cubicBezTo>
                <a:cubicBezTo>
                  <a:pt x="680932" y="408152"/>
                  <a:pt x="680931" y="684925"/>
                  <a:pt x="680931" y="961697"/>
                </a:cubicBezTo>
                <a:cubicBezTo>
                  <a:pt x="680931" y="1016116"/>
                  <a:pt x="647844" y="1062808"/>
                  <a:pt x="600690" y="1082753"/>
                </a:cubicBezTo>
                <a:lnTo>
                  <a:pt x="596812" y="1083535"/>
                </a:lnTo>
                <a:lnTo>
                  <a:pt x="586352" y="1090679"/>
                </a:lnTo>
                <a:cubicBezTo>
                  <a:pt x="555475" y="1103987"/>
                  <a:pt x="519521" y="1105517"/>
                  <a:pt x="485808" y="1092113"/>
                </a:cubicBezTo>
                <a:lnTo>
                  <a:pt x="82874" y="931907"/>
                </a:lnTo>
                <a:cubicBezTo>
                  <a:pt x="15449" y="905099"/>
                  <a:pt x="-17478" y="828708"/>
                  <a:pt x="9330" y="761283"/>
                </a:cubicBezTo>
                <a:cubicBezTo>
                  <a:pt x="36138" y="693858"/>
                  <a:pt x="112530" y="660931"/>
                  <a:pt x="179955" y="687739"/>
                </a:cubicBezTo>
                <a:lnTo>
                  <a:pt x="418172" y="782454"/>
                </a:lnTo>
                <a:lnTo>
                  <a:pt x="418172" y="131380"/>
                </a:lnTo>
                <a:cubicBezTo>
                  <a:pt x="418172" y="76961"/>
                  <a:pt x="451259" y="30269"/>
                  <a:pt x="498413" y="10325"/>
                </a:cubicBezTo>
                <a:close/>
              </a:path>
            </a:pathLst>
          </a:cu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 rot="1777427">
            <a:off x="4934866" y="3291130"/>
            <a:ext cx="173646" cy="240314"/>
          </a:xfrm>
          <a:custGeom>
            <a:avLst/>
            <a:gdLst>
              <a:gd name="connsiteX0" fmla="*/ 498413 w 680932"/>
              <a:gd name="connsiteY0" fmla="*/ 10325 h 1101443"/>
              <a:gd name="connsiteX1" fmla="*/ 549552 w 680932"/>
              <a:gd name="connsiteY1" fmla="*/ 0 h 1101443"/>
              <a:gd name="connsiteX2" fmla="*/ 680932 w 680932"/>
              <a:gd name="connsiteY2" fmla="*/ 131380 h 1101443"/>
              <a:gd name="connsiteX3" fmla="*/ 680931 w 680932"/>
              <a:gd name="connsiteY3" fmla="*/ 961697 h 1101443"/>
              <a:gd name="connsiteX4" fmla="*/ 600690 w 680932"/>
              <a:gd name="connsiteY4" fmla="*/ 1082753 h 1101443"/>
              <a:gd name="connsiteX5" fmla="*/ 596812 w 680932"/>
              <a:gd name="connsiteY5" fmla="*/ 1083535 h 1101443"/>
              <a:gd name="connsiteX6" fmla="*/ 586352 w 680932"/>
              <a:gd name="connsiteY6" fmla="*/ 1090679 h 1101443"/>
              <a:gd name="connsiteX7" fmla="*/ 485808 w 680932"/>
              <a:gd name="connsiteY7" fmla="*/ 1092113 h 1101443"/>
              <a:gd name="connsiteX8" fmla="*/ 82874 w 680932"/>
              <a:gd name="connsiteY8" fmla="*/ 931907 h 1101443"/>
              <a:gd name="connsiteX9" fmla="*/ 9330 w 680932"/>
              <a:gd name="connsiteY9" fmla="*/ 761283 h 1101443"/>
              <a:gd name="connsiteX10" fmla="*/ 179955 w 680932"/>
              <a:gd name="connsiteY10" fmla="*/ 687739 h 1101443"/>
              <a:gd name="connsiteX11" fmla="*/ 418172 w 680932"/>
              <a:gd name="connsiteY11" fmla="*/ 782454 h 1101443"/>
              <a:gd name="connsiteX12" fmla="*/ 418172 w 680932"/>
              <a:gd name="connsiteY12" fmla="*/ 131380 h 1101443"/>
              <a:gd name="connsiteX13" fmla="*/ 498413 w 680932"/>
              <a:gd name="connsiteY13" fmla="*/ 10325 h 1101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80932" h="1101443">
                <a:moveTo>
                  <a:pt x="498413" y="10325"/>
                </a:moveTo>
                <a:cubicBezTo>
                  <a:pt x="514131" y="3676"/>
                  <a:pt x="531412" y="0"/>
                  <a:pt x="549552" y="0"/>
                </a:cubicBezTo>
                <a:cubicBezTo>
                  <a:pt x="622111" y="0"/>
                  <a:pt x="680932" y="58821"/>
                  <a:pt x="680932" y="131380"/>
                </a:cubicBezTo>
                <a:cubicBezTo>
                  <a:pt x="680932" y="408152"/>
                  <a:pt x="680931" y="684925"/>
                  <a:pt x="680931" y="961697"/>
                </a:cubicBezTo>
                <a:cubicBezTo>
                  <a:pt x="680931" y="1016116"/>
                  <a:pt x="647844" y="1062808"/>
                  <a:pt x="600690" y="1082753"/>
                </a:cubicBezTo>
                <a:lnTo>
                  <a:pt x="596812" y="1083535"/>
                </a:lnTo>
                <a:lnTo>
                  <a:pt x="586352" y="1090679"/>
                </a:lnTo>
                <a:cubicBezTo>
                  <a:pt x="555475" y="1103987"/>
                  <a:pt x="519521" y="1105517"/>
                  <a:pt x="485808" y="1092113"/>
                </a:cubicBezTo>
                <a:lnTo>
                  <a:pt x="82874" y="931907"/>
                </a:lnTo>
                <a:cubicBezTo>
                  <a:pt x="15449" y="905099"/>
                  <a:pt x="-17478" y="828708"/>
                  <a:pt x="9330" y="761283"/>
                </a:cubicBezTo>
                <a:cubicBezTo>
                  <a:pt x="36138" y="693858"/>
                  <a:pt x="112530" y="660931"/>
                  <a:pt x="179955" y="687739"/>
                </a:cubicBezTo>
                <a:lnTo>
                  <a:pt x="418172" y="782454"/>
                </a:lnTo>
                <a:lnTo>
                  <a:pt x="418172" y="131380"/>
                </a:lnTo>
                <a:cubicBezTo>
                  <a:pt x="418172" y="76961"/>
                  <a:pt x="451259" y="30269"/>
                  <a:pt x="498413" y="10325"/>
                </a:cubicBezTo>
                <a:close/>
              </a:path>
            </a:pathLst>
          </a:cu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Freeform 53"/>
          <p:cNvSpPr/>
          <p:nvPr/>
        </p:nvSpPr>
        <p:spPr>
          <a:xfrm rot="1777427">
            <a:off x="4917831" y="2683710"/>
            <a:ext cx="173646" cy="240314"/>
          </a:xfrm>
          <a:custGeom>
            <a:avLst/>
            <a:gdLst>
              <a:gd name="connsiteX0" fmla="*/ 498413 w 680932"/>
              <a:gd name="connsiteY0" fmla="*/ 10325 h 1101443"/>
              <a:gd name="connsiteX1" fmla="*/ 549552 w 680932"/>
              <a:gd name="connsiteY1" fmla="*/ 0 h 1101443"/>
              <a:gd name="connsiteX2" fmla="*/ 680932 w 680932"/>
              <a:gd name="connsiteY2" fmla="*/ 131380 h 1101443"/>
              <a:gd name="connsiteX3" fmla="*/ 680931 w 680932"/>
              <a:gd name="connsiteY3" fmla="*/ 961697 h 1101443"/>
              <a:gd name="connsiteX4" fmla="*/ 600690 w 680932"/>
              <a:gd name="connsiteY4" fmla="*/ 1082753 h 1101443"/>
              <a:gd name="connsiteX5" fmla="*/ 596812 w 680932"/>
              <a:gd name="connsiteY5" fmla="*/ 1083535 h 1101443"/>
              <a:gd name="connsiteX6" fmla="*/ 586352 w 680932"/>
              <a:gd name="connsiteY6" fmla="*/ 1090679 h 1101443"/>
              <a:gd name="connsiteX7" fmla="*/ 485808 w 680932"/>
              <a:gd name="connsiteY7" fmla="*/ 1092113 h 1101443"/>
              <a:gd name="connsiteX8" fmla="*/ 82874 w 680932"/>
              <a:gd name="connsiteY8" fmla="*/ 931907 h 1101443"/>
              <a:gd name="connsiteX9" fmla="*/ 9330 w 680932"/>
              <a:gd name="connsiteY9" fmla="*/ 761283 h 1101443"/>
              <a:gd name="connsiteX10" fmla="*/ 179955 w 680932"/>
              <a:gd name="connsiteY10" fmla="*/ 687739 h 1101443"/>
              <a:gd name="connsiteX11" fmla="*/ 418172 w 680932"/>
              <a:gd name="connsiteY11" fmla="*/ 782454 h 1101443"/>
              <a:gd name="connsiteX12" fmla="*/ 418172 w 680932"/>
              <a:gd name="connsiteY12" fmla="*/ 131380 h 1101443"/>
              <a:gd name="connsiteX13" fmla="*/ 498413 w 680932"/>
              <a:gd name="connsiteY13" fmla="*/ 10325 h 1101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80932" h="1101443">
                <a:moveTo>
                  <a:pt x="498413" y="10325"/>
                </a:moveTo>
                <a:cubicBezTo>
                  <a:pt x="514131" y="3676"/>
                  <a:pt x="531412" y="0"/>
                  <a:pt x="549552" y="0"/>
                </a:cubicBezTo>
                <a:cubicBezTo>
                  <a:pt x="622111" y="0"/>
                  <a:pt x="680932" y="58821"/>
                  <a:pt x="680932" y="131380"/>
                </a:cubicBezTo>
                <a:cubicBezTo>
                  <a:pt x="680932" y="408152"/>
                  <a:pt x="680931" y="684925"/>
                  <a:pt x="680931" y="961697"/>
                </a:cubicBezTo>
                <a:cubicBezTo>
                  <a:pt x="680931" y="1016116"/>
                  <a:pt x="647844" y="1062808"/>
                  <a:pt x="600690" y="1082753"/>
                </a:cubicBezTo>
                <a:lnTo>
                  <a:pt x="596812" y="1083535"/>
                </a:lnTo>
                <a:lnTo>
                  <a:pt x="586352" y="1090679"/>
                </a:lnTo>
                <a:cubicBezTo>
                  <a:pt x="555475" y="1103987"/>
                  <a:pt x="519521" y="1105517"/>
                  <a:pt x="485808" y="1092113"/>
                </a:cubicBezTo>
                <a:lnTo>
                  <a:pt x="82874" y="931907"/>
                </a:lnTo>
                <a:cubicBezTo>
                  <a:pt x="15449" y="905099"/>
                  <a:pt x="-17478" y="828708"/>
                  <a:pt x="9330" y="761283"/>
                </a:cubicBezTo>
                <a:cubicBezTo>
                  <a:pt x="36138" y="693858"/>
                  <a:pt x="112530" y="660931"/>
                  <a:pt x="179955" y="687739"/>
                </a:cubicBezTo>
                <a:lnTo>
                  <a:pt x="418172" y="782454"/>
                </a:lnTo>
                <a:lnTo>
                  <a:pt x="418172" y="131380"/>
                </a:lnTo>
                <a:cubicBezTo>
                  <a:pt x="418172" y="76961"/>
                  <a:pt x="451259" y="30269"/>
                  <a:pt x="498413" y="10325"/>
                </a:cubicBezTo>
                <a:close/>
              </a:path>
            </a:pathLst>
          </a:cu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Freeform 54"/>
          <p:cNvSpPr/>
          <p:nvPr/>
        </p:nvSpPr>
        <p:spPr>
          <a:xfrm rot="1777427">
            <a:off x="4934866" y="3291130"/>
            <a:ext cx="173646" cy="240314"/>
          </a:xfrm>
          <a:custGeom>
            <a:avLst/>
            <a:gdLst>
              <a:gd name="connsiteX0" fmla="*/ 498413 w 680932"/>
              <a:gd name="connsiteY0" fmla="*/ 10325 h 1101443"/>
              <a:gd name="connsiteX1" fmla="*/ 549552 w 680932"/>
              <a:gd name="connsiteY1" fmla="*/ 0 h 1101443"/>
              <a:gd name="connsiteX2" fmla="*/ 680932 w 680932"/>
              <a:gd name="connsiteY2" fmla="*/ 131380 h 1101443"/>
              <a:gd name="connsiteX3" fmla="*/ 680931 w 680932"/>
              <a:gd name="connsiteY3" fmla="*/ 961697 h 1101443"/>
              <a:gd name="connsiteX4" fmla="*/ 600690 w 680932"/>
              <a:gd name="connsiteY4" fmla="*/ 1082753 h 1101443"/>
              <a:gd name="connsiteX5" fmla="*/ 596812 w 680932"/>
              <a:gd name="connsiteY5" fmla="*/ 1083535 h 1101443"/>
              <a:gd name="connsiteX6" fmla="*/ 586352 w 680932"/>
              <a:gd name="connsiteY6" fmla="*/ 1090679 h 1101443"/>
              <a:gd name="connsiteX7" fmla="*/ 485808 w 680932"/>
              <a:gd name="connsiteY7" fmla="*/ 1092113 h 1101443"/>
              <a:gd name="connsiteX8" fmla="*/ 82874 w 680932"/>
              <a:gd name="connsiteY8" fmla="*/ 931907 h 1101443"/>
              <a:gd name="connsiteX9" fmla="*/ 9330 w 680932"/>
              <a:gd name="connsiteY9" fmla="*/ 761283 h 1101443"/>
              <a:gd name="connsiteX10" fmla="*/ 179955 w 680932"/>
              <a:gd name="connsiteY10" fmla="*/ 687739 h 1101443"/>
              <a:gd name="connsiteX11" fmla="*/ 418172 w 680932"/>
              <a:gd name="connsiteY11" fmla="*/ 782454 h 1101443"/>
              <a:gd name="connsiteX12" fmla="*/ 418172 w 680932"/>
              <a:gd name="connsiteY12" fmla="*/ 131380 h 1101443"/>
              <a:gd name="connsiteX13" fmla="*/ 498413 w 680932"/>
              <a:gd name="connsiteY13" fmla="*/ 10325 h 1101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80932" h="1101443">
                <a:moveTo>
                  <a:pt x="498413" y="10325"/>
                </a:moveTo>
                <a:cubicBezTo>
                  <a:pt x="514131" y="3676"/>
                  <a:pt x="531412" y="0"/>
                  <a:pt x="549552" y="0"/>
                </a:cubicBezTo>
                <a:cubicBezTo>
                  <a:pt x="622111" y="0"/>
                  <a:pt x="680932" y="58821"/>
                  <a:pt x="680932" y="131380"/>
                </a:cubicBezTo>
                <a:cubicBezTo>
                  <a:pt x="680932" y="408152"/>
                  <a:pt x="680931" y="684925"/>
                  <a:pt x="680931" y="961697"/>
                </a:cubicBezTo>
                <a:cubicBezTo>
                  <a:pt x="680931" y="1016116"/>
                  <a:pt x="647844" y="1062808"/>
                  <a:pt x="600690" y="1082753"/>
                </a:cubicBezTo>
                <a:lnTo>
                  <a:pt x="596812" y="1083535"/>
                </a:lnTo>
                <a:lnTo>
                  <a:pt x="586352" y="1090679"/>
                </a:lnTo>
                <a:cubicBezTo>
                  <a:pt x="555475" y="1103987"/>
                  <a:pt x="519521" y="1105517"/>
                  <a:pt x="485808" y="1092113"/>
                </a:cubicBezTo>
                <a:lnTo>
                  <a:pt x="82874" y="931907"/>
                </a:lnTo>
                <a:cubicBezTo>
                  <a:pt x="15449" y="905099"/>
                  <a:pt x="-17478" y="828708"/>
                  <a:pt x="9330" y="761283"/>
                </a:cubicBezTo>
                <a:cubicBezTo>
                  <a:pt x="36138" y="693858"/>
                  <a:pt x="112530" y="660931"/>
                  <a:pt x="179955" y="687739"/>
                </a:cubicBezTo>
                <a:lnTo>
                  <a:pt x="418172" y="782454"/>
                </a:lnTo>
                <a:lnTo>
                  <a:pt x="418172" y="131380"/>
                </a:lnTo>
                <a:cubicBezTo>
                  <a:pt x="418172" y="76961"/>
                  <a:pt x="451259" y="30269"/>
                  <a:pt x="498413" y="10325"/>
                </a:cubicBezTo>
                <a:close/>
              </a:path>
            </a:pathLst>
          </a:cu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083" y="1401208"/>
            <a:ext cx="140427" cy="177319"/>
          </a:xfrm>
          <a:prstGeom prst="rect">
            <a:avLst/>
          </a:prstGeom>
          <a:noFill/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083" y="2079874"/>
            <a:ext cx="140427" cy="177319"/>
          </a:xfrm>
          <a:prstGeom prst="rect">
            <a:avLst/>
          </a:prstGeom>
          <a:noFill/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040083" y="2732664"/>
            <a:ext cx="140427" cy="177319"/>
          </a:xfrm>
          <a:prstGeom prst="rect">
            <a:avLst/>
          </a:prstGeom>
          <a:noFill/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083" y="3420674"/>
            <a:ext cx="140427" cy="177319"/>
          </a:xfrm>
          <a:prstGeom prst="rect">
            <a:avLst/>
          </a:prstGeom>
          <a:noFill/>
        </p:spPr>
      </p:pic>
      <p:sp>
        <p:nvSpPr>
          <p:cNvPr id="64" name="Freeform 63"/>
          <p:cNvSpPr/>
          <p:nvPr/>
        </p:nvSpPr>
        <p:spPr>
          <a:xfrm rot="1777427">
            <a:off x="4850084" y="1345251"/>
            <a:ext cx="173646" cy="240314"/>
          </a:xfrm>
          <a:custGeom>
            <a:avLst/>
            <a:gdLst>
              <a:gd name="connsiteX0" fmla="*/ 498413 w 680932"/>
              <a:gd name="connsiteY0" fmla="*/ 10325 h 1101443"/>
              <a:gd name="connsiteX1" fmla="*/ 549552 w 680932"/>
              <a:gd name="connsiteY1" fmla="*/ 0 h 1101443"/>
              <a:gd name="connsiteX2" fmla="*/ 680932 w 680932"/>
              <a:gd name="connsiteY2" fmla="*/ 131380 h 1101443"/>
              <a:gd name="connsiteX3" fmla="*/ 680931 w 680932"/>
              <a:gd name="connsiteY3" fmla="*/ 961697 h 1101443"/>
              <a:gd name="connsiteX4" fmla="*/ 600690 w 680932"/>
              <a:gd name="connsiteY4" fmla="*/ 1082753 h 1101443"/>
              <a:gd name="connsiteX5" fmla="*/ 596812 w 680932"/>
              <a:gd name="connsiteY5" fmla="*/ 1083535 h 1101443"/>
              <a:gd name="connsiteX6" fmla="*/ 586352 w 680932"/>
              <a:gd name="connsiteY6" fmla="*/ 1090679 h 1101443"/>
              <a:gd name="connsiteX7" fmla="*/ 485808 w 680932"/>
              <a:gd name="connsiteY7" fmla="*/ 1092113 h 1101443"/>
              <a:gd name="connsiteX8" fmla="*/ 82874 w 680932"/>
              <a:gd name="connsiteY8" fmla="*/ 931907 h 1101443"/>
              <a:gd name="connsiteX9" fmla="*/ 9330 w 680932"/>
              <a:gd name="connsiteY9" fmla="*/ 761283 h 1101443"/>
              <a:gd name="connsiteX10" fmla="*/ 179955 w 680932"/>
              <a:gd name="connsiteY10" fmla="*/ 687739 h 1101443"/>
              <a:gd name="connsiteX11" fmla="*/ 418172 w 680932"/>
              <a:gd name="connsiteY11" fmla="*/ 782454 h 1101443"/>
              <a:gd name="connsiteX12" fmla="*/ 418172 w 680932"/>
              <a:gd name="connsiteY12" fmla="*/ 131380 h 1101443"/>
              <a:gd name="connsiteX13" fmla="*/ 498413 w 680932"/>
              <a:gd name="connsiteY13" fmla="*/ 10325 h 1101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80932" h="1101443">
                <a:moveTo>
                  <a:pt x="498413" y="10325"/>
                </a:moveTo>
                <a:cubicBezTo>
                  <a:pt x="514131" y="3676"/>
                  <a:pt x="531412" y="0"/>
                  <a:pt x="549552" y="0"/>
                </a:cubicBezTo>
                <a:cubicBezTo>
                  <a:pt x="622111" y="0"/>
                  <a:pt x="680932" y="58821"/>
                  <a:pt x="680932" y="131380"/>
                </a:cubicBezTo>
                <a:cubicBezTo>
                  <a:pt x="680932" y="408152"/>
                  <a:pt x="680931" y="684925"/>
                  <a:pt x="680931" y="961697"/>
                </a:cubicBezTo>
                <a:cubicBezTo>
                  <a:pt x="680931" y="1016116"/>
                  <a:pt x="647844" y="1062808"/>
                  <a:pt x="600690" y="1082753"/>
                </a:cubicBezTo>
                <a:lnTo>
                  <a:pt x="596812" y="1083535"/>
                </a:lnTo>
                <a:lnTo>
                  <a:pt x="586352" y="1090679"/>
                </a:lnTo>
                <a:cubicBezTo>
                  <a:pt x="555475" y="1103987"/>
                  <a:pt x="519521" y="1105517"/>
                  <a:pt x="485808" y="1092113"/>
                </a:cubicBezTo>
                <a:lnTo>
                  <a:pt x="82874" y="931907"/>
                </a:lnTo>
                <a:cubicBezTo>
                  <a:pt x="15449" y="905099"/>
                  <a:pt x="-17478" y="828708"/>
                  <a:pt x="9330" y="761283"/>
                </a:cubicBezTo>
                <a:cubicBezTo>
                  <a:pt x="36138" y="693858"/>
                  <a:pt x="112530" y="660931"/>
                  <a:pt x="179955" y="687739"/>
                </a:cubicBezTo>
                <a:lnTo>
                  <a:pt x="418172" y="782454"/>
                </a:lnTo>
                <a:lnTo>
                  <a:pt x="418172" y="131380"/>
                </a:lnTo>
                <a:cubicBezTo>
                  <a:pt x="418172" y="76961"/>
                  <a:pt x="451259" y="30269"/>
                  <a:pt x="498413" y="1032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Freeform 64"/>
          <p:cNvSpPr/>
          <p:nvPr/>
        </p:nvSpPr>
        <p:spPr>
          <a:xfrm rot="1777427">
            <a:off x="4867120" y="2022612"/>
            <a:ext cx="173646" cy="240314"/>
          </a:xfrm>
          <a:custGeom>
            <a:avLst/>
            <a:gdLst>
              <a:gd name="connsiteX0" fmla="*/ 498413 w 680932"/>
              <a:gd name="connsiteY0" fmla="*/ 10325 h 1101443"/>
              <a:gd name="connsiteX1" fmla="*/ 549552 w 680932"/>
              <a:gd name="connsiteY1" fmla="*/ 0 h 1101443"/>
              <a:gd name="connsiteX2" fmla="*/ 680932 w 680932"/>
              <a:gd name="connsiteY2" fmla="*/ 131380 h 1101443"/>
              <a:gd name="connsiteX3" fmla="*/ 680931 w 680932"/>
              <a:gd name="connsiteY3" fmla="*/ 961697 h 1101443"/>
              <a:gd name="connsiteX4" fmla="*/ 600690 w 680932"/>
              <a:gd name="connsiteY4" fmla="*/ 1082753 h 1101443"/>
              <a:gd name="connsiteX5" fmla="*/ 596812 w 680932"/>
              <a:gd name="connsiteY5" fmla="*/ 1083535 h 1101443"/>
              <a:gd name="connsiteX6" fmla="*/ 586352 w 680932"/>
              <a:gd name="connsiteY6" fmla="*/ 1090679 h 1101443"/>
              <a:gd name="connsiteX7" fmla="*/ 485808 w 680932"/>
              <a:gd name="connsiteY7" fmla="*/ 1092113 h 1101443"/>
              <a:gd name="connsiteX8" fmla="*/ 82874 w 680932"/>
              <a:gd name="connsiteY8" fmla="*/ 931907 h 1101443"/>
              <a:gd name="connsiteX9" fmla="*/ 9330 w 680932"/>
              <a:gd name="connsiteY9" fmla="*/ 761283 h 1101443"/>
              <a:gd name="connsiteX10" fmla="*/ 179955 w 680932"/>
              <a:gd name="connsiteY10" fmla="*/ 687739 h 1101443"/>
              <a:gd name="connsiteX11" fmla="*/ 418172 w 680932"/>
              <a:gd name="connsiteY11" fmla="*/ 782454 h 1101443"/>
              <a:gd name="connsiteX12" fmla="*/ 418172 w 680932"/>
              <a:gd name="connsiteY12" fmla="*/ 131380 h 1101443"/>
              <a:gd name="connsiteX13" fmla="*/ 498413 w 680932"/>
              <a:gd name="connsiteY13" fmla="*/ 10325 h 1101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80932" h="1101443">
                <a:moveTo>
                  <a:pt x="498413" y="10325"/>
                </a:moveTo>
                <a:cubicBezTo>
                  <a:pt x="514131" y="3676"/>
                  <a:pt x="531412" y="0"/>
                  <a:pt x="549552" y="0"/>
                </a:cubicBezTo>
                <a:cubicBezTo>
                  <a:pt x="622111" y="0"/>
                  <a:pt x="680932" y="58821"/>
                  <a:pt x="680932" y="131380"/>
                </a:cubicBezTo>
                <a:cubicBezTo>
                  <a:pt x="680932" y="408152"/>
                  <a:pt x="680931" y="684925"/>
                  <a:pt x="680931" y="961697"/>
                </a:cubicBezTo>
                <a:cubicBezTo>
                  <a:pt x="680931" y="1016116"/>
                  <a:pt x="647844" y="1062808"/>
                  <a:pt x="600690" y="1082753"/>
                </a:cubicBezTo>
                <a:lnTo>
                  <a:pt x="596812" y="1083535"/>
                </a:lnTo>
                <a:lnTo>
                  <a:pt x="586352" y="1090679"/>
                </a:lnTo>
                <a:cubicBezTo>
                  <a:pt x="555475" y="1103987"/>
                  <a:pt x="519521" y="1105517"/>
                  <a:pt x="485808" y="1092113"/>
                </a:cubicBezTo>
                <a:lnTo>
                  <a:pt x="82874" y="931907"/>
                </a:lnTo>
                <a:cubicBezTo>
                  <a:pt x="15449" y="905099"/>
                  <a:pt x="-17478" y="828708"/>
                  <a:pt x="9330" y="761283"/>
                </a:cubicBezTo>
                <a:cubicBezTo>
                  <a:pt x="36138" y="693858"/>
                  <a:pt x="112530" y="660931"/>
                  <a:pt x="179955" y="687739"/>
                </a:cubicBezTo>
                <a:lnTo>
                  <a:pt x="418172" y="782454"/>
                </a:lnTo>
                <a:lnTo>
                  <a:pt x="418172" y="131380"/>
                </a:lnTo>
                <a:cubicBezTo>
                  <a:pt x="418172" y="76961"/>
                  <a:pt x="451259" y="30269"/>
                  <a:pt x="498413" y="1032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Freeform 65"/>
          <p:cNvSpPr/>
          <p:nvPr/>
        </p:nvSpPr>
        <p:spPr>
          <a:xfrm rot="1777427">
            <a:off x="4888150" y="2707290"/>
            <a:ext cx="173646" cy="240314"/>
          </a:xfrm>
          <a:custGeom>
            <a:avLst/>
            <a:gdLst>
              <a:gd name="connsiteX0" fmla="*/ 498413 w 680932"/>
              <a:gd name="connsiteY0" fmla="*/ 10325 h 1101443"/>
              <a:gd name="connsiteX1" fmla="*/ 549552 w 680932"/>
              <a:gd name="connsiteY1" fmla="*/ 0 h 1101443"/>
              <a:gd name="connsiteX2" fmla="*/ 680932 w 680932"/>
              <a:gd name="connsiteY2" fmla="*/ 131380 h 1101443"/>
              <a:gd name="connsiteX3" fmla="*/ 680931 w 680932"/>
              <a:gd name="connsiteY3" fmla="*/ 961697 h 1101443"/>
              <a:gd name="connsiteX4" fmla="*/ 600690 w 680932"/>
              <a:gd name="connsiteY4" fmla="*/ 1082753 h 1101443"/>
              <a:gd name="connsiteX5" fmla="*/ 596812 w 680932"/>
              <a:gd name="connsiteY5" fmla="*/ 1083535 h 1101443"/>
              <a:gd name="connsiteX6" fmla="*/ 586352 w 680932"/>
              <a:gd name="connsiteY6" fmla="*/ 1090679 h 1101443"/>
              <a:gd name="connsiteX7" fmla="*/ 485808 w 680932"/>
              <a:gd name="connsiteY7" fmla="*/ 1092113 h 1101443"/>
              <a:gd name="connsiteX8" fmla="*/ 82874 w 680932"/>
              <a:gd name="connsiteY8" fmla="*/ 931907 h 1101443"/>
              <a:gd name="connsiteX9" fmla="*/ 9330 w 680932"/>
              <a:gd name="connsiteY9" fmla="*/ 761283 h 1101443"/>
              <a:gd name="connsiteX10" fmla="*/ 179955 w 680932"/>
              <a:gd name="connsiteY10" fmla="*/ 687739 h 1101443"/>
              <a:gd name="connsiteX11" fmla="*/ 418172 w 680932"/>
              <a:gd name="connsiteY11" fmla="*/ 782454 h 1101443"/>
              <a:gd name="connsiteX12" fmla="*/ 418172 w 680932"/>
              <a:gd name="connsiteY12" fmla="*/ 131380 h 1101443"/>
              <a:gd name="connsiteX13" fmla="*/ 498413 w 680932"/>
              <a:gd name="connsiteY13" fmla="*/ 10325 h 1101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80932" h="1101443">
                <a:moveTo>
                  <a:pt x="498413" y="10325"/>
                </a:moveTo>
                <a:cubicBezTo>
                  <a:pt x="514131" y="3676"/>
                  <a:pt x="531412" y="0"/>
                  <a:pt x="549552" y="0"/>
                </a:cubicBezTo>
                <a:cubicBezTo>
                  <a:pt x="622111" y="0"/>
                  <a:pt x="680932" y="58821"/>
                  <a:pt x="680932" y="131380"/>
                </a:cubicBezTo>
                <a:cubicBezTo>
                  <a:pt x="680932" y="408152"/>
                  <a:pt x="680931" y="684925"/>
                  <a:pt x="680931" y="961697"/>
                </a:cubicBezTo>
                <a:cubicBezTo>
                  <a:pt x="680931" y="1016116"/>
                  <a:pt x="647844" y="1062808"/>
                  <a:pt x="600690" y="1082753"/>
                </a:cubicBezTo>
                <a:lnTo>
                  <a:pt x="596812" y="1083535"/>
                </a:lnTo>
                <a:lnTo>
                  <a:pt x="586352" y="1090679"/>
                </a:lnTo>
                <a:cubicBezTo>
                  <a:pt x="555475" y="1103987"/>
                  <a:pt x="519521" y="1105517"/>
                  <a:pt x="485808" y="1092113"/>
                </a:cubicBezTo>
                <a:lnTo>
                  <a:pt x="82874" y="931907"/>
                </a:lnTo>
                <a:cubicBezTo>
                  <a:pt x="15449" y="905099"/>
                  <a:pt x="-17478" y="828708"/>
                  <a:pt x="9330" y="761283"/>
                </a:cubicBezTo>
                <a:cubicBezTo>
                  <a:pt x="36138" y="693858"/>
                  <a:pt x="112530" y="660931"/>
                  <a:pt x="179955" y="687739"/>
                </a:cubicBezTo>
                <a:lnTo>
                  <a:pt x="418172" y="782454"/>
                </a:lnTo>
                <a:lnTo>
                  <a:pt x="418172" y="131380"/>
                </a:lnTo>
                <a:cubicBezTo>
                  <a:pt x="418172" y="76961"/>
                  <a:pt x="451259" y="30269"/>
                  <a:pt x="498413" y="1032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Freeform 66"/>
          <p:cNvSpPr/>
          <p:nvPr/>
        </p:nvSpPr>
        <p:spPr>
          <a:xfrm rot="1777427">
            <a:off x="4899534" y="3166555"/>
            <a:ext cx="173646" cy="240314"/>
          </a:xfrm>
          <a:custGeom>
            <a:avLst/>
            <a:gdLst>
              <a:gd name="connsiteX0" fmla="*/ 498413 w 680932"/>
              <a:gd name="connsiteY0" fmla="*/ 10325 h 1101443"/>
              <a:gd name="connsiteX1" fmla="*/ 549552 w 680932"/>
              <a:gd name="connsiteY1" fmla="*/ 0 h 1101443"/>
              <a:gd name="connsiteX2" fmla="*/ 680932 w 680932"/>
              <a:gd name="connsiteY2" fmla="*/ 131380 h 1101443"/>
              <a:gd name="connsiteX3" fmla="*/ 680931 w 680932"/>
              <a:gd name="connsiteY3" fmla="*/ 961697 h 1101443"/>
              <a:gd name="connsiteX4" fmla="*/ 600690 w 680932"/>
              <a:gd name="connsiteY4" fmla="*/ 1082753 h 1101443"/>
              <a:gd name="connsiteX5" fmla="*/ 596812 w 680932"/>
              <a:gd name="connsiteY5" fmla="*/ 1083535 h 1101443"/>
              <a:gd name="connsiteX6" fmla="*/ 586352 w 680932"/>
              <a:gd name="connsiteY6" fmla="*/ 1090679 h 1101443"/>
              <a:gd name="connsiteX7" fmla="*/ 485808 w 680932"/>
              <a:gd name="connsiteY7" fmla="*/ 1092113 h 1101443"/>
              <a:gd name="connsiteX8" fmla="*/ 82874 w 680932"/>
              <a:gd name="connsiteY8" fmla="*/ 931907 h 1101443"/>
              <a:gd name="connsiteX9" fmla="*/ 9330 w 680932"/>
              <a:gd name="connsiteY9" fmla="*/ 761283 h 1101443"/>
              <a:gd name="connsiteX10" fmla="*/ 179955 w 680932"/>
              <a:gd name="connsiteY10" fmla="*/ 687739 h 1101443"/>
              <a:gd name="connsiteX11" fmla="*/ 418172 w 680932"/>
              <a:gd name="connsiteY11" fmla="*/ 782454 h 1101443"/>
              <a:gd name="connsiteX12" fmla="*/ 418172 w 680932"/>
              <a:gd name="connsiteY12" fmla="*/ 131380 h 1101443"/>
              <a:gd name="connsiteX13" fmla="*/ 498413 w 680932"/>
              <a:gd name="connsiteY13" fmla="*/ 10325 h 1101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80932" h="1101443">
                <a:moveTo>
                  <a:pt x="498413" y="10325"/>
                </a:moveTo>
                <a:cubicBezTo>
                  <a:pt x="514131" y="3676"/>
                  <a:pt x="531412" y="0"/>
                  <a:pt x="549552" y="0"/>
                </a:cubicBezTo>
                <a:cubicBezTo>
                  <a:pt x="622111" y="0"/>
                  <a:pt x="680932" y="58821"/>
                  <a:pt x="680932" y="131380"/>
                </a:cubicBezTo>
                <a:cubicBezTo>
                  <a:pt x="680932" y="408152"/>
                  <a:pt x="680931" y="684925"/>
                  <a:pt x="680931" y="961697"/>
                </a:cubicBezTo>
                <a:cubicBezTo>
                  <a:pt x="680931" y="1016116"/>
                  <a:pt x="647844" y="1062808"/>
                  <a:pt x="600690" y="1082753"/>
                </a:cubicBezTo>
                <a:lnTo>
                  <a:pt x="596812" y="1083535"/>
                </a:lnTo>
                <a:lnTo>
                  <a:pt x="586352" y="1090679"/>
                </a:lnTo>
                <a:cubicBezTo>
                  <a:pt x="555475" y="1103987"/>
                  <a:pt x="519521" y="1105517"/>
                  <a:pt x="485808" y="1092113"/>
                </a:cubicBezTo>
                <a:lnTo>
                  <a:pt x="82874" y="931907"/>
                </a:lnTo>
                <a:cubicBezTo>
                  <a:pt x="15449" y="905099"/>
                  <a:pt x="-17478" y="828708"/>
                  <a:pt x="9330" y="761283"/>
                </a:cubicBezTo>
                <a:cubicBezTo>
                  <a:pt x="36138" y="693858"/>
                  <a:pt x="112530" y="660931"/>
                  <a:pt x="179955" y="687739"/>
                </a:cubicBezTo>
                <a:lnTo>
                  <a:pt x="418172" y="782454"/>
                </a:lnTo>
                <a:lnTo>
                  <a:pt x="418172" y="131380"/>
                </a:lnTo>
                <a:cubicBezTo>
                  <a:pt x="418172" y="76961"/>
                  <a:pt x="451259" y="30269"/>
                  <a:pt x="498413" y="1032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power of the combination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68517" y="1334590"/>
            <a:ext cx="3297133" cy="3488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>
              <a:spcBef>
                <a:spcPts val="2000"/>
              </a:spcBef>
              <a:buClr>
                <a:schemeClr val="accent6"/>
              </a:buClr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iscoSansTT Light" charset="0"/>
                <a:ea typeface="CiscoSansTT Light" charset="0"/>
                <a:cs typeface="CiscoSansTT Light" charset="0"/>
              </a:rPr>
              <a:t>Complexity of connecting, securing and managing diverse devices</a:t>
            </a:r>
          </a:p>
          <a:p>
            <a:pPr marL="7938">
              <a:spcBef>
                <a:spcPts val="2000"/>
              </a:spcBef>
              <a:buClr>
                <a:schemeClr val="accent6"/>
              </a:buClr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iscoSansTT Light" charset="0"/>
                <a:ea typeface="CiscoSansTT Light" charset="0"/>
                <a:cs typeface="CiscoSansTT Light" charset="0"/>
              </a:rPr>
              <a:t>Flexibility to compute data at the edge, data center and/or cloud</a:t>
            </a:r>
          </a:p>
          <a:p>
            <a:pPr marL="7938">
              <a:spcBef>
                <a:spcPts val="2000"/>
              </a:spcBef>
              <a:buClr>
                <a:schemeClr val="accent6"/>
              </a:buClr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iscoSansTT Light" charset="0"/>
                <a:ea typeface="CiscoSansTT Light" charset="0"/>
                <a:cs typeface="CiscoSansTT Light" charset="0"/>
              </a:rPr>
              <a:t>Data remains locked inside its sources</a:t>
            </a:r>
          </a:p>
          <a:p>
            <a:pPr marL="7938">
              <a:spcBef>
                <a:spcPts val="2000"/>
              </a:spcBef>
              <a:buClr>
                <a:schemeClr val="accent6"/>
              </a:buClr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iscoSansTT Light" charset="0"/>
                <a:ea typeface="CiscoSansTT Light" charset="0"/>
                <a:cs typeface="CiscoSansTT Light" charset="0"/>
              </a:rPr>
              <a:t>No programmatic way to move right data to right apps at right time</a:t>
            </a:r>
          </a:p>
          <a:p>
            <a:pPr marL="7938">
              <a:spcBef>
                <a:spcPts val="2000"/>
              </a:spcBef>
              <a:buClr>
                <a:schemeClr val="accent6"/>
              </a:buClr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iscoSansTT Light" charset="0"/>
                <a:ea typeface="CiscoSansTT Light" charset="0"/>
                <a:cs typeface="CiscoSansTT Light" charset="0"/>
              </a:rPr>
              <a:t>No software control to enforce ownership, privacy &amp; security</a:t>
            </a:r>
          </a:p>
          <a:p>
            <a:endParaRPr lang="en-US" sz="1400" dirty="0"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91890" y="1334590"/>
            <a:ext cx="3456810" cy="3057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>
              <a:spcBef>
                <a:spcPts val="2000"/>
              </a:spcBef>
              <a:buClr>
                <a:schemeClr val="accent6"/>
              </a:buClr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iscoSansTT Light" charset="0"/>
                <a:ea typeface="CiscoSansTT Light" charset="0"/>
                <a:cs typeface="CiscoSansTT Light" charset="0"/>
              </a:rPr>
              <a:t>Diverse devices are securely and reliably connected</a:t>
            </a:r>
          </a:p>
          <a:p>
            <a:pPr marL="7938">
              <a:spcBef>
                <a:spcPts val="2000"/>
              </a:spcBef>
              <a:buClr>
                <a:schemeClr val="accent6"/>
              </a:buClr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iscoSansTT Light" charset="0"/>
                <a:ea typeface="CiscoSansTT Light" charset="0"/>
                <a:cs typeface="CiscoSansTT Light" charset="0"/>
              </a:rPr>
              <a:t>Compute data at all places where </a:t>
            </a:r>
            <a:b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iscoSansTT Light" charset="0"/>
                <a:ea typeface="CiscoSansTT Light" charset="0"/>
                <a:cs typeface="CiscoSansTT Light" charset="0"/>
              </a:rPr>
            </a:b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iscoSansTT Light" charset="0"/>
                <a:ea typeface="CiscoSansTT Light" charset="0"/>
                <a:cs typeface="CiscoSansTT Light" charset="0"/>
              </a:rPr>
              <a:t>it is valuable</a:t>
            </a:r>
          </a:p>
          <a:p>
            <a:pPr marL="7938">
              <a:spcBef>
                <a:spcPts val="2000"/>
              </a:spcBef>
              <a:buClr>
                <a:schemeClr val="accent6"/>
              </a:buClr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iscoSansTT Light" charset="0"/>
                <a:ea typeface="CiscoSansTT Light" charset="0"/>
                <a:cs typeface="CiscoSansTT Light" charset="0"/>
              </a:rPr>
              <a:t>Extracts data and makes it usable</a:t>
            </a:r>
          </a:p>
          <a:p>
            <a:pPr marL="7938">
              <a:spcBef>
                <a:spcPts val="2000"/>
              </a:spcBef>
              <a:buClr>
                <a:schemeClr val="accent6"/>
              </a:buClr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iscoSansTT Light" charset="0"/>
                <a:ea typeface="CiscoSansTT Light" charset="0"/>
                <a:cs typeface="CiscoSansTT Light" charset="0"/>
              </a:rPr>
              <a:t>Programmatically moves right data </a:t>
            </a:r>
            <a:b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iscoSansTT Light" charset="0"/>
                <a:ea typeface="CiscoSansTT Light" charset="0"/>
                <a:cs typeface="CiscoSansTT Light" charset="0"/>
              </a:rPr>
            </a:b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iscoSansTT Light" charset="0"/>
                <a:ea typeface="CiscoSansTT Light" charset="0"/>
                <a:cs typeface="CiscoSansTT Light" charset="0"/>
              </a:rPr>
              <a:t>to right app at right time</a:t>
            </a:r>
          </a:p>
          <a:p>
            <a:pPr marL="7938">
              <a:spcBef>
                <a:spcPts val="2000"/>
              </a:spcBef>
              <a:buClr>
                <a:schemeClr val="accent6"/>
              </a:buClr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iscoSansTT Light" charset="0"/>
                <a:ea typeface="CiscoSansTT Light" charset="0"/>
                <a:cs typeface="CiscoSansTT Light" charset="0"/>
              </a:rPr>
              <a:t>Executes policies to enforce data ownership, privacy and security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083" y="4107669"/>
            <a:ext cx="140427" cy="177319"/>
          </a:xfrm>
          <a:prstGeom prst="rect">
            <a:avLst/>
          </a:prstGeom>
          <a:noFill/>
        </p:spPr>
      </p:pic>
      <p:sp>
        <p:nvSpPr>
          <p:cNvPr id="18" name="Freeform 17"/>
          <p:cNvSpPr/>
          <p:nvPr/>
        </p:nvSpPr>
        <p:spPr>
          <a:xfrm rot="1777427">
            <a:off x="4899535" y="3830756"/>
            <a:ext cx="173646" cy="240314"/>
          </a:xfrm>
          <a:custGeom>
            <a:avLst/>
            <a:gdLst>
              <a:gd name="connsiteX0" fmla="*/ 498413 w 680932"/>
              <a:gd name="connsiteY0" fmla="*/ 10325 h 1101443"/>
              <a:gd name="connsiteX1" fmla="*/ 549552 w 680932"/>
              <a:gd name="connsiteY1" fmla="*/ 0 h 1101443"/>
              <a:gd name="connsiteX2" fmla="*/ 680932 w 680932"/>
              <a:gd name="connsiteY2" fmla="*/ 131380 h 1101443"/>
              <a:gd name="connsiteX3" fmla="*/ 680931 w 680932"/>
              <a:gd name="connsiteY3" fmla="*/ 961697 h 1101443"/>
              <a:gd name="connsiteX4" fmla="*/ 600690 w 680932"/>
              <a:gd name="connsiteY4" fmla="*/ 1082753 h 1101443"/>
              <a:gd name="connsiteX5" fmla="*/ 596812 w 680932"/>
              <a:gd name="connsiteY5" fmla="*/ 1083535 h 1101443"/>
              <a:gd name="connsiteX6" fmla="*/ 586352 w 680932"/>
              <a:gd name="connsiteY6" fmla="*/ 1090679 h 1101443"/>
              <a:gd name="connsiteX7" fmla="*/ 485808 w 680932"/>
              <a:gd name="connsiteY7" fmla="*/ 1092113 h 1101443"/>
              <a:gd name="connsiteX8" fmla="*/ 82874 w 680932"/>
              <a:gd name="connsiteY8" fmla="*/ 931907 h 1101443"/>
              <a:gd name="connsiteX9" fmla="*/ 9330 w 680932"/>
              <a:gd name="connsiteY9" fmla="*/ 761283 h 1101443"/>
              <a:gd name="connsiteX10" fmla="*/ 179955 w 680932"/>
              <a:gd name="connsiteY10" fmla="*/ 687739 h 1101443"/>
              <a:gd name="connsiteX11" fmla="*/ 418172 w 680932"/>
              <a:gd name="connsiteY11" fmla="*/ 782454 h 1101443"/>
              <a:gd name="connsiteX12" fmla="*/ 418172 w 680932"/>
              <a:gd name="connsiteY12" fmla="*/ 131380 h 1101443"/>
              <a:gd name="connsiteX13" fmla="*/ 498413 w 680932"/>
              <a:gd name="connsiteY13" fmla="*/ 10325 h 1101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80932" h="1101443">
                <a:moveTo>
                  <a:pt x="498413" y="10325"/>
                </a:moveTo>
                <a:cubicBezTo>
                  <a:pt x="514131" y="3676"/>
                  <a:pt x="531412" y="0"/>
                  <a:pt x="549552" y="0"/>
                </a:cubicBezTo>
                <a:cubicBezTo>
                  <a:pt x="622111" y="0"/>
                  <a:pt x="680932" y="58821"/>
                  <a:pt x="680932" y="131380"/>
                </a:cubicBezTo>
                <a:cubicBezTo>
                  <a:pt x="680932" y="408152"/>
                  <a:pt x="680931" y="684925"/>
                  <a:pt x="680931" y="961697"/>
                </a:cubicBezTo>
                <a:cubicBezTo>
                  <a:pt x="680931" y="1016116"/>
                  <a:pt x="647844" y="1062808"/>
                  <a:pt x="600690" y="1082753"/>
                </a:cubicBezTo>
                <a:lnTo>
                  <a:pt x="596812" y="1083535"/>
                </a:lnTo>
                <a:lnTo>
                  <a:pt x="586352" y="1090679"/>
                </a:lnTo>
                <a:cubicBezTo>
                  <a:pt x="555475" y="1103987"/>
                  <a:pt x="519521" y="1105517"/>
                  <a:pt x="485808" y="1092113"/>
                </a:cubicBezTo>
                <a:lnTo>
                  <a:pt x="82874" y="931907"/>
                </a:lnTo>
                <a:cubicBezTo>
                  <a:pt x="15449" y="905099"/>
                  <a:pt x="-17478" y="828708"/>
                  <a:pt x="9330" y="761283"/>
                </a:cubicBezTo>
                <a:cubicBezTo>
                  <a:pt x="36138" y="693858"/>
                  <a:pt x="112530" y="660931"/>
                  <a:pt x="179955" y="687739"/>
                </a:cubicBezTo>
                <a:lnTo>
                  <a:pt x="418172" y="782454"/>
                </a:lnTo>
                <a:lnTo>
                  <a:pt x="418172" y="131380"/>
                </a:lnTo>
                <a:cubicBezTo>
                  <a:pt x="418172" y="76961"/>
                  <a:pt x="451259" y="30269"/>
                  <a:pt x="498413" y="1032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39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roup 149"/>
          <p:cNvGrpSpPr/>
          <p:nvPr/>
        </p:nvGrpSpPr>
        <p:grpSpPr>
          <a:xfrm>
            <a:off x="3717258" y="1393190"/>
            <a:ext cx="1794864" cy="2112903"/>
            <a:chOff x="4398963" y="1126917"/>
            <a:chExt cx="1808854" cy="2276959"/>
          </a:xfrm>
        </p:grpSpPr>
        <p:sp>
          <p:nvSpPr>
            <p:cNvPr id="188" name="Rectangle 187"/>
            <p:cNvSpPr/>
            <p:nvPr/>
          </p:nvSpPr>
          <p:spPr>
            <a:xfrm>
              <a:off x="4398963" y="1126917"/>
              <a:ext cx="1808854" cy="2276959"/>
            </a:xfrm>
            <a:prstGeom prst="rect">
              <a:avLst/>
            </a:prstGeom>
            <a:solidFill>
              <a:srgbClr val="53565A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"/>
                <a:cs typeface=""/>
              </a:endParaRPr>
            </a:p>
          </p:txBody>
        </p:sp>
        <p:grpSp>
          <p:nvGrpSpPr>
            <p:cNvPr id="189" name="Group 188"/>
            <p:cNvGrpSpPr/>
            <p:nvPr/>
          </p:nvGrpSpPr>
          <p:grpSpPr>
            <a:xfrm>
              <a:off x="4957800" y="1660021"/>
              <a:ext cx="691181" cy="697094"/>
              <a:chOff x="3741891" y="1227811"/>
              <a:chExt cx="1660712" cy="1660712"/>
            </a:xfrm>
          </p:grpSpPr>
          <p:sp>
            <p:nvSpPr>
              <p:cNvPr id="191" name="Freeform 190"/>
              <p:cNvSpPr>
                <a:spLocks/>
              </p:cNvSpPr>
              <p:nvPr/>
            </p:nvSpPr>
            <p:spPr bwMode="auto">
              <a:xfrm>
                <a:off x="4088434" y="1701943"/>
                <a:ext cx="944943" cy="709918"/>
              </a:xfrm>
              <a:custGeom>
                <a:avLst/>
                <a:gdLst>
                  <a:gd name="connsiteX0" fmla="*/ 127045 w 639816"/>
                  <a:gd name="connsiteY0" fmla="*/ 395263 h 480681"/>
                  <a:gd name="connsiteX1" fmla="*/ 324000 w 639816"/>
                  <a:gd name="connsiteY1" fmla="*/ 421079 h 480681"/>
                  <a:gd name="connsiteX2" fmla="*/ 614824 w 639816"/>
                  <a:gd name="connsiteY2" fmla="*/ 423394 h 480681"/>
                  <a:gd name="connsiteX3" fmla="*/ 637195 w 639816"/>
                  <a:gd name="connsiteY3" fmla="*/ 428602 h 480681"/>
                  <a:gd name="connsiteX4" fmla="*/ 632284 w 639816"/>
                  <a:gd name="connsiteY4" fmla="*/ 452327 h 480681"/>
                  <a:gd name="connsiteX5" fmla="*/ 495875 w 639816"/>
                  <a:gd name="connsiteY5" fmla="*/ 480681 h 480681"/>
                  <a:gd name="connsiteX6" fmla="*/ 315816 w 639816"/>
                  <a:gd name="connsiteY6" fmla="*/ 454641 h 480681"/>
                  <a:gd name="connsiteX7" fmla="*/ 24992 w 639816"/>
                  <a:gd name="connsiteY7" fmla="*/ 452327 h 480681"/>
                  <a:gd name="connsiteX8" fmla="*/ 2621 w 639816"/>
                  <a:gd name="connsiteY8" fmla="*/ 447119 h 480681"/>
                  <a:gd name="connsiteX9" fmla="*/ 7532 w 639816"/>
                  <a:gd name="connsiteY9" fmla="*/ 423394 h 480681"/>
                  <a:gd name="connsiteX10" fmla="*/ 127045 w 639816"/>
                  <a:gd name="connsiteY10" fmla="*/ 395263 h 480681"/>
                  <a:gd name="connsiteX11" fmla="*/ 127045 w 639816"/>
                  <a:gd name="connsiteY11" fmla="*/ 326108 h 480681"/>
                  <a:gd name="connsiteX12" fmla="*/ 324000 w 639816"/>
                  <a:gd name="connsiteY12" fmla="*/ 351924 h 480681"/>
                  <a:gd name="connsiteX13" fmla="*/ 614824 w 639816"/>
                  <a:gd name="connsiteY13" fmla="*/ 354239 h 480681"/>
                  <a:gd name="connsiteX14" fmla="*/ 637195 w 639816"/>
                  <a:gd name="connsiteY14" fmla="*/ 359447 h 480681"/>
                  <a:gd name="connsiteX15" fmla="*/ 632284 w 639816"/>
                  <a:gd name="connsiteY15" fmla="*/ 383172 h 480681"/>
                  <a:gd name="connsiteX16" fmla="*/ 495875 w 639816"/>
                  <a:gd name="connsiteY16" fmla="*/ 411526 h 480681"/>
                  <a:gd name="connsiteX17" fmla="*/ 315816 w 639816"/>
                  <a:gd name="connsiteY17" fmla="*/ 385486 h 480681"/>
                  <a:gd name="connsiteX18" fmla="*/ 24992 w 639816"/>
                  <a:gd name="connsiteY18" fmla="*/ 383172 h 480681"/>
                  <a:gd name="connsiteX19" fmla="*/ 2621 w 639816"/>
                  <a:gd name="connsiteY19" fmla="*/ 377964 h 480681"/>
                  <a:gd name="connsiteX20" fmla="*/ 7532 w 639816"/>
                  <a:gd name="connsiteY20" fmla="*/ 354239 h 480681"/>
                  <a:gd name="connsiteX21" fmla="*/ 127045 w 639816"/>
                  <a:gd name="connsiteY21" fmla="*/ 326108 h 480681"/>
                  <a:gd name="connsiteX22" fmla="*/ 127045 w 639816"/>
                  <a:gd name="connsiteY22" fmla="*/ 260282 h 480681"/>
                  <a:gd name="connsiteX23" fmla="*/ 324000 w 639816"/>
                  <a:gd name="connsiteY23" fmla="*/ 286098 h 480681"/>
                  <a:gd name="connsiteX24" fmla="*/ 614824 w 639816"/>
                  <a:gd name="connsiteY24" fmla="*/ 288413 h 480681"/>
                  <a:gd name="connsiteX25" fmla="*/ 637195 w 639816"/>
                  <a:gd name="connsiteY25" fmla="*/ 293621 h 480681"/>
                  <a:gd name="connsiteX26" fmla="*/ 632284 w 639816"/>
                  <a:gd name="connsiteY26" fmla="*/ 317346 h 480681"/>
                  <a:gd name="connsiteX27" fmla="*/ 495875 w 639816"/>
                  <a:gd name="connsiteY27" fmla="*/ 345700 h 480681"/>
                  <a:gd name="connsiteX28" fmla="*/ 315816 w 639816"/>
                  <a:gd name="connsiteY28" fmla="*/ 319660 h 480681"/>
                  <a:gd name="connsiteX29" fmla="*/ 24992 w 639816"/>
                  <a:gd name="connsiteY29" fmla="*/ 317346 h 480681"/>
                  <a:gd name="connsiteX30" fmla="*/ 2621 w 639816"/>
                  <a:gd name="connsiteY30" fmla="*/ 312138 h 480681"/>
                  <a:gd name="connsiteX31" fmla="*/ 7532 w 639816"/>
                  <a:gd name="connsiteY31" fmla="*/ 288413 h 480681"/>
                  <a:gd name="connsiteX32" fmla="*/ 127045 w 639816"/>
                  <a:gd name="connsiteY32" fmla="*/ 260282 h 480681"/>
                  <a:gd name="connsiteX33" fmla="*/ 351285 w 639816"/>
                  <a:gd name="connsiteY33" fmla="*/ 0 h 480681"/>
                  <a:gd name="connsiteX34" fmla="*/ 474608 w 639816"/>
                  <a:gd name="connsiteY34" fmla="*/ 130821 h 480681"/>
                  <a:gd name="connsiteX35" fmla="*/ 474608 w 639816"/>
                  <a:gd name="connsiteY35" fmla="*/ 131979 h 480681"/>
                  <a:gd name="connsiteX36" fmla="*/ 478427 w 639816"/>
                  <a:gd name="connsiteY36" fmla="*/ 131979 h 480681"/>
                  <a:gd name="connsiteX37" fmla="*/ 584834 w 639816"/>
                  <a:gd name="connsiteY37" fmla="*/ 246593 h 480681"/>
                  <a:gd name="connsiteX38" fmla="*/ 582652 w 639816"/>
                  <a:gd name="connsiteY38" fmla="*/ 268589 h 480681"/>
                  <a:gd name="connsiteX39" fmla="*/ 318545 w 639816"/>
                  <a:gd name="connsiteY39" fmla="*/ 254697 h 480681"/>
                  <a:gd name="connsiteX40" fmla="*/ 54983 w 639816"/>
                  <a:gd name="connsiteY40" fmla="*/ 237331 h 480681"/>
                  <a:gd name="connsiteX41" fmla="*/ 143928 w 639816"/>
                  <a:gd name="connsiteY41" fmla="*/ 133716 h 480681"/>
                  <a:gd name="connsiteX42" fmla="*/ 142837 w 639816"/>
                  <a:gd name="connsiteY42" fmla="*/ 121560 h 480681"/>
                  <a:gd name="connsiteX43" fmla="*/ 202316 w 639816"/>
                  <a:gd name="connsiteY43" fmla="*/ 57886 h 480681"/>
                  <a:gd name="connsiteX44" fmla="*/ 241604 w 639816"/>
                  <a:gd name="connsiteY44" fmla="*/ 73515 h 480681"/>
                  <a:gd name="connsiteX45" fmla="*/ 351285 w 639816"/>
                  <a:gd name="connsiteY45" fmla="*/ 0 h 480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639816" h="480681">
                    <a:moveTo>
                      <a:pt x="127045" y="395263"/>
                    </a:moveTo>
                    <a:cubicBezTo>
                      <a:pt x="175682" y="393412"/>
                      <a:pt x="240518" y="398946"/>
                      <a:pt x="324000" y="421079"/>
                    </a:cubicBezTo>
                    <a:cubicBezTo>
                      <a:pt x="532978" y="477209"/>
                      <a:pt x="614278" y="423973"/>
                      <a:pt x="614824" y="423394"/>
                    </a:cubicBezTo>
                    <a:cubicBezTo>
                      <a:pt x="622462" y="418186"/>
                      <a:pt x="632284" y="420501"/>
                      <a:pt x="637195" y="428602"/>
                    </a:cubicBezTo>
                    <a:cubicBezTo>
                      <a:pt x="642105" y="436703"/>
                      <a:pt x="639923" y="447119"/>
                      <a:pt x="632284" y="452327"/>
                    </a:cubicBezTo>
                    <a:cubicBezTo>
                      <a:pt x="630101" y="454063"/>
                      <a:pt x="588633" y="480681"/>
                      <a:pt x="495875" y="480681"/>
                    </a:cubicBezTo>
                    <a:cubicBezTo>
                      <a:pt x="449496" y="480681"/>
                      <a:pt x="390022" y="474316"/>
                      <a:pt x="315816" y="454641"/>
                    </a:cubicBezTo>
                    <a:cubicBezTo>
                      <a:pt x="106838" y="398512"/>
                      <a:pt x="25538" y="451748"/>
                      <a:pt x="24992" y="452327"/>
                    </a:cubicBezTo>
                    <a:cubicBezTo>
                      <a:pt x="17354" y="457535"/>
                      <a:pt x="7532" y="455220"/>
                      <a:pt x="2621" y="447119"/>
                    </a:cubicBezTo>
                    <a:cubicBezTo>
                      <a:pt x="-2289" y="439018"/>
                      <a:pt x="-107" y="428602"/>
                      <a:pt x="7532" y="423394"/>
                    </a:cubicBezTo>
                    <a:cubicBezTo>
                      <a:pt x="9919" y="421947"/>
                      <a:pt x="45982" y="398349"/>
                      <a:pt x="127045" y="395263"/>
                    </a:cubicBezTo>
                    <a:close/>
                    <a:moveTo>
                      <a:pt x="127045" y="326108"/>
                    </a:moveTo>
                    <a:cubicBezTo>
                      <a:pt x="175682" y="324257"/>
                      <a:pt x="240518" y="329791"/>
                      <a:pt x="324000" y="351924"/>
                    </a:cubicBezTo>
                    <a:cubicBezTo>
                      <a:pt x="532978" y="408054"/>
                      <a:pt x="614278" y="354818"/>
                      <a:pt x="614824" y="354239"/>
                    </a:cubicBezTo>
                    <a:cubicBezTo>
                      <a:pt x="622462" y="349031"/>
                      <a:pt x="632284" y="351346"/>
                      <a:pt x="637195" y="359447"/>
                    </a:cubicBezTo>
                    <a:cubicBezTo>
                      <a:pt x="642105" y="367548"/>
                      <a:pt x="639923" y="377964"/>
                      <a:pt x="632284" y="383172"/>
                    </a:cubicBezTo>
                    <a:cubicBezTo>
                      <a:pt x="630101" y="384908"/>
                      <a:pt x="588633" y="411526"/>
                      <a:pt x="495875" y="411526"/>
                    </a:cubicBezTo>
                    <a:cubicBezTo>
                      <a:pt x="449496" y="411526"/>
                      <a:pt x="390022" y="405161"/>
                      <a:pt x="315816" y="385486"/>
                    </a:cubicBezTo>
                    <a:cubicBezTo>
                      <a:pt x="106838" y="329357"/>
                      <a:pt x="25538" y="382593"/>
                      <a:pt x="24992" y="383172"/>
                    </a:cubicBezTo>
                    <a:cubicBezTo>
                      <a:pt x="17354" y="388380"/>
                      <a:pt x="7532" y="386065"/>
                      <a:pt x="2621" y="377964"/>
                    </a:cubicBezTo>
                    <a:cubicBezTo>
                      <a:pt x="-2289" y="369863"/>
                      <a:pt x="-107" y="359447"/>
                      <a:pt x="7532" y="354239"/>
                    </a:cubicBezTo>
                    <a:cubicBezTo>
                      <a:pt x="9919" y="352792"/>
                      <a:pt x="45982" y="329194"/>
                      <a:pt x="127045" y="326108"/>
                    </a:cubicBezTo>
                    <a:close/>
                    <a:moveTo>
                      <a:pt x="127045" y="260282"/>
                    </a:moveTo>
                    <a:cubicBezTo>
                      <a:pt x="175682" y="258431"/>
                      <a:pt x="240518" y="263965"/>
                      <a:pt x="324000" y="286098"/>
                    </a:cubicBezTo>
                    <a:cubicBezTo>
                      <a:pt x="532978" y="342228"/>
                      <a:pt x="614278" y="288992"/>
                      <a:pt x="614824" y="288413"/>
                    </a:cubicBezTo>
                    <a:cubicBezTo>
                      <a:pt x="622462" y="283205"/>
                      <a:pt x="632284" y="285520"/>
                      <a:pt x="637195" y="293621"/>
                    </a:cubicBezTo>
                    <a:cubicBezTo>
                      <a:pt x="642105" y="301722"/>
                      <a:pt x="639923" y="312138"/>
                      <a:pt x="632284" y="317346"/>
                    </a:cubicBezTo>
                    <a:cubicBezTo>
                      <a:pt x="630101" y="319082"/>
                      <a:pt x="588633" y="345700"/>
                      <a:pt x="495875" y="345700"/>
                    </a:cubicBezTo>
                    <a:cubicBezTo>
                      <a:pt x="449496" y="345700"/>
                      <a:pt x="390022" y="339335"/>
                      <a:pt x="315816" y="319660"/>
                    </a:cubicBezTo>
                    <a:cubicBezTo>
                      <a:pt x="106838" y="263531"/>
                      <a:pt x="25538" y="316767"/>
                      <a:pt x="24992" y="317346"/>
                    </a:cubicBezTo>
                    <a:cubicBezTo>
                      <a:pt x="17354" y="322554"/>
                      <a:pt x="7532" y="320239"/>
                      <a:pt x="2621" y="312138"/>
                    </a:cubicBezTo>
                    <a:cubicBezTo>
                      <a:pt x="-2289" y="304037"/>
                      <a:pt x="-107" y="293621"/>
                      <a:pt x="7532" y="288413"/>
                    </a:cubicBezTo>
                    <a:cubicBezTo>
                      <a:pt x="9919" y="286966"/>
                      <a:pt x="45982" y="263368"/>
                      <a:pt x="127045" y="260282"/>
                    </a:cubicBezTo>
                    <a:close/>
                    <a:moveTo>
                      <a:pt x="351285" y="0"/>
                    </a:moveTo>
                    <a:cubicBezTo>
                      <a:pt x="420040" y="0"/>
                      <a:pt x="474608" y="57886"/>
                      <a:pt x="474608" y="130821"/>
                    </a:cubicBezTo>
                    <a:cubicBezTo>
                      <a:pt x="474608" y="130821"/>
                      <a:pt x="474608" y="130821"/>
                      <a:pt x="474608" y="131979"/>
                    </a:cubicBezTo>
                    <a:cubicBezTo>
                      <a:pt x="474608" y="131979"/>
                      <a:pt x="474608" y="131979"/>
                      <a:pt x="478427" y="131979"/>
                    </a:cubicBezTo>
                    <a:cubicBezTo>
                      <a:pt x="537360" y="131979"/>
                      <a:pt x="584834" y="182918"/>
                      <a:pt x="584834" y="246593"/>
                    </a:cubicBezTo>
                    <a:cubicBezTo>
                      <a:pt x="584834" y="254118"/>
                      <a:pt x="583743" y="261064"/>
                      <a:pt x="582652" y="268589"/>
                    </a:cubicBezTo>
                    <a:cubicBezTo>
                      <a:pt x="543909" y="280166"/>
                      <a:pt x="460966" y="292901"/>
                      <a:pt x="318545" y="254697"/>
                    </a:cubicBezTo>
                    <a:cubicBezTo>
                      <a:pt x="188674" y="220544"/>
                      <a:pt x="104094" y="226333"/>
                      <a:pt x="54983" y="237331"/>
                    </a:cubicBezTo>
                    <a:cubicBezTo>
                      <a:pt x="58803" y="184076"/>
                      <a:pt x="95363" y="141820"/>
                      <a:pt x="143928" y="133716"/>
                    </a:cubicBezTo>
                    <a:cubicBezTo>
                      <a:pt x="142837" y="129664"/>
                      <a:pt x="142837" y="125612"/>
                      <a:pt x="142837" y="121560"/>
                    </a:cubicBezTo>
                    <a:cubicBezTo>
                      <a:pt x="142837" y="86828"/>
                      <a:pt x="169575" y="57886"/>
                      <a:pt x="202316" y="57886"/>
                    </a:cubicBezTo>
                    <a:cubicBezTo>
                      <a:pt x="217049" y="57886"/>
                      <a:pt x="230691" y="63095"/>
                      <a:pt x="241604" y="73515"/>
                    </a:cubicBezTo>
                    <a:cubicBezTo>
                      <a:pt x="261249" y="29522"/>
                      <a:pt x="302720" y="0"/>
                      <a:pt x="3512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85496" tIns="0" rIns="85496" bIns="342050" rtlCol="0" anchor="ctr"/>
              <a:lstStyle/>
              <a:p>
                <a:pPr marL="0" marR="0" lvl="0" indent="0" algn="ctr" defTabSz="6409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"/>
                </a:endParaRPr>
              </a:p>
            </p:txBody>
          </p:sp>
          <p:sp>
            <p:nvSpPr>
              <p:cNvPr id="192" name="Oval 191"/>
              <p:cNvSpPr/>
              <p:nvPr/>
            </p:nvSpPr>
            <p:spPr>
              <a:xfrm>
                <a:off x="3741891" y="1227811"/>
                <a:ext cx="1660712" cy="1660712"/>
              </a:xfrm>
              <a:prstGeom prst="ellipse">
                <a:avLst/>
              </a:prstGeom>
              <a:noFill/>
              <a:ln w="31750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ExtraLight"/>
                  <a:ea typeface=""/>
                  <a:cs typeface=""/>
                </a:endParaRPr>
              </a:p>
            </p:txBody>
          </p:sp>
        </p:grpSp>
        <p:sp>
          <p:nvSpPr>
            <p:cNvPr id="190" name="TextBox 189"/>
            <p:cNvSpPr txBox="1"/>
            <p:nvPr/>
          </p:nvSpPr>
          <p:spPr>
            <a:xfrm>
              <a:off x="4549220" y="1253054"/>
              <a:ext cx="1508340" cy="290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" charset="0"/>
                  <a:ea typeface="CiscoSans" charset="0"/>
                  <a:cs typeface="CiscoSans" charset="0"/>
                </a:rPr>
                <a:t>Compute Data</a:t>
              </a:r>
            </a:p>
          </p:txBody>
        </p:sp>
      </p:grpSp>
      <p:grpSp>
        <p:nvGrpSpPr>
          <p:cNvPr id="151" name="Group 150"/>
          <p:cNvGrpSpPr/>
          <p:nvPr/>
        </p:nvGrpSpPr>
        <p:grpSpPr>
          <a:xfrm>
            <a:off x="5624103" y="1393190"/>
            <a:ext cx="1680372" cy="2104580"/>
            <a:chOff x="6284945" y="1126917"/>
            <a:chExt cx="1810844" cy="2267989"/>
          </a:xfrm>
        </p:grpSpPr>
        <p:sp>
          <p:nvSpPr>
            <p:cNvPr id="180" name="Rectangle 179"/>
            <p:cNvSpPr/>
            <p:nvPr/>
          </p:nvSpPr>
          <p:spPr>
            <a:xfrm>
              <a:off x="6284945" y="1126917"/>
              <a:ext cx="1810844" cy="2267989"/>
            </a:xfrm>
            <a:prstGeom prst="rect">
              <a:avLst/>
            </a:prstGeom>
            <a:solidFill>
              <a:srgbClr val="53565A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"/>
                <a:cs typeface=""/>
              </a:endParaRPr>
            </a:p>
          </p:txBody>
        </p:sp>
        <p:grpSp>
          <p:nvGrpSpPr>
            <p:cNvPr id="181" name="Group 180"/>
            <p:cNvGrpSpPr/>
            <p:nvPr/>
          </p:nvGrpSpPr>
          <p:grpSpPr>
            <a:xfrm>
              <a:off x="6835049" y="1679607"/>
              <a:ext cx="691181" cy="697094"/>
              <a:chOff x="6791092" y="1227811"/>
              <a:chExt cx="1660712" cy="1660712"/>
            </a:xfrm>
          </p:grpSpPr>
          <p:sp>
            <p:nvSpPr>
              <p:cNvPr id="183" name="Oval 182"/>
              <p:cNvSpPr/>
              <p:nvPr/>
            </p:nvSpPr>
            <p:spPr>
              <a:xfrm>
                <a:off x="6791092" y="1227811"/>
                <a:ext cx="1660712" cy="1660712"/>
              </a:xfrm>
              <a:prstGeom prst="ellipse">
                <a:avLst/>
              </a:prstGeom>
              <a:noFill/>
              <a:ln w="31750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ExtraLight"/>
                  <a:ea typeface=""/>
                  <a:cs typeface=""/>
                </a:endParaRPr>
              </a:p>
            </p:txBody>
          </p:sp>
          <p:grpSp>
            <p:nvGrpSpPr>
              <p:cNvPr id="184" name="Group 183"/>
              <p:cNvGrpSpPr/>
              <p:nvPr/>
            </p:nvGrpSpPr>
            <p:grpSpPr>
              <a:xfrm>
                <a:off x="7271182" y="1737789"/>
                <a:ext cx="700531" cy="674072"/>
                <a:chOff x="6885639" y="1650488"/>
                <a:chExt cx="870655" cy="837770"/>
              </a:xfrm>
            </p:grpSpPr>
            <p:sp>
              <p:nvSpPr>
                <p:cNvPr id="185" name="Rounded Rectangle 184"/>
                <p:cNvSpPr/>
                <p:nvPr/>
              </p:nvSpPr>
              <p:spPr>
                <a:xfrm>
                  <a:off x="6885639" y="1650488"/>
                  <a:ext cx="580437" cy="580437"/>
                </a:xfrm>
                <a:prstGeom prst="roundRect">
                  <a:avLst>
                    <a:gd name="adj" fmla="val 12291"/>
                  </a:avLst>
                </a:prstGeom>
                <a:noFill/>
                <a:ln w="44450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5073"/>
                    </a:solidFill>
                    <a:effectLst/>
                    <a:uLnTx/>
                    <a:uFillTx/>
                    <a:latin typeface="CiscoSansTT ExtraLight"/>
                    <a:ea typeface=""/>
                    <a:cs typeface=""/>
                  </a:endParaRPr>
                </a:p>
              </p:txBody>
            </p:sp>
            <p:sp>
              <p:nvSpPr>
                <p:cNvPr id="186" name="Rounded Rectangle 185"/>
                <p:cNvSpPr/>
                <p:nvPr/>
              </p:nvSpPr>
              <p:spPr>
                <a:xfrm>
                  <a:off x="7175857" y="1907821"/>
                  <a:ext cx="580437" cy="580437"/>
                </a:xfrm>
                <a:prstGeom prst="roundRect">
                  <a:avLst>
                    <a:gd name="adj" fmla="val 12291"/>
                  </a:avLst>
                </a:prstGeom>
                <a:noFill/>
                <a:ln w="44450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5073"/>
                    </a:solidFill>
                    <a:effectLst/>
                    <a:uLnTx/>
                    <a:uFillTx/>
                    <a:latin typeface="CiscoSansTT ExtraLight"/>
                    <a:ea typeface=""/>
                    <a:cs typeface=""/>
                  </a:endParaRPr>
                </a:p>
              </p:txBody>
            </p:sp>
            <p:sp>
              <p:nvSpPr>
                <p:cNvPr id="187" name="Rounded Rectangle 186"/>
                <p:cNvSpPr/>
                <p:nvPr/>
              </p:nvSpPr>
              <p:spPr>
                <a:xfrm>
                  <a:off x="7175857" y="1907319"/>
                  <a:ext cx="290219" cy="323605"/>
                </a:xfrm>
                <a:prstGeom prst="roundRect">
                  <a:avLst>
                    <a:gd name="adj" fmla="val 26884"/>
                  </a:avLst>
                </a:prstGeom>
                <a:solidFill>
                  <a:srgbClr val="FFFFFF"/>
                </a:solidFill>
                <a:ln w="25400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5073"/>
                    </a:solidFill>
                    <a:effectLst/>
                    <a:uLnTx/>
                    <a:uFillTx/>
                    <a:latin typeface="CiscoSansTT ExtraLight"/>
                    <a:ea typeface=""/>
                    <a:cs typeface=""/>
                  </a:endParaRPr>
                </a:p>
              </p:txBody>
            </p:sp>
          </p:grpSp>
        </p:grpSp>
        <p:sp>
          <p:nvSpPr>
            <p:cNvPr id="182" name="TextBox 181"/>
            <p:cNvSpPr txBox="1"/>
            <p:nvPr/>
          </p:nvSpPr>
          <p:spPr>
            <a:xfrm>
              <a:off x="6545447" y="1286386"/>
              <a:ext cx="1270384" cy="290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" charset="0"/>
                  <a:ea typeface="CiscoSans" charset="0"/>
                  <a:cs typeface="CiscoSans" charset="0"/>
                </a:rPr>
                <a:t>Move Data</a:t>
              </a:r>
            </a:p>
          </p:txBody>
        </p:sp>
      </p:grpSp>
      <p:grpSp>
        <p:nvGrpSpPr>
          <p:cNvPr id="152" name="Group 151"/>
          <p:cNvGrpSpPr/>
          <p:nvPr/>
        </p:nvGrpSpPr>
        <p:grpSpPr>
          <a:xfrm>
            <a:off x="1846703" y="1393190"/>
            <a:ext cx="1766372" cy="2112903"/>
            <a:chOff x="2496351" y="1126917"/>
            <a:chExt cx="1903522" cy="2276959"/>
          </a:xfrm>
        </p:grpSpPr>
        <p:sp>
          <p:nvSpPr>
            <p:cNvPr id="156" name="Rectangle 155"/>
            <p:cNvSpPr/>
            <p:nvPr/>
          </p:nvSpPr>
          <p:spPr>
            <a:xfrm>
              <a:off x="2496351" y="1126917"/>
              <a:ext cx="1903522" cy="2276959"/>
            </a:xfrm>
            <a:prstGeom prst="rect">
              <a:avLst/>
            </a:prstGeom>
            <a:solidFill>
              <a:srgbClr val="53565A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"/>
                <a:cs typeface=""/>
              </a:endParaRPr>
            </a:p>
          </p:txBody>
        </p:sp>
        <p:grpSp>
          <p:nvGrpSpPr>
            <p:cNvPr id="157" name="Group 156"/>
            <p:cNvGrpSpPr/>
            <p:nvPr/>
          </p:nvGrpSpPr>
          <p:grpSpPr>
            <a:xfrm>
              <a:off x="3118951" y="1676684"/>
              <a:ext cx="691181" cy="697094"/>
              <a:chOff x="688779" y="1232451"/>
              <a:chExt cx="1660712" cy="1660712"/>
            </a:xfrm>
          </p:grpSpPr>
          <p:sp>
            <p:nvSpPr>
              <p:cNvPr id="159" name="Oval 158"/>
              <p:cNvSpPr/>
              <p:nvPr/>
            </p:nvSpPr>
            <p:spPr>
              <a:xfrm>
                <a:off x="688779" y="1232451"/>
                <a:ext cx="1660712" cy="1660712"/>
              </a:xfrm>
              <a:prstGeom prst="ellipse">
                <a:avLst/>
              </a:prstGeom>
              <a:noFill/>
              <a:ln w="31750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ExtraLight"/>
                  <a:ea typeface=""/>
                  <a:cs typeface=""/>
                </a:endParaRPr>
              </a:p>
            </p:txBody>
          </p:sp>
          <p:grpSp>
            <p:nvGrpSpPr>
              <p:cNvPr id="160" name="Group 159"/>
              <p:cNvGrpSpPr/>
              <p:nvPr/>
            </p:nvGrpSpPr>
            <p:grpSpPr>
              <a:xfrm>
                <a:off x="1112451" y="1606966"/>
                <a:ext cx="813368" cy="968047"/>
                <a:chOff x="3106012" y="550593"/>
                <a:chExt cx="707098" cy="841570"/>
              </a:xfrm>
            </p:grpSpPr>
            <p:sp>
              <p:nvSpPr>
                <p:cNvPr id="161" name="Oval 160"/>
                <p:cNvSpPr/>
                <p:nvPr/>
              </p:nvSpPr>
              <p:spPr>
                <a:xfrm>
                  <a:off x="3256750" y="739396"/>
                  <a:ext cx="406897" cy="406896"/>
                </a:xfrm>
                <a:prstGeom prst="ellipse">
                  <a:avLst/>
                </a:prstGeom>
                <a:noFill/>
                <a:ln w="25400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5073"/>
                    </a:solidFill>
                    <a:effectLst/>
                    <a:uLnTx/>
                    <a:uFillTx/>
                    <a:latin typeface="CiscoSansTT ExtraLight"/>
                    <a:ea typeface=""/>
                    <a:cs typeface=""/>
                  </a:endParaRPr>
                </a:p>
              </p:txBody>
            </p:sp>
            <p:grpSp>
              <p:nvGrpSpPr>
                <p:cNvPr id="162" name="Group 161"/>
                <p:cNvGrpSpPr/>
                <p:nvPr/>
              </p:nvGrpSpPr>
              <p:grpSpPr>
                <a:xfrm rot="20932100" flipV="1">
                  <a:off x="3647441" y="1054547"/>
                  <a:ext cx="153614" cy="147234"/>
                  <a:chOff x="6832985" y="4139798"/>
                  <a:chExt cx="109993" cy="105425"/>
                </a:xfrm>
                <a:solidFill>
                  <a:srgbClr val="00BCEB"/>
                </a:solidFill>
              </p:grpSpPr>
              <p:cxnSp>
                <p:nvCxnSpPr>
                  <p:cNvPr id="178" name="Straight Connector 177"/>
                  <p:cNvCxnSpPr/>
                  <p:nvPr/>
                </p:nvCxnSpPr>
                <p:spPr bwMode="gray">
                  <a:xfrm flipV="1">
                    <a:off x="6832985" y="4189490"/>
                    <a:ext cx="59725" cy="55733"/>
                  </a:xfrm>
                  <a:prstGeom prst="line">
                    <a:avLst/>
                  </a:prstGeom>
                  <a:grpFill/>
                  <a:ln w="12700" cap="flat" cmpd="sng" algn="ctr">
                    <a:solidFill>
                      <a:srgbClr val="FFFFFF"/>
                    </a:solidFill>
                    <a:prstDash val="solid"/>
                  </a:ln>
                  <a:effectLst/>
                </p:spPr>
              </p:cxnSp>
              <p:sp>
                <p:nvSpPr>
                  <p:cNvPr id="179" name="Oval 178"/>
                  <p:cNvSpPr/>
                  <p:nvPr/>
                </p:nvSpPr>
                <p:spPr>
                  <a:xfrm>
                    <a:off x="6881185" y="4139798"/>
                    <a:ext cx="61793" cy="6179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5073"/>
                      </a:solidFill>
                      <a:effectLst/>
                      <a:uLnTx/>
                      <a:uFillTx/>
                      <a:latin typeface="CiscoSansTT ExtraLight"/>
                      <a:ea typeface=""/>
                      <a:cs typeface=""/>
                    </a:endParaRPr>
                  </a:p>
                </p:txBody>
              </p:sp>
            </p:grpSp>
            <p:grpSp>
              <p:nvGrpSpPr>
                <p:cNvPr id="163" name="Group 162"/>
                <p:cNvGrpSpPr/>
                <p:nvPr/>
              </p:nvGrpSpPr>
              <p:grpSpPr>
                <a:xfrm rot="7961892">
                  <a:off x="3357883" y="1194280"/>
                  <a:ext cx="204626" cy="191140"/>
                  <a:chOff x="6827961" y="4112996"/>
                  <a:chExt cx="146520" cy="136863"/>
                </a:xfrm>
                <a:solidFill>
                  <a:srgbClr val="00BCEB"/>
                </a:solidFill>
              </p:grpSpPr>
              <p:cxnSp>
                <p:nvCxnSpPr>
                  <p:cNvPr id="176" name="Straight Connector 175"/>
                  <p:cNvCxnSpPr/>
                  <p:nvPr/>
                </p:nvCxnSpPr>
                <p:spPr bwMode="gray">
                  <a:xfrm flipV="1">
                    <a:off x="6827961" y="4194126"/>
                    <a:ext cx="59725" cy="55733"/>
                  </a:xfrm>
                  <a:prstGeom prst="line">
                    <a:avLst/>
                  </a:prstGeom>
                  <a:grpFill/>
                  <a:ln w="12700" cap="flat" cmpd="sng" algn="ctr">
                    <a:solidFill>
                      <a:srgbClr val="FFFFFF"/>
                    </a:solidFill>
                    <a:prstDash val="solid"/>
                  </a:ln>
                  <a:effectLst/>
                </p:spPr>
              </p:cxnSp>
              <p:sp>
                <p:nvSpPr>
                  <p:cNvPr id="177" name="Oval 176"/>
                  <p:cNvSpPr/>
                  <p:nvPr/>
                </p:nvSpPr>
                <p:spPr>
                  <a:xfrm>
                    <a:off x="6863169" y="4112996"/>
                    <a:ext cx="111312" cy="11131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5073"/>
                      </a:solidFill>
                      <a:effectLst/>
                      <a:uLnTx/>
                      <a:uFillTx/>
                      <a:latin typeface="CiscoSansTT ExtraLight"/>
                      <a:ea typeface=""/>
                      <a:cs typeface=""/>
                    </a:endParaRPr>
                  </a:p>
                </p:txBody>
              </p:sp>
            </p:grpSp>
            <p:grpSp>
              <p:nvGrpSpPr>
                <p:cNvPr id="164" name="Group 163"/>
                <p:cNvGrpSpPr/>
                <p:nvPr/>
              </p:nvGrpSpPr>
              <p:grpSpPr>
                <a:xfrm rot="13638108" flipV="1">
                  <a:off x="3384315" y="555621"/>
                  <a:ext cx="151825" cy="141769"/>
                  <a:chOff x="6832985" y="4143711"/>
                  <a:chExt cx="108713" cy="101512"/>
                </a:xfrm>
                <a:solidFill>
                  <a:srgbClr val="00BCEB"/>
                </a:solidFill>
              </p:grpSpPr>
              <p:cxnSp>
                <p:nvCxnSpPr>
                  <p:cNvPr id="174" name="Straight Connector 173"/>
                  <p:cNvCxnSpPr/>
                  <p:nvPr/>
                </p:nvCxnSpPr>
                <p:spPr bwMode="gray">
                  <a:xfrm flipV="1">
                    <a:off x="6832985" y="4189490"/>
                    <a:ext cx="59725" cy="55733"/>
                  </a:xfrm>
                  <a:prstGeom prst="line">
                    <a:avLst/>
                  </a:prstGeom>
                  <a:grpFill/>
                  <a:ln w="12700" cap="flat" cmpd="sng" algn="ctr">
                    <a:solidFill>
                      <a:srgbClr val="FFFFFF"/>
                    </a:solidFill>
                    <a:prstDash val="solid"/>
                  </a:ln>
                  <a:effectLst/>
                </p:spPr>
              </p:cxnSp>
              <p:sp>
                <p:nvSpPr>
                  <p:cNvPr id="175" name="Oval 174"/>
                  <p:cNvSpPr/>
                  <p:nvPr/>
                </p:nvSpPr>
                <p:spPr>
                  <a:xfrm>
                    <a:off x="6879905" y="4143711"/>
                    <a:ext cx="61793" cy="6179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5073"/>
                      </a:solidFill>
                      <a:effectLst/>
                      <a:uLnTx/>
                      <a:uFillTx/>
                      <a:latin typeface="CiscoSansTT ExtraLight"/>
                      <a:ea typeface=""/>
                      <a:cs typeface=""/>
                    </a:endParaRPr>
                  </a:p>
                </p:txBody>
              </p:sp>
            </p:grpSp>
            <p:grpSp>
              <p:nvGrpSpPr>
                <p:cNvPr id="165" name="Group 164"/>
                <p:cNvGrpSpPr/>
                <p:nvPr/>
              </p:nvGrpSpPr>
              <p:grpSpPr>
                <a:xfrm rot="667900">
                  <a:off x="3658861" y="711158"/>
                  <a:ext cx="154249" cy="144002"/>
                  <a:chOff x="6832985" y="4142112"/>
                  <a:chExt cx="110448" cy="103111"/>
                </a:xfrm>
                <a:solidFill>
                  <a:srgbClr val="00BCEB"/>
                </a:solidFill>
              </p:grpSpPr>
              <p:cxnSp>
                <p:nvCxnSpPr>
                  <p:cNvPr id="172" name="Straight Connector 171"/>
                  <p:cNvCxnSpPr/>
                  <p:nvPr/>
                </p:nvCxnSpPr>
                <p:spPr bwMode="gray">
                  <a:xfrm flipV="1">
                    <a:off x="6832985" y="4189490"/>
                    <a:ext cx="59725" cy="55733"/>
                  </a:xfrm>
                  <a:prstGeom prst="line">
                    <a:avLst/>
                  </a:prstGeom>
                  <a:grpFill/>
                  <a:ln w="12700" cap="flat" cmpd="sng" algn="ctr">
                    <a:solidFill>
                      <a:srgbClr val="FFFFFF"/>
                    </a:solidFill>
                    <a:prstDash val="solid"/>
                  </a:ln>
                  <a:effectLst/>
                </p:spPr>
              </p:cxnSp>
              <p:sp>
                <p:nvSpPr>
                  <p:cNvPr id="173" name="Oval 172"/>
                  <p:cNvSpPr/>
                  <p:nvPr/>
                </p:nvSpPr>
                <p:spPr>
                  <a:xfrm>
                    <a:off x="6881640" y="4142112"/>
                    <a:ext cx="61793" cy="6179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5073"/>
                      </a:solidFill>
                      <a:effectLst/>
                      <a:uLnTx/>
                      <a:uFillTx/>
                      <a:latin typeface="CiscoSansTT ExtraLight"/>
                      <a:ea typeface=""/>
                      <a:cs typeface=""/>
                    </a:endParaRPr>
                  </a:p>
                </p:txBody>
              </p:sp>
            </p:grpSp>
            <p:grpSp>
              <p:nvGrpSpPr>
                <p:cNvPr id="166" name="Group 165"/>
                <p:cNvGrpSpPr/>
                <p:nvPr/>
              </p:nvGrpSpPr>
              <p:grpSpPr>
                <a:xfrm rot="667900" flipH="1" flipV="1">
                  <a:off x="3126768" y="1054547"/>
                  <a:ext cx="153614" cy="147234"/>
                  <a:chOff x="6832985" y="4139798"/>
                  <a:chExt cx="109993" cy="105425"/>
                </a:xfrm>
                <a:solidFill>
                  <a:srgbClr val="00BCEB"/>
                </a:solidFill>
              </p:grpSpPr>
              <p:cxnSp>
                <p:nvCxnSpPr>
                  <p:cNvPr id="170" name="Straight Connector 169"/>
                  <p:cNvCxnSpPr/>
                  <p:nvPr/>
                </p:nvCxnSpPr>
                <p:spPr bwMode="gray">
                  <a:xfrm flipV="1">
                    <a:off x="6832985" y="4189490"/>
                    <a:ext cx="59725" cy="55733"/>
                  </a:xfrm>
                  <a:prstGeom prst="line">
                    <a:avLst/>
                  </a:prstGeom>
                  <a:grpFill/>
                  <a:ln w="12700" cap="flat" cmpd="sng" algn="ctr">
                    <a:solidFill>
                      <a:srgbClr val="FFFFFF"/>
                    </a:solidFill>
                    <a:prstDash val="solid"/>
                  </a:ln>
                  <a:effectLst/>
                </p:spPr>
              </p:cxnSp>
              <p:sp>
                <p:nvSpPr>
                  <p:cNvPr id="171" name="Oval 170"/>
                  <p:cNvSpPr/>
                  <p:nvPr/>
                </p:nvSpPr>
                <p:spPr>
                  <a:xfrm>
                    <a:off x="6881185" y="4139798"/>
                    <a:ext cx="61793" cy="6179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5073"/>
                      </a:solidFill>
                      <a:effectLst/>
                      <a:uLnTx/>
                      <a:uFillTx/>
                      <a:latin typeface="CiscoSansTT ExtraLight"/>
                      <a:ea typeface=""/>
                      <a:cs typeface=""/>
                    </a:endParaRPr>
                  </a:p>
                </p:txBody>
              </p:sp>
            </p:grpSp>
            <p:grpSp>
              <p:nvGrpSpPr>
                <p:cNvPr id="167" name="Group 166"/>
                <p:cNvGrpSpPr/>
                <p:nvPr/>
              </p:nvGrpSpPr>
              <p:grpSpPr>
                <a:xfrm rot="20932100" flipH="1">
                  <a:off x="3106012" y="714409"/>
                  <a:ext cx="154886" cy="140770"/>
                  <a:chOff x="6832985" y="4144426"/>
                  <a:chExt cx="110904" cy="100797"/>
                </a:xfrm>
                <a:solidFill>
                  <a:srgbClr val="00BCEB"/>
                </a:solidFill>
              </p:grpSpPr>
              <p:cxnSp>
                <p:nvCxnSpPr>
                  <p:cNvPr id="168" name="Straight Connector 167"/>
                  <p:cNvCxnSpPr/>
                  <p:nvPr/>
                </p:nvCxnSpPr>
                <p:spPr bwMode="gray">
                  <a:xfrm flipV="1">
                    <a:off x="6832985" y="4189490"/>
                    <a:ext cx="59725" cy="55733"/>
                  </a:xfrm>
                  <a:prstGeom prst="line">
                    <a:avLst/>
                  </a:prstGeom>
                  <a:grpFill/>
                  <a:ln w="12700" cap="flat" cmpd="sng" algn="ctr">
                    <a:solidFill>
                      <a:srgbClr val="FFFFFF"/>
                    </a:solidFill>
                    <a:prstDash val="solid"/>
                  </a:ln>
                  <a:effectLst/>
                </p:spPr>
              </p:cxnSp>
              <p:sp>
                <p:nvSpPr>
                  <p:cNvPr id="169" name="Oval 168"/>
                  <p:cNvSpPr/>
                  <p:nvPr/>
                </p:nvSpPr>
                <p:spPr>
                  <a:xfrm>
                    <a:off x="6882096" y="4144426"/>
                    <a:ext cx="61793" cy="6179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5073"/>
                      </a:solidFill>
                      <a:effectLst/>
                      <a:uLnTx/>
                      <a:uFillTx/>
                      <a:latin typeface="CiscoSansTT ExtraLight"/>
                      <a:ea typeface=""/>
                      <a:cs typeface=""/>
                    </a:endParaRPr>
                  </a:p>
                </p:txBody>
              </p:sp>
            </p:grpSp>
          </p:grpSp>
        </p:grpSp>
        <p:sp>
          <p:nvSpPr>
            <p:cNvPr id="158" name="TextBox 157"/>
            <p:cNvSpPr txBox="1"/>
            <p:nvPr/>
          </p:nvSpPr>
          <p:spPr>
            <a:xfrm>
              <a:off x="2555976" y="1257989"/>
              <a:ext cx="1817130" cy="290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" charset="0"/>
                  <a:ea typeface="CiscoSans" charset="0"/>
                  <a:cs typeface="CiscoSans" charset="0"/>
                </a:rPr>
                <a:t>Extract Data</a:t>
              </a:r>
            </a:p>
          </p:txBody>
        </p:sp>
      </p:grpSp>
      <p:sp>
        <p:nvSpPr>
          <p:cNvPr id="153" name="Rectangle 152"/>
          <p:cNvSpPr/>
          <p:nvPr/>
        </p:nvSpPr>
        <p:spPr>
          <a:xfrm>
            <a:off x="1846703" y="2750796"/>
            <a:ext cx="5457771" cy="1483274"/>
          </a:xfrm>
          <a:prstGeom prst="rect">
            <a:avLst/>
          </a:prstGeom>
          <a:solidFill>
            <a:srgbClr val="CB8504"/>
          </a:solidFill>
          <a:ln w="76200" cap="flat" cmpd="sng" algn="ctr">
            <a:noFill/>
            <a:prstDash val="solid"/>
          </a:ln>
          <a:effectLst/>
        </p:spPr>
        <p:txBody>
          <a:bodyPr lIns="82296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"/>
              <a:cs typeface="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"/>
              <a:cs typeface="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"/>
              <a:cs typeface="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2280426" y="3210431"/>
            <a:ext cx="12282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</a:rPr>
              <a:t>IoT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</a:rPr>
              <a:t> Data Fabric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Cisco Kinetic Platform</a:t>
            </a:r>
            <a:endParaRPr lang="en-US" dirty="0"/>
          </a:p>
        </p:txBody>
      </p:sp>
      <p:sp>
        <p:nvSpPr>
          <p:cNvPr id="69" name="Rounded Rectangle 68"/>
          <p:cNvSpPr/>
          <p:nvPr/>
        </p:nvSpPr>
        <p:spPr>
          <a:xfrm>
            <a:off x="2024618" y="3623093"/>
            <a:ext cx="1610051" cy="453059"/>
          </a:xfrm>
          <a:prstGeom prst="roundRect">
            <a:avLst>
              <a:gd name="adj" fmla="val 50000"/>
            </a:avLst>
          </a:prstGeom>
          <a:noFill/>
          <a:ln w="15875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iscoSansTT" charset="0"/>
                <a:ea typeface="CiscoSansTT" charset="0"/>
                <a:cs typeface="CiscoSansTT" charset="0"/>
              </a:rPr>
              <a:t>Gateway Management Module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3776934" y="3623093"/>
            <a:ext cx="1610051" cy="453059"/>
          </a:xfrm>
          <a:prstGeom prst="roundRect">
            <a:avLst>
              <a:gd name="adj" fmla="val 50000"/>
            </a:avLst>
          </a:prstGeom>
          <a:noFill/>
          <a:ln w="15875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iscoSansTT" charset="0"/>
                <a:ea typeface="CiscoSansTT" charset="0"/>
                <a:cs typeface="CiscoSansTT" charset="0"/>
              </a:rPr>
              <a:t>Edge &amp; Fog</a:t>
            </a:r>
            <a:br>
              <a:rPr kumimoji="0" lang="en-US" sz="100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iscoSansTT" charset="0"/>
                <a:ea typeface="CiscoSansTT" charset="0"/>
                <a:cs typeface="CiscoSansTT" charset="0"/>
              </a:rPr>
            </a:br>
            <a:r>
              <a:rPr kumimoji="0" lang="en-US" sz="100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iscoSansTT" charset="0"/>
                <a:ea typeface="CiscoSansTT" charset="0"/>
                <a:cs typeface="CiscoSansTT" charset="0"/>
              </a:rPr>
              <a:t>Processing Module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5529250" y="3623093"/>
            <a:ext cx="1610051" cy="453059"/>
          </a:xfrm>
          <a:prstGeom prst="roundRect">
            <a:avLst>
              <a:gd name="adj" fmla="val 50000"/>
            </a:avLst>
          </a:prstGeom>
          <a:noFill/>
          <a:ln w="15875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iscoSansTT" charset="0"/>
                <a:ea typeface="CiscoSansTT" charset="0"/>
                <a:cs typeface="CiscoSansTT" charset="0"/>
              </a:rPr>
              <a:t>Data </a:t>
            </a:r>
            <a:br>
              <a:rPr kumimoji="0" lang="en-US" sz="100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iscoSansTT" charset="0"/>
                <a:ea typeface="CiscoSansTT" charset="0"/>
                <a:cs typeface="CiscoSansTT" charset="0"/>
              </a:rPr>
            </a:br>
            <a:r>
              <a:rPr kumimoji="0" lang="en-US" sz="100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iscoSansTT" charset="0"/>
                <a:ea typeface="CiscoSansTT" charset="0"/>
                <a:cs typeface="CiscoSansTT" charset="0"/>
              </a:rPr>
              <a:t>Control Module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274" y="2831041"/>
            <a:ext cx="1819373" cy="34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47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/>
          <p:cNvGrpSpPr/>
          <p:nvPr/>
        </p:nvGrpSpPr>
        <p:grpSpPr>
          <a:xfrm>
            <a:off x="3717258" y="1393190"/>
            <a:ext cx="1794864" cy="2112903"/>
            <a:chOff x="4398963" y="1126917"/>
            <a:chExt cx="1808854" cy="2276959"/>
          </a:xfrm>
        </p:grpSpPr>
        <p:sp>
          <p:nvSpPr>
            <p:cNvPr id="150" name="Rectangle 149"/>
            <p:cNvSpPr/>
            <p:nvPr/>
          </p:nvSpPr>
          <p:spPr>
            <a:xfrm>
              <a:off x="4398963" y="1126917"/>
              <a:ext cx="1808854" cy="2276959"/>
            </a:xfrm>
            <a:prstGeom prst="rect">
              <a:avLst/>
            </a:prstGeom>
            <a:solidFill>
              <a:srgbClr val="53565A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"/>
                <a:cs typeface=""/>
              </a:endParaRPr>
            </a:p>
          </p:txBody>
        </p:sp>
        <p:grpSp>
          <p:nvGrpSpPr>
            <p:cNvPr id="151" name="Group 150"/>
            <p:cNvGrpSpPr/>
            <p:nvPr/>
          </p:nvGrpSpPr>
          <p:grpSpPr>
            <a:xfrm>
              <a:off x="4957800" y="1660021"/>
              <a:ext cx="691181" cy="697094"/>
              <a:chOff x="3741891" y="1227811"/>
              <a:chExt cx="1660712" cy="1660712"/>
            </a:xfrm>
          </p:grpSpPr>
          <p:sp>
            <p:nvSpPr>
              <p:cNvPr id="153" name="Freeform 152"/>
              <p:cNvSpPr>
                <a:spLocks/>
              </p:cNvSpPr>
              <p:nvPr/>
            </p:nvSpPr>
            <p:spPr bwMode="auto">
              <a:xfrm>
                <a:off x="4088434" y="1701943"/>
                <a:ext cx="944943" cy="709918"/>
              </a:xfrm>
              <a:custGeom>
                <a:avLst/>
                <a:gdLst>
                  <a:gd name="connsiteX0" fmla="*/ 127045 w 639816"/>
                  <a:gd name="connsiteY0" fmla="*/ 395263 h 480681"/>
                  <a:gd name="connsiteX1" fmla="*/ 324000 w 639816"/>
                  <a:gd name="connsiteY1" fmla="*/ 421079 h 480681"/>
                  <a:gd name="connsiteX2" fmla="*/ 614824 w 639816"/>
                  <a:gd name="connsiteY2" fmla="*/ 423394 h 480681"/>
                  <a:gd name="connsiteX3" fmla="*/ 637195 w 639816"/>
                  <a:gd name="connsiteY3" fmla="*/ 428602 h 480681"/>
                  <a:gd name="connsiteX4" fmla="*/ 632284 w 639816"/>
                  <a:gd name="connsiteY4" fmla="*/ 452327 h 480681"/>
                  <a:gd name="connsiteX5" fmla="*/ 495875 w 639816"/>
                  <a:gd name="connsiteY5" fmla="*/ 480681 h 480681"/>
                  <a:gd name="connsiteX6" fmla="*/ 315816 w 639816"/>
                  <a:gd name="connsiteY6" fmla="*/ 454641 h 480681"/>
                  <a:gd name="connsiteX7" fmla="*/ 24992 w 639816"/>
                  <a:gd name="connsiteY7" fmla="*/ 452327 h 480681"/>
                  <a:gd name="connsiteX8" fmla="*/ 2621 w 639816"/>
                  <a:gd name="connsiteY8" fmla="*/ 447119 h 480681"/>
                  <a:gd name="connsiteX9" fmla="*/ 7532 w 639816"/>
                  <a:gd name="connsiteY9" fmla="*/ 423394 h 480681"/>
                  <a:gd name="connsiteX10" fmla="*/ 127045 w 639816"/>
                  <a:gd name="connsiteY10" fmla="*/ 395263 h 480681"/>
                  <a:gd name="connsiteX11" fmla="*/ 127045 w 639816"/>
                  <a:gd name="connsiteY11" fmla="*/ 326108 h 480681"/>
                  <a:gd name="connsiteX12" fmla="*/ 324000 w 639816"/>
                  <a:gd name="connsiteY12" fmla="*/ 351924 h 480681"/>
                  <a:gd name="connsiteX13" fmla="*/ 614824 w 639816"/>
                  <a:gd name="connsiteY13" fmla="*/ 354239 h 480681"/>
                  <a:gd name="connsiteX14" fmla="*/ 637195 w 639816"/>
                  <a:gd name="connsiteY14" fmla="*/ 359447 h 480681"/>
                  <a:gd name="connsiteX15" fmla="*/ 632284 w 639816"/>
                  <a:gd name="connsiteY15" fmla="*/ 383172 h 480681"/>
                  <a:gd name="connsiteX16" fmla="*/ 495875 w 639816"/>
                  <a:gd name="connsiteY16" fmla="*/ 411526 h 480681"/>
                  <a:gd name="connsiteX17" fmla="*/ 315816 w 639816"/>
                  <a:gd name="connsiteY17" fmla="*/ 385486 h 480681"/>
                  <a:gd name="connsiteX18" fmla="*/ 24992 w 639816"/>
                  <a:gd name="connsiteY18" fmla="*/ 383172 h 480681"/>
                  <a:gd name="connsiteX19" fmla="*/ 2621 w 639816"/>
                  <a:gd name="connsiteY19" fmla="*/ 377964 h 480681"/>
                  <a:gd name="connsiteX20" fmla="*/ 7532 w 639816"/>
                  <a:gd name="connsiteY20" fmla="*/ 354239 h 480681"/>
                  <a:gd name="connsiteX21" fmla="*/ 127045 w 639816"/>
                  <a:gd name="connsiteY21" fmla="*/ 326108 h 480681"/>
                  <a:gd name="connsiteX22" fmla="*/ 127045 w 639816"/>
                  <a:gd name="connsiteY22" fmla="*/ 260282 h 480681"/>
                  <a:gd name="connsiteX23" fmla="*/ 324000 w 639816"/>
                  <a:gd name="connsiteY23" fmla="*/ 286098 h 480681"/>
                  <a:gd name="connsiteX24" fmla="*/ 614824 w 639816"/>
                  <a:gd name="connsiteY24" fmla="*/ 288413 h 480681"/>
                  <a:gd name="connsiteX25" fmla="*/ 637195 w 639816"/>
                  <a:gd name="connsiteY25" fmla="*/ 293621 h 480681"/>
                  <a:gd name="connsiteX26" fmla="*/ 632284 w 639816"/>
                  <a:gd name="connsiteY26" fmla="*/ 317346 h 480681"/>
                  <a:gd name="connsiteX27" fmla="*/ 495875 w 639816"/>
                  <a:gd name="connsiteY27" fmla="*/ 345700 h 480681"/>
                  <a:gd name="connsiteX28" fmla="*/ 315816 w 639816"/>
                  <a:gd name="connsiteY28" fmla="*/ 319660 h 480681"/>
                  <a:gd name="connsiteX29" fmla="*/ 24992 w 639816"/>
                  <a:gd name="connsiteY29" fmla="*/ 317346 h 480681"/>
                  <a:gd name="connsiteX30" fmla="*/ 2621 w 639816"/>
                  <a:gd name="connsiteY30" fmla="*/ 312138 h 480681"/>
                  <a:gd name="connsiteX31" fmla="*/ 7532 w 639816"/>
                  <a:gd name="connsiteY31" fmla="*/ 288413 h 480681"/>
                  <a:gd name="connsiteX32" fmla="*/ 127045 w 639816"/>
                  <a:gd name="connsiteY32" fmla="*/ 260282 h 480681"/>
                  <a:gd name="connsiteX33" fmla="*/ 351285 w 639816"/>
                  <a:gd name="connsiteY33" fmla="*/ 0 h 480681"/>
                  <a:gd name="connsiteX34" fmla="*/ 474608 w 639816"/>
                  <a:gd name="connsiteY34" fmla="*/ 130821 h 480681"/>
                  <a:gd name="connsiteX35" fmla="*/ 474608 w 639816"/>
                  <a:gd name="connsiteY35" fmla="*/ 131979 h 480681"/>
                  <a:gd name="connsiteX36" fmla="*/ 478427 w 639816"/>
                  <a:gd name="connsiteY36" fmla="*/ 131979 h 480681"/>
                  <a:gd name="connsiteX37" fmla="*/ 584834 w 639816"/>
                  <a:gd name="connsiteY37" fmla="*/ 246593 h 480681"/>
                  <a:gd name="connsiteX38" fmla="*/ 582652 w 639816"/>
                  <a:gd name="connsiteY38" fmla="*/ 268589 h 480681"/>
                  <a:gd name="connsiteX39" fmla="*/ 318545 w 639816"/>
                  <a:gd name="connsiteY39" fmla="*/ 254697 h 480681"/>
                  <a:gd name="connsiteX40" fmla="*/ 54983 w 639816"/>
                  <a:gd name="connsiteY40" fmla="*/ 237331 h 480681"/>
                  <a:gd name="connsiteX41" fmla="*/ 143928 w 639816"/>
                  <a:gd name="connsiteY41" fmla="*/ 133716 h 480681"/>
                  <a:gd name="connsiteX42" fmla="*/ 142837 w 639816"/>
                  <a:gd name="connsiteY42" fmla="*/ 121560 h 480681"/>
                  <a:gd name="connsiteX43" fmla="*/ 202316 w 639816"/>
                  <a:gd name="connsiteY43" fmla="*/ 57886 h 480681"/>
                  <a:gd name="connsiteX44" fmla="*/ 241604 w 639816"/>
                  <a:gd name="connsiteY44" fmla="*/ 73515 h 480681"/>
                  <a:gd name="connsiteX45" fmla="*/ 351285 w 639816"/>
                  <a:gd name="connsiteY45" fmla="*/ 0 h 480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639816" h="480681">
                    <a:moveTo>
                      <a:pt x="127045" y="395263"/>
                    </a:moveTo>
                    <a:cubicBezTo>
                      <a:pt x="175682" y="393412"/>
                      <a:pt x="240518" y="398946"/>
                      <a:pt x="324000" y="421079"/>
                    </a:cubicBezTo>
                    <a:cubicBezTo>
                      <a:pt x="532978" y="477209"/>
                      <a:pt x="614278" y="423973"/>
                      <a:pt x="614824" y="423394"/>
                    </a:cubicBezTo>
                    <a:cubicBezTo>
                      <a:pt x="622462" y="418186"/>
                      <a:pt x="632284" y="420501"/>
                      <a:pt x="637195" y="428602"/>
                    </a:cubicBezTo>
                    <a:cubicBezTo>
                      <a:pt x="642105" y="436703"/>
                      <a:pt x="639923" y="447119"/>
                      <a:pt x="632284" y="452327"/>
                    </a:cubicBezTo>
                    <a:cubicBezTo>
                      <a:pt x="630101" y="454063"/>
                      <a:pt x="588633" y="480681"/>
                      <a:pt x="495875" y="480681"/>
                    </a:cubicBezTo>
                    <a:cubicBezTo>
                      <a:pt x="449496" y="480681"/>
                      <a:pt x="390022" y="474316"/>
                      <a:pt x="315816" y="454641"/>
                    </a:cubicBezTo>
                    <a:cubicBezTo>
                      <a:pt x="106838" y="398512"/>
                      <a:pt x="25538" y="451748"/>
                      <a:pt x="24992" y="452327"/>
                    </a:cubicBezTo>
                    <a:cubicBezTo>
                      <a:pt x="17354" y="457535"/>
                      <a:pt x="7532" y="455220"/>
                      <a:pt x="2621" y="447119"/>
                    </a:cubicBezTo>
                    <a:cubicBezTo>
                      <a:pt x="-2289" y="439018"/>
                      <a:pt x="-107" y="428602"/>
                      <a:pt x="7532" y="423394"/>
                    </a:cubicBezTo>
                    <a:cubicBezTo>
                      <a:pt x="9919" y="421947"/>
                      <a:pt x="45982" y="398349"/>
                      <a:pt x="127045" y="395263"/>
                    </a:cubicBezTo>
                    <a:close/>
                    <a:moveTo>
                      <a:pt x="127045" y="326108"/>
                    </a:moveTo>
                    <a:cubicBezTo>
                      <a:pt x="175682" y="324257"/>
                      <a:pt x="240518" y="329791"/>
                      <a:pt x="324000" y="351924"/>
                    </a:cubicBezTo>
                    <a:cubicBezTo>
                      <a:pt x="532978" y="408054"/>
                      <a:pt x="614278" y="354818"/>
                      <a:pt x="614824" y="354239"/>
                    </a:cubicBezTo>
                    <a:cubicBezTo>
                      <a:pt x="622462" y="349031"/>
                      <a:pt x="632284" y="351346"/>
                      <a:pt x="637195" y="359447"/>
                    </a:cubicBezTo>
                    <a:cubicBezTo>
                      <a:pt x="642105" y="367548"/>
                      <a:pt x="639923" y="377964"/>
                      <a:pt x="632284" y="383172"/>
                    </a:cubicBezTo>
                    <a:cubicBezTo>
                      <a:pt x="630101" y="384908"/>
                      <a:pt x="588633" y="411526"/>
                      <a:pt x="495875" y="411526"/>
                    </a:cubicBezTo>
                    <a:cubicBezTo>
                      <a:pt x="449496" y="411526"/>
                      <a:pt x="390022" y="405161"/>
                      <a:pt x="315816" y="385486"/>
                    </a:cubicBezTo>
                    <a:cubicBezTo>
                      <a:pt x="106838" y="329357"/>
                      <a:pt x="25538" y="382593"/>
                      <a:pt x="24992" y="383172"/>
                    </a:cubicBezTo>
                    <a:cubicBezTo>
                      <a:pt x="17354" y="388380"/>
                      <a:pt x="7532" y="386065"/>
                      <a:pt x="2621" y="377964"/>
                    </a:cubicBezTo>
                    <a:cubicBezTo>
                      <a:pt x="-2289" y="369863"/>
                      <a:pt x="-107" y="359447"/>
                      <a:pt x="7532" y="354239"/>
                    </a:cubicBezTo>
                    <a:cubicBezTo>
                      <a:pt x="9919" y="352792"/>
                      <a:pt x="45982" y="329194"/>
                      <a:pt x="127045" y="326108"/>
                    </a:cubicBezTo>
                    <a:close/>
                    <a:moveTo>
                      <a:pt x="127045" y="260282"/>
                    </a:moveTo>
                    <a:cubicBezTo>
                      <a:pt x="175682" y="258431"/>
                      <a:pt x="240518" y="263965"/>
                      <a:pt x="324000" y="286098"/>
                    </a:cubicBezTo>
                    <a:cubicBezTo>
                      <a:pt x="532978" y="342228"/>
                      <a:pt x="614278" y="288992"/>
                      <a:pt x="614824" y="288413"/>
                    </a:cubicBezTo>
                    <a:cubicBezTo>
                      <a:pt x="622462" y="283205"/>
                      <a:pt x="632284" y="285520"/>
                      <a:pt x="637195" y="293621"/>
                    </a:cubicBezTo>
                    <a:cubicBezTo>
                      <a:pt x="642105" y="301722"/>
                      <a:pt x="639923" y="312138"/>
                      <a:pt x="632284" y="317346"/>
                    </a:cubicBezTo>
                    <a:cubicBezTo>
                      <a:pt x="630101" y="319082"/>
                      <a:pt x="588633" y="345700"/>
                      <a:pt x="495875" y="345700"/>
                    </a:cubicBezTo>
                    <a:cubicBezTo>
                      <a:pt x="449496" y="345700"/>
                      <a:pt x="390022" y="339335"/>
                      <a:pt x="315816" y="319660"/>
                    </a:cubicBezTo>
                    <a:cubicBezTo>
                      <a:pt x="106838" y="263531"/>
                      <a:pt x="25538" y="316767"/>
                      <a:pt x="24992" y="317346"/>
                    </a:cubicBezTo>
                    <a:cubicBezTo>
                      <a:pt x="17354" y="322554"/>
                      <a:pt x="7532" y="320239"/>
                      <a:pt x="2621" y="312138"/>
                    </a:cubicBezTo>
                    <a:cubicBezTo>
                      <a:pt x="-2289" y="304037"/>
                      <a:pt x="-107" y="293621"/>
                      <a:pt x="7532" y="288413"/>
                    </a:cubicBezTo>
                    <a:cubicBezTo>
                      <a:pt x="9919" y="286966"/>
                      <a:pt x="45982" y="263368"/>
                      <a:pt x="127045" y="260282"/>
                    </a:cubicBezTo>
                    <a:close/>
                    <a:moveTo>
                      <a:pt x="351285" y="0"/>
                    </a:moveTo>
                    <a:cubicBezTo>
                      <a:pt x="420040" y="0"/>
                      <a:pt x="474608" y="57886"/>
                      <a:pt x="474608" y="130821"/>
                    </a:cubicBezTo>
                    <a:cubicBezTo>
                      <a:pt x="474608" y="130821"/>
                      <a:pt x="474608" y="130821"/>
                      <a:pt x="474608" y="131979"/>
                    </a:cubicBezTo>
                    <a:cubicBezTo>
                      <a:pt x="474608" y="131979"/>
                      <a:pt x="474608" y="131979"/>
                      <a:pt x="478427" y="131979"/>
                    </a:cubicBezTo>
                    <a:cubicBezTo>
                      <a:pt x="537360" y="131979"/>
                      <a:pt x="584834" y="182918"/>
                      <a:pt x="584834" y="246593"/>
                    </a:cubicBezTo>
                    <a:cubicBezTo>
                      <a:pt x="584834" y="254118"/>
                      <a:pt x="583743" y="261064"/>
                      <a:pt x="582652" y="268589"/>
                    </a:cubicBezTo>
                    <a:cubicBezTo>
                      <a:pt x="543909" y="280166"/>
                      <a:pt x="460966" y="292901"/>
                      <a:pt x="318545" y="254697"/>
                    </a:cubicBezTo>
                    <a:cubicBezTo>
                      <a:pt x="188674" y="220544"/>
                      <a:pt x="104094" y="226333"/>
                      <a:pt x="54983" y="237331"/>
                    </a:cubicBezTo>
                    <a:cubicBezTo>
                      <a:pt x="58803" y="184076"/>
                      <a:pt x="95363" y="141820"/>
                      <a:pt x="143928" y="133716"/>
                    </a:cubicBezTo>
                    <a:cubicBezTo>
                      <a:pt x="142837" y="129664"/>
                      <a:pt x="142837" y="125612"/>
                      <a:pt x="142837" y="121560"/>
                    </a:cubicBezTo>
                    <a:cubicBezTo>
                      <a:pt x="142837" y="86828"/>
                      <a:pt x="169575" y="57886"/>
                      <a:pt x="202316" y="57886"/>
                    </a:cubicBezTo>
                    <a:cubicBezTo>
                      <a:pt x="217049" y="57886"/>
                      <a:pt x="230691" y="63095"/>
                      <a:pt x="241604" y="73515"/>
                    </a:cubicBezTo>
                    <a:cubicBezTo>
                      <a:pt x="261249" y="29522"/>
                      <a:pt x="302720" y="0"/>
                      <a:pt x="3512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85496" tIns="0" rIns="85496" bIns="342050" rtlCol="0" anchor="ctr"/>
              <a:lstStyle/>
              <a:p>
                <a:pPr marL="0" marR="0" lvl="0" indent="0" algn="ctr" defTabSz="6409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"/>
                </a:endParaRPr>
              </a:p>
            </p:txBody>
          </p:sp>
          <p:sp>
            <p:nvSpPr>
              <p:cNvPr id="154" name="Oval 153"/>
              <p:cNvSpPr/>
              <p:nvPr/>
            </p:nvSpPr>
            <p:spPr>
              <a:xfrm>
                <a:off x="3741891" y="1227811"/>
                <a:ext cx="1660712" cy="1660712"/>
              </a:xfrm>
              <a:prstGeom prst="ellipse">
                <a:avLst/>
              </a:prstGeom>
              <a:noFill/>
              <a:ln w="31750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ExtraLight"/>
                  <a:ea typeface=""/>
                  <a:cs typeface=""/>
                </a:endParaRPr>
              </a:p>
            </p:txBody>
          </p:sp>
        </p:grpSp>
        <p:sp>
          <p:nvSpPr>
            <p:cNvPr id="152" name="TextBox 151"/>
            <p:cNvSpPr txBox="1"/>
            <p:nvPr/>
          </p:nvSpPr>
          <p:spPr>
            <a:xfrm>
              <a:off x="4549220" y="1253054"/>
              <a:ext cx="1508340" cy="290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" charset="0"/>
                  <a:ea typeface="CiscoSans" charset="0"/>
                  <a:cs typeface="CiscoSans" charset="0"/>
                </a:rPr>
                <a:t>Compute Data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5624103" y="1393190"/>
            <a:ext cx="1680372" cy="2104580"/>
            <a:chOff x="6284945" y="1126917"/>
            <a:chExt cx="1810844" cy="2267989"/>
          </a:xfrm>
        </p:grpSpPr>
        <p:sp>
          <p:nvSpPr>
            <p:cNvPr id="142" name="Rectangle 141"/>
            <p:cNvSpPr/>
            <p:nvPr/>
          </p:nvSpPr>
          <p:spPr>
            <a:xfrm>
              <a:off x="6284945" y="1126917"/>
              <a:ext cx="1810844" cy="2267989"/>
            </a:xfrm>
            <a:prstGeom prst="rect">
              <a:avLst/>
            </a:prstGeom>
            <a:solidFill>
              <a:srgbClr val="53565A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"/>
                <a:cs typeface=""/>
              </a:endParaRPr>
            </a:p>
          </p:txBody>
        </p:sp>
        <p:grpSp>
          <p:nvGrpSpPr>
            <p:cNvPr id="143" name="Group 142"/>
            <p:cNvGrpSpPr/>
            <p:nvPr/>
          </p:nvGrpSpPr>
          <p:grpSpPr>
            <a:xfrm>
              <a:off x="6835049" y="1679607"/>
              <a:ext cx="691181" cy="697094"/>
              <a:chOff x="6791092" y="1227811"/>
              <a:chExt cx="1660712" cy="1660712"/>
            </a:xfrm>
          </p:grpSpPr>
          <p:sp>
            <p:nvSpPr>
              <p:cNvPr id="145" name="Oval 144"/>
              <p:cNvSpPr/>
              <p:nvPr/>
            </p:nvSpPr>
            <p:spPr>
              <a:xfrm>
                <a:off x="6791092" y="1227811"/>
                <a:ext cx="1660712" cy="1660712"/>
              </a:xfrm>
              <a:prstGeom prst="ellipse">
                <a:avLst/>
              </a:prstGeom>
              <a:noFill/>
              <a:ln w="31750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ExtraLight"/>
                  <a:ea typeface=""/>
                  <a:cs typeface=""/>
                </a:endParaRPr>
              </a:p>
            </p:txBody>
          </p:sp>
          <p:grpSp>
            <p:nvGrpSpPr>
              <p:cNvPr id="146" name="Group 145"/>
              <p:cNvGrpSpPr/>
              <p:nvPr/>
            </p:nvGrpSpPr>
            <p:grpSpPr>
              <a:xfrm>
                <a:off x="7271182" y="1737789"/>
                <a:ext cx="700531" cy="674072"/>
                <a:chOff x="6885639" y="1650488"/>
                <a:chExt cx="870655" cy="837770"/>
              </a:xfrm>
            </p:grpSpPr>
            <p:sp>
              <p:nvSpPr>
                <p:cNvPr id="147" name="Rounded Rectangle 146"/>
                <p:cNvSpPr/>
                <p:nvPr/>
              </p:nvSpPr>
              <p:spPr>
                <a:xfrm>
                  <a:off x="6885639" y="1650488"/>
                  <a:ext cx="580437" cy="580437"/>
                </a:xfrm>
                <a:prstGeom prst="roundRect">
                  <a:avLst>
                    <a:gd name="adj" fmla="val 12291"/>
                  </a:avLst>
                </a:prstGeom>
                <a:noFill/>
                <a:ln w="44450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5073"/>
                    </a:solidFill>
                    <a:effectLst/>
                    <a:uLnTx/>
                    <a:uFillTx/>
                    <a:latin typeface="CiscoSansTT ExtraLight"/>
                    <a:ea typeface=""/>
                    <a:cs typeface=""/>
                  </a:endParaRPr>
                </a:p>
              </p:txBody>
            </p:sp>
            <p:sp>
              <p:nvSpPr>
                <p:cNvPr id="148" name="Rounded Rectangle 147"/>
                <p:cNvSpPr/>
                <p:nvPr/>
              </p:nvSpPr>
              <p:spPr>
                <a:xfrm>
                  <a:off x="7175857" y="1907821"/>
                  <a:ext cx="580437" cy="580437"/>
                </a:xfrm>
                <a:prstGeom prst="roundRect">
                  <a:avLst>
                    <a:gd name="adj" fmla="val 12291"/>
                  </a:avLst>
                </a:prstGeom>
                <a:noFill/>
                <a:ln w="44450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5073"/>
                    </a:solidFill>
                    <a:effectLst/>
                    <a:uLnTx/>
                    <a:uFillTx/>
                    <a:latin typeface="CiscoSansTT ExtraLight"/>
                    <a:ea typeface=""/>
                    <a:cs typeface=""/>
                  </a:endParaRPr>
                </a:p>
              </p:txBody>
            </p:sp>
            <p:sp>
              <p:nvSpPr>
                <p:cNvPr id="149" name="Rounded Rectangle 148"/>
                <p:cNvSpPr/>
                <p:nvPr/>
              </p:nvSpPr>
              <p:spPr>
                <a:xfrm>
                  <a:off x="7175857" y="1907319"/>
                  <a:ext cx="290219" cy="323605"/>
                </a:xfrm>
                <a:prstGeom prst="roundRect">
                  <a:avLst>
                    <a:gd name="adj" fmla="val 26884"/>
                  </a:avLst>
                </a:prstGeom>
                <a:solidFill>
                  <a:srgbClr val="FFFFFF"/>
                </a:solidFill>
                <a:ln w="25400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5073"/>
                    </a:solidFill>
                    <a:effectLst/>
                    <a:uLnTx/>
                    <a:uFillTx/>
                    <a:latin typeface="CiscoSansTT ExtraLight"/>
                    <a:ea typeface=""/>
                    <a:cs typeface=""/>
                  </a:endParaRPr>
                </a:p>
              </p:txBody>
            </p:sp>
          </p:grpSp>
        </p:grpSp>
        <p:sp>
          <p:nvSpPr>
            <p:cNvPr id="144" name="TextBox 143"/>
            <p:cNvSpPr txBox="1"/>
            <p:nvPr/>
          </p:nvSpPr>
          <p:spPr>
            <a:xfrm>
              <a:off x="6545447" y="1286386"/>
              <a:ext cx="1270384" cy="290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" charset="0"/>
                  <a:ea typeface="CiscoSans" charset="0"/>
                  <a:cs typeface="CiscoSans" charset="0"/>
                </a:rPr>
                <a:t>Move Data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1846703" y="1393190"/>
            <a:ext cx="1766372" cy="2112903"/>
            <a:chOff x="2496351" y="1126917"/>
            <a:chExt cx="1903522" cy="2276959"/>
          </a:xfrm>
        </p:grpSpPr>
        <p:sp>
          <p:nvSpPr>
            <p:cNvPr id="79" name="Rectangle 78"/>
            <p:cNvSpPr/>
            <p:nvPr/>
          </p:nvSpPr>
          <p:spPr>
            <a:xfrm>
              <a:off x="2496351" y="1126917"/>
              <a:ext cx="1903522" cy="2276959"/>
            </a:xfrm>
            <a:prstGeom prst="rect">
              <a:avLst/>
            </a:prstGeom>
            <a:solidFill>
              <a:srgbClr val="53565A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"/>
                <a:cs typeface=""/>
              </a:endParaRPr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3118951" y="1676684"/>
              <a:ext cx="691181" cy="697094"/>
              <a:chOff x="688779" y="1232451"/>
              <a:chExt cx="1660712" cy="1660712"/>
            </a:xfrm>
          </p:grpSpPr>
          <p:sp>
            <p:nvSpPr>
              <p:cNvPr id="83" name="Oval 82"/>
              <p:cNvSpPr/>
              <p:nvPr/>
            </p:nvSpPr>
            <p:spPr>
              <a:xfrm>
                <a:off x="688779" y="1232451"/>
                <a:ext cx="1660712" cy="1660712"/>
              </a:xfrm>
              <a:prstGeom prst="ellipse">
                <a:avLst/>
              </a:prstGeom>
              <a:noFill/>
              <a:ln w="31750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ExtraLight"/>
                  <a:ea typeface=""/>
                  <a:cs typeface=""/>
                </a:endParaRPr>
              </a:p>
            </p:txBody>
          </p:sp>
          <p:grpSp>
            <p:nvGrpSpPr>
              <p:cNvPr id="84" name="Group 83"/>
              <p:cNvGrpSpPr/>
              <p:nvPr/>
            </p:nvGrpSpPr>
            <p:grpSpPr>
              <a:xfrm>
                <a:off x="1112451" y="1606966"/>
                <a:ext cx="813368" cy="968047"/>
                <a:chOff x="3106012" y="550593"/>
                <a:chExt cx="707098" cy="841570"/>
              </a:xfrm>
            </p:grpSpPr>
            <p:sp>
              <p:nvSpPr>
                <p:cNvPr id="85" name="Oval 84"/>
                <p:cNvSpPr/>
                <p:nvPr/>
              </p:nvSpPr>
              <p:spPr>
                <a:xfrm>
                  <a:off x="3256750" y="739396"/>
                  <a:ext cx="406897" cy="406896"/>
                </a:xfrm>
                <a:prstGeom prst="ellipse">
                  <a:avLst/>
                </a:prstGeom>
                <a:noFill/>
                <a:ln w="25400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5073"/>
                    </a:solidFill>
                    <a:effectLst/>
                    <a:uLnTx/>
                    <a:uFillTx/>
                    <a:latin typeface="CiscoSansTT ExtraLight"/>
                    <a:ea typeface=""/>
                    <a:cs typeface=""/>
                  </a:endParaRPr>
                </a:p>
              </p:txBody>
            </p:sp>
            <p:grpSp>
              <p:nvGrpSpPr>
                <p:cNvPr id="87" name="Group 86"/>
                <p:cNvGrpSpPr/>
                <p:nvPr/>
              </p:nvGrpSpPr>
              <p:grpSpPr>
                <a:xfrm rot="20932100" flipV="1">
                  <a:off x="3647441" y="1054547"/>
                  <a:ext cx="153614" cy="147234"/>
                  <a:chOff x="6832985" y="4139798"/>
                  <a:chExt cx="109993" cy="105425"/>
                </a:xfrm>
                <a:solidFill>
                  <a:srgbClr val="00BCEB"/>
                </a:solidFill>
              </p:grpSpPr>
              <p:cxnSp>
                <p:nvCxnSpPr>
                  <p:cNvPr id="140" name="Straight Connector 139"/>
                  <p:cNvCxnSpPr/>
                  <p:nvPr/>
                </p:nvCxnSpPr>
                <p:spPr bwMode="gray">
                  <a:xfrm flipV="1">
                    <a:off x="6832985" y="4189490"/>
                    <a:ext cx="59725" cy="55733"/>
                  </a:xfrm>
                  <a:prstGeom prst="line">
                    <a:avLst/>
                  </a:prstGeom>
                  <a:grpFill/>
                  <a:ln w="12700" cap="flat" cmpd="sng" algn="ctr">
                    <a:solidFill>
                      <a:srgbClr val="FFFFFF"/>
                    </a:solidFill>
                    <a:prstDash val="solid"/>
                  </a:ln>
                  <a:effectLst/>
                </p:spPr>
              </p:cxnSp>
              <p:sp>
                <p:nvSpPr>
                  <p:cNvPr id="141" name="Oval 140"/>
                  <p:cNvSpPr/>
                  <p:nvPr/>
                </p:nvSpPr>
                <p:spPr>
                  <a:xfrm>
                    <a:off x="6881185" y="4139798"/>
                    <a:ext cx="61793" cy="6179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5073"/>
                      </a:solidFill>
                      <a:effectLst/>
                      <a:uLnTx/>
                      <a:uFillTx/>
                      <a:latin typeface="CiscoSansTT ExtraLight"/>
                      <a:ea typeface=""/>
                      <a:cs typeface=""/>
                    </a:endParaRPr>
                  </a:p>
                </p:txBody>
              </p:sp>
            </p:grpSp>
            <p:grpSp>
              <p:nvGrpSpPr>
                <p:cNvPr id="88" name="Group 87"/>
                <p:cNvGrpSpPr/>
                <p:nvPr/>
              </p:nvGrpSpPr>
              <p:grpSpPr>
                <a:xfrm rot="7961892">
                  <a:off x="3357883" y="1194280"/>
                  <a:ext cx="204626" cy="191140"/>
                  <a:chOff x="6827961" y="4112996"/>
                  <a:chExt cx="146520" cy="136863"/>
                </a:xfrm>
                <a:solidFill>
                  <a:srgbClr val="00BCEB"/>
                </a:solidFill>
              </p:grpSpPr>
              <p:cxnSp>
                <p:nvCxnSpPr>
                  <p:cNvPr id="138" name="Straight Connector 137"/>
                  <p:cNvCxnSpPr/>
                  <p:nvPr/>
                </p:nvCxnSpPr>
                <p:spPr bwMode="gray">
                  <a:xfrm flipV="1">
                    <a:off x="6827961" y="4194126"/>
                    <a:ext cx="59725" cy="55733"/>
                  </a:xfrm>
                  <a:prstGeom prst="line">
                    <a:avLst/>
                  </a:prstGeom>
                  <a:grpFill/>
                  <a:ln w="12700" cap="flat" cmpd="sng" algn="ctr">
                    <a:solidFill>
                      <a:srgbClr val="FFFFFF"/>
                    </a:solidFill>
                    <a:prstDash val="solid"/>
                  </a:ln>
                  <a:effectLst/>
                </p:spPr>
              </p:cxnSp>
              <p:sp>
                <p:nvSpPr>
                  <p:cNvPr id="139" name="Oval 138"/>
                  <p:cNvSpPr/>
                  <p:nvPr/>
                </p:nvSpPr>
                <p:spPr>
                  <a:xfrm>
                    <a:off x="6863169" y="4112996"/>
                    <a:ext cx="111312" cy="11131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5073"/>
                      </a:solidFill>
                      <a:effectLst/>
                      <a:uLnTx/>
                      <a:uFillTx/>
                      <a:latin typeface="CiscoSansTT ExtraLight"/>
                      <a:ea typeface=""/>
                      <a:cs typeface=""/>
                    </a:endParaRPr>
                  </a:p>
                </p:txBody>
              </p:sp>
            </p:grpSp>
            <p:grpSp>
              <p:nvGrpSpPr>
                <p:cNvPr id="89" name="Group 88"/>
                <p:cNvGrpSpPr/>
                <p:nvPr/>
              </p:nvGrpSpPr>
              <p:grpSpPr>
                <a:xfrm rot="13638108" flipV="1">
                  <a:off x="3384315" y="555621"/>
                  <a:ext cx="151825" cy="141769"/>
                  <a:chOff x="6832985" y="4143711"/>
                  <a:chExt cx="108713" cy="101512"/>
                </a:xfrm>
                <a:solidFill>
                  <a:srgbClr val="00BCEB"/>
                </a:solidFill>
              </p:grpSpPr>
              <p:cxnSp>
                <p:nvCxnSpPr>
                  <p:cNvPr id="136" name="Straight Connector 135"/>
                  <p:cNvCxnSpPr/>
                  <p:nvPr/>
                </p:nvCxnSpPr>
                <p:spPr bwMode="gray">
                  <a:xfrm flipV="1">
                    <a:off x="6832985" y="4189490"/>
                    <a:ext cx="59725" cy="55733"/>
                  </a:xfrm>
                  <a:prstGeom prst="line">
                    <a:avLst/>
                  </a:prstGeom>
                  <a:grpFill/>
                  <a:ln w="12700" cap="flat" cmpd="sng" algn="ctr">
                    <a:solidFill>
                      <a:srgbClr val="FFFFFF"/>
                    </a:solidFill>
                    <a:prstDash val="solid"/>
                  </a:ln>
                  <a:effectLst/>
                </p:spPr>
              </p:cxnSp>
              <p:sp>
                <p:nvSpPr>
                  <p:cNvPr id="137" name="Oval 136"/>
                  <p:cNvSpPr/>
                  <p:nvPr/>
                </p:nvSpPr>
                <p:spPr>
                  <a:xfrm>
                    <a:off x="6879905" y="4143711"/>
                    <a:ext cx="61793" cy="6179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5073"/>
                      </a:solidFill>
                      <a:effectLst/>
                      <a:uLnTx/>
                      <a:uFillTx/>
                      <a:latin typeface="CiscoSansTT ExtraLight"/>
                      <a:ea typeface=""/>
                      <a:cs typeface=""/>
                    </a:endParaRPr>
                  </a:p>
                </p:txBody>
              </p:sp>
            </p:grpSp>
            <p:grpSp>
              <p:nvGrpSpPr>
                <p:cNvPr id="90" name="Group 89"/>
                <p:cNvGrpSpPr/>
                <p:nvPr/>
              </p:nvGrpSpPr>
              <p:grpSpPr>
                <a:xfrm rot="667900">
                  <a:off x="3658861" y="711158"/>
                  <a:ext cx="154249" cy="144002"/>
                  <a:chOff x="6832985" y="4142112"/>
                  <a:chExt cx="110448" cy="103111"/>
                </a:xfrm>
                <a:solidFill>
                  <a:srgbClr val="00BCEB"/>
                </a:solidFill>
              </p:grpSpPr>
              <p:cxnSp>
                <p:nvCxnSpPr>
                  <p:cNvPr id="134" name="Straight Connector 133"/>
                  <p:cNvCxnSpPr/>
                  <p:nvPr/>
                </p:nvCxnSpPr>
                <p:spPr bwMode="gray">
                  <a:xfrm flipV="1">
                    <a:off x="6832985" y="4189490"/>
                    <a:ext cx="59725" cy="55733"/>
                  </a:xfrm>
                  <a:prstGeom prst="line">
                    <a:avLst/>
                  </a:prstGeom>
                  <a:grpFill/>
                  <a:ln w="12700" cap="flat" cmpd="sng" algn="ctr">
                    <a:solidFill>
                      <a:srgbClr val="FFFFFF"/>
                    </a:solidFill>
                    <a:prstDash val="solid"/>
                  </a:ln>
                  <a:effectLst/>
                </p:spPr>
              </p:cxnSp>
              <p:sp>
                <p:nvSpPr>
                  <p:cNvPr id="135" name="Oval 134"/>
                  <p:cNvSpPr/>
                  <p:nvPr/>
                </p:nvSpPr>
                <p:spPr>
                  <a:xfrm>
                    <a:off x="6881640" y="4142112"/>
                    <a:ext cx="61793" cy="6179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5073"/>
                      </a:solidFill>
                      <a:effectLst/>
                      <a:uLnTx/>
                      <a:uFillTx/>
                      <a:latin typeface="CiscoSansTT ExtraLight"/>
                      <a:ea typeface=""/>
                      <a:cs typeface=""/>
                    </a:endParaRPr>
                  </a:p>
                </p:txBody>
              </p:sp>
            </p:grpSp>
            <p:grpSp>
              <p:nvGrpSpPr>
                <p:cNvPr id="128" name="Group 127"/>
                <p:cNvGrpSpPr/>
                <p:nvPr/>
              </p:nvGrpSpPr>
              <p:grpSpPr>
                <a:xfrm rot="667900" flipH="1" flipV="1">
                  <a:off x="3126768" y="1054547"/>
                  <a:ext cx="153614" cy="147234"/>
                  <a:chOff x="6832985" y="4139798"/>
                  <a:chExt cx="109993" cy="105425"/>
                </a:xfrm>
                <a:solidFill>
                  <a:srgbClr val="00BCEB"/>
                </a:solidFill>
              </p:grpSpPr>
              <p:cxnSp>
                <p:nvCxnSpPr>
                  <p:cNvPr id="132" name="Straight Connector 131"/>
                  <p:cNvCxnSpPr/>
                  <p:nvPr/>
                </p:nvCxnSpPr>
                <p:spPr bwMode="gray">
                  <a:xfrm flipV="1">
                    <a:off x="6832985" y="4189490"/>
                    <a:ext cx="59725" cy="55733"/>
                  </a:xfrm>
                  <a:prstGeom prst="line">
                    <a:avLst/>
                  </a:prstGeom>
                  <a:grpFill/>
                  <a:ln w="12700" cap="flat" cmpd="sng" algn="ctr">
                    <a:solidFill>
                      <a:srgbClr val="FFFFFF"/>
                    </a:solidFill>
                    <a:prstDash val="solid"/>
                  </a:ln>
                  <a:effectLst/>
                </p:spPr>
              </p:cxnSp>
              <p:sp>
                <p:nvSpPr>
                  <p:cNvPr id="133" name="Oval 132"/>
                  <p:cNvSpPr/>
                  <p:nvPr/>
                </p:nvSpPr>
                <p:spPr>
                  <a:xfrm>
                    <a:off x="6881185" y="4139798"/>
                    <a:ext cx="61793" cy="6179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5073"/>
                      </a:solidFill>
                      <a:effectLst/>
                      <a:uLnTx/>
                      <a:uFillTx/>
                      <a:latin typeface="CiscoSansTT ExtraLight"/>
                      <a:ea typeface=""/>
                      <a:cs typeface=""/>
                    </a:endParaRPr>
                  </a:p>
                </p:txBody>
              </p:sp>
            </p:grpSp>
            <p:grpSp>
              <p:nvGrpSpPr>
                <p:cNvPr id="129" name="Group 128"/>
                <p:cNvGrpSpPr/>
                <p:nvPr/>
              </p:nvGrpSpPr>
              <p:grpSpPr>
                <a:xfrm rot="20932100" flipH="1">
                  <a:off x="3106012" y="714409"/>
                  <a:ext cx="154886" cy="140770"/>
                  <a:chOff x="6832985" y="4144426"/>
                  <a:chExt cx="110904" cy="100797"/>
                </a:xfrm>
                <a:solidFill>
                  <a:srgbClr val="00BCEB"/>
                </a:solidFill>
              </p:grpSpPr>
              <p:cxnSp>
                <p:nvCxnSpPr>
                  <p:cNvPr id="130" name="Straight Connector 129"/>
                  <p:cNvCxnSpPr/>
                  <p:nvPr/>
                </p:nvCxnSpPr>
                <p:spPr bwMode="gray">
                  <a:xfrm flipV="1">
                    <a:off x="6832985" y="4189490"/>
                    <a:ext cx="59725" cy="55733"/>
                  </a:xfrm>
                  <a:prstGeom prst="line">
                    <a:avLst/>
                  </a:prstGeom>
                  <a:grpFill/>
                  <a:ln w="12700" cap="flat" cmpd="sng" algn="ctr">
                    <a:solidFill>
                      <a:srgbClr val="FFFFFF"/>
                    </a:solidFill>
                    <a:prstDash val="solid"/>
                  </a:ln>
                  <a:effectLst/>
                </p:spPr>
              </p:cxnSp>
              <p:sp>
                <p:nvSpPr>
                  <p:cNvPr id="131" name="Oval 130"/>
                  <p:cNvSpPr/>
                  <p:nvPr/>
                </p:nvSpPr>
                <p:spPr>
                  <a:xfrm>
                    <a:off x="6882096" y="4144426"/>
                    <a:ext cx="61793" cy="6179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5073"/>
                      </a:solidFill>
                      <a:effectLst/>
                      <a:uLnTx/>
                      <a:uFillTx/>
                      <a:latin typeface="CiscoSansTT ExtraLight"/>
                      <a:ea typeface=""/>
                      <a:cs typeface=""/>
                    </a:endParaRPr>
                  </a:p>
                </p:txBody>
              </p:sp>
            </p:grpSp>
          </p:grpSp>
        </p:grpSp>
        <p:sp>
          <p:nvSpPr>
            <p:cNvPr id="81" name="TextBox 80"/>
            <p:cNvSpPr txBox="1"/>
            <p:nvPr/>
          </p:nvSpPr>
          <p:spPr>
            <a:xfrm>
              <a:off x="2555976" y="1257989"/>
              <a:ext cx="1817130" cy="290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" charset="0"/>
                  <a:ea typeface="CiscoSans" charset="0"/>
                  <a:cs typeface="CiscoSans" charset="0"/>
                </a:rPr>
                <a:t>Extract Data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" charset="0"/>
                <a:ea typeface="CiscoSans" charset="0"/>
                <a:cs typeface="CiscoSans" charset="0"/>
              </a:endParaRPr>
            </a:p>
          </p:txBody>
        </p:sp>
      </p:grpSp>
      <p:sp>
        <p:nvSpPr>
          <p:cNvPr id="72" name="Rectangle 71"/>
          <p:cNvSpPr>
            <a:spLocks/>
          </p:cNvSpPr>
          <p:nvPr/>
        </p:nvSpPr>
        <p:spPr>
          <a:xfrm>
            <a:off x="1846703" y="2750795"/>
            <a:ext cx="5457772" cy="788763"/>
          </a:xfrm>
          <a:prstGeom prst="rect">
            <a:avLst/>
          </a:prstGeom>
          <a:solidFill>
            <a:srgbClr val="CB8504"/>
          </a:solidFill>
          <a:ln w="76200" cap="sq" cmpd="sng" algn="ctr">
            <a:noFill/>
            <a:prstDash val="solid"/>
          </a:ln>
          <a:effectLst/>
        </p:spPr>
        <p:txBody>
          <a:bodyPr lIns="82296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"/>
              <a:cs typeface="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"/>
              <a:cs typeface="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"/>
              <a:cs typeface="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2280426" y="3210431"/>
            <a:ext cx="1244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 err="1">
                <a:solidFill>
                  <a:srgbClr val="FFFFFF"/>
                </a:solidFill>
                <a:latin typeface="+mn-lt"/>
              </a:rPr>
              <a:t>IoT</a:t>
            </a:r>
            <a:r>
              <a:rPr lang="en-US" sz="1200" kern="0" dirty="0">
                <a:solidFill>
                  <a:srgbClr val="FFFFFF"/>
                </a:solidFill>
                <a:latin typeface="+mn-lt"/>
              </a:rPr>
              <a:t> Data Fabric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Cisco Kinetic + Cisco Networking</a:t>
            </a:r>
          </a:p>
        </p:txBody>
      </p:sp>
      <p:sp>
        <p:nvSpPr>
          <p:cNvPr id="61" name="Rectangle 60"/>
          <p:cNvSpPr/>
          <p:nvPr/>
        </p:nvSpPr>
        <p:spPr>
          <a:xfrm>
            <a:off x="1847507" y="3583573"/>
            <a:ext cx="5456968" cy="86244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5512" tIns="42756" rIns="85512" bIns="4275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279466" y="4101095"/>
            <a:ext cx="24881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"/>
                <a:cs typeface=""/>
              </a:rPr>
              <a:t>Intent-Based Network + Cisco Jasper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065825" y="3717108"/>
            <a:ext cx="181588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Networking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7304475" y="2750795"/>
            <a:ext cx="1344225" cy="169522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bg2"/>
              </a:solidFill>
            </a:endParaRPr>
          </a:p>
          <a:p>
            <a:pPr algn="ctr"/>
            <a:endParaRPr lang="en-US" sz="1400" dirty="0">
              <a:solidFill>
                <a:schemeClr val="bg2"/>
              </a:solidFill>
            </a:endParaRPr>
          </a:p>
          <a:p>
            <a:pPr marL="176213"/>
            <a:r>
              <a:rPr lang="en-US" sz="1600" dirty="0">
                <a:solidFill>
                  <a:schemeClr val="bg2"/>
                </a:solidFill>
              </a:rPr>
              <a:t>Cisco</a:t>
            </a:r>
          </a:p>
          <a:p>
            <a:pPr marL="176213"/>
            <a:r>
              <a:rPr lang="en-US" sz="1600" dirty="0" err="1">
                <a:solidFill>
                  <a:schemeClr val="bg2"/>
                </a:solidFill>
              </a:rPr>
              <a:t>IoT</a:t>
            </a:r>
            <a:r>
              <a:rPr lang="en-US" sz="1600" dirty="0">
                <a:solidFill>
                  <a:schemeClr val="bg2"/>
                </a:solidFill>
              </a:rPr>
              <a:t> Threat Defense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0" r="76389"/>
          <a:stretch/>
        </p:blipFill>
        <p:spPr>
          <a:xfrm>
            <a:off x="7532050" y="2958618"/>
            <a:ext cx="668601" cy="37311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274" y="2831041"/>
            <a:ext cx="1819373" cy="342258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0" r="76389"/>
          <a:stretch/>
        </p:blipFill>
        <p:spPr>
          <a:xfrm>
            <a:off x="2347274" y="3708227"/>
            <a:ext cx="668601" cy="37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51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6CEE15F-C1CB-7C4A-A7A0-CD138C6F7B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 dirty="0"/>
              <a:t>Cisco </a:t>
            </a:r>
            <a:r>
              <a:rPr lang="fr-CA" dirty="0" err="1"/>
              <a:t>Kinetic</a:t>
            </a:r>
            <a:r>
              <a:rPr lang="fr-CA" dirty="0"/>
              <a:t> on the </a:t>
            </a:r>
            <a:r>
              <a:rPr lang="fr-CA" dirty="0" err="1"/>
              <a:t>Factory</a:t>
            </a:r>
            <a:r>
              <a:rPr lang="fr-CA" dirty="0"/>
              <a:t> </a:t>
            </a:r>
            <a:r>
              <a:rPr lang="fr-CA" dirty="0" err="1"/>
              <a:t>Floor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908703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/>
          <p:cNvSpPr/>
          <p:nvPr/>
        </p:nvSpPr>
        <p:spPr>
          <a:xfrm>
            <a:off x="104838" y="3714751"/>
            <a:ext cx="8896928" cy="953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Arial"/>
                <a:ea typeface="Apple LiGothic Medium"/>
              </a:rPr>
              <a:t>Reducing unplanned downtime, improving OEE (Overall Equipment Effectiveness) and reducing energy usage are some of the most important concerns for factory owners.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What Manufacturers are asking for……</a:t>
            </a:r>
          </a:p>
        </p:txBody>
      </p:sp>
      <p:sp>
        <p:nvSpPr>
          <p:cNvPr id="28" name="Rounded Rectangle 72"/>
          <p:cNvSpPr/>
          <p:nvPr/>
        </p:nvSpPr>
        <p:spPr>
          <a:xfrm>
            <a:off x="3914460" y="1835367"/>
            <a:ext cx="485032" cy="293627"/>
          </a:xfrm>
          <a:custGeom>
            <a:avLst/>
            <a:gdLst/>
            <a:ahLst/>
            <a:cxnLst/>
            <a:rect l="l" t="t" r="r" b="b"/>
            <a:pathLst>
              <a:path w="1176687" h="712336">
                <a:moveTo>
                  <a:pt x="0" y="635193"/>
                </a:moveTo>
                <a:lnTo>
                  <a:pt x="502590" y="635193"/>
                </a:lnTo>
                <a:lnTo>
                  <a:pt x="511312" y="656250"/>
                </a:lnTo>
                <a:cubicBezTo>
                  <a:pt x="516701" y="661639"/>
                  <a:pt x="524146" y="664972"/>
                  <a:pt x="532370" y="664972"/>
                </a:cubicBezTo>
                <a:lnTo>
                  <a:pt x="644314" y="664973"/>
                </a:lnTo>
                <a:cubicBezTo>
                  <a:pt x="652538" y="664973"/>
                  <a:pt x="659983" y="661640"/>
                  <a:pt x="665373" y="656251"/>
                </a:cubicBezTo>
                <a:lnTo>
                  <a:pt x="674095" y="635193"/>
                </a:lnTo>
                <a:lnTo>
                  <a:pt x="1176687" y="635193"/>
                </a:lnTo>
                <a:lnTo>
                  <a:pt x="1176687" y="641630"/>
                </a:lnTo>
                <a:cubicBezTo>
                  <a:pt x="1176687" y="680679"/>
                  <a:pt x="1145030" y="712336"/>
                  <a:pt x="1105981" y="712336"/>
                </a:cubicBezTo>
                <a:lnTo>
                  <a:pt x="70706" y="712336"/>
                </a:lnTo>
                <a:cubicBezTo>
                  <a:pt x="31657" y="712336"/>
                  <a:pt x="0" y="680679"/>
                  <a:pt x="0" y="641630"/>
                </a:cubicBezTo>
                <a:close/>
                <a:moveTo>
                  <a:pt x="218280" y="62440"/>
                </a:moveTo>
                <a:lnTo>
                  <a:pt x="218280" y="569259"/>
                </a:lnTo>
                <a:lnTo>
                  <a:pt x="958409" y="569259"/>
                </a:lnTo>
                <a:lnTo>
                  <a:pt x="958409" y="62440"/>
                </a:lnTo>
                <a:close/>
                <a:moveTo>
                  <a:pt x="221924" y="0"/>
                </a:moveTo>
                <a:lnTo>
                  <a:pt x="954763" y="0"/>
                </a:lnTo>
                <a:cubicBezTo>
                  <a:pt x="993812" y="0"/>
                  <a:pt x="1025469" y="31657"/>
                  <a:pt x="1025469" y="70706"/>
                </a:cubicBezTo>
                <a:lnTo>
                  <a:pt x="1025469" y="608048"/>
                </a:lnTo>
                <a:lnTo>
                  <a:pt x="151218" y="608048"/>
                </a:lnTo>
                <a:lnTo>
                  <a:pt x="151218" y="70706"/>
                </a:lnTo>
                <a:cubicBezTo>
                  <a:pt x="151218" y="31657"/>
                  <a:pt x="182875" y="0"/>
                  <a:pt x="22192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0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2803648" y="4596434"/>
            <a:ext cx="6057900" cy="342900"/>
            <a:chOff x="1295400" y="4620454"/>
            <a:chExt cx="6057900" cy="342900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1501" y="4633154"/>
              <a:ext cx="617838" cy="254000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2446864" y="4624800"/>
              <a:ext cx="49064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Source: SCM World/Cisco “Smart Manufacturing &amp; the Internet of Things 2015” survey of 418 Manufacturing Business Line Executives and Plant Managers across 17 vertical industries.</a:t>
              </a:r>
            </a:p>
          </p:txBody>
        </p:sp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400" y="4620454"/>
              <a:ext cx="474134" cy="266700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104837" y="1230148"/>
            <a:ext cx="8896928" cy="2454749"/>
            <a:chOff x="95875" y="1093281"/>
            <a:chExt cx="8896928" cy="2454749"/>
          </a:xfrm>
        </p:grpSpPr>
        <p:sp>
          <p:nvSpPr>
            <p:cNvPr id="75" name="Rectangle 74"/>
            <p:cNvSpPr/>
            <p:nvPr/>
          </p:nvSpPr>
          <p:spPr>
            <a:xfrm>
              <a:off x="95875" y="1093281"/>
              <a:ext cx="8896928" cy="2454749"/>
            </a:xfrm>
            <a:prstGeom prst="rect">
              <a:avLst/>
            </a:prstGeom>
            <a:solidFill>
              <a:srgbClr val="F2F2F2">
                <a:alpha val="80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2" tIns="45716" rIns="91432" bIns="45716"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pple LiGothic Medium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974820" y="2612970"/>
              <a:ext cx="1513902" cy="8002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49%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/>
              </a:r>
              <a:b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</a:b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Reduction </a:t>
              </a:r>
              <a:b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</a:b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In Defects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530220" y="2612970"/>
              <a:ext cx="1253510" cy="8002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23%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/>
              </a:r>
              <a:b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</a:b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New Product Introduction</a:t>
              </a: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942007" y="2612970"/>
              <a:ext cx="1253510" cy="8002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16%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/>
              </a:r>
              <a:b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</a:b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OEE  </a:t>
              </a:r>
              <a:b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</a:b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Improvement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6189113" y="2612970"/>
              <a:ext cx="1417428" cy="8002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35%</a:t>
              </a:r>
              <a:b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</a:b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 Improved </a:t>
              </a:r>
              <a:b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</a:b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Inventory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7506008" y="2612970"/>
              <a:ext cx="1253510" cy="8002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18%</a:t>
              </a:r>
              <a:b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</a:b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Reduction in </a:t>
              </a:r>
              <a:b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</a:b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Energy Use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79812" y="2612970"/>
              <a:ext cx="1253510" cy="8002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48%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/>
              </a:r>
              <a:b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</a:b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Reduced </a:t>
              </a:r>
              <a:b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</a:b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Downtime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533400" y="1230147"/>
            <a:ext cx="1524000" cy="2431576"/>
          </a:xfrm>
          <a:prstGeom prst="rect">
            <a:avLst/>
          </a:prstGeom>
          <a:noFill/>
          <a:ln w="571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pple LiGothic Medium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92806" y="1581540"/>
            <a:ext cx="801612" cy="80161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38100" cmpd="sng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pple LiGothic Medium"/>
              <a:cs typeface="Arial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2330965" y="1581540"/>
            <a:ext cx="801612" cy="80161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3500000" scaled="1"/>
            <a:tileRect/>
          </a:gradFill>
          <a:ln w="3810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68396" tIns="34202" rIns="68396" bIns="34202" anchor="ctr" anchorCtr="0">
            <a:noAutofit/>
          </a:bodyPr>
          <a:lstStyle/>
          <a:p>
            <a:pPr marL="0" marR="0" lvl="0" indent="0" algn="ctr" defTabSz="4559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/>
              <a:ea typeface="ＭＳ Ｐゴシック" pitchFamily="34" charset="-128"/>
              <a:cs typeface="CiscoSans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3756169" y="1581540"/>
            <a:ext cx="801612" cy="80161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tx1">
                  <a:lumMod val="50000"/>
                </a:schemeClr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3500000" scaled="1"/>
            <a:tileRect/>
          </a:gradFill>
          <a:ln w="3810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68396" tIns="34202" rIns="68396" bIns="34202" anchor="ctr" anchorCtr="0">
            <a:noAutofit/>
          </a:bodyPr>
          <a:lstStyle/>
          <a:p>
            <a:pPr marL="0" marR="0" lvl="0" indent="0" algn="ctr" defTabSz="4559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/>
              <a:ea typeface="ＭＳ Ｐゴシック" pitchFamily="34" charset="-128"/>
              <a:cs typeface="CiscoSans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170836" y="1581540"/>
            <a:ext cx="801612" cy="80161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3810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68396" tIns="34202" rIns="68396" bIns="34202" anchor="ctr" anchorCtr="0">
            <a:noAutofit/>
          </a:bodyPr>
          <a:lstStyle/>
          <a:p>
            <a:pPr marL="0" marR="0" lvl="0" indent="0" algn="ctr" defTabSz="4559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/>
              <a:ea typeface="ＭＳ Ｐゴシック" pitchFamily="34" charset="-128"/>
              <a:cs typeface="CiscoSan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519161" y="1581540"/>
            <a:ext cx="801612" cy="80161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32B2DF">
                  <a:shade val="30000"/>
                  <a:satMod val="115000"/>
                </a:srgbClr>
              </a:gs>
              <a:gs pos="50000">
                <a:srgbClr val="32B2DF">
                  <a:shade val="67500"/>
                  <a:satMod val="115000"/>
                </a:srgbClr>
              </a:gs>
              <a:gs pos="100000">
                <a:srgbClr val="32B2DF">
                  <a:shade val="100000"/>
                  <a:satMod val="115000"/>
                </a:srgbClr>
              </a:gs>
            </a:gsLst>
            <a:lin ang="13500000" scaled="1"/>
            <a:tileRect/>
          </a:gradFill>
          <a:ln w="38100" cmpd="sng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pple LiGothic Medium"/>
              <a:cs typeface="Arial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7731957" y="1581540"/>
            <a:ext cx="801612" cy="80161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3500000" scaled="1"/>
            <a:tileRect/>
          </a:gradFill>
          <a:ln w="38100" cmpd="sng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pple LiGothic Medium"/>
              <a:cs typeface="Arial"/>
            </a:endParaRPr>
          </a:p>
        </p:txBody>
      </p:sp>
      <p:sp>
        <p:nvSpPr>
          <p:cNvPr id="24" name="Freeform 280"/>
          <p:cNvSpPr>
            <a:spLocks noEditPoints="1"/>
          </p:cNvSpPr>
          <p:nvPr/>
        </p:nvSpPr>
        <p:spPr bwMode="auto">
          <a:xfrm>
            <a:off x="7937835" y="1785746"/>
            <a:ext cx="389856" cy="389856"/>
          </a:xfrm>
          <a:custGeom>
            <a:avLst/>
            <a:gdLst>
              <a:gd name="T0" fmla="*/ 137 w 137"/>
              <a:gd name="T1" fmla="*/ 68 h 137"/>
              <a:gd name="T2" fmla="*/ 121 w 137"/>
              <a:gd name="T3" fmla="*/ 64 h 137"/>
              <a:gd name="T4" fmla="*/ 120 w 137"/>
              <a:gd name="T5" fmla="*/ 59 h 137"/>
              <a:gd name="T6" fmla="*/ 135 w 137"/>
              <a:gd name="T7" fmla="*/ 52 h 137"/>
              <a:gd name="T8" fmla="*/ 122 w 137"/>
              <a:gd name="T9" fmla="*/ 48 h 137"/>
              <a:gd name="T10" fmla="*/ 122 w 137"/>
              <a:gd name="T11" fmla="*/ 43 h 137"/>
              <a:gd name="T12" fmla="*/ 99 w 137"/>
              <a:gd name="T13" fmla="*/ 7 h 137"/>
              <a:gd name="T14" fmla="*/ 96 w 137"/>
              <a:gd name="T15" fmla="*/ 15 h 137"/>
              <a:gd name="T16" fmla="*/ 94 w 137"/>
              <a:gd name="T17" fmla="*/ 5 h 137"/>
              <a:gd name="T18" fmla="*/ 89 w 137"/>
              <a:gd name="T19" fmla="*/ 16 h 137"/>
              <a:gd name="T20" fmla="*/ 86 w 137"/>
              <a:gd name="T21" fmla="*/ 3 h 137"/>
              <a:gd name="T22" fmla="*/ 80 w 137"/>
              <a:gd name="T23" fmla="*/ 18 h 137"/>
              <a:gd name="T24" fmla="*/ 75 w 137"/>
              <a:gd name="T25" fmla="*/ 0 h 137"/>
              <a:gd name="T26" fmla="*/ 71 w 137"/>
              <a:gd name="T27" fmla="*/ 17 h 137"/>
              <a:gd name="T28" fmla="*/ 68 w 137"/>
              <a:gd name="T29" fmla="*/ 17 h 137"/>
              <a:gd name="T30" fmla="*/ 63 w 137"/>
              <a:gd name="T31" fmla="*/ 0 h 137"/>
              <a:gd name="T32" fmla="*/ 57 w 137"/>
              <a:gd name="T33" fmla="*/ 18 h 137"/>
              <a:gd name="T34" fmla="*/ 52 w 137"/>
              <a:gd name="T35" fmla="*/ 2 h 137"/>
              <a:gd name="T36" fmla="*/ 48 w 137"/>
              <a:gd name="T37" fmla="*/ 15 h 137"/>
              <a:gd name="T38" fmla="*/ 44 w 137"/>
              <a:gd name="T39" fmla="*/ 14 h 137"/>
              <a:gd name="T40" fmla="*/ 39 w 137"/>
              <a:gd name="T41" fmla="*/ 6 h 137"/>
              <a:gd name="T42" fmla="*/ 15 w 137"/>
              <a:gd name="T43" fmla="*/ 40 h 137"/>
              <a:gd name="T44" fmla="*/ 5 w 137"/>
              <a:gd name="T45" fmla="*/ 43 h 137"/>
              <a:gd name="T46" fmla="*/ 16 w 137"/>
              <a:gd name="T47" fmla="*/ 49 h 137"/>
              <a:gd name="T48" fmla="*/ 1 w 137"/>
              <a:gd name="T49" fmla="*/ 54 h 137"/>
              <a:gd name="T50" fmla="*/ 15 w 137"/>
              <a:gd name="T51" fmla="*/ 59 h 137"/>
              <a:gd name="T52" fmla="*/ 0 w 137"/>
              <a:gd name="T53" fmla="*/ 62 h 137"/>
              <a:gd name="T54" fmla="*/ 16 w 137"/>
              <a:gd name="T55" fmla="*/ 67 h 137"/>
              <a:gd name="T56" fmla="*/ 0 w 137"/>
              <a:gd name="T57" fmla="*/ 69 h 137"/>
              <a:gd name="T58" fmla="*/ 16 w 137"/>
              <a:gd name="T59" fmla="*/ 74 h 137"/>
              <a:gd name="T60" fmla="*/ 1 w 137"/>
              <a:gd name="T61" fmla="*/ 77 h 137"/>
              <a:gd name="T62" fmla="*/ 17 w 137"/>
              <a:gd name="T63" fmla="*/ 80 h 137"/>
              <a:gd name="T64" fmla="*/ 2 w 137"/>
              <a:gd name="T65" fmla="*/ 85 h 137"/>
              <a:gd name="T66" fmla="*/ 16 w 137"/>
              <a:gd name="T67" fmla="*/ 88 h 137"/>
              <a:gd name="T68" fmla="*/ 4 w 137"/>
              <a:gd name="T69" fmla="*/ 93 h 137"/>
              <a:gd name="T70" fmla="*/ 14 w 137"/>
              <a:gd name="T71" fmla="*/ 97 h 137"/>
              <a:gd name="T72" fmla="*/ 39 w 137"/>
              <a:gd name="T73" fmla="*/ 122 h 137"/>
              <a:gd name="T74" fmla="*/ 42 w 137"/>
              <a:gd name="T75" fmla="*/ 132 h 137"/>
              <a:gd name="T76" fmla="*/ 46 w 137"/>
              <a:gd name="T77" fmla="*/ 121 h 137"/>
              <a:gd name="T78" fmla="*/ 50 w 137"/>
              <a:gd name="T79" fmla="*/ 134 h 137"/>
              <a:gd name="T80" fmla="*/ 54 w 137"/>
              <a:gd name="T81" fmla="*/ 120 h 137"/>
              <a:gd name="T82" fmla="*/ 58 w 137"/>
              <a:gd name="T83" fmla="*/ 137 h 137"/>
              <a:gd name="T84" fmla="*/ 64 w 137"/>
              <a:gd name="T85" fmla="*/ 119 h 137"/>
              <a:gd name="T86" fmla="*/ 69 w 137"/>
              <a:gd name="T87" fmla="*/ 137 h 137"/>
              <a:gd name="T88" fmla="*/ 74 w 137"/>
              <a:gd name="T89" fmla="*/ 121 h 137"/>
              <a:gd name="T90" fmla="*/ 78 w 137"/>
              <a:gd name="T91" fmla="*/ 120 h 137"/>
              <a:gd name="T92" fmla="*/ 85 w 137"/>
              <a:gd name="T93" fmla="*/ 135 h 137"/>
              <a:gd name="T94" fmla="*/ 88 w 137"/>
              <a:gd name="T95" fmla="*/ 121 h 137"/>
              <a:gd name="T96" fmla="*/ 92 w 137"/>
              <a:gd name="T97" fmla="*/ 133 h 137"/>
              <a:gd name="T98" fmla="*/ 97 w 137"/>
              <a:gd name="T99" fmla="*/ 123 h 137"/>
              <a:gd name="T100" fmla="*/ 122 w 137"/>
              <a:gd name="T101" fmla="*/ 98 h 137"/>
              <a:gd name="T102" fmla="*/ 132 w 137"/>
              <a:gd name="T103" fmla="*/ 94 h 137"/>
              <a:gd name="T104" fmla="*/ 121 w 137"/>
              <a:gd name="T105" fmla="*/ 90 h 137"/>
              <a:gd name="T106" fmla="*/ 134 w 137"/>
              <a:gd name="T107" fmla="*/ 87 h 137"/>
              <a:gd name="T108" fmla="*/ 120 w 137"/>
              <a:gd name="T109" fmla="*/ 80 h 137"/>
              <a:gd name="T110" fmla="*/ 137 w 137"/>
              <a:gd name="T111" fmla="*/ 75 h 137"/>
              <a:gd name="T112" fmla="*/ 121 w 137"/>
              <a:gd name="T113" fmla="*/ 71 h 137"/>
              <a:gd name="T114" fmla="*/ 37 w 137"/>
              <a:gd name="T115" fmla="*/ 50 h 137"/>
              <a:gd name="T116" fmla="*/ 101 w 137"/>
              <a:gd name="T117" fmla="*/ 34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37" h="137">
                <a:moveTo>
                  <a:pt x="121" y="71"/>
                </a:moveTo>
                <a:cubicBezTo>
                  <a:pt x="137" y="71"/>
                  <a:pt x="137" y="71"/>
                  <a:pt x="137" y="71"/>
                </a:cubicBezTo>
                <a:cubicBezTo>
                  <a:pt x="137" y="70"/>
                  <a:pt x="137" y="69"/>
                  <a:pt x="137" y="69"/>
                </a:cubicBezTo>
                <a:cubicBezTo>
                  <a:pt x="137" y="69"/>
                  <a:pt x="137" y="68"/>
                  <a:pt x="137" y="68"/>
                </a:cubicBezTo>
                <a:cubicBezTo>
                  <a:pt x="121" y="68"/>
                  <a:pt x="121" y="68"/>
                  <a:pt x="121" y="68"/>
                </a:cubicBezTo>
                <a:cubicBezTo>
                  <a:pt x="120" y="68"/>
                  <a:pt x="119" y="68"/>
                  <a:pt x="119" y="67"/>
                </a:cubicBezTo>
                <a:cubicBezTo>
                  <a:pt x="119" y="66"/>
                  <a:pt x="119" y="65"/>
                  <a:pt x="120" y="65"/>
                </a:cubicBezTo>
                <a:cubicBezTo>
                  <a:pt x="120" y="64"/>
                  <a:pt x="120" y="64"/>
                  <a:pt x="121" y="64"/>
                </a:cubicBezTo>
                <a:cubicBezTo>
                  <a:pt x="137" y="64"/>
                  <a:pt x="137" y="64"/>
                  <a:pt x="137" y="64"/>
                </a:cubicBezTo>
                <a:cubicBezTo>
                  <a:pt x="137" y="63"/>
                  <a:pt x="136" y="62"/>
                  <a:pt x="136" y="61"/>
                </a:cubicBezTo>
                <a:cubicBezTo>
                  <a:pt x="121" y="61"/>
                  <a:pt x="121" y="61"/>
                  <a:pt x="121" y="61"/>
                </a:cubicBezTo>
                <a:cubicBezTo>
                  <a:pt x="120" y="61"/>
                  <a:pt x="120" y="60"/>
                  <a:pt x="120" y="59"/>
                </a:cubicBezTo>
                <a:cubicBezTo>
                  <a:pt x="120" y="58"/>
                  <a:pt x="120" y="57"/>
                  <a:pt x="120" y="56"/>
                </a:cubicBezTo>
                <a:cubicBezTo>
                  <a:pt x="121" y="56"/>
                  <a:pt x="121" y="56"/>
                  <a:pt x="121" y="56"/>
                </a:cubicBezTo>
                <a:cubicBezTo>
                  <a:pt x="136" y="56"/>
                  <a:pt x="136" y="56"/>
                  <a:pt x="136" y="56"/>
                </a:cubicBezTo>
                <a:cubicBezTo>
                  <a:pt x="135" y="55"/>
                  <a:pt x="135" y="54"/>
                  <a:pt x="135" y="52"/>
                </a:cubicBezTo>
                <a:cubicBezTo>
                  <a:pt x="122" y="52"/>
                  <a:pt x="122" y="52"/>
                  <a:pt x="122" y="52"/>
                </a:cubicBezTo>
                <a:cubicBezTo>
                  <a:pt x="121" y="52"/>
                  <a:pt x="120" y="52"/>
                  <a:pt x="120" y="51"/>
                </a:cubicBezTo>
                <a:cubicBezTo>
                  <a:pt x="120" y="50"/>
                  <a:pt x="120" y="49"/>
                  <a:pt x="121" y="48"/>
                </a:cubicBezTo>
                <a:cubicBezTo>
                  <a:pt x="121" y="48"/>
                  <a:pt x="122" y="48"/>
                  <a:pt x="122" y="48"/>
                </a:cubicBezTo>
                <a:cubicBezTo>
                  <a:pt x="134" y="48"/>
                  <a:pt x="134" y="48"/>
                  <a:pt x="134" y="48"/>
                </a:cubicBezTo>
                <a:cubicBezTo>
                  <a:pt x="133" y="47"/>
                  <a:pt x="133" y="46"/>
                  <a:pt x="132" y="45"/>
                </a:cubicBezTo>
                <a:cubicBezTo>
                  <a:pt x="123" y="45"/>
                  <a:pt x="123" y="45"/>
                  <a:pt x="123" y="45"/>
                </a:cubicBezTo>
                <a:cubicBezTo>
                  <a:pt x="122" y="45"/>
                  <a:pt x="122" y="44"/>
                  <a:pt x="122" y="43"/>
                </a:cubicBezTo>
                <a:cubicBezTo>
                  <a:pt x="122" y="43"/>
                  <a:pt x="122" y="42"/>
                  <a:pt x="122" y="42"/>
                </a:cubicBezTo>
                <a:cubicBezTo>
                  <a:pt x="122" y="41"/>
                  <a:pt x="123" y="40"/>
                  <a:pt x="123" y="40"/>
                </a:cubicBezTo>
                <a:cubicBezTo>
                  <a:pt x="131" y="40"/>
                  <a:pt x="131" y="40"/>
                  <a:pt x="131" y="40"/>
                </a:cubicBezTo>
                <a:cubicBezTo>
                  <a:pt x="124" y="26"/>
                  <a:pt x="113" y="14"/>
                  <a:pt x="99" y="7"/>
                </a:cubicBezTo>
                <a:cubicBezTo>
                  <a:pt x="99" y="14"/>
                  <a:pt x="99" y="14"/>
                  <a:pt x="99" y="14"/>
                </a:cubicBezTo>
                <a:cubicBezTo>
                  <a:pt x="99" y="14"/>
                  <a:pt x="98" y="15"/>
                  <a:pt x="98" y="15"/>
                </a:cubicBezTo>
                <a:cubicBezTo>
                  <a:pt x="97" y="15"/>
                  <a:pt x="97" y="15"/>
                  <a:pt x="96" y="15"/>
                </a:cubicBezTo>
                <a:cubicBezTo>
                  <a:pt x="96" y="15"/>
                  <a:pt x="96" y="15"/>
                  <a:pt x="96" y="15"/>
                </a:cubicBezTo>
                <a:cubicBezTo>
                  <a:pt x="95" y="15"/>
                  <a:pt x="95" y="15"/>
                  <a:pt x="95" y="15"/>
                </a:cubicBezTo>
                <a:cubicBezTo>
                  <a:pt x="94" y="15"/>
                  <a:pt x="94" y="15"/>
                  <a:pt x="94" y="14"/>
                </a:cubicBezTo>
                <a:cubicBezTo>
                  <a:pt x="94" y="6"/>
                  <a:pt x="94" y="6"/>
                  <a:pt x="94" y="6"/>
                </a:cubicBezTo>
                <a:cubicBezTo>
                  <a:pt x="94" y="6"/>
                  <a:pt x="94" y="5"/>
                  <a:pt x="94" y="5"/>
                </a:cubicBezTo>
                <a:cubicBezTo>
                  <a:pt x="93" y="5"/>
                  <a:pt x="92" y="4"/>
                  <a:pt x="91" y="4"/>
                </a:cubicBezTo>
                <a:cubicBezTo>
                  <a:pt x="91" y="15"/>
                  <a:pt x="91" y="15"/>
                  <a:pt x="91" y="15"/>
                </a:cubicBezTo>
                <a:cubicBezTo>
                  <a:pt x="91" y="15"/>
                  <a:pt x="91" y="16"/>
                  <a:pt x="90" y="16"/>
                </a:cubicBezTo>
                <a:cubicBezTo>
                  <a:pt x="90" y="16"/>
                  <a:pt x="89" y="16"/>
                  <a:pt x="89" y="16"/>
                </a:cubicBezTo>
                <a:cubicBezTo>
                  <a:pt x="89" y="16"/>
                  <a:pt x="88" y="16"/>
                  <a:pt x="88" y="16"/>
                </a:cubicBezTo>
                <a:cubicBezTo>
                  <a:pt x="88" y="16"/>
                  <a:pt x="87" y="16"/>
                  <a:pt x="87" y="16"/>
                </a:cubicBezTo>
                <a:cubicBezTo>
                  <a:pt x="87" y="16"/>
                  <a:pt x="86" y="15"/>
                  <a:pt x="86" y="15"/>
                </a:cubicBezTo>
                <a:cubicBezTo>
                  <a:pt x="86" y="3"/>
                  <a:pt x="86" y="3"/>
                  <a:pt x="86" y="3"/>
                </a:cubicBezTo>
                <a:cubicBezTo>
                  <a:pt x="86" y="2"/>
                  <a:pt x="85" y="2"/>
                  <a:pt x="84" y="2"/>
                </a:cubicBezTo>
                <a:cubicBezTo>
                  <a:pt x="84" y="16"/>
                  <a:pt x="84" y="16"/>
                  <a:pt x="84" y="16"/>
                </a:cubicBezTo>
                <a:cubicBezTo>
                  <a:pt x="84" y="16"/>
                  <a:pt x="83" y="17"/>
                  <a:pt x="83" y="17"/>
                </a:cubicBezTo>
                <a:cubicBezTo>
                  <a:pt x="82" y="18"/>
                  <a:pt x="81" y="18"/>
                  <a:pt x="80" y="18"/>
                </a:cubicBezTo>
                <a:cubicBezTo>
                  <a:pt x="79" y="18"/>
                  <a:pt x="79" y="17"/>
                  <a:pt x="79" y="16"/>
                </a:cubicBezTo>
                <a:cubicBezTo>
                  <a:pt x="79" y="1"/>
                  <a:pt x="79" y="1"/>
                  <a:pt x="79" y="1"/>
                </a:cubicBezTo>
                <a:cubicBezTo>
                  <a:pt x="79" y="1"/>
                  <a:pt x="79" y="1"/>
                  <a:pt x="79" y="1"/>
                </a:cubicBezTo>
                <a:cubicBezTo>
                  <a:pt x="78" y="1"/>
                  <a:pt x="77" y="1"/>
                  <a:pt x="75" y="0"/>
                </a:cubicBezTo>
                <a:cubicBezTo>
                  <a:pt x="75" y="17"/>
                  <a:pt x="75" y="17"/>
                  <a:pt x="75" y="17"/>
                </a:cubicBezTo>
                <a:cubicBezTo>
                  <a:pt x="75" y="18"/>
                  <a:pt x="75" y="18"/>
                  <a:pt x="74" y="18"/>
                </a:cubicBezTo>
                <a:cubicBezTo>
                  <a:pt x="73" y="18"/>
                  <a:pt x="73" y="18"/>
                  <a:pt x="73" y="18"/>
                </a:cubicBezTo>
                <a:cubicBezTo>
                  <a:pt x="72" y="18"/>
                  <a:pt x="71" y="18"/>
                  <a:pt x="71" y="17"/>
                </a:cubicBezTo>
                <a:cubicBezTo>
                  <a:pt x="71" y="0"/>
                  <a:pt x="71" y="0"/>
                  <a:pt x="71" y="0"/>
                </a:cubicBezTo>
                <a:cubicBezTo>
                  <a:pt x="70" y="0"/>
                  <a:pt x="69" y="0"/>
                  <a:pt x="68" y="0"/>
                </a:cubicBezTo>
                <a:cubicBezTo>
                  <a:pt x="68" y="0"/>
                  <a:pt x="68" y="0"/>
                  <a:pt x="68" y="0"/>
                </a:cubicBezTo>
                <a:cubicBezTo>
                  <a:pt x="68" y="17"/>
                  <a:pt x="68" y="17"/>
                  <a:pt x="68" y="17"/>
                </a:cubicBezTo>
                <a:cubicBezTo>
                  <a:pt x="68" y="18"/>
                  <a:pt x="67" y="18"/>
                  <a:pt x="66" y="18"/>
                </a:cubicBezTo>
                <a:cubicBezTo>
                  <a:pt x="64" y="18"/>
                  <a:pt x="64" y="18"/>
                  <a:pt x="64" y="18"/>
                </a:cubicBezTo>
                <a:cubicBezTo>
                  <a:pt x="64" y="18"/>
                  <a:pt x="63" y="18"/>
                  <a:pt x="63" y="17"/>
                </a:cubicBezTo>
                <a:cubicBezTo>
                  <a:pt x="63" y="0"/>
                  <a:pt x="63" y="0"/>
                  <a:pt x="63" y="0"/>
                </a:cubicBezTo>
                <a:cubicBezTo>
                  <a:pt x="62" y="0"/>
                  <a:pt x="61" y="1"/>
                  <a:pt x="60" y="1"/>
                </a:cubicBezTo>
                <a:cubicBezTo>
                  <a:pt x="60" y="16"/>
                  <a:pt x="60" y="16"/>
                  <a:pt x="60" y="16"/>
                </a:cubicBezTo>
                <a:cubicBezTo>
                  <a:pt x="60" y="17"/>
                  <a:pt x="59" y="18"/>
                  <a:pt x="59" y="18"/>
                </a:cubicBezTo>
                <a:cubicBezTo>
                  <a:pt x="57" y="18"/>
                  <a:pt x="57" y="18"/>
                  <a:pt x="57" y="18"/>
                </a:cubicBezTo>
                <a:cubicBezTo>
                  <a:pt x="56" y="18"/>
                  <a:pt x="55" y="17"/>
                  <a:pt x="55" y="16"/>
                </a:cubicBezTo>
                <a:cubicBezTo>
                  <a:pt x="55" y="1"/>
                  <a:pt x="55" y="1"/>
                  <a:pt x="55" y="1"/>
                </a:cubicBezTo>
                <a:cubicBezTo>
                  <a:pt x="54" y="2"/>
                  <a:pt x="53" y="2"/>
                  <a:pt x="52" y="2"/>
                </a:cubicBezTo>
                <a:cubicBezTo>
                  <a:pt x="52" y="2"/>
                  <a:pt x="52" y="2"/>
                  <a:pt x="52" y="2"/>
                </a:cubicBezTo>
                <a:cubicBezTo>
                  <a:pt x="52" y="15"/>
                  <a:pt x="52" y="15"/>
                  <a:pt x="52" y="15"/>
                </a:cubicBezTo>
                <a:cubicBezTo>
                  <a:pt x="52" y="16"/>
                  <a:pt x="51" y="16"/>
                  <a:pt x="50" y="16"/>
                </a:cubicBezTo>
                <a:cubicBezTo>
                  <a:pt x="49" y="16"/>
                  <a:pt x="49" y="16"/>
                  <a:pt x="49" y="16"/>
                </a:cubicBezTo>
                <a:cubicBezTo>
                  <a:pt x="48" y="16"/>
                  <a:pt x="48" y="16"/>
                  <a:pt x="48" y="15"/>
                </a:cubicBezTo>
                <a:cubicBezTo>
                  <a:pt x="48" y="3"/>
                  <a:pt x="48" y="3"/>
                  <a:pt x="48" y="3"/>
                </a:cubicBezTo>
                <a:cubicBezTo>
                  <a:pt x="46" y="4"/>
                  <a:pt x="45" y="4"/>
                  <a:pt x="44" y="5"/>
                </a:cubicBezTo>
                <a:cubicBezTo>
                  <a:pt x="44" y="5"/>
                  <a:pt x="44" y="5"/>
                  <a:pt x="44" y="5"/>
                </a:cubicBezTo>
                <a:cubicBezTo>
                  <a:pt x="44" y="14"/>
                  <a:pt x="44" y="14"/>
                  <a:pt x="44" y="14"/>
                </a:cubicBezTo>
                <a:cubicBezTo>
                  <a:pt x="44" y="15"/>
                  <a:pt x="44" y="15"/>
                  <a:pt x="43" y="15"/>
                </a:cubicBezTo>
                <a:cubicBezTo>
                  <a:pt x="41" y="15"/>
                  <a:pt x="41" y="15"/>
                  <a:pt x="41" y="15"/>
                </a:cubicBezTo>
                <a:cubicBezTo>
                  <a:pt x="40" y="15"/>
                  <a:pt x="39" y="15"/>
                  <a:pt x="39" y="14"/>
                </a:cubicBezTo>
                <a:cubicBezTo>
                  <a:pt x="39" y="6"/>
                  <a:pt x="39" y="6"/>
                  <a:pt x="39" y="6"/>
                </a:cubicBezTo>
                <a:cubicBezTo>
                  <a:pt x="25" y="13"/>
                  <a:pt x="14" y="24"/>
                  <a:pt x="7" y="38"/>
                </a:cubicBezTo>
                <a:cubicBezTo>
                  <a:pt x="13" y="38"/>
                  <a:pt x="13" y="38"/>
                  <a:pt x="13" y="38"/>
                </a:cubicBezTo>
                <a:cubicBezTo>
                  <a:pt x="14" y="38"/>
                  <a:pt x="14" y="39"/>
                  <a:pt x="14" y="39"/>
                </a:cubicBezTo>
                <a:cubicBezTo>
                  <a:pt x="14" y="40"/>
                  <a:pt x="15" y="40"/>
                  <a:pt x="15" y="40"/>
                </a:cubicBezTo>
                <a:cubicBezTo>
                  <a:pt x="15" y="41"/>
                  <a:pt x="15" y="41"/>
                  <a:pt x="15" y="42"/>
                </a:cubicBezTo>
                <a:cubicBezTo>
                  <a:pt x="15" y="43"/>
                  <a:pt x="14" y="43"/>
                  <a:pt x="14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4" y="44"/>
                  <a:pt x="4" y="45"/>
                  <a:pt x="3" y="46"/>
                </a:cubicBezTo>
                <a:cubicBezTo>
                  <a:pt x="14" y="46"/>
                  <a:pt x="14" y="46"/>
                  <a:pt x="14" y="46"/>
                </a:cubicBezTo>
                <a:cubicBezTo>
                  <a:pt x="15" y="46"/>
                  <a:pt x="16" y="47"/>
                  <a:pt x="16" y="48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50"/>
                  <a:pt x="15" y="50"/>
                  <a:pt x="14" y="50"/>
                </a:cubicBez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cubicBezTo>
                  <a:pt x="2" y="52"/>
                  <a:pt x="2" y="53"/>
                  <a:pt x="1" y="54"/>
                </a:cubicBezTo>
                <a:cubicBezTo>
                  <a:pt x="15" y="54"/>
                  <a:pt x="15" y="54"/>
                  <a:pt x="15" y="54"/>
                </a:cubicBezTo>
                <a:cubicBezTo>
                  <a:pt x="16" y="54"/>
                  <a:pt x="17" y="54"/>
                  <a:pt x="17" y="55"/>
                </a:cubicBezTo>
                <a:cubicBezTo>
                  <a:pt x="17" y="57"/>
                  <a:pt x="17" y="57"/>
                  <a:pt x="17" y="57"/>
                </a:cubicBezTo>
                <a:cubicBezTo>
                  <a:pt x="17" y="58"/>
                  <a:pt x="16" y="59"/>
                  <a:pt x="15" y="59"/>
                </a:cubicBezTo>
                <a:cubicBezTo>
                  <a:pt x="1" y="59"/>
                  <a:pt x="1" y="59"/>
                  <a:pt x="1" y="59"/>
                </a:cubicBezTo>
                <a:cubicBezTo>
                  <a:pt x="1" y="59"/>
                  <a:pt x="0" y="59"/>
                  <a:pt x="0" y="59"/>
                </a:cubicBezTo>
                <a:cubicBezTo>
                  <a:pt x="0" y="60"/>
                  <a:pt x="0" y="61"/>
                  <a:pt x="0" y="62"/>
                </a:cubicBezTo>
                <a:cubicBezTo>
                  <a:pt x="0" y="62"/>
                  <a:pt x="0" y="62"/>
                  <a:pt x="0" y="62"/>
                </a:cubicBezTo>
                <a:cubicBezTo>
                  <a:pt x="16" y="62"/>
                  <a:pt x="16" y="62"/>
                  <a:pt x="16" y="62"/>
                </a:cubicBezTo>
                <a:cubicBezTo>
                  <a:pt x="17" y="62"/>
                  <a:pt x="17" y="62"/>
                  <a:pt x="17" y="63"/>
                </a:cubicBezTo>
                <a:cubicBezTo>
                  <a:pt x="17" y="65"/>
                  <a:pt x="17" y="65"/>
                  <a:pt x="17" y="65"/>
                </a:cubicBezTo>
                <a:cubicBezTo>
                  <a:pt x="17" y="66"/>
                  <a:pt x="17" y="67"/>
                  <a:pt x="16" y="67"/>
                </a:cubicBezTo>
                <a:cubicBezTo>
                  <a:pt x="0" y="67"/>
                  <a:pt x="0" y="67"/>
                  <a:pt x="0" y="67"/>
                </a:cubicBezTo>
                <a:cubicBezTo>
                  <a:pt x="0" y="67"/>
                  <a:pt x="0" y="67"/>
                  <a:pt x="0" y="67"/>
                </a:cubicBezTo>
                <a:cubicBezTo>
                  <a:pt x="0" y="67"/>
                  <a:pt x="0" y="68"/>
                  <a:pt x="0" y="69"/>
                </a:cubicBezTo>
                <a:cubicBezTo>
                  <a:pt x="0" y="69"/>
                  <a:pt x="0" y="69"/>
                  <a:pt x="0" y="69"/>
                </a:cubicBezTo>
                <a:cubicBezTo>
                  <a:pt x="16" y="69"/>
                  <a:pt x="16" y="69"/>
                  <a:pt x="16" y="69"/>
                </a:cubicBezTo>
                <a:cubicBezTo>
                  <a:pt x="17" y="69"/>
                  <a:pt x="17" y="70"/>
                  <a:pt x="17" y="71"/>
                </a:cubicBezTo>
                <a:cubicBezTo>
                  <a:pt x="17" y="72"/>
                  <a:pt x="17" y="72"/>
                  <a:pt x="17" y="72"/>
                </a:cubicBezTo>
                <a:cubicBezTo>
                  <a:pt x="17" y="73"/>
                  <a:pt x="17" y="74"/>
                  <a:pt x="16" y="74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74"/>
                  <a:pt x="0" y="73"/>
                  <a:pt x="0" y="73"/>
                </a:cubicBezTo>
                <a:cubicBezTo>
                  <a:pt x="0" y="75"/>
                  <a:pt x="0" y="76"/>
                  <a:pt x="0" y="77"/>
                </a:cubicBezTo>
                <a:cubicBezTo>
                  <a:pt x="0" y="77"/>
                  <a:pt x="0" y="77"/>
                  <a:pt x="1" y="77"/>
                </a:cubicBezTo>
                <a:cubicBezTo>
                  <a:pt x="16" y="77"/>
                  <a:pt x="16" y="77"/>
                  <a:pt x="16" y="77"/>
                </a:cubicBezTo>
                <a:cubicBezTo>
                  <a:pt x="16" y="77"/>
                  <a:pt x="17" y="77"/>
                  <a:pt x="17" y="78"/>
                </a:cubicBezTo>
                <a:cubicBezTo>
                  <a:pt x="17" y="78"/>
                  <a:pt x="17" y="78"/>
                  <a:pt x="17" y="79"/>
                </a:cubicBezTo>
                <a:cubicBezTo>
                  <a:pt x="17" y="80"/>
                  <a:pt x="17" y="80"/>
                  <a:pt x="17" y="80"/>
                </a:cubicBezTo>
                <a:cubicBezTo>
                  <a:pt x="17" y="81"/>
                  <a:pt x="16" y="82"/>
                  <a:pt x="15" y="82"/>
                </a:cubicBezTo>
                <a:cubicBezTo>
                  <a:pt x="1" y="82"/>
                  <a:pt x="1" y="82"/>
                  <a:pt x="1" y="82"/>
                </a:cubicBezTo>
                <a:cubicBezTo>
                  <a:pt x="1" y="83"/>
                  <a:pt x="1" y="84"/>
                  <a:pt x="2" y="85"/>
                </a:cubicBezTo>
                <a:cubicBezTo>
                  <a:pt x="2" y="85"/>
                  <a:pt x="2" y="85"/>
                  <a:pt x="2" y="85"/>
                </a:cubicBezTo>
                <a:cubicBezTo>
                  <a:pt x="15" y="85"/>
                  <a:pt x="15" y="85"/>
                  <a:pt x="15" y="85"/>
                </a:cubicBezTo>
                <a:cubicBezTo>
                  <a:pt x="16" y="85"/>
                  <a:pt x="16" y="85"/>
                  <a:pt x="16" y="86"/>
                </a:cubicBezTo>
                <a:cubicBezTo>
                  <a:pt x="16" y="87"/>
                  <a:pt x="16" y="88"/>
                  <a:pt x="16" y="88"/>
                </a:cubicBezTo>
                <a:cubicBezTo>
                  <a:pt x="16" y="88"/>
                  <a:pt x="16" y="88"/>
                  <a:pt x="16" y="88"/>
                </a:cubicBezTo>
                <a:cubicBezTo>
                  <a:pt x="16" y="89"/>
                  <a:pt x="15" y="90"/>
                  <a:pt x="15" y="90"/>
                </a:cubicBezTo>
                <a:cubicBezTo>
                  <a:pt x="3" y="90"/>
                  <a:pt x="3" y="90"/>
                  <a:pt x="3" y="90"/>
                </a:cubicBezTo>
                <a:cubicBezTo>
                  <a:pt x="3" y="91"/>
                  <a:pt x="4" y="92"/>
                  <a:pt x="4" y="93"/>
                </a:cubicBezTo>
                <a:cubicBezTo>
                  <a:pt x="4" y="93"/>
                  <a:pt x="4" y="93"/>
                  <a:pt x="4" y="93"/>
                </a:cubicBezTo>
                <a:cubicBezTo>
                  <a:pt x="14" y="93"/>
                  <a:pt x="14" y="93"/>
                  <a:pt x="14" y="93"/>
                </a:cubicBezTo>
                <a:cubicBezTo>
                  <a:pt x="15" y="93"/>
                  <a:pt x="15" y="93"/>
                  <a:pt x="15" y="94"/>
                </a:cubicBezTo>
                <a:cubicBezTo>
                  <a:pt x="15" y="95"/>
                  <a:pt x="15" y="95"/>
                  <a:pt x="15" y="95"/>
                </a:cubicBezTo>
                <a:cubicBezTo>
                  <a:pt x="15" y="96"/>
                  <a:pt x="14" y="97"/>
                  <a:pt x="14" y="97"/>
                </a:cubicBezTo>
                <a:cubicBezTo>
                  <a:pt x="6" y="97"/>
                  <a:pt x="6" y="97"/>
                  <a:pt x="6" y="97"/>
                </a:cubicBezTo>
                <a:cubicBezTo>
                  <a:pt x="12" y="111"/>
                  <a:pt x="24" y="123"/>
                  <a:pt x="38" y="130"/>
                </a:cubicBezTo>
                <a:cubicBezTo>
                  <a:pt x="38" y="123"/>
                  <a:pt x="38" y="123"/>
                  <a:pt x="38" y="123"/>
                </a:cubicBezTo>
                <a:cubicBezTo>
                  <a:pt x="38" y="123"/>
                  <a:pt x="38" y="122"/>
                  <a:pt x="39" y="122"/>
                </a:cubicBezTo>
                <a:cubicBezTo>
                  <a:pt x="39" y="122"/>
                  <a:pt x="40" y="122"/>
                  <a:pt x="40" y="122"/>
                </a:cubicBezTo>
                <a:cubicBezTo>
                  <a:pt x="40" y="122"/>
                  <a:pt x="41" y="121"/>
                  <a:pt x="41" y="122"/>
                </a:cubicBezTo>
                <a:cubicBezTo>
                  <a:pt x="42" y="122"/>
                  <a:pt x="42" y="122"/>
                  <a:pt x="42" y="123"/>
                </a:cubicBezTo>
                <a:cubicBezTo>
                  <a:pt x="42" y="132"/>
                  <a:pt x="42" y="132"/>
                  <a:pt x="42" y="132"/>
                </a:cubicBezTo>
                <a:cubicBezTo>
                  <a:pt x="42" y="132"/>
                  <a:pt x="42" y="132"/>
                  <a:pt x="42" y="132"/>
                </a:cubicBezTo>
                <a:cubicBezTo>
                  <a:pt x="43" y="133"/>
                  <a:pt x="44" y="133"/>
                  <a:pt x="46" y="133"/>
                </a:cubicBezTo>
                <a:cubicBezTo>
                  <a:pt x="46" y="122"/>
                  <a:pt x="46" y="122"/>
                  <a:pt x="46" y="122"/>
                </a:cubicBezTo>
                <a:cubicBezTo>
                  <a:pt x="46" y="122"/>
                  <a:pt x="46" y="122"/>
                  <a:pt x="46" y="121"/>
                </a:cubicBezTo>
                <a:cubicBezTo>
                  <a:pt x="47" y="121"/>
                  <a:pt x="47" y="121"/>
                  <a:pt x="48" y="121"/>
                </a:cubicBezTo>
                <a:cubicBezTo>
                  <a:pt x="48" y="121"/>
                  <a:pt x="49" y="121"/>
                  <a:pt x="49" y="121"/>
                </a:cubicBezTo>
                <a:cubicBezTo>
                  <a:pt x="50" y="121"/>
                  <a:pt x="50" y="121"/>
                  <a:pt x="50" y="122"/>
                </a:cubicBezTo>
                <a:cubicBezTo>
                  <a:pt x="50" y="134"/>
                  <a:pt x="50" y="134"/>
                  <a:pt x="50" y="134"/>
                </a:cubicBezTo>
                <a:cubicBezTo>
                  <a:pt x="50" y="135"/>
                  <a:pt x="50" y="135"/>
                  <a:pt x="50" y="135"/>
                </a:cubicBezTo>
                <a:cubicBezTo>
                  <a:pt x="51" y="135"/>
                  <a:pt x="52" y="135"/>
                  <a:pt x="53" y="136"/>
                </a:cubicBezTo>
                <a:cubicBezTo>
                  <a:pt x="53" y="122"/>
                  <a:pt x="53" y="122"/>
                  <a:pt x="53" y="122"/>
                </a:cubicBezTo>
                <a:cubicBezTo>
                  <a:pt x="53" y="121"/>
                  <a:pt x="54" y="121"/>
                  <a:pt x="54" y="120"/>
                </a:cubicBezTo>
                <a:cubicBezTo>
                  <a:pt x="55" y="120"/>
                  <a:pt x="56" y="120"/>
                  <a:pt x="57" y="120"/>
                </a:cubicBezTo>
                <a:cubicBezTo>
                  <a:pt x="58" y="120"/>
                  <a:pt x="58" y="120"/>
                  <a:pt x="58" y="121"/>
                </a:cubicBezTo>
                <a:cubicBezTo>
                  <a:pt x="58" y="136"/>
                  <a:pt x="58" y="136"/>
                  <a:pt x="58" y="136"/>
                </a:cubicBezTo>
                <a:cubicBezTo>
                  <a:pt x="58" y="136"/>
                  <a:pt x="58" y="136"/>
                  <a:pt x="58" y="137"/>
                </a:cubicBezTo>
                <a:cubicBezTo>
                  <a:pt x="59" y="137"/>
                  <a:pt x="60" y="137"/>
                  <a:pt x="61" y="137"/>
                </a:cubicBezTo>
                <a:cubicBezTo>
                  <a:pt x="61" y="121"/>
                  <a:pt x="61" y="121"/>
                  <a:pt x="61" y="121"/>
                </a:cubicBezTo>
                <a:cubicBezTo>
                  <a:pt x="61" y="120"/>
                  <a:pt x="62" y="119"/>
                  <a:pt x="62" y="119"/>
                </a:cubicBezTo>
                <a:cubicBezTo>
                  <a:pt x="64" y="119"/>
                  <a:pt x="64" y="119"/>
                  <a:pt x="64" y="119"/>
                </a:cubicBezTo>
                <a:cubicBezTo>
                  <a:pt x="65" y="119"/>
                  <a:pt x="66" y="120"/>
                  <a:pt x="66" y="121"/>
                </a:cubicBezTo>
                <a:cubicBezTo>
                  <a:pt x="66" y="137"/>
                  <a:pt x="66" y="137"/>
                  <a:pt x="66" y="137"/>
                </a:cubicBezTo>
                <a:cubicBezTo>
                  <a:pt x="67" y="137"/>
                  <a:pt x="67" y="137"/>
                  <a:pt x="68" y="137"/>
                </a:cubicBezTo>
                <a:cubicBezTo>
                  <a:pt x="69" y="137"/>
                  <a:pt x="69" y="137"/>
                  <a:pt x="69" y="137"/>
                </a:cubicBezTo>
                <a:cubicBezTo>
                  <a:pt x="69" y="121"/>
                  <a:pt x="69" y="121"/>
                  <a:pt x="69" y="121"/>
                </a:cubicBezTo>
                <a:cubicBezTo>
                  <a:pt x="69" y="120"/>
                  <a:pt x="70" y="119"/>
                  <a:pt x="71" y="119"/>
                </a:cubicBezTo>
                <a:cubicBezTo>
                  <a:pt x="73" y="119"/>
                  <a:pt x="73" y="119"/>
                  <a:pt x="73" y="119"/>
                </a:cubicBezTo>
                <a:cubicBezTo>
                  <a:pt x="73" y="119"/>
                  <a:pt x="74" y="120"/>
                  <a:pt x="74" y="121"/>
                </a:cubicBezTo>
                <a:cubicBezTo>
                  <a:pt x="74" y="137"/>
                  <a:pt x="74" y="137"/>
                  <a:pt x="74" y="137"/>
                </a:cubicBezTo>
                <a:cubicBezTo>
                  <a:pt x="75" y="137"/>
                  <a:pt x="76" y="137"/>
                  <a:pt x="77" y="137"/>
                </a:cubicBezTo>
                <a:cubicBezTo>
                  <a:pt x="77" y="121"/>
                  <a:pt x="77" y="121"/>
                  <a:pt x="77" y="121"/>
                </a:cubicBezTo>
                <a:cubicBezTo>
                  <a:pt x="77" y="120"/>
                  <a:pt x="78" y="120"/>
                  <a:pt x="78" y="120"/>
                </a:cubicBezTo>
                <a:cubicBezTo>
                  <a:pt x="80" y="120"/>
                  <a:pt x="80" y="120"/>
                  <a:pt x="80" y="120"/>
                </a:cubicBezTo>
                <a:cubicBezTo>
                  <a:pt x="81" y="120"/>
                  <a:pt x="82" y="120"/>
                  <a:pt x="82" y="121"/>
                </a:cubicBezTo>
                <a:cubicBezTo>
                  <a:pt x="82" y="136"/>
                  <a:pt x="82" y="136"/>
                  <a:pt x="82" y="136"/>
                </a:cubicBezTo>
                <a:cubicBezTo>
                  <a:pt x="83" y="136"/>
                  <a:pt x="84" y="136"/>
                  <a:pt x="85" y="135"/>
                </a:cubicBezTo>
                <a:cubicBezTo>
                  <a:pt x="85" y="135"/>
                  <a:pt x="85" y="135"/>
                  <a:pt x="85" y="134"/>
                </a:cubicBezTo>
                <a:cubicBezTo>
                  <a:pt x="85" y="122"/>
                  <a:pt x="85" y="122"/>
                  <a:pt x="85" y="122"/>
                </a:cubicBezTo>
                <a:cubicBezTo>
                  <a:pt x="85" y="121"/>
                  <a:pt x="85" y="121"/>
                  <a:pt x="86" y="121"/>
                </a:cubicBezTo>
                <a:cubicBezTo>
                  <a:pt x="88" y="121"/>
                  <a:pt x="88" y="121"/>
                  <a:pt x="88" y="121"/>
                </a:cubicBezTo>
                <a:cubicBezTo>
                  <a:pt x="89" y="121"/>
                  <a:pt x="89" y="121"/>
                  <a:pt x="89" y="122"/>
                </a:cubicBezTo>
                <a:cubicBezTo>
                  <a:pt x="89" y="134"/>
                  <a:pt x="89" y="134"/>
                  <a:pt x="89" y="134"/>
                </a:cubicBezTo>
                <a:cubicBezTo>
                  <a:pt x="90" y="134"/>
                  <a:pt x="91" y="133"/>
                  <a:pt x="92" y="133"/>
                </a:cubicBezTo>
                <a:cubicBezTo>
                  <a:pt x="92" y="133"/>
                  <a:pt x="92" y="133"/>
                  <a:pt x="92" y="133"/>
                </a:cubicBezTo>
                <a:cubicBezTo>
                  <a:pt x="92" y="123"/>
                  <a:pt x="92" y="123"/>
                  <a:pt x="92" y="123"/>
                </a:cubicBezTo>
                <a:cubicBezTo>
                  <a:pt x="92" y="122"/>
                  <a:pt x="93" y="122"/>
                  <a:pt x="94" y="122"/>
                </a:cubicBezTo>
                <a:cubicBezTo>
                  <a:pt x="96" y="122"/>
                  <a:pt x="96" y="122"/>
                  <a:pt x="96" y="122"/>
                </a:cubicBezTo>
                <a:cubicBezTo>
                  <a:pt x="96" y="122"/>
                  <a:pt x="97" y="122"/>
                  <a:pt x="97" y="123"/>
                </a:cubicBezTo>
                <a:cubicBezTo>
                  <a:pt x="97" y="131"/>
                  <a:pt x="97" y="131"/>
                  <a:pt x="97" y="131"/>
                </a:cubicBezTo>
                <a:cubicBezTo>
                  <a:pt x="111" y="124"/>
                  <a:pt x="123" y="113"/>
                  <a:pt x="130" y="99"/>
                </a:cubicBezTo>
                <a:cubicBezTo>
                  <a:pt x="124" y="99"/>
                  <a:pt x="124" y="99"/>
                  <a:pt x="124" y="99"/>
                </a:cubicBezTo>
                <a:cubicBezTo>
                  <a:pt x="123" y="99"/>
                  <a:pt x="122" y="98"/>
                  <a:pt x="122" y="98"/>
                </a:cubicBezTo>
                <a:cubicBezTo>
                  <a:pt x="122" y="97"/>
                  <a:pt x="122" y="97"/>
                  <a:pt x="122" y="97"/>
                </a:cubicBezTo>
                <a:cubicBezTo>
                  <a:pt x="122" y="97"/>
                  <a:pt x="122" y="96"/>
                  <a:pt x="122" y="96"/>
                </a:cubicBezTo>
                <a:cubicBezTo>
                  <a:pt x="122" y="95"/>
                  <a:pt x="123" y="94"/>
                  <a:pt x="123" y="94"/>
                </a:cubicBezTo>
                <a:cubicBezTo>
                  <a:pt x="132" y="94"/>
                  <a:pt x="132" y="94"/>
                  <a:pt x="132" y="94"/>
                </a:cubicBezTo>
                <a:cubicBezTo>
                  <a:pt x="132" y="94"/>
                  <a:pt x="132" y="94"/>
                  <a:pt x="132" y="94"/>
                </a:cubicBezTo>
                <a:cubicBezTo>
                  <a:pt x="132" y="93"/>
                  <a:pt x="133" y="92"/>
                  <a:pt x="133" y="91"/>
                </a:cubicBezTo>
                <a:cubicBezTo>
                  <a:pt x="122" y="91"/>
                  <a:pt x="122" y="91"/>
                  <a:pt x="122" y="91"/>
                </a:cubicBezTo>
                <a:cubicBezTo>
                  <a:pt x="121" y="91"/>
                  <a:pt x="121" y="91"/>
                  <a:pt x="121" y="90"/>
                </a:cubicBezTo>
                <a:cubicBezTo>
                  <a:pt x="121" y="88"/>
                  <a:pt x="121" y="88"/>
                  <a:pt x="121" y="88"/>
                </a:cubicBezTo>
                <a:cubicBezTo>
                  <a:pt x="121" y="88"/>
                  <a:pt x="121" y="87"/>
                  <a:pt x="122" y="87"/>
                </a:cubicBezTo>
                <a:cubicBezTo>
                  <a:pt x="134" y="87"/>
                  <a:pt x="134" y="87"/>
                  <a:pt x="134" y="87"/>
                </a:cubicBezTo>
                <a:cubicBezTo>
                  <a:pt x="134" y="87"/>
                  <a:pt x="134" y="87"/>
                  <a:pt x="134" y="87"/>
                </a:cubicBezTo>
                <a:cubicBezTo>
                  <a:pt x="135" y="86"/>
                  <a:pt x="135" y="85"/>
                  <a:pt x="135" y="84"/>
                </a:cubicBezTo>
                <a:cubicBezTo>
                  <a:pt x="122" y="84"/>
                  <a:pt x="122" y="84"/>
                  <a:pt x="122" y="84"/>
                </a:cubicBezTo>
                <a:cubicBezTo>
                  <a:pt x="121" y="84"/>
                  <a:pt x="120" y="83"/>
                  <a:pt x="120" y="82"/>
                </a:cubicBezTo>
                <a:cubicBezTo>
                  <a:pt x="120" y="80"/>
                  <a:pt x="120" y="80"/>
                  <a:pt x="120" y="80"/>
                </a:cubicBezTo>
                <a:cubicBezTo>
                  <a:pt x="120" y="79"/>
                  <a:pt x="121" y="79"/>
                  <a:pt x="122" y="79"/>
                </a:cubicBezTo>
                <a:cubicBezTo>
                  <a:pt x="136" y="79"/>
                  <a:pt x="136" y="79"/>
                  <a:pt x="136" y="79"/>
                </a:cubicBezTo>
                <a:cubicBezTo>
                  <a:pt x="136" y="79"/>
                  <a:pt x="136" y="79"/>
                  <a:pt x="136" y="79"/>
                </a:cubicBezTo>
                <a:cubicBezTo>
                  <a:pt x="136" y="78"/>
                  <a:pt x="136" y="77"/>
                  <a:pt x="137" y="75"/>
                </a:cubicBezTo>
                <a:cubicBezTo>
                  <a:pt x="121" y="75"/>
                  <a:pt x="121" y="75"/>
                  <a:pt x="121" y="75"/>
                </a:cubicBezTo>
                <a:cubicBezTo>
                  <a:pt x="120" y="75"/>
                  <a:pt x="120" y="75"/>
                  <a:pt x="120" y="74"/>
                </a:cubicBezTo>
                <a:cubicBezTo>
                  <a:pt x="120" y="72"/>
                  <a:pt x="120" y="72"/>
                  <a:pt x="120" y="72"/>
                </a:cubicBezTo>
                <a:cubicBezTo>
                  <a:pt x="120" y="71"/>
                  <a:pt x="120" y="71"/>
                  <a:pt x="121" y="71"/>
                </a:cubicBezTo>
                <a:close/>
                <a:moveTo>
                  <a:pt x="101" y="50"/>
                </a:moveTo>
                <a:cubicBezTo>
                  <a:pt x="101" y="53"/>
                  <a:pt x="98" y="56"/>
                  <a:pt x="95" y="56"/>
                </a:cubicBezTo>
                <a:cubicBezTo>
                  <a:pt x="42" y="56"/>
                  <a:pt x="42" y="56"/>
                  <a:pt x="42" y="56"/>
                </a:cubicBezTo>
                <a:cubicBezTo>
                  <a:pt x="39" y="56"/>
                  <a:pt x="37" y="53"/>
                  <a:pt x="37" y="50"/>
                </a:cubicBezTo>
                <a:cubicBezTo>
                  <a:pt x="37" y="34"/>
                  <a:pt x="37" y="34"/>
                  <a:pt x="37" y="34"/>
                </a:cubicBezTo>
                <a:cubicBezTo>
                  <a:pt x="37" y="31"/>
                  <a:pt x="39" y="28"/>
                  <a:pt x="42" y="28"/>
                </a:cubicBezTo>
                <a:cubicBezTo>
                  <a:pt x="95" y="28"/>
                  <a:pt x="95" y="28"/>
                  <a:pt x="95" y="28"/>
                </a:cubicBezTo>
                <a:cubicBezTo>
                  <a:pt x="98" y="28"/>
                  <a:pt x="101" y="31"/>
                  <a:pt x="101" y="34"/>
                </a:cubicBezTo>
                <a:lnTo>
                  <a:pt x="101" y="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4002775" y="1880313"/>
            <a:ext cx="299334" cy="201725"/>
            <a:chOff x="6165375" y="3167714"/>
            <a:chExt cx="423673" cy="285518"/>
          </a:xfrm>
          <a:solidFill>
            <a:schemeClr val="bg2"/>
          </a:solidFill>
        </p:grpSpPr>
        <p:sp>
          <p:nvSpPr>
            <p:cNvPr id="58" name="Freeform 14"/>
            <p:cNvSpPr>
              <a:spLocks/>
            </p:cNvSpPr>
            <p:nvPr/>
          </p:nvSpPr>
          <p:spPr bwMode="auto">
            <a:xfrm>
              <a:off x="6464709" y="3222976"/>
              <a:ext cx="124339" cy="174995"/>
            </a:xfrm>
            <a:custGeom>
              <a:avLst/>
              <a:gdLst>
                <a:gd name="T0" fmla="*/ 227 w 238"/>
                <a:gd name="T1" fmla="*/ 271 h 333"/>
                <a:gd name="T2" fmla="*/ 222 w 238"/>
                <a:gd name="T3" fmla="*/ 262 h 333"/>
                <a:gd name="T4" fmla="*/ 126 w 238"/>
                <a:gd name="T5" fmla="*/ 207 h 333"/>
                <a:gd name="T6" fmla="*/ 119 w 238"/>
                <a:gd name="T7" fmla="*/ 199 h 333"/>
                <a:gd name="T8" fmla="*/ 107 w 238"/>
                <a:gd name="T9" fmla="*/ 173 h 333"/>
                <a:gd name="T10" fmla="*/ 134 w 238"/>
                <a:gd name="T11" fmla="*/ 104 h 333"/>
                <a:gd name="T12" fmla="*/ 134 w 238"/>
                <a:gd name="T13" fmla="*/ 63 h 333"/>
                <a:gd name="T14" fmla="*/ 71 w 238"/>
                <a:gd name="T15" fmla="*/ 0 h 333"/>
                <a:gd name="T16" fmla="*/ 9 w 238"/>
                <a:gd name="T17" fmla="*/ 63 h 333"/>
                <a:gd name="T18" fmla="*/ 9 w 238"/>
                <a:gd name="T19" fmla="*/ 104 h 333"/>
                <a:gd name="T20" fmla="*/ 35 w 238"/>
                <a:gd name="T21" fmla="*/ 173 h 333"/>
                <a:gd name="T22" fmla="*/ 23 w 238"/>
                <a:gd name="T23" fmla="*/ 199 h 333"/>
                <a:gd name="T24" fmla="*/ 16 w 238"/>
                <a:gd name="T25" fmla="*/ 207 h 333"/>
                <a:gd name="T26" fmla="*/ 0 w 238"/>
                <a:gd name="T27" fmla="*/ 216 h 333"/>
                <a:gd name="T28" fmla="*/ 104 w 238"/>
                <a:gd name="T29" fmla="*/ 277 h 333"/>
                <a:gd name="T30" fmla="*/ 137 w 238"/>
                <a:gd name="T31" fmla="*/ 325 h 333"/>
                <a:gd name="T32" fmla="*/ 139 w 238"/>
                <a:gd name="T33" fmla="*/ 333 h 333"/>
                <a:gd name="T34" fmla="*/ 238 w 238"/>
                <a:gd name="T35" fmla="*/ 333 h 333"/>
                <a:gd name="T36" fmla="*/ 227 w 238"/>
                <a:gd name="T37" fmla="*/ 271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8" h="333">
                  <a:moveTo>
                    <a:pt x="227" y="271"/>
                  </a:moveTo>
                  <a:cubicBezTo>
                    <a:pt x="227" y="268"/>
                    <a:pt x="224" y="264"/>
                    <a:pt x="222" y="262"/>
                  </a:cubicBezTo>
                  <a:lnTo>
                    <a:pt x="126" y="207"/>
                  </a:lnTo>
                  <a:cubicBezTo>
                    <a:pt x="123" y="205"/>
                    <a:pt x="120" y="202"/>
                    <a:pt x="119" y="199"/>
                  </a:cubicBezTo>
                  <a:lnTo>
                    <a:pt x="107" y="173"/>
                  </a:lnTo>
                  <a:cubicBezTo>
                    <a:pt x="123" y="161"/>
                    <a:pt x="134" y="125"/>
                    <a:pt x="134" y="104"/>
                  </a:cubicBezTo>
                  <a:lnTo>
                    <a:pt x="134" y="63"/>
                  </a:lnTo>
                  <a:cubicBezTo>
                    <a:pt x="134" y="28"/>
                    <a:pt x="105" y="0"/>
                    <a:pt x="71" y="0"/>
                  </a:cubicBezTo>
                  <a:cubicBezTo>
                    <a:pt x="37" y="0"/>
                    <a:pt x="9" y="28"/>
                    <a:pt x="9" y="63"/>
                  </a:cubicBezTo>
                  <a:lnTo>
                    <a:pt x="9" y="104"/>
                  </a:lnTo>
                  <a:cubicBezTo>
                    <a:pt x="9" y="125"/>
                    <a:pt x="19" y="162"/>
                    <a:pt x="35" y="173"/>
                  </a:cubicBezTo>
                  <a:lnTo>
                    <a:pt x="23" y="199"/>
                  </a:lnTo>
                  <a:cubicBezTo>
                    <a:pt x="22" y="202"/>
                    <a:pt x="19" y="205"/>
                    <a:pt x="16" y="207"/>
                  </a:cubicBezTo>
                  <a:lnTo>
                    <a:pt x="0" y="216"/>
                  </a:lnTo>
                  <a:lnTo>
                    <a:pt x="104" y="277"/>
                  </a:lnTo>
                  <a:cubicBezTo>
                    <a:pt x="121" y="287"/>
                    <a:pt x="134" y="305"/>
                    <a:pt x="137" y="325"/>
                  </a:cubicBezTo>
                  <a:lnTo>
                    <a:pt x="139" y="333"/>
                  </a:lnTo>
                  <a:lnTo>
                    <a:pt x="238" y="333"/>
                  </a:lnTo>
                  <a:lnTo>
                    <a:pt x="227" y="2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59" name="Freeform 15"/>
            <p:cNvSpPr>
              <a:spLocks/>
            </p:cNvSpPr>
            <p:nvPr/>
          </p:nvSpPr>
          <p:spPr bwMode="auto">
            <a:xfrm>
              <a:off x="6165375" y="3222976"/>
              <a:ext cx="124339" cy="174995"/>
            </a:xfrm>
            <a:custGeom>
              <a:avLst/>
              <a:gdLst>
                <a:gd name="T0" fmla="*/ 237 w 237"/>
                <a:gd name="T1" fmla="*/ 216 h 333"/>
                <a:gd name="T2" fmla="*/ 221 w 237"/>
                <a:gd name="T3" fmla="*/ 207 h 333"/>
                <a:gd name="T4" fmla="*/ 214 w 237"/>
                <a:gd name="T5" fmla="*/ 199 h 333"/>
                <a:gd name="T6" fmla="*/ 203 w 237"/>
                <a:gd name="T7" fmla="*/ 173 h 333"/>
                <a:gd name="T8" fmla="*/ 229 w 237"/>
                <a:gd name="T9" fmla="*/ 104 h 333"/>
                <a:gd name="T10" fmla="*/ 229 w 237"/>
                <a:gd name="T11" fmla="*/ 63 h 333"/>
                <a:gd name="T12" fmla="*/ 166 w 237"/>
                <a:gd name="T13" fmla="*/ 0 h 333"/>
                <a:gd name="T14" fmla="*/ 104 w 237"/>
                <a:gd name="T15" fmla="*/ 63 h 333"/>
                <a:gd name="T16" fmla="*/ 104 w 237"/>
                <a:gd name="T17" fmla="*/ 104 h 333"/>
                <a:gd name="T18" fmla="*/ 130 w 237"/>
                <a:gd name="T19" fmla="*/ 173 h 333"/>
                <a:gd name="T20" fmla="*/ 119 w 237"/>
                <a:gd name="T21" fmla="*/ 199 h 333"/>
                <a:gd name="T22" fmla="*/ 112 w 237"/>
                <a:gd name="T23" fmla="*/ 207 h 333"/>
                <a:gd name="T24" fmla="*/ 16 w 237"/>
                <a:gd name="T25" fmla="*/ 262 h 333"/>
                <a:gd name="T26" fmla="*/ 10 w 237"/>
                <a:gd name="T27" fmla="*/ 271 h 333"/>
                <a:gd name="T28" fmla="*/ 0 w 237"/>
                <a:gd name="T29" fmla="*/ 333 h 333"/>
                <a:gd name="T30" fmla="*/ 99 w 237"/>
                <a:gd name="T31" fmla="*/ 333 h 333"/>
                <a:gd name="T32" fmla="*/ 100 w 237"/>
                <a:gd name="T33" fmla="*/ 325 h 333"/>
                <a:gd name="T34" fmla="*/ 133 w 237"/>
                <a:gd name="T35" fmla="*/ 277 h 333"/>
                <a:gd name="T36" fmla="*/ 237 w 237"/>
                <a:gd name="T37" fmla="*/ 216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7" h="333">
                  <a:moveTo>
                    <a:pt x="237" y="216"/>
                  </a:moveTo>
                  <a:lnTo>
                    <a:pt x="221" y="207"/>
                  </a:lnTo>
                  <a:cubicBezTo>
                    <a:pt x="218" y="205"/>
                    <a:pt x="215" y="202"/>
                    <a:pt x="214" y="199"/>
                  </a:cubicBezTo>
                  <a:lnTo>
                    <a:pt x="203" y="173"/>
                  </a:lnTo>
                  <a:cubicBezTo>
                    <a:pt x="218" y="161"/>
                    <a:pt x="229" y="125"/>
                    <a:pt x="229" y="104"/>
                  </a:cubicBezTo>
                  <a:lnTo>
                    <a:pt x="229" y="63"/>
                  </a:lnTo>
                  <a:cubicBezTo>
                    <a:pt x="229" y="28"/>
                    <a:pt x="201" y="0"/>
                    <a:pt x="166" y="0"/>
                  </a:cubicBezTo>
                  <a:cubicBezTo>
                    <a:pt x="132" y="0"/>
                    <a:pt x="104" y="28"/>
                    <a:pt x="104" y="63"/>
                  </a:cubicBezTo>
                  <a:lnTo>
                    <a:pt x="104" y="104"/>
                  </a:lnTo>
                  <a:cubicBezTo>
                    <a:pt x="104" y="125"/>
                    <a:pt x="114" y="162"/>
                    <a:pt x="130" y="173"/>
                  </a:cubicBezTo>
                  <a:lnTo>
                    <a:pt x="119" y="199"/>
                  </a:lnTo>
                  <a:cubicBezTo>
                    <a:pt x="117" y="202"/>
                    <a:pt x="114" y="205"/>
                    <a:pt x="112" y="207"/>
                  </a:cubicBezTo>
                  <a:lnTo>
                    <a:pt x="16" y="262"/>
                  </a:lnTo>
                  <a:cubicBezTo>
                    <a:pt x="13" y="264"/>
                    <a:pt x="10" y="268"/>
                    <a:pt x="10" y="271"/>
                  </a:cubicBezTo>
                  <a:lnTo>
                    <a:pt x="0" y="333"/>
                  </a:lnTo>
                  <a:lnTo>
                    <a:pt x="99" y="333"/>
                  </a:lnTo>
                  <a:lnTo>
                    <a:pt x="100" y="325"/>
                  </a:lnTo>
                  <a:cubicBezTo>
                    <a:pt x="103" y="305"/>
                    <a:pt x="116" y="287"/>
                    <a:pt x="133" y="277"/>
                  </a:cubicBezTo>
                  <a:lnTo>
                    <a:pt x="237" y="2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60" name="Freeform 16"/>
            <p:cNvSpPr>
              <a:spLocks/>
            </p:cNvSpPr>
            <p:nvPr/>
          </p:nvSpPr>
          <p:spPr bwMode="auto">
            <a:xfrm>
              <a:off x="6234452" y="3167714"/>
              <a:ext cx="285518" cy="285518"/>
            </a:xfrm>
            <a:custGeom>
              <a:avLst/>
              <a:gdLst>
                <a:gd name="T0" fmla="*/ 517 w 533"/>
                <a:gd name="T1" fmla="*/ 433 h 533"/>
                <a:gd name="T2" fmla="*/ 508 w 533"/>
                <a:gd name="T3" fmla="*/ 420 h 533"/>
                <a:gd name="T4" fmla="*/ 354 w 533"/>
                <a:gd name="T5" fmla="*/ 331 h 533"/>
                <a:gd name="T6" fmla="*/ 343 w 533"/>
                <a:gd name="T7" fmla="*/ 318 h 533"/>
                <a:gd name="T8" fmla="*/ 324 w 533"/>
                <a:gd name="T9" fmla="*/ 276 h 533"/>
                <a:gd name="T10" fmla="*/ 355 w 533"/>
                <a:gd name="T11" fmla="*/ 227 h 533"/>
                <a:gd name="T12" fmla="*/ 367 w 533"/>
                <a:gd name="T13" fmla="*/ 167 h 533"/>
                <a:gd name="T14" fmla="*/ 367 w 533"/>
                <a:gd name="T15" fmla="*/ 100 h 533"/>
                <a:gd name="T16" fmla="*/ 267 w 533"/>
                <a:gd name="T17" fmla="*/ 0 h 533"/>
                <a:gd name="T18" fmla="*/ 167 w 533"/>
                <a:gd name="T19" fmla="*/ 100 h 533"/>
                <a:gd name="T20" fmla="*/ 167 w 533"/>
                <a:gd name="T21" fmla="*/ 167 h 533"/>
                <a:gd name="T22" fmla="*/ 208 w 533"/>
                <a:gd name="T23" fmla="*/ 277 h 533"/>
                <a:gd name="T24" fmla="*/ 190 w 533"/>
                <a:gd name="T25" fmla="*/ 318 h 533"/>
                <a:gd name="T26" fmla="*/ 179 w 533"/>
                <a:gd name="T27" fmla="*/ 331 h 533"/>
                <a:gd name="T28" fmla="*/ 25 w 533"/>
                <a:gd name="T29" fmla="*/ 420 h 533"/>
                <a:gd name="T30" fmla="*/ 16 w 533"/>
                <a:gd name="T31" fmla="*/ 433 h 533"/>
                <a:gd name="T32" fmla="*/ 16 w 533"/>
                <a:gd name="T33" fmla="*/ 433 h 533"/>
                <a:gd name="T34" fmla="*/ 0 w 533"/>
                <a:gd name="T35" fmla="*/ 533 h 533"/>
                <a:gd name="T36" fmla="*/ 533 w 533"/>
                <a:gd name="T37" fmla="*/ 533 h 533"/>
                <a:gd name="T38" fmla="*/ 517 w 533"/>
                <a:gd name="T39" fmla="*/ 433 h 533"/>
                <a:gd name="T40" fmla="*/ 517 w 533"/>
                <a:gd name="T41" fmla="*/ 4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33" h="533">
                  <a:moveTo>
                    <a:pt x="517" y="433"/>
                  </a:moveTo>
                  <a:cubicBezTo>
                    <a:pt x="516" y="428"/>
                    <a:pt x="512" y="422"/>
                    <a:pt x="508" y="420"/>
                  </a:cubicBezTo>
                  <a:lnTo>
                    <a:pt x="354" y="331"/>
                  </a:lnTo>
                  <a:cubicBezTo>
                    <a:pt x="350" y="328"/>
                    <a:pt x="345" y="322"/>
                    <a:pt x="343" y="318"/>
                  </a:cubicBezTo>
                  <a:lnTo>
                    <a:pt x="324" y="276"/>
                  </a:lnTo>
                  <a:cubicBezTo>
                    <a:pt x="337" y="267"/>
                    <a:pt x="347" y="248"/>
                    <a:pt x="355" y="227"/>
                  </a:cubicBezTo>
                  <a:cubicBezTo>
                    <a:pt x="362" y="206"/>
                    <a:pt x="367" y="183"/>
                    <a:pt x="367" y="167"/>
                  </a:cubicBezTo>
                  <a:lnTo>
                    <a:pt x="367" y="100"/>
                  </a:lnTo>
                  <a:cubicBezTo>
                    <a:pt x="367" y="45"/>
                    <a:pt x="322" y="0"/>
                    <a:pt x="267" y="0"/>
                  </a:cubicBezTo>
                  <a:cubicBezTo>
                    <a:pt x="212" y="0"/>
                    <a:pt x="167" y="45"/>
                    <a:pt x="167" y="100"/>
                  </a:cubicBezTo>
                  <a:lnTo>
                    <a:pt x="167" y="167"/>
                  </a:lnTo>
                  <a:cubicBezTo>
                    <a:pt x="167" y="200"/>
                    <a:pt x="183" y="259"/>
                    <a:pt x="208" y="277"/>
                  </a:cubicBezTo>
                  <a:lnTo>
                    <a:pt x="190" y="318"/>
                  </a:lnTo>
                  <a:cubicBezTo>
                    <a:pt x="188" y="322"/>
                    <a:pt x="183" y="328"/>
                    <a:pt x="179" y="331"/>
                  </a:cubicBezTo>
                  <a:lnTo>
                    <a:pt x="25" y="420"/>
                  </a:lnTo>
                  <a:cubicBezTo>
                    <a:pt x="21" y="422"/>
                    <a:pt x="17" y="428"/>
                    <a:pt x="16" y="433"/>
                  </a:cubicBezTo>
                  <a:lnTo>
                    <a:pt x="16" y="433"/>
                  </a:lnTo>
                  <a:lnTo>
                    <a:pt x="0" y="533"/>
                  </a:lnTo>
                  <a:lnTo>
                    <a:pt x="533" y="533"/>
                  </a:lnTo>
                  <a:lnTo>
                    <a:pt x="517" y="433"/>
                  </a:lnTo>
                  <a:lnTo>
                    <a:pt x="517" y="4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  <p:pic>
        <p:nvPicPr>
          <p:cNvPr id="61" name="Picture 60" descr="stopwatch_icon_white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6784" y="1735482"/>
            <a:ext cx="403956" cy="403956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 flipH="1">
            <a:off x="2539764" y="1788475"/>
            <a:ext cx="384016" cy="384404"/>
            <a:chOff x="7278451" y="3693494"/>
            <a:chExt cx="857885" cy="858752"/>
          </a:xfrm>
          <a:solidFill>
            <a:schemeClr val="bg1"/>
          </a:solidFill>
        </p:grpSpPr>
        <p:sp>
          <p:nvSpPr>
            <p:cNvPr id="63" name="Oval 7"/>
            <p:cNvSpPr>
              <a:spLocks noChangeAspect="1"/>
            </p:cNvSpPr>
            <p:nvPr/>
          </p:nvSpPr>
          <p:spPr>
            <a:xfrm>
              <a:off x="7278451" y="3693494"/>
              <a:ext cx="857885" cy="858752"/>
            </a:xfrm>
            <a:custGeom>
              <a:avLst/>
              <a:gdLst/>
              <a:ahLst/>
              <a:cxnLst/>
              <a:rect l="l" t="t" r="r" b="b"/>
              <a:pathLst>
                <a:path w="857885" h="858752">
                  <a:moveTo>
                    <a:pt x="364072" y="60804"/>
                  </a:moveTo>
                  <a:cubicBezTo>
                    <a:pt x="196582" y="60804"/>
                    <a:pt x="60804" y="196581"/>
                    <a:pt x="60804" y="364072"/>
                  </a:cubicBezTo>
                  <a:cubicBezTo>
                    <a:pt x="60804" y="531563"/>
                    <a:pt x="196582" y="667340"/>
                    <a:pt x="364072" y="667340"/>
                  </a:cubicBezTo>
                  <a:cubicBezTo>
                    <a:pt x="531563" y="667340"/>
                    <a:pt x="667340" y="531563"/>
                    <a:pt x="667340" y="364072"/>
                  </a:cubicBezTo>
                  <a:cubicBezTo>
                    <a:pt x="667340" y="196581"/>
                    <a:pt x="531563" y="60804"/>
                    <a:pt x="364072" y="60804"/>
                  </a:cubicBezTo>
                  <a:close/>
                  <a:moveTo>
                    <a:pt x="364072" y="0"/>
                  </a:moveTo>
                  <a:cubicBezTo>
                    <a:pt x="565143" y="0"/>
                    <a:pt x="728144" y="163001"/>
                    <a:pt x="728144" y="364072"/>
                  </a:cubicBezTo>
                  <a:cubicBezTo>
                    <a:pt x="728144" y="439474"/>
                    <a:pt x="705222" y="509522"/>
                    <a:pt x="665966" y="567628"/>
                  </a:cubicBezTo>
                  <a:lnTo>
                    <a:pt x="650609" y="586242"/>
                  </a:lnTo>
                  <a:lnTo>
                    <a:pt x="844200" y="779235"/>
                  </a:lnTo>
                  <a:cubicBezTo>
                    <a:pt x="862407" y="797385"/>
                    <a:pt x="862453" y="826860"/>
                    <a:pt x="844302" y="845068"/>
                  </a:cubicBezTo>
                  <a:cubicBezTo>
                    <a:pt x="826151" y="863275"/>
                    <a:pt x="796676" y="863320"/>
                    <a:pt x="778469" y="845169"/>
                  </a:cubicBezTo>
                  <a:lnTo>
                    <a:pt x="584635" y="651934"/>
                  </a:lnTo>
                  <a:lnTo>
                    <a:pt x="567628" y="665966"/>
                  </a:lnTo>
                  <a:cubicBezTo>
                    <a:pt x="509522" y="705222"/>
                    <a:pt x="439474" y="728144"/>
                    <a:pt x="364072" y="728144"/>
                  </a:cubicBezTo>
                  <a:cubicBezTo>
                    <a:pt x="163001" y="728144"/>
                    <a:pt x="0" y="565143"/>
                    <a:pt x="0" y="364072"/>
                  </a:cubicBezTo>
                  <a:cubicBezTo>
                    <a:pt x="0" y="163001"/>
                    <a:pt x="163001" y="0"/>
                    <a:pt x="364072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91436" tIns="45718" rIns="91436" bIns="45718"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pple LiGothic Medium"/>
              </a:endParaRPr>
            </a:p>
          </p:txBody>
        </p:sp>
        <p:sp>
          <p:nvSpPr>
            <p:cNvPr id="77" name="Oval 23"/>
            <p:cNvSpPr>
              <a:spLocks noChangeAspect="1"/>
            </p:cNvSpPr>
            <p:nvPr/>
          </p:nvSpPr>
          <p:spPr>
            <a:xfrm>
              <a:off x="7404795" y="3941887"/>
              <a:ext cx="477122" cy="379911"/>
            </a:xfrm>
            <a:custGeom>
              <a:avLst/>
              <a:gdLst/>
              <a:ahLst/>
              <a:cxnLst/>
              <a:rect l="l" t="t" r="r" b="b"/>
              <a:pathLst>
                <a:path w="477122" h="379911">
                  <a:moveTo>
                    <a:pt x="252554" y="155898"/>
                  </a:moveTo>
                  <a:lnTo>
                    <a:pt x="350844" y="155898"/>
                  </a:lnTo>
                  <a:lnTo>
                    <a:pt x="350844" y="355189"/>
                  </a:lnTo>
                  <a:lnTo>
                    <a:pt x="343244" y="359314"/>
                  </a:lnTo>
                  <a:cubicBezTo>
                    <a:pt x="326713" y="366306"/>
                    <a:pt x="309360" y="371736"/>
                    <a:pt x="291370" y="375417"/>
                  </a:cubicBezTo>
                  <a:lnTo>
                    <a:pt x="252554" y="379330"/>
                  </a:lnTo>
                  <a:close/>
                  <a:moveTo>
                    <a:pt x="0" y="92551"/>
                  </a:moveTo>
                  <a:lnTo>
                    <a:pt x="98290" y="92551"/>
                  </a:lnTo>
                  <a:lnTo>
                    <a:pt x="98290" y="343129"/>
                  </a:lnTo>
                  <a:lnTo>
                    <a:pt x="81166" y="333835"/>
                  </a:lnTo>
                  <a:cubicBezTo>
                    <a:pt x="51762" y="313970"/>
                    <a:pt x="26387" y="288594"/>
                    <a:pt x="6522" y="259190"/>
                  </a:cubicBezTo>
                  <a:lnTo>
                    <a:pt x="0" y="247175"/>
                  </a:lnTo>
                  <a:close/>
                  <a:moveTo>
                    <a:pt x="126277" y="38230"/>
                  </a:moveTo>
                  <a:lnTo>
                    <a:pt x="224567" y="38230"/>
                  </a:lnTo>
                  <a:lnTo>
                    <a:pt x="224567" y="379911"/>
                  </a:lnTo>
                  <a:lnTo>
                    <a:pt x="179982" y="375417"/>
                  </a:lnTo>
                  <a:cubicBezTo>
                    <a:pt x="161992" y="371736"/>
                    <a:pt x="144639" y="366306"/>
                    <a:pt x="128108" y="359314"/>
                  </a:cubicBezTo>
                  <a:lnTo>
                    <a:pt x="126277" y="358320"/>
                  </a:lnTo>
                  <a:close/>
                  <a:moveTo>
                    <a:pt x="378832" y="0"/>
                  </a:moveTo>
                  <a:lnTo>
                    <a:pt x="477122" y="0"/>
                  </a:lnTo>
                  <a:lnTo>
                    <a:pt x="477122" y="236545"/>
                  </a:lnTo>
                  <a:lnTo>
                    <a:pt x="464830" y="259190"/>
                  </a:lnTo>
                  <a:cubicBezTo>
                    <a:pt x="444966" y="288594"/>
                    <a:pt x="419590" y="313970"/>
                    <a:pt x="390186" y="333835"/>
                  </a:cubicBezTo>
                  <a:lnTo>
                    <a:pt x="378832" y="339998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91436" tIns="45718" rIns="91436" bIns="45718"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pple LiGothic Medium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6732845" y="1796863"/>
            <a:ext cx="384285" cy="392246"/>
            <a:chOff x="6171234" y="3931649"/>
            <a:chExt cx="1194628" cy="1219376"/>
          </a:xfrm>
          <a:effectLst/>
        </p:grpSpPr>
        <p:sp>
          <p:nvSpPr>
            <p:cNvPr id="81" name="Freeform 10"/>
            <p:cNvSpPr>
              <a:spLocks noEditPoints="1"/>
            </p:cNvSpPr>
            <p:nvPr/>
          </p:nvSpPr>
          <p:spPr bwMode="auto">
            <a:xfrm rot="439880">
              <a:off x="6171234" y="4305133"/>
              <a:ext cx="849380" cy="845892"/>
            </a:xfrm>
            <a:custGeom>
              <a:avLst/>
              <a:gdLst>
                <a:gd name="T0" fmla="*/ 73 w 194"/>
                <a:gd name="T1" fmla="*/ 92 h 193"/>
                <a:gd name="T2" fmla="*/ 93 w 194"/>
                <a:gd name="T3" fmla="*/ 120 h 193"/>
                <a:gd name="T4" fmla="*/ 121 w 194"/>
                <a:gd name="T5" fmla="*/ 101 h 193"/>
                <a:gd name="T6" fmla="*/ 101 w 194"/>
                <a:gd name="T7" fmla="*/ 73 h 193"/>
                <a:gd name="T8" fmla="*/ 73 w 194"/>
                <a:gd name="T9" fmla="*/ 92 h 193"/>
                <a:gd name="T10" fmla="*/ 97 w 194"/>
                <a:gd name="T11" fmla="*/ 7 h 193"/>
                <a:gd name="T12" fmla="*/ 94 w 194"/>
                <a:gd name="T13" fmla="*/ 24 h 193"/>
                <a:gd name="T14" fmla="*/ 70 w 194"/>
                <a:gd name="T15" fmla="*/ 29 h 193"/>
                <a:gd name="T16" fmla="*/ 60 w 194"/>
                <a:gd name="T17" fmla="*/ 15 h 193"/>
                <a:gd name="T18" fmla="*/ 49 w 194"/>
                <a:gd name="T19" fmla="*/ 13 h 193"/>
                <a:gd name="T20" fmla="*/ 36 w 194"/>
                <a:gd name="T21" fmla="*/ 22 h 193"/>
                <a:gd name="T22" fmla="*/ 34 w 194"/>
                <a:gd name="T23" fmla="*/ 33 h 193"/>
                <a:gd name="T24" fmla="*/ 44 w 194"/>
                <a:gd name="T25" fmla="*/ 48 h 193"/>
                <a:gd name="T26" fmla="*/ 31 w 194"/>
                <a:gd name="T27" fmla="*/ 68 h 193"/>
                <a:gd name="T28" fmla="*/ 13 w 194"/>
                <a:gd name="T29" fmla="*/ 65 h 193"/>
                <a:gd name="T30" fmla="*/ 4 w 194"/>
                <a:gd name="T31" fmla="*/ 71 h 193"/>
                <a:gd name="T32" fmla="*/ 1 w 194"/>
                <a:gd name="T33" fmla="*/ 87 h 193"/>
                <a:gd name="T34" fmla="*/ 8 w 194"/>
                <a:gd name="T35" fmla="*/ 96 h 193"/>
                <a:gd name="T36" fmla="*/ 25 w 194"/>
                <a:gd name="T37" fmla="*/ 99 h 193"/>
                <a:gd name="T38" fmla="*/ 30 w 194"/>
                <a:gd name="T39" fmla="*/ 123 h 193"/>
                <a:gd name="T40" fmla="*/ 15 w 194"/>
                <a:gd name="T41" fmla="*/ 133 h 193"/>
                <a:gd name="T42" fmla="*/ 13 w 194"/>
                <a:gd name="T43" fmla="*/ 144 h 193"/>
                <a:gd name="T44" fmla="*/ 22 w 194"/>
                <a:gd name="T45" fmla="*/ 157 h 193"/>
                <a:gd name="T46" fmla="*/ 34 w 194"/>
                <a:gd name="T47" fmla="*/ 159 h 193"/>
                <a:gd name="T48" fmla="*/ 48 w 194"/>
                <a:gd name="T49" fmla="*/ 149 h 193"/>
                <a:gd name="T50" fmla="*/ 69 w 194"/>
                <a:gd name="T51" fmla="*/ 162 h 193"/>
                <a:gd name="T52" fmla="*/ 65 w 194"/>
                <a:gd name="T53" fmla="*/ 180 h 193"/>
                <a:gd name="T54" fmla="*/ 72 w 194"/>
                <a:gd name="T55" fmla="*/ 189 h 193"/>
                <a:gd name="T56" fmla="*/ 87 w 194"/>
                <a:gd name="T57" fmla="*/ 192 h 193"/>
                <a:gd name="T58" fmla="*/ 97 w 194"/>
                <a:gd name="T59" fmla="*/ 186 h 193"/>
                <a:gd name="T60" fmla="*/ 100 w 194"/>
                <a:gd name="T61" fmla="*/ 168 h 193"/>
                <a:gd name="T62" fmla="*/ 124 w 194"/>
                <a:gd name="T63" fmla="*/ 163 h 193"/>
                <a:gd name="T64" fmla="*/ 134 w 194"/>
                <a:gd name="T65" fmla="*/ 178 h 193"/>
                <a:gd name="T66" fmla="*/ 145 w 194"/>
                <a:gd name="T67" fmla="*/ 180 h 193"/>
                <a:gd name="T68" fmla="*/ 158 w 194"/>
                <a:gd name="T69" fmla="*/ 171 h 193"/>
                <a:gd name="T70" fmla="*/ 160 w 194"/>
                <a:gd name="T71" fmla="*/ 160 h 193"/>
                <a:gd name="T72" fmla="*/ 150 w 194"/>
                <a:gd name="T73" fmla="*/ 145 h 193"/>
                <a:gd name="T74" fmla="*/ 163 w 194"/>
                <a:gd name="T75" fmla="*/ 125 h 193"/>
                <a:gd name="T76" fmla="*/ 181 w 194"/>
                <a:gd name="T77" fmla="*/ 128 h 193"/>
                <a:gd name="T78" fmla="*/ 190 w 194"/>
                <a:gd name="T79" fmla="*/ 121 h 193"/>
                <a:gd name="T80" fmla="*/ 193 w 194"/>
                <a:gd name="T81" fmla="*/ 106 h 193"/>
                <a:gd name="T82" fmla="*/ 186 w 194"/>
                <a:gd name="T83" fmla="*/ 96 h 193"/>
                <a:gd name="T84" fmla="*/ 169 w 194"/>
                <a:gd name="T85" fmla="*/ 93 h 193"/>
                <a:gd name="T86" fmla="*/ 164 w 194"/>
                <a:gd name="T87" fmla="*/ 70 h 193"/>
                <a:gd name="T88" fmla="*/ 178 w 194"/>
                <a:gd name="T89" fmla="*/ 59 h 193"/>
                <a:gd name="T90" fmla="*/ 181 w 194"/>
                <a:gd name="T91" fmla="*/ 48 h 193"/>
                <a:gd name="T92" fmla="*/ 171 w 194"/>
                <a:gd name="T93" fmla="*/ 35 h 193"/>
                <a:gd name="T94" fmla="*/ 160 w 194"/>
                <a:gd name="T95" fmla="*/ 33 h 193"/>
                <a:gd name="T96" fmla="*/ 146 w 194"/>
                <a:gd name="T97" fmla="*/ 43 h 193"/>
                <a:gd name="T98" fmla="*/ 125 w 194"/>
                <a:gd name="T99" fmla="*/ 30 h 193"/>
                <a:gd name="T100" fmla="*/ 129 w 194"/>
                <a:gd name="T101" fmla="*/ 13 h 193"/>
                <a:gd name="T102" fmla="*/ 122 w 194"/>
                <a:gd name="T103" fmla="*/ 3 h 193"/>
                <a:gd name="T104" fmla="*/ 106 w 194"/>
                <a:gd name="T105" fmla="*/ 0 h 193"/>
                <a:gd name="T106" fmla="*/ 97 w 194"/>
                <a:gd name="T107" fmla="*/ 7 h 193"/>
                <a:gd name="T108" fmla="*/ 145 w 194"/>
                <a:gd name="T109" fmla="*/ 105 h 193"/>
                <a:gd name="T110" fmla="*/ 88 w 194"/>
                <a:gd name="T111" fmla="*/ 144 h 193"/>
                <a:gd name="T112" fmla="*/ 49 w 194"/>
                <a:gd name="T113" fmla="*/ 87 h 193"/>
                <a:gd name="T114" fmla="*/ 106 w 194"/>
                <a:gd name="T115" fmla="*/ 48 h 193"/>
                <a:gd name="T116" fmla="*/ 145 w 194"/>
                <a:gd name="T117" fmla="*/ 10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4" h="193">
                  <a:moveTo>
                    <a:pt x="73" y="92"/>
                  </a:moveTo>
                  <a:cubicBezTo>
                    <a:pt x="71" y="105"/>
                    <a:pt x="80" y="117"/>
                    <a:pt x="93" y="120"/>
                  </a:cubicBezTo>
                  <a:cubicBezTo>
                    <a:pt x="106" y="122"/>
                    <a:pt x="118" y="114"/>
                    <a:pt x="121" y="101"/>
                  </a:cubicBezTo>
                  <a:cubicBezTo>
                    <a:pt x="123" y="88"/>
                    <a:pt x="114" y="75"/>
                    <a:pt x="101" y="73"/>
                  </a:cubicBezTo>
                  <a:cubicBezTo>
                    <a:pt x="88" y="70"/>
                    <a:pt x="76" y="79"/>
                    <a:pt x="73" y="92"/>
                  </a:cubicBezTo>
                  <a:close/>
                  <a:moveTo>
                    <a:pt x="97" y="7"/>
                  </a:moveTo>
                  <a:cubicBezTo>
                    <a:pt x="94" y="24"/>
                    <a:pt x="94" y="24"/>
                    <a:pt x="94" y="24"/>
                  </a:cubicBezTo>
                  <a:cubicBezTo>
                    <a:pt x="86" y="25"/>
                    <a:pt x="78" y="26"/>
                    <a:pt x="70" y="29"/>
                  </a:cubicBezTo>
                  <a:cubicBezTo>
                    <a:pt x="60" y="15"/>
                    <a:pt x="60" y="15"/>
                    <a:pt x="60" y="15"/>
                  </a:cubicBezTo>
                  <a:cubicBezTo>
                    <a:pt x="58" y="11"/>
                    <a:pt x="53" y="10"/>
                    <a:pt x="49" y="13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32" y="24"/>
                    <a:pt x="31" y="29"/>
                    <a:pt x="34" y="33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39" y="53"/>
                    <a:pt x="34" y="60"/>
                    <a:pt x="31" y="68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9" y="64"/>
                    <a:pt x="5" y="67"/>
                    <a:pt x="4" y="71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0" y="91"/>
                    <a:pt x="3" y="95"/>
                    <a:pt x="8" y="96"/>
                  </a:cubicBezTo>
                  <a:cubicBezTo>
                    <a:pt x="25" y="99"/>
                    <a:pt x="25" y="99"/>
                    <a:pt x="25" y="99"/>
                  </a:cubicBezTo>
                  <a:cubicBezTo>
                    <a:pt x="25" y="107"/>
                    <a:pt x="27" y="115"/>
                    <a:pt x="30" y="123"/>
                  </a:cubicBezTo>
                  <a:cubicBezTo>
                    <a:pt x="15" y="133"/>
                    <a:pt x="15" y="133"/>
                    <a:pt x="15" y="133"/>
                  </a:cubicBezTo>
                  <a:cubicBezTo>
                    <a:pt x="12" y="136"/>
                    <a:pt x="11" y="140"/>
                    <a:pt x="13" y="144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5" y="161"/>
                    <a:pt x="30" y="162"/>
                    <a:pt x="34" y="159"/>
                  </a:cubicBezTo>
                  <a:cubicBezTo>
                    <a:pt x="48" y="149"/>
                    <a:pt x="48" y="149"/>
                    <a:pt x="48" y="149"/>
                  </a:cubicBezTo>
                  <a:cubicBezTo>
                    <a:pt x="54" y="155"/>
                    <a:pt x="61" y="159"/>
                    <a:pt x="69" y="162"/>
                  </a:cubicBezTo>
                  <a:cubicBezTo>
                    <a:pt x="65" y="180"/>
                    <a:pt x="65" y="180"/>
                    <a:pt x="65" y="180"/>
                  </a:cubicBezTo>
                  <a:cubicBezTo>
                    <a:pt x="65" y="184"/>
                    <a:pt x="67" y="188"/>
                    <a:pt x="72" y="189"/>
                  </a:cubicBezTo>
                  <a:cubicBezTo>
                    <a:pt x="87" y="192"/>
                    <a:pt x="87" y="192"/>
                    <a:pt x="87" y="192"/>
                  </a:cubicBezTo>
                  <a:cubicBezTo>
                    <a:pt x="92" y="193"/>
                    <a:pt x="96" y="190"/>
                    <a:pt x="97" y="186"/>
                  </a:cubicBezTo>
                  <a:cubicBezTo>
                    <a:pt x="100" y="168"/>
                    <a:pt x="100" y="168"/>
                    <a:pt x="100" y="168"/>
                  </a:cubicBezTo>
                  <a:cubicBezTo>
                    <a:pt x="108" y="168"/>
                    <a:pt x="116" y="166"/>
                    <a:pt x="124" y="163"/>
                  </a:cubicBezTo>
                  <a:cubicBezTo>
                    <a:pt x="134" y="178"/>
                    <a:pt x="134" y="178"/>
                    <a:pt x="134" y="178"/>
                  </a:cubicBezTo>
                  <a:cubicBezTo>
                    <a:pt x="136" y="181"/>
                    <a:pt x="141" y="182"/>
                    <a:pt x="145" y="180"/>
                  </a:cubicBezTo>
                  <a:cubicBezTo>
                    <a:pt x="158" y="171"/>
                    <a:pt x="158" y="171"/>
                    <a:pt x="158" y="171"/>
                  </a:cubicBezTo>
                  <a:cubicBezTo>
                    <a:pt x="162" y="168"/>
                    <a:pt x="163" y="163"/>
                    <a:pt x="160" y="160"/>
                  </a:cubicBezTo>
                  <a:cubicBezTo>
                    <a:pt x="150" y="145"/>
                    <a:pt x="150" y="145"/>
                    <a:pt x="150" y="145"/>
                  </a:cubicBezTo>
                  <a:cubicBezTo>
                    <a:pt x="155" y="139"/>
                    <a:pt x="160" y="132"/>
                    <a:pt x="163" y="125"/>
                  </a:cubicBezTo>
                  <a:cubicBezTo>
                    <a:pt x="181" y="128"/>
                    <a:pt x="181" y="128"/>
                    <a:pt x="181" y="128"/>
                  </a:cubicBezTo>
                  <a:cubicBezTo>
                    <a:pt x="185" y="129"/>
                    <a:pt x="189" y="126"/>
                    <a:pt x="190" y="121"/>
                  </a:cubicBezTo>
                  <a:cubicBezTo>
                    <a:pt x="193" y="106"/>
                    <a:pt x="193" y="106"/>
                    <a:pt x="193" y="106"/>
                  </a:cubicBezTo>
                  <a:cubicBezTo>
                    <a:pt x="194" y="101"/>
                    <a:pt x="191" y="97"/>
                    <a:pt x="186" y="96"/>
                  </a:cubicBezTo>
                  <a:cubicBezTo>
                    <a:pt x="169" y="93"/>
                    <a:pt x="169" y="93"/>
                    <a:pt x="169" y="93"/>
                  </a:cubicBezTo>
                  <a:cubicBezTo>
                    <a:pt x="169" y="85"/>
                    <a:pt x="167" y="77"/>
                    <a:pt x="164" y="70"/>
                  </a:cubicBezTo>
                  <a:cubicBezTo>
                    <a:pt x="178" y="59"/>
                    <a:pt x="178" y="59"/>
                    <a:pt x="178" y="59"/>
                  </a:cubicBezTo>
                  <a:cubicBezTo>
                    <a:pt x="182" y="57"/>
                    <a:pt x="183" y="52"/>
                    <a:pt x="181" y="48"/>
                  </a:cubicBezTo>
                  <a:cubicBezTo>
                    <a:pt x="171" y="35"/>
                    <a:pt x="171" y="35"/>
                    <a:pt x="171" y="35"/>
                  </a:cubicBezTo>
                  <a:cubicBezTo>
                    <a:pt x="169" y="31"/>
                    <a:pt x="164" y="31"/>
                    <a:pt x="160" y="33"/>
                  </a:cubicBezTo>
                  <a:cubicBezTo>
                    <a:pt x="146" y="43"/>
                    <a:pt x="146" y="43"/>
                    <a:pt x="146" y="43"/>
                  </a:cubicBezTo>
                  <a:cubicBezTo>
                    <a:pt x="140" y="38"/>
                    <a:pt x="133" y="33"/>
                    <a:pt x="125" y="30"/>
                  </a:cubicBezTo>
                  <a:cubicBezTo>
                    <a:pt x="129" y="13"/>
                    <a:pt x="129" y="13"/>
                    <a:pt x="129" y="13"/>
                  </a:cubicBezTo>
                  <a:cubicBezTo>
                    <a:pt x="129" y="8"/>
                    <a:pt x="127" y="4"/>
                    <a:pt x="122" y="3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02" y="0"/>
                    <a:pt x="98" y="2"/>
                    <a:pt x="97" y="7"/>
                  </a:cubicBezTo>
                  <a:close/>
                  <a:moveTo>
                    <a:pt x="145" y="105"/>
                  </a:moveTo>
                  <a:cubicBezTo>
                    <a:pt x="140" y="132"/>
                    <a:pt x="115" y="149"/>
                    <a:pt x="88" y="144"/>
                  </a:cubicBezTo>
                  <a:cubicBezTo>
                    <a:pt x="61" y="140"/>
                    <a:pt x="44" y="114"/>
                    <a:pt x="49" y="87"/>
                  </a:cubicBezTo>
                  <a:cubicBezTo>
                    <a:pt x="54" y="61"/>
                    <a:pt x="79" y="43"/>
                    <a:pt x="106" y="48"/>
                  </a:cubicBezTo>
                  <a:cubicBezTo>
                    <a:pt x="132" y="53"/>
                    <a:pt x="150" y="78"/>
                    <a:pt x="145" y="10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121877" tIns="60939" rIns="121877" bIns="6093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82" name="Freeform 11"/>
            <p:cNvSpPr>
              <a:spLocks noEditPoints="1"/>
            </p:cNvSpPr>
            <p:nvPr/>
          </p:nvSpPr>
          <p:spPr bwMode="auto">
            <a:xfrm rot="439880">
              <a:off x="6787245" y="3931649"/>
              <a:ext cx="578617" cy="578768"/>
            </a:xfrm>
            <a:custGeom>
              <a:avLst/>
              <a:gdLst>
                <a:gd name="T0" fmla="*/ 49 w 132"/>
                <a:gd name="T1" fmla="*/ 67 h 132"/>
                <a:gd name="T2" fmla="*/ 67 w 132"/>
                <a:gd name="T3" fmla="*/ 82 h 132"/>
                <a:gd name="T4" fmla="*/ 82 w 132"/>
                <a:gd name="T5" fmla="*/ 64 h 132"/>
                <a:gd name="T6" fmla="*/ 64 w 132"/>
                <a:gd name="T7" fmla="*/ 49 h 132"/>
                <a:gd name="T8" fmla="*/ 49 w 132"/>
                <a:gd name="T9" fmla="*/ 67 h 132"/>
                <a:gd name="T10" fmla="*/ 50 w 132"/>
                <a:gd name="T11" fmla="*/ 7 h 132"/>
                <a:gd name="T12" fmla="*/ 51 w 132"/>
                <a:gd name="T13" fmla="*/ 19 h 132"/>
                <a:gd name="T14" fmla="*/ 36 w 132"/>
                <a:gd name="T15" fmla="*/ 26 h 132"/>
                <a:gd name="T16" fmla="*/ 27 w 132"/>
                <a:gd name="T17" fmla="*/ 18 h 132"/>
                <a:gd name="T18" fmla="*/ 20 w 132"/>
                <a:gd name="T19" fmla="*/ 19 h 132"/>
                <a:gd name="T20" fmla="*/ 12 w 132"/>
                <a:gd name="T21" fmla="*/ 27 h 132"/>
                <a:gd name="T22" fmla="*/ 13 w 132"/>
                <a:gd name="T23" fmla="*/ 35 h 132"/>
                <a:gd name="T24" fmla="*/ 22 w 132"/>
                <a:gd name="T25" fmla="*/ 43 h 132"/>
                <a:gd name="T26" fmla="*/ 17 w 132"/>
                <a:gd name="T27" fmla="*/ 58 h 132"/>
                <a:gd name="T28" fmla="*/ 5 w 132"/>
                <a:gd name="T29" fmla="*/ 59 h 132"/>
                <a:gd name="T30" fmla="*/ 0 w 132"/>
                <a:gd name="T31" fmla="*/ 65 h 132"/>
                <a:gd name="T32" fmla="*/ 1 w 132"/>
                <a:gd name="T33" fmla="*/ 76 h 132"/>
                <a:gd name="T34" fmla="*/ 7 w 132"/>
                <a:gd name="T35" fmla="*/ 81 h 132"/>
                <a:gd name="T36" fmla="*/ 19 w 132"/>
                <a:gd name="T37" fmla="*/ 80 h 132"/>
                <a:gd name="T38" fmla="*/ 26 w 132"/>
                <a:gd name="T39" fmla="*/ 95 h 132"/>
                <a:gd name="T40" fmla="*/ 18 w 132"/>
                <a:gd name="T41" fmla="*/ 104 h 132"/>
                <a:gd name="T42" fmla="*/ 19 w 132"/>
                <a:gd name="T43" fmla="*/ 112 h 132"/>
                <a:gd name="T44" fmla="*/ 27 w 132"/>
                <a:gd name="T45" fmla="*/ 119 h 132"/>
                <a:gd name="T46" fmla="*/ 35 w 132"/>
                <a:gd name="T47" fmla="*/ 118 h 132"/>
                <a:gd name="T48" fmla="*/ 43 w 132"/>
                <a:gd name="T49" fmla="*/ 109 h 132"/>
                <a:gd name="T50" fmla="*/ 58 w 132"/>
                <a:gd name="T51" fmla="*/ 114 h 132"/>
                <a:gd name="T52" fmla="*/ 59 w 132"/>
                <a:gd name="T53" fmla="*/ 126 h 132"/>
                <a:gd name="T54" fmla="*/ 65 w 132"/>
                <a:gd name="T55" fmla="*/ 131 h 132"/>
                <a:gd name="T56" fmla="*/ 76 w 132"/>
                <a:gd name="T57" fmla="*/ 131 h 132"/>
                <a:gd name="T58" fmla="*/ 81 w 132"/>
                <a:gd name="T59" fmla="*/ 125 h 132"/>
                <a:gd name="T60" fmla="*/ 80 w 132"/>
                <a:gd name="T61" fmla="*/ 113 h 132"/>
                <a:gd name="T62" fmla="*/ 95 w 132"/>
                <a:gd name="T63" fmla="*/ 105 h 132"/>
                <a:gd name="T64" fmla="*/ 104 w 132"/>
                <a:gd name="T65" fmla="*/ 113 h 132"/>
                <a:gd name="T66" fmla="*/ 112 w 132"/>
                <a:gd name="T67" fmla="*/ 113 h 132"/>
                <a:gd name="T68" fmla="*/ 119 w 132"/>
                <a:gd name="T69" fmla="*/ 104 h 132"/>
                <a:gd name="T70" fmla="*/ 118 w 132"/>
                <a:gd name="T71" fmla="*/ 97 h 132"/>
                <a:gd name="T72" fmla="*/ 109 w 132"/>
                <a:gd name="T73" fmla="*/ 89 h 132"/>
                <a:gd name="T74" fmla="*/ 114 w 132"/>
                <a:gd name="T75" fmla="*/ 73 h 132"/>
                <a:gd name="T76" fmla="*/ 126 w 132"/>
                <a:gd name="T77" fmla="*/ 72 h 132"/>
                <a:gd name="T78" fmla="*/ 131 w 132"/>
                <a:gd name="T79" fmla="*/ 66 h 132"/>
                <a:gd name="T80" fmla="*/ 131 w 132"/>
                <a:gd name="T81" fmla="*/ 55 h 132"/>
                <a:gd name="T82" fmla="*/ 125 w 132"/>
                <a:gd name="T83" fmla="*/ 50 h 132"/>
                <a:gd name="T84" fmla="*/ 113 w 132"/>
                <a:gd name="T85" fmla="*/ 51 h 132"/>
                <a:gd name="T86" fmla="*/ 105 w 132"/>
                <a:gd name="T87" fmla="*/ 37 h 132"/>
                <a:gd name="T88" fmla="*/ 113 w 132"/>
                <a:gd name="T89" fmla="*/ 27 h 132"/>
                <a:gd name="T90" fmla="*/ 112 w 132"/>
                <a:gd name="T91" fmla="*/ 20 h 132"/>
                <a:gd name="T92" fmla="*/ 104 w 132"/>
                <a:gd name="T93" fmla="*/ 12 h 132"/>
                <a:gd name="T94" fmla="*/ 97 w 132"/>
                <a:gd name="T95" fmla="*/ 13 h 132"/>
                <a:gd name="T96" fmla="*/ 89 w 132"/>
                <a:gd name="T97" fmla="*/ 22 h 132"/>
                <a:gd name="T98" fmla="*/ 73 w 132"/>
                <a:gd name="T99" fmla="*/ 17 h 132"/>
                <a:gd name="T100" fmla="*/ 72 w 132"/>
                <a:gd name="T101" fmla="*/ 5 h 132"/>
                <a:gd name="T102" fmla="*/ 66 w 132"/>
                <a:gd name="T103" fmla="*/ 0 h 132"/>
                <a:gd name="T104" fmla="*/ 55 w 132"/>
                <a:gd name="T105" fmla="*/ 1 h 132"/>
                <a:gd name="T106" fmla="*/ 50 w 132"/>
                <a:gd name="T107" fmla="*/ 7 h 132"/>
                <a:gd name="T108" fmla="*/ 99 w 132"/>
                <a:gd name="T109" fmla="*/ 63 h 132"/>
                <a:gd name="T110" fmla="*/ 68 w 132"/>
                <a:gd name="T111" fmla="*/ 99 h 132"/>
                <a:gd name="T112" fmla="*/ 32 w 132"/>
                <a:gd name="T113" fmla="*/ 68 h 132"/>
                <a:gd name="T114" fmla="*/ 63 w 132"/>
                <a:gd name="T115" fmla="*/ 32 h 132"/>
                <a:gd name="T116" fmla="*/ 99 w 132"/>
                <a:gd name="T117" fmla="*/ 6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2" h="132">
                  <a:moveTo>
                    <a:pt x="49" y="67"/>
                  </a:moveTo>
                  <a:cubicBezTo>
                    <a:pt x="50" y="76"/>
                    <a:pt x="58" y="83"/>
                    <a:pt x="67" y="82"/>
                  </a:cubicBezTo>
                  <a:cubicBezTo>
                    <a:pt x="76" y="81"/>
                    <a:pt x="83" y="73"/>
                    <a:pt x="82" y="64"/>
                  </a:cubicBezTo>
                  <a:cubicBezTo>
                    <a:pt x="81" y="55"/>
                    <a:pt x="73" y="49"/>
                    <a:pt x="64" y="49"/>
                  </a:cubicBezTo>
                  <a:cubicBezTo>
                    <a:pt x="55" y="50"/>
                    <a:pt x="49" y="58"/>
                    <a:pt x="49" y="67"/>
                  </a:cubicBezTo>
                  <a:close/>
                  <a:moveTo>
                    <a:pt x="50" y="7"/>
                  </a:moveTo>
                  <a:cubicBezTo>
                    <a:pt x="51" y="19"/>
                    <a:pt x="51" y="19"/>
                    <a:pt x="51" y="19"/>
                  </a:cubicBezTo>
                  <a:cubicBezTo>
                    <a:pt x="46" y="20"/>
                    <a:pt x="41" y="23"/>
                    <a:pt x="36" y="26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5" y="16"/>
                    <a:pt x="21" y="17"/>
                    <a:pt x="20" y="19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0" y="29"/>
                    <a:pt x="11" y="33"/>
                    <a:pt x="13" y="35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0" y="48"/>
                    <a:pt x="18" y="53"/>
                    <a:pt x="17" y="58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2" y="60"/>
                    <a:pt x="0" y="62"/>
                    <a:pt x="0" y="65"/>
                  </a:cubicBezTo>
                  <a:cubicBezTo>
                    <a:pt x="1" y="76"/>
                    <a:pt x="1" y="76"/>
                    <a:pt x="1" y="76"/>
                  </a:cubicBezTo>
                  <a:cubicBezTo>
                    <a:pt x="1" y="79"/>
                    <a:pt x="4" y="81"/>
                    <a:pt x="7" y="81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0" y="86"/>
                    <a:pt x="23" y="90"/>
                    <a:pt x="26" y="95"/>
                  </a:cubicBezTo>
                  <a:cubicBezTo>
                    <a:pt x="18" y="104"/>
                    <a:pt x="18" y="104"/>
                    <a:pt x="18" y="104"/>
                  </a:cubicBezTo>
                  <a:cubicBezTo>
                    <a:pt x="16" y="106"/>
                    <a:pt x="17" y="110"/>
                    <a:pt x="19" y="112"/>
                  </a:cubicBezTo>
                  <a:cubicBezTo>
                    <a:pt x="27" y="119"/>
                    <a:pt x="27" y="119"/>
                    <a:pt x="27" y="119"/>
                  </a:cubicBezTo>
                  <a:cubicBezTo>
                    <a:pt x="29" y="121"/>
                    <a:pt x="33" y="121"/>
                    <a:pt x="35" y="118"/>
                  </a:cubicBezTo>
                  <a:cubicBezTo>
                    <a:pt x="43" y="109"/>
                    <a:pt x="43" y="109"/>
                    <a:pt x="43" y="109"/>
                  </a:cubicBezTo>
                  <a:cubicBezTo>
                    <a:pt x="48" y="112"/>
                    <a:pt x="53" y="113"/>
                    <a:pt x="58" y="114"/>
                  </a:cubicBezTo>
                  <a:cubicBezTo>
                    <a:pt x="59" y="126"/>
                    <a:pt x="59" y="126"/>
                    <a:pt x="59" y="126"/>
                  </a:cubicBezTo>
                  <a:cubicBezTo>
                    <a:pt x="60" y="129"/>
                    <a:pt x="62" y="132"/>
                    <a:pt x="65" y="131"/>
                  </a:cubicBezTo>
                  <a:cubicBezTo>
                    <a:pt x="76" y="131"/>
                    <a:pt x="76" y="131"/>
                    <a:pt x="76" y="131"/>
                  </a:cubicBezTo>
                  <a:cubicBezTo>
                    <a:pt x="79" y="130"/>
                    <a:pt x="81" y="128"/>
                    <a:pt x="81" y="125"/>
                  </a:cubicBezTo>
                  <a:cubicBezTo>
                    <a:pt x="80" y="113"/>
                    <a:pt x="80" y="113"/>
                    <a:pt x="80" y="113"/>
                  </a:cubicBezTo>
                  <a:cubicBezTo>
                    <a:pt x="85" y="111"/>
                    <a:pt x="90" y="108"/>
                    <a:pt x="95" y="105"/>
                  </a:cubicBezTo>
                  <a:cubicBezTo>
                    <a:pt x="104" y="113"/>
                    <a:pt x="104" y="113"/>
                    <a:pt x="104" y="113"/>
                  </a:cubicBezTo>
                  <a:cubicBezTo>
                    <a:pt x="106" y="115"/>
                    <a:pt x="110" y="115"/>
                    <a:pt x="112" y="113"/>
                  </a:cubicBezTo>
                  <a:cubicBezTo>
                    <a:pt x="119" y="104"/>
                    <a:pt x="119" y="104"/>
                    <a:pt x="119" y="104"/>
                  </a:cubicBezTo>
                  <a:cubicBezTo>
                    <a:pt x="121" y="102"/>
                    <a:pt x="121" y="99"/>
                    <a:pt x="118" y="97"/>
                  </a:cubicBezTo>
                  <a:cubicBezTo>
                    <a:pt x="109" y="89"/>
                    <a:pt x="109" y="89"/>
                    <a:pt x="109" y="89"/>
                  </a:cubicBezTo>
                  <a:cubicBezTo>
                    <a:pt x="112" y="84"/>
                    <a:pt x="113" y="79"/>
                    <a:pt x="114" y="73"/>
                  </a:cubicBezTo>
                  <a:cubicBezTo>
                    <a:pt x="126" y="72"/>
                    <a:pt x="126" y="72"/>
                    <a:pt x="126" y="72"/>
                  </a:cubicBezTo>
                  <a:cubicBezTo>
                    <a:pt x="129" y="72"/>
                    <a:pt x="132" y="69"/>
                    <a:pt x="131" y="66"/>
                  </a:cubicBezTo>
                  <a:cubicBezTo>
                    <a:pt x="131" y="55"/>
                    <a:pt x="131" y="55"/>
                    <a:pt x="131" y="55"/>
                  </a:cubicBezTo>
                  <a:cubicBezTo>
                    <a:pt x="130" y="52"/>
                    <a:pt x="128" y="50"/>
                    <a:pt x="125" y="50"/>
                  </a:cubicBezTo>
                  <a:cubicBezTo>
                    <a:pt x="113" y="51"/>
                    <a:pt x="113" y="51"/>
                    <a:pt x="113" y="51"/>
                  </a:cubicBezTo>
                  <a:cubicBezTo>
                    <a:pt x="111" y="46"/>
                    <a:pt x="108" y="41"/>
                    <a:pt x="105" y="37"/>
                  </a:cubicBezTo>
                  <a:cubicBezTo>
                    <a:pt x="113" y="27"/>
                    <a:pt x="113" y="27"/>
                    <a:pt x="113" y="27"/>
                  </a:cubicBezTo>
                  <a:cubicBezTo>
                    <a:pt x="115" y="25"/>
                    <a:pt x="115" y="22"/>
                    <a:pt x="112" y="20"/>
                  </a:cubicBezTo>
                  <a:cubicBezTo>
                    <a:pt x="104" y="12"/>
                    <a:pt x="104" y="12"/>
                    <a:pt x="104" y="12"/>
                  </a:cubicBezTo>
                  <a:cubicBezTo>
                    <a:pt x="102" y="10"/>
                    <a:pt x="98" y="11"/>
                    <a:pt x="97" y="13"/>
                  </a:cubicBezTo>
                  <a:cubicBezTo>
                    <a:pt x="89" y="22"/>
                    <a:pt x="89" y="22"/>
                    <a:pt x="89" y="22"/>
                  </a:cubicBezTo>
                  <a:cubicBezTo>
                    <a:pt x="84" y="20"/>
                    <a:pt x="78" y="18"/>
                    <a:pt x="73" y="17"/>
                  </a:cubicBezTo>
                  <a:cubicBezTo>
                    <a:pt x="72" y="5"/>
                    <a:pt x="72" y="5"/>
                    <a:pt x="72" y="5"/>
                  </a:cubicBezTo>
                  <a:cubicBezTo>
                    <a:pt x="72" y="2"/>
                    <a:pt x="69" y="0"/>
                    <a:pt x="66" y="0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52" y="1"/>
                    <a:pt x="50" y="4"/>
                    <a:pt x="50" y="7"/>
                  </a:cubicBezTo>
                  <a:close/>
                  <a:moveTo>
                    <a:pt x="99" y="63"/>
                  </a:moveTo>
                  <a:cubicBezTo>
                    <a:pt x="100" y="82"/>
                    <a:pt x="87" y="98"/>
                    <a:pt x="68" y="99"/>
                  </a:cubicBezTo>
                  <a:cubicBezTo>
                    <a:pt x="50" y="100"/>
                    <a:pt x="34" y="87"/>
                    <a:pt x="32" y="68"/>
                  </a:cubicBezTo>
                  <a:cubicBezTo>
                    <a:pt x="31" y="50"/>
                    <a:pt x="45" y="34"/>
                    <a:pt x="63" y="32"/>
                  </a:cubicBezTo>
                  <a:cubicBezTo>
                    <a:pt x="82" y="31"/>
                    <a:pt x="98" y="45"/>
                    <a:pt x="99" y="6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121877" tIns="60939" rIns="121877" bIns="6093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147437" y="1755073"/>
            <a:ext cx="292354" cy="389057"/>
            <a:chOff x="1109761" y="3839866"/>
            <a:chExt cx="179832" cy="239316"/>
          </a:xfrm>
          <a:solidFill>
            <a:schemeClr val="bg2"/>
          </a:solidFill>
        </p:grpSpPr>
        <p:sp>
          <p:nvSpPr>
            <p:cNvPr id="83" name="Freeform 1172"/>
            <p:cNvSpPr>
              <a:spLocks/>
            </p:cNvSpPr>
            <p:nvPr/>
          </p:nvSpPr>
          <p:spPr bwMode="auto">
            <a:xfrm>
              <a:off x="1214564" y="3951784"/>
              <a:ext cx="35728" cy="34529"/>
            </a:xfrm>
            <a:custGeom>
              <a:avLst/>
              <a:gdLst>
                <a:gd name="T0" fmla="*/ 19 w 19"/>
                <a:gd name="T1" fmla="*/ 8 h 18"/>
                <a:gd name="T2" fmla="*/ 18 w 19"/>
                <a:gd name="T3" fmla="*/ 6 h 18"/>
                <a:gd name="T4" fmla="*/ 14 w 19"/>
                <a:gd name="T5" fmla="*/ 6 h 18"/>
                <a:gd name="T6" fmla="*/ 12 w 19"/>
                <a:gd name="T7" fmla="*/ 4 h 18"/>
                <a:gd name="T8" fmla="*/ 10 w 19"/>
                <a:gd name="T9" fmla="*/ 0 h 18"/>
                <a:gd name="T10" fmla="*/ 9 w 19"/>
                <a:gd name="T11" fmla="*/ 0 h 18"/>
                <a:gd name="T12" fmla="*/ 7 w 19"/>
                <a:gd name="T13" fmla="*/ 4 h 18"/>
                <a:gd name="T14" fmla="*/ 5 w 19"/>
                <a:gd name="T15" fmla="*/ 6 h 18"/>
                <a:gd name="T16" fmla="*/ 1 w 19"/>
                <a:gd name="T17" fmla="*/ 6 h 18"/>
                <a:gd name="T18" fmla="*/ 0 w 19"/>
                <a:gd name="T19" fmla="*/ 8 h 18"/>
                <a:gd name="T20" fmla="*/ 3 w 19"/>
                <a:gd name="T21" fmla="*/ 11 h 18"/>
                <a:gd name="T22" fmla="*/ 4 w 19"/>
                <a:gd name="T23" fmla="*/ 13 h 18"/>
                <a:gd name="T24" fmla="*/ 3 w 19"/>
                <a:gd name="T25" fmla="*/ 17 h 18"/>
                <a:gd name="T26" fmla="*/ 4 w 19"/>
                <a:gd name="T27" fmla="*/ 18 h 18"/>
                <a:gd name="T28" fmla="*/ 8 w 19"/>
                <a:gd name="T29" fmla="*/ 16 h 18"/>
                <a:gd name="T30" fmla="*/ 11 w 19"/>
                <a:gd name="T31" fmla="*/ 16 h 18"/>
                <a:gd name="T32" fmla="*/ 15 w 19"/>
                <a:gd name="T33" fmla="*/ 18 h 18"/>
                <a:gd name="T34" fmla="*/ 15 w 19"/>
                <a:gd name="T35" fmla="*/ 17 h 18"/>
                <a:gd name="T36" fmla="*/ 15 w 19"/>
                <a:gd name="T37" fmla="*/ 13 h 18"/>
                <a:gd name="T38" fmla="*/ 15 w 19"/>
                <a:gd name="T39" fmla="*/ 11 h 18"/>
                <a:gd name="T40" fmla="*/ 19 w 19"/>
                <a:gd name="T41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" h="18">
                  <a:moveTo>
                    <a:pt x="19" y="8"/>
                  </a:moveTo>
                  <a:cubicBezTo>
                    <a:pt x="19" y="7"/>
                    <a:pt x="19" y="7"/>
                    <a:pt x="18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3" y="6"/>
                    <a:pt x="12" y="5"/>
                    <a:pt x="12" y="4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5"/>
                    <a:pt x="6" y="6"/>
                    <a:pt x="5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4" y="11"/>
                    <a:pt x="4" y="12"/>
                    <a:pt x="4" y="13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8"/>
                    <a:pt x="4" y="18"/>
                    <a:pt x="4" y="1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9" y="15"/>
                    <a:pt x="10" y="15"/>
                    <a:pt x="11" y="16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8"/>
                    <a:pt x="16" y="18"/>
                    <a:pt x="15" y="17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2"/>
                    <a:pt x="15" y="11"/>
                    <a:pt x="15" y="11"/>
                  </a:cubicBezTo>
                  <a:lnTo>
                    <a:pt x="19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84" name="Freeform 1173"/>
            <p:cNvSpPr>
              <a:spLocks/>
            </p:cNvSpPr>
            <p:nvPr/>
          </p:nvSpPr>
          <p:spPr bwMode="auto">
            <a:xfrm>
              <a:off x="1143107" y="3908923"/>
              <a:ext cx="48829" cy="51197"/>
            </a:xfrm>
            <a:custGeom>
              <a:avLst/>
              <a:gdLst>
                <a:gd name="T0" fmla="*/ 1 w 26"/>
                <a:gd name="T1" fmla="*/ 14 h 27"/>
                <a:gd name="T2" fmla="*/ 6 w 26"/>
                <a:gd name="T3" fmla="*/ 17 h 27"/>
                <a:gd name="T4" fmla="*/ 8 w 26"/>
                <a:gd name="T5" fmla="*/ 20 h 27"/>
                <a:gd name="T6" fmla="*/ 8 w 26"/>
                <a:gd name="T7" fmla="*/ 26 h 27"/>
                <a:gd name="T8" fmla="*/ 9 w 26"/>
                <a:gd name="T9" fmla="*/ 27 h 27"/>
                <a:gd name="T10" fmla="*/ 14 w 26"/>
                <a:gd name="T11" fmla="*/ 23 h 27"/>
                <a:gd name="T12" fmla="*/ 17 w 26"/>
                <a:gd name="T13" fmla="*/ 22 h 27"/>
                <a:gd name="T14" fmla="*/ 23 w 26"/>
                <a:gd name="T15" fmla="*/ 24 h 27"/>
                <a:gd name="T16" fmla="*/ 24 w 26"/>
                <a:gd name="T17" fmla="*/ 22 h 27"/>
                <a:gd name="T18" fmla="*/ 22 w 26"/>
                <a:gd name="T19" fmla="*/ 17 h 27"/>
                <a:gd name="T20" fmla="*/ 22 w 26"/>
                <a:gd name="T21" fmla="*/ 13 h 27"/>
                <a:gd name="T22" fmla="*/ 26 w 26"/>
                <a:gd name="T23" fmla="*/ 8 h 27"/>
                <a:gd name="T24" fmla="*/ 25 w 26"/>
                <a:gd name="T25" fmla="*/ 7 h 27"/>
                <a:gd name="T26" fmla="*/ 19 w 26"/>
                <a:gd name="T27" fmla="*/ 7 h 27"/>
                <a:gd name="T28" fmla="*/ 16 w 26"/>
                <a:gd name="T29" fmla="*/ 6 h 27"/>
                <a:gd name="T30" fmla="*/ 12 w 26"/>
                <a:gd name="T31" fmla="*/ 1 h 27"/>
                <a:gd name="T32" fmla="*/ 10 w 26"/>
                <a:gd name="T33" fmla="*/ 1 h 27"/>
                <a:gd name="T34" fmla="*/ 9 w 26"/>
                <a:gd name="T35" fmla="*/ 8 h 27"/>
                <a:gd name="T36" fmla="*/ 7 w 26"/>
                <a:gd name="T37" fmla="*/ 10 h 27"/>
                <a:gd name="T38" fmla="*/ 1 w 26"/>
                <a:gd name="T39" fmla="*/ 12 h 27"/>
                <a:gd name="T40" fmla="*/ 1 w 26"/>
                <a:gd name="T41" fmla="*/ 1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27">
                  <a:moveTo>
                    <a:pt x="1" y="14"/>
                  </a:moveTo>
                  <a:cubicBezTo>
                    <a:pt x="6" y="17"/>
                    <a:pt x="6" y="17"/>
                    <a:pt x="6" y="17"/>
                  </a:cubicBezTo>
                  <a:cubicBezTo>
                    <a:pt x="7" y="18"/>
                    <a:pt x="8" y="19"/>
                    <a:pt x="8" y="20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27"/>
                    <a:pt x="9" y="27"/>
                    <a:pt x="9" y="27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2"/>
                    <a:pt x="16" y="22"/>
                    <a:pt x="17" y="22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4" y="24"/>
                    <a:pt x="25" y="23"/>
                    <a:pt x="24" y="22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16"/>
                    <a:pt x="22" y="14"/>
                    <a:pt x="22" y="13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7"/>
                    <a:pt x="26" y="7"/>
                    <a:pt x="25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8" y="7"/>
                    <a:pt x="16" y="7"/>
                    <a:pt x="16" y="6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0"/>
                    <a:pt x="11" y="1"/>
                    <a:pt x="10" y="1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9"/>
                    <a:pt x="8" y="10"/>
                    <a:pt x="7" y="10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3"/>
                    <a:pt x="1" y="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85" name="Freeform 1174"/>
            <p:cNvSpPr>
              <a:spLocks/>
            </p:cNvSpPr>
            <p:nvPr/>
          </p:nvSpPr>
          <p:spPr bwMode="auto">
            <a:xfrm>
              <a:off x="1189554" y="3839866"/>
              <a:ext cx="78602" cy="80963"/>
            </a:xfrm>
            <a:custGeom>
              <a:avLst/>
              <a:gdLst>
                <a:gd name="T0" fmla="*/ 6 w 42"/>
                <a:gd name="T1" fmla="*/ 20 h 43"/>
                <a:gd name="T2" fmla="*/ 6 w 42"/>
                <a:gd name="T3" fmla="*/ 25 h 43"/>
                <a:gd name="T4" fmla="*/ 2 w 42"/>
                <a:gd name="T5" fmla="*/ 34 h 43"/>
                <a:gd name="T6" fmla="*/ 3 w 42"/>
                <a:gd name="T7" fmla="*/ 36 h 43"/>
                <a:gd name="T8" fmla="*/ 13 w 42"/>
                <a:gd name="T9" fmla="*/ 34 h 43"/>
                <a:gd name="T10" fmla="*/ 18 w 42"/>
                <a:gd name="T11" fmla="*/ 35 h 43"/>
                <a:gd name="T12" fmla="*/ 26 w 42"/>
                <a:gd name="T13" fmla="*/ 42 h 43"/>
                <a:gd name="T14" fmla="*/ 28 w 42"/>
                <a:gd name="T15" fmla="*/ 41 h 43"/>
                <a:gd name="T16" fmla="*/ 29 w 42"/>
                <a:gd name="T17" fmla="*/ 31 h 43"/>
                <a:gd name="T18" fmla="*/ 32 w 42"/>
                <a:gd name="T19" fmla="*/ 27 h 43"/>
                <a:gd name="T20" fmla="*/ 40 w 42"/>
                <a:gd name="T21" fmla="*/ 22 h 43"/>
                <a:gd name="T22" fmla="*/ 40 w 42"/>
                <a:gd name="T23" fmla="*/ 19 h 43"/>
                <a:gd name="T24" fmla="*/ 31 w 42"/>
                <a:gd name="T25" fmla="*/ 15 h 43"/>
                <a:gd name="T26" fmla="*/ 28 w 42"/>
                <a:gd name="T27" fmla="*/ 11 h 43"/>
                <a:gd name="T28" fmla="*/ 26 w 42"/>
                <a:gd name="T29" fmla="*/ 1 h 43"/>
                <a:gd name="T30" fmla="*/ 23 w 42"/>
                <a:gd name="T31" fmla="*/ 1 h 43"/>
                <a:gd name="T32" fmla="*/ 17 w 42"/>
                <a:gd name="T33" fmla="*/ 8 h 43"/>
                <a:gd name="T34" fmla="*/ 12 w 42"/>
                <a:gd name="T35" fmla="*/ 10 h 43"/>
                <a:gd name="T36" fmla="*/ 2 w 42"/>
                <a:gd name="T37" fmla="*/ 9 h 43"/>
                <a:gd name="T38" fmla="*/ 0 w 42"/>
                <a:gd name="T39" fmla="*/ 11 h 43"/>
                <a:gd name="T40" fmla="*/ 6 w 42"/>
                <a:gd name="T41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2" h="43">
                  <a:moveTo>
                    <a:pt x="6" y="20"/>
                  </a:moveTo>
                  <a:cubicBezTo>
                    <a:pt x="7" y="21"/>
                    <a:pt x="7" y="23"/>
                    <a:pt x="6" y="25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" y="36"/>
                    <a:pt x="2" y="36"/>
                    <a:pt x="3" y="36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5" y="33"/>
                    <a:pt x="17" y="34"/>
                    <a:pt x="18" y="35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7" y="43"/>
                    <a:pt x="28" y="42"/>
                    <a:pt x="28" y="41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9" y="29"/>
                    <a:pt x="30" y="27"/>
                    <a:pt x="32" y="27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42" y="21"/>
                    <a:pt x="42" y="20"/>
                    <a:pt x="40" y="19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29" y="15"/>
                    <a:pt x="28" y="13"/>
                    <a:pt x="28" y="11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0"/>
                    <a:pt x="24" y="0"/>
                    <a:pt x="23" y="1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6" y="10"/>
                    <a:pt x="13" y="10"/>
                    <a:pt x="1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9"/>
                    <a:pt x="0" y="10"/>
                    <a:pt x="0" y="11"/>
                  </a:cubicBezTo>
                  <a:lnTo>
                    <a:pt x="6" y="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86" name="Freeform 1175"/>
            <p:cNvSpPr>
              <a:spLocks/>
            </p:cNvSpPr>
            <p:nvPr/>
          </p:nvSpPr>
          <p:spPr bwMode="auto">
            <a:xfrm>
              <a:off x="1109761" y="3951785"/>
              <a:ext cx="179832" cy="127397"/>
            </a:xfrm>
            <a:custGeom>
              <a:avLst/>
              <a:gdLst>
                <a:gd name="T0" fmla="*/ 90 w 96"/>
                <a:gd name="T1" fmla="*/ 0 h 68"/>
                <a:gd name="T2" fmla="*/ 84 w 96"/>
                <a:gd name="T3" fmla="*/ 6 h 68"/>
                <a:gd name="T4" fmla="*/ 84 w 96"/>
                <a:gd name="T5" fmla="*/ 56 h 68"/>
                <a:gd name="T6" fmla="*/ 12 w 96"/>
                <a:gd name="T7" fmla="*/ 56 h 68"/>
                <a:gd name="T8" fmla="*/ 12 w 96"/>
                <a:gd name="T9" fmla="*/ 6 h 68"/>
                <a:gd name="T10" fmla="*/ 6 w 96"/>
                <a:gd name="T11" fmla="*/ 0 h 68"/>
                <a:gd name="T12" fmla="*/ 0 w 96"/>
                <a:gd name="T13" fmla="*/ 6 h 68"/>
                <a:gd name="T14" fmla="*/ 0 w 96"/>
                <a:gd name="T15" fmla="*/ 62 h 68"/>
                <a:gd name="T16" fmla="*/ 6 w 96"/>
                <a:gd name="T17" fmla="*/ 68 h 68"/>
                <a:gd name="T18" fmla="*/ 90 w 96"/>
                <a:gd name="T19" fmla="*/ 68 h 68"/>
                <a:gd name="T20" fmla="*/ 96 w 96"/>
                <a:gd name="T21" fmla="*/ 62 h 68"/>
                <a:gd name="T22" fmla="*/ 96 w 96"/>
                <a:gd name="T23" fmla="*/ 6 h 68"/>
                <a:gd name="T24" fmla="*/ 90 w 96"/>
                <a:gd name="T2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6" h="68">
                  <a:moveTo>
                    <a:pt x="90" y="0"/>
                  </a:moveTo>
                  <a:cubicBezTo>
                    <a:pt x="87" y="0"/>
                    <a:pt x="84" y="3"/>
                    <a:pt x="84" y="6"/>
                  </a:cubicBezTo>
                  <a:cubicBezTo>
                    <a:pt x="84" y="56"/>
                    <a:pt x="84" y="56"/>
                    <a:pt x="84" y="56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3"/>
                    <a:pt x="9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65"/>
                    <a:pt x="3" y="68"/>
                    <a:pt x="6" y="68"/>
                  </a:cubicBezTo>
                  <a:cubicBezTo>
                    <a:pt x="90" y="68"/>
                    <a:pt x="90" y="68"/>
                    <a:pt x="90" y="68"/>
                  </a:cubicBezTo>
                  <a:cubicBezTo>
                    <a:pt x="93" y="68"/>
                    <a:pt x="96" y="65"/>
                    <a:pt x="96" y="62"/>
                  </a:cubicBezTo>
                  <a:cubicBezTo>
                    <a:pt x="96" y="6"/>
                    <a:pt x="96" y="6"/>
                    <a:pt x="96" y="6"/>
                  </a:cubicBezTo>
                  <a:cubicBezTo>
                    <a:pt x="96" y="3"/>
                    <a:pt x="93" y="0"/>
                    <a:pt x="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4815724" y="1253319"/>
            <a:ext cx="1524000" cy="2408404"/>
          </a:xfrm>
          <a:prstGeom prst="rect">
            <a:avLst/>
          </a:prstGeom>
          <a:noFill/>
          <a:ln w="571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pple LiGothic Medium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379725" y="1253319"/>
            <a:ext cx="1524000" cy="2408404"/>
          </a:xfrm>
          <a:prstGeom prst="rect">
            <a:avLst/>
          </a:prstGeom>
          <a:noFill/>
          <a:ln w="571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pple Li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158488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5" grpId="0" animBg="1"/>
      <p:bldP spid="44" grpId="0" animBg="1"/>
      <p:bldP spid="4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1963" y="1201738"/>
            <a:ext cx="5036577" cy="3389312"/>
          </a:xfrm>
        </p:spPr>
        <p:txBody>
          <a:bodyPr/>
          <a:lstStyle/>
          <a:p>
            <a:r>
              <a:rPr lang="en-US" sz="1800" dirty="0"/>
              <a:t>In equipment, moving mechanical components such as bearings wear and break before any non-moving components</a:t>
            </a:r>
          </a:p>
          <a:p>
            <a:r>
              <a:rPr lang="en-US" sz="1800" dirty="0"/>
              <a:t>As they wear vibration will begin and accelerate the rate of wear</a:t>
            </a:r>
          </a:p>
          <a:p>
            <a:r>
              <a:rPr lang="en-US" sz="1800" dirty="0"/>
              <a:t>After a certain amount of wear, more friction is introduced causing the temperature to rise</a:t>
            </a:r>
          </a:p>
          <a:p>
            <a:r>
              <a:rPr lang="en-US" sz="1800" dirty="0"/>
              <a:t>Bearings are located on motors and also on any moving part such as actuators, hinges, etc.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Preventative Maintenance</a:t>
            </a:r>
            <a:endParaRPr lang="en-US" dirty="0"/>
          </a:p>
        </p:txBody>
      </p:sp>
      <p:pic>
        <p:nvPicPr>
          <p:cNvPr id="1026" name="Picture 2" descr="Image result for motor beari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590552"/>
            <a:ext cx="1327794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linear actuator beari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2" y="3562350"/>
            <a:ext cx="3678829" cy="150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assembly machine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6799" y="1998961"/>
            <a:ext cx="213258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2D429B78-AAD1-0745-846C-8C81A2483C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8540" y="1787153"/>
            <a:ext cx="1749680" cy="118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7427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61964" y="1201738"/>
            <a:ext cx="4017888" cy="3389312"/>
          </a:xfrm>
        </p:spPr>
        <p:txBody>
          <a:bodyPr/>
          <a:lstStyle/>
          <a:p>
            <a:r>
              <a:rPr lang="en-US" dirty="0"/>
              <a:t>Vibration data can help detect possible failure several months in advance.</a:t>
            </a:r>
          </a:p>
          <a:p>
            <a:r>
              <a:rPr lang="en-US" dirty="0"/>
              <a:t>Temperature data can give you alert of an immediate problem and possible failure.</a:t>
            </a:r>
          </a:p>
          <a:p>
            <a:r>
              <a:rPr lang="en-US" dirty="0"/>
              <a:t>By having this data we can schedule proper maintenance to prevent any unplanned downtime instance.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data can prevent failure and downtime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5"/>
          <a:stretch/>
        </p:blipFill>
        <p:spPr bwMode="auto">
          <a:xfrm>
            <a:off x="4479852" y="971550"/>
            <a:ext cx="4511748" cy="394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36292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1964" y="1201738"/>
            <a:ext cx="4278934" cy="3389312"/>
          </a:xfrm>
        </p:spPr>
        <p:txBody>
          <a:bodyPr/>
          <a:lstStyle/>
          <a:p>
            <a:r>
              <a:rPr lang="en-US" sz="1600" dirty="0"/>
              <a:t>Customers/sub contractors usually perform manual spot check of motor/machine vibration every 3-6 months.  </a:t>
            </a:r>
          </a:p>
          <a:p>
            <a:r>
              <a:rPr lang="en-US" sz="1600" dirty="0"/>
              <a:t>This gives them a point-in-time data evaluation.  If there is deviation from last measurement they can do PM.</a:t>
            </a:r>
          </a:p>
          <a:p>
            <a:r>
              <a:rPr lang="en-US" sz="1600" dirty="0"/>
              <a:t>Very manual process, and does not give any trending data.</a:t>
            </a:r>
          </a:p>
          <a:p>
            <a:r>
              <a:rPr lang="en-US" sz="1600" dirty="0"/>
              <a:t>Can miss a possible failure between checks causing downtime.</a:t>
            </a:r>
          </a:p>
          <a:p>
            <a:r>
              <a:rPr lang="en-US" sz="1600" dirty="0"/>
              <a:t>The earlier we can detect a possible problem, the cheaper it is to fix.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customers are doing today</a:t>
            </a:r>
            <a:endParaRPr lang="en-US" dirty="0"/>
          </a:p>
        </p:txBody>
      </p:sp>
      <p:pic>
        <p:nvPicPr>
          <p:cNvPr id="7" name="Picture 2" descr="Image result for machine motor vibration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2" y="970854"/>
            <a:ext cx="2440219" cy="137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mage result for machine motor vibration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4049" y="1276798"/>
            <a:ext cx="1910377" cy="127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7656" y="2798862"/>
            <a:ext cx="952794" cy="121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664753" y="4135221"/>
            <a:ext cx="1031449" cy="64633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Data logger only, no real-time communication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4821" y="2839341"/>
            <a:ext cx="595981" cy="1178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633925" y="4139331"/>
            <a:ext cx="1071676" cy="40011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$ 1,050, simple monitoring</a:t>
            </a: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9190" y="2798862"/>
            <a:ext cx="1242410" cy="1183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749245" y="4134742"/>
            <a:ext cx="1318557" cy="36933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$10,000+.  Advanced unit up to 20khz.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8856" y="3205816"/>
            <a:ext cx="825070" cy="812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700049" y="4134741"/>
            <a:ext cx="1071676" cy="707886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$500, simple output if exceeds threshold</a:t>
            </a:r>
          </a:p>
        </p:txBody>
      </p:sp>
    </p:spTree>
    <p:extLst>
      <p:ext uri="{BB962C8B-B14F-4D97-AF65-F5344CB8AC3E}">
        <p14:creationId xmlns:p14="http://schemas.microsoft.com/office/powerpoint/2010/main" val="1601501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CA" dirty="0"/>
              <a:t>Introduction</a:t>
            </a:r>
          </a:p>
          <a:p>
            <a:r>
              <a:rPr lang="fr-CA" dirty="0"/>
              <a:t>The Challenges of IOT</a:t>
            </a:r>
          </a:p>
          <a:p>
            <a:r>
              <a:rPr lang="fr-CA" dirty="0"/>
              <a:t>Cisco </a:t>
            </a:r>
            <a:r>
              <a:rPr lang="fr-CA" dirty="0" err="1"/>
              <a:t>Kinetic</a:t>
            </a:r>
            <a:r>
              <a:rPr lang="fr-CA" dirty="0"/>
              <a:t> on the </a:t>
            </a:r>
            <a:r>
              <a:rPr lang="fr-CA" dirty="0" err="1"/>
              <a:t>Factory</a:t>
            </a:r>
            <a:r>
              <a:rPr lang="fr-CA" dirty="0"/>
              <a:t> </a:t>
            </a:r>
            <a:r>
              <a:rPr lang="fr-CA" dirty="0" err="1"/>
              <a:t>Floor</a:t>
            </a:r>
            <a:endParaRPr lang="fr-CA" dirty="0"/>
          </a:p>
          <a:p>
            <a:r>
              <a:rPr lang="fr-CA" dirty="0"/>
              <a:t>Use Cases</a:t>
            </a:r>
          </a:p>
          <a:p>
            <a:r>
              <a:rPr lang="en-US" dirty="0"/>
              <a:t>Where do I Start ?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5598674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1963" y="1201738"/>
            <a:ext cx="5787079" cy="3389312"/>
          </a:xfrm>
        </p:spPr>
        <p:txBody>
          <a:bodyPr/>
          <a:lstStyle/>
          <a:p>
            <a:r>
              <a:rPr lang="en-US" sz="1800" dirty="0"/>
              <a:t>Vibration/temperature sensor solution that can be deployed quickly.</a:t>
            </a:r>
          </a:p>
          <a:p>
            <a:r>
              <a:rPr lang="en-US" sz="1800" dirty="0"/>
              <a:t>Continuous monitoring of equipment that can produce trending data and alert of possible failures.</a:t>
            </a:r>
          </a:p>
          <a:p>
            <a:r>
              <a:rPr lang="en-US" sz="1800" dirty="0"/>
              <a:t>System does not need to do advanced/detailed analytics.  Customers want a simple “Check engine light”.</a:t>
            </a:r>
          </a:p>
          <a:p>
            <a:r>
              <a:rPr lang="en-US" sz="1800" dirty="0"/>
              <a:t>Simple dashboard with overview data of all monitored equipment.</a:t>
            </a:r>
          </a:p>
          <a:p>
            <a:r>
              <a:rPr lang="en-US" sz="1800" dirty="0"/>
              <a:t>Upon detection of anomaly, technician can be dispatched to investigate further.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customers are asking for</a:t>
            </a:r>
            <a:endParaRPr lang="en-US" dirty="0"/>
          </a:p>
        </p:txBody>
      </p:sp>
      <p:pic>
        <p:nvPicPr>
          <p:cNvPr id="4098" name="Picture 2" descr="Image result for machine vibration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199" y="1885951"/>
            <a:ext cx="2804505" cy="140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check engine ligh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5220" y="808463"/>
            <a:ext cx="1260100" cy="85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9042" y="3530697"/>
            <a:ext cx="2680018" cy="142171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082829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59722" y="2738925"/>
            <a:ext cx="3974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Todd M. Edmunds </a:t>
            </a:r>
            <a:r>
              <a:rPr lang="en-US" dirty="0">
                <a:latin typeface="+mn-lt"/>
                <a:hlinkClick r:id="rId2"/>
              </a:rPr>
              <a:t>toddedm@cisco.com</a:t>
            </a:r>
            <a:r>
              <a:rPr lang="en-US" dirty="0">
                <a:latin typeface="+mn-lt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" b="99259" l="9997" r="89941">
                        <a14:foregroundMark x1="26196" y1="4259" x2="26196" y2="4259"/>
                        <a14:foregroundMark x1="41314" y1="4907" x2="41314" y2="4907"/>
                        <a14:foregroundMark x1="61987" y1="5370" x2="61987" y2="5370"/>
                        <a14:foregroundMark x1="65936" y1="5093" x2="65936" y2="5093"/>
                        <a14:foregroundMark x1="68559" y1="5093" x2="68559" y2="5093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38" r="17310"/>
          <a:stretch/>
        </p:blipFill>
        <p:spPr>
          <a:xfrm>
            <a:off x="572597" y="1115966"/>
            <a:ext cx="7505803" cy="3874664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</p:pic>
      <p:sp>
        <p:nvSpPr>
          <p:cNvPr id="5" name="Rounded Rectangle 4"/>
          <p:cNvSpPr/>
          <p:nvPr/>
        </p:nvSpPr>
        <p:spPr>
          <a:xfrm>
            <a:off x="345600" y="754929"/>
            <a:ext cx="8042400" cy="660400"/>
          </a:xfrm>
          <a:prstGeom prst="roundRect">
            <a:avLst/>
          </a:prstGeom>
          <a:solidFill>
            <a:srgbClr val="CB8504"/>
          </a:solidFill>
          <a:ln w="76200" cap="flat" cmpd="sng" algn="ctr">
            <a:noFill/>
            <a:prstDash val="solid"/>
          </a:ln>
          <a:effectLst/>
        </p:spPr>
        <p:txBody>
          <a:bodyPr lIns="617220" rtlCol="0" anchor="ctr"/>
          <a:lstStyle/>
          <a:p>
            <a:pPr algn="ctr" defTabSz="685766"/>
            <a:endParaRPr lang="en-US" sz="600" kern="0" dirty="0">
              <a:solidFill>
                <a:srgbClr val="005073"/>
              </a:solidFill>
              <a:latin typeface="CiscoSansTT ExtraLight"/>
              <a:ea typeface=""/>
              <a:cs typeface="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68349" y="1292279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835" y="940326"/>
            <a:ext cx="1924629" cy="286289"/>
          </a:xfrm>
          <a:prstGeom prst="rect">
            <a:avLst/>
          </a:prstGeom>
        </p:spPr>
      </p:pic>
      <p:sp>
        <p:nvSpPr>
          <p:cNvPr id="10" name="Up Arrow 9"/>
          <p:cNvSpPr/>
          <p:nvPr/>
        </p:nvSpPr>
        <p:spPr>
          <a:xfrm>
            <a:off x="3813153" y="1411190"/>
            <a:ext cx="163194" cy="2178121"/>
          </a:xfrm>
          <a:prstGeom prst="up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685418" y="3234815"/>
            <a:ext cx="640080" cy="27432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bg2"/>
                </a:solidFill>
              </a:rPr>
              <a:t>Vibration Monitoring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786718" y="3561715"/>
            <a:ext cx="640080" cy="27432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bg2"/>
                </a:solidFill>
              </a:rPr>
              <a:t>Vibration Monitoring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1198" y="1292279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sp>
        <p:nvSpPr>
          <p:cNvPr id="17" name="Up Arrow 16"/>
          <p:cNvSpPr/>
          <p:nvPr/>
        </p:nvSpPr>
        <p:spPr>
          <a:xfrm>
            <a:off x="723958" y="1415329"/>
            <a:ext cx="163194" cy="2178121"/>
          </a:xfrm>
          <a:prstGeom prst="up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03918" y="3424675"/>
            <a:ext cx="640080" cy="27432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bg2"/>
                </a:solidFill>
              </a:rPr>
              <a:t>Energy Monitoring</a:t>
            </a:r>
          </a:p>
        </p:txBody>
      </p:sp>
      <p:sp>
        <p:nvSpPr>
          <p:cNvPr id="19" name="Up Arrow 18"/>
          <p:cNvSpPr/>
          <p:nvPr/>
        </p:nvSpPr>
        <p:spPr>
          <a:xfrm>
            <a:off x="7300017" y="1415329"/>
            <a:ext cx="163194" cy="2178121"/>
          </a:xfrm>
          <a:prstGeom prst="up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002292" y="3371975"/>
            <a:ext cx="640080" cy="27432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bg2"/>
                </a:solidFill>
              </a:rPr>
              <a:t>Energy Monitoring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155214" y="1292279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4354412" y="2511275"/>
            <a:ext cx="567655" cy="368272"/>
            <a:chOff x="7022400" y="2962800"/>
            <a:chExt cx="822960" cy="599152"/>
          </a:xfrm>
        </p:grpSpPr>
        <p:sp>
          <p:nvSpPr>
            <p:cNvPr id="22" name="Isosceles Triangle 21"/>
            <p:cNvSpPr/>
            <p:nvPr/>
          </p:nvSpPr>
          <p:spPr>
            <a:xfrm>
              <a:off x="7266339" y="3333170"/>
              <a:ext cx="314107" cy="228782"/>
            </a:xfrm>
            <a:prstGeom prst="triangle">
              <a:avLst/>
            </a:prstGeom>
            <a:solidFill>
              <a:schemeClr val="tx1"/>
            </a:solidFill>
            <a:ln w="12700">
              <a:solidFill>
                <a:schemeClr val="tx1">
                  <a:lumMod val="50000"/>
                </a:schemeClr>
              </a:solidFill>
            </a:ln>
            <a:scene3d>
              <a:camera prst="isometricOffAxis2Left"/>
              <a:lightRig rig="threePt" dir="t"/>
            </a:scene3d>
            <a:sp3d extrusionH="44450"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 b="1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022400" y="2962800"/>
              <a:ext cx="822960" cy="54864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 w="12700">
              <a:solidFill>
                <a:schemeClr val="tx1">
                  <a:lumMod val="50000"/>
                </a:schemeClr>
              </a:solidFill>
            </a:ln>
            <a:scene3d>
              <a:camera prst="isometricOffAxis2Left"/>
              <a:lightRig rig="threePt" dir="t"/>
            </a:scene3d>
            <a:sp3d extrusionH="44450"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800" b="1" dirty="0"/>
                <a:t>Dashboard &amp; Alerts</a:t>
              </a:r>
            </a:p>
          </p:txBody>
        </p:sp>
      </p:grpSp>
      <p:sp>
        <p:nvSpPr>
          <p:cNvPr id="25" name="Up Arrow 24"/>
          <p:cNvSpPr/>
          <p:nvPr/>
        </p:nvSpPr>
        <p:spPr>
          <a:xfrm flipV="1">
            <a:off x="4528552" y="1402255"/>
            <a:ext cx="163194" cy="1188720"/>
          </a:xfrm>
          <a:prstGeom prst="up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0" name="Group 219"/>
          <p:cNvGrpSpPr/>
          <p:nvPr/>
        </p:nvGrpSpPr>
        <p:grpSpPr>
          <a:xfrm>
            <a:off x="2159722" y="1863949"/>
            <a:ext cx="567655" cy="368272"/>
            <a:chOff x="7022400" y="2962800"/>
            <a:chExt cx="822960" cy="599152"/>
          </a:xfrm>
        </p:grpSpPr>
        <p:sp>
          <p:nvSpPr>
            <p:cNvPr id="221" name="Isosceles Triangle 220"/>
            <p:cNvSpPr/>
            <p:nvPr/>
          </p:nvSpPr>
          <p:spPr>
            <a:xfrm>
              <a:off x="7266339" y="3333170"/>
              <a:ext cx="314107" cy="228782"/>
            </a:xfrm>
            <a:prstGeom prst="triangle">
              <a:avLst/>
            </a:prstGeom>
            <a:solidFill>
              <a:schemeClr val="tx1"/>
            </a:solidFill>
            <a:ln w="12700">
              <a:solidFill>
                <a:schemeClr val="tx1">
                  <a:lumMod val="50000"/>
                </a:schemeClr>
              </a:solidFill>
            </a:ln>
            <a:scene3d>
              <a:camera prst="isometricOffAxis2Left"/>
              <a:lightRig rig="threePt" dir="t"/>
            </a:scene3d>
            <a:sp3d extrusionH="44450"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 b="1" dirty="0"/>
            </a:p>
          </p:txBody>
        </p:sp>
        <p:sp>
          <p:nvSpPr>
            <p:cNvPr id="222" name="Rectangle 221"/>
            <p:cNvSpPr/>
            <p:nvPr/>
          </p:nvSpPr>
          <p:spPr>
            <a:xfrm>
              <a:off x="7022400" y="2962800"/>
              <a:ext cx="822960" cy="54864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 w="12700">
              <a:solidFill>
                <a:schemeClr val="tx1">
                  <a:lumMod val="50000"/>
                </a:schemeClr>
              </a:solidFill>
            </a:ln>
            <a:scene3d>
              <a:camera prst="isometricOffAxis2Left"/>
              <a:lightRig rig="threePt" dir="t"/>
            </a:scene3d>
            <a:sp3d extrusionH="44450"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800" b="1" dirty="0"/>
                <a:t>Dashboard</a:t>
              </a:r>
            </a:p>
          </p:txBody>
        </p:sp>
      </p:grpSp>
      <p:sp>
        <p:nvSpPr>
          <p:cNvPr id="223" name="Up Arrow 222"/>
          <p:cNvSpPr/>
          <p:nvPr/>
        </p:nvSpPr>
        <p:spPr>
          <a:xfrm flipV="1">
            <a:off x="2362982" y="1330405"/>
            <a:ext cx="163194" cy="548640"/>
          </a:xfrm>
          <a:prstGeom prst="up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4" name="Rectangle 223"/>
          <p:cNvSpPr/>
          <p:nvPr/>
        </p:nvSpPr>
        <p:spPr>
          <a:xfrm>
            <a:off x="2209915" y="1292279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sp>
        <p:nvSpPr>
          <p:cNvPr id="226" name="TextBox 225"/>
          <p:cNvSpPr txBox="1"/>
          <p:nvPr/>
        </p:nvSpPr>
        <p:spPr>
          <a:xfrm>
            <a:off x="206731" y="4449964"/>
            <a:ext cx="100584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Energy Reduction</a:t>
            </a:r>
          </a:p>
        </p:txBody>
      </p:sp>
      <p:sp>
        <p:nvSpPr>
          <p:cNvPr id="227" name="TextBox 226"/>
          <p:cNvSpPr txBox="1"/>
          <p:nvPr/>
        </p:nvSpPr>
        <p:spPr>
          <a:xfrm>
            <a:off x="3648130" y="4449964"/>
            <a:ext cx="109728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0" rIns="0" rtlCol="0">
            <a:spAutoFit/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Equipment Health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395549" y="1292279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</p:spTree>
    <p:extLst>
      <p:ext uri="{BB962C8B-B14F-4D97-AF65-F5344CB8AC3E}">
        <p14:creationId xmlns:p14="http://schemas.microsoft.com/office/powerpoint/2010/main" val="241638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1" grpId="0" animBg="1"/>
      <p:bldP spid="14" grpId="0" animBg="1"/>
      <p:bldP spid="16" grpId="0" animBg="1"/>
      <p:bldP spid="17" grpId="0" animBg="1"/>
      <p:bldP spid="15" grpId="0" animBg="1"/>
      <p:bldP spid="19" grpId="0" animBg="1"/>
      <p:bldP spid="18" grpId="0" animBg="1"/>
      <p:bldP spid="20" grpId="0" animBg="1"/>
      <p:bldP spid="25" grpId="0" animBg="1"/>
      <p:bldP spid="223" grpId="0" animBg="1"/>
      <p:bldP spid="224" grpId="0" animBg="1"/>
      <p:bldP spid="226" grpId="0" animBg="1"/>
      <p:bldP spid="227" grpId="0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8" b="99259" l="9997" r="89941">
                        <a14:foregroundMark x1="26196" y1="4259" x2="26196" y2="4259"/>
                        <a14:foregroundMark x1="41314" y1="4907" x2="41314" y2="4907"/>
                        <a14:foregroundMark x1="61987" y1="5370" x2="61987" y2="5370"/>
                        <a14:foregroundMark x1="65936" y1="5093" x2="65936" y2="5093"/>
                        <a14:foregroundMark x1="68559" y1="5093" x2="68559" y2="5093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38" r="17310"/>
          <a:stretch/>
        </p:blipFill>
        <p:spPr>
          <a:xfrm>
            <a:off x="572597" y="1115966"/>
            <a:ext cx="7505803" cy="3874664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</p:pic>
      <p:sp>
        <p:nvSpPr>
          <p:cNvPr id="5" name="Rounded Rectangle 4"/>
          <p:cNvSpPr/>
          <p:nvPr/>
        </p:nvSpPr>
        <p:spPr>
          <a:xfrm>
            <a:off x="345600" y="754929"/>
            <a:ext cx="8042400" cy="660400"/>
          </a:xfrm>
          <a:prstGeom prst="roundRect">
            <a:avLst/>
          </a:prstGeom>
          <a:solidFill>
            <a:srgbClr val="CB8504"/>
          </a:solidFill>
          <a:ln w="76200" cap="flat" cmpd="sng" algn="ctr">
            <a:noFill/>
            <a:prstDash val="solid"/>
          </a:ln>
          <a:effectLst/>
        </p:spPr>
        <p:txBody>
          <a:bodyPr lIns="617220" rtlCol="0" anchor="ctr"/>
          <a:lstStyle/>
          <a:p>
            <a:pPr algn="ctr" defTabSz="685766"/>
            <a:endParaRPr lang="en-US" sz="600" kern="0" dirty="0">
              <a:solidFill>
                <a:srgbClr val="005073"/>
              </a:solidFill>
              <a:latin typeface="CiscoSansTT ExtraLight"/>
              <a:ea typeface=""/>
              <a:cs typeface="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68349" y="1292279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835" y="940326"/>
            <a:ext cx="1924629" cy="286289"/>
          </a:xfrm>
          <a:prstGeom prst="rect">
            <a:avLst/>
          </a:prstGeom>
        </p:spPr>
      </p:pic>
      <p:sp>
        <p:nvSpPr>
          <p:cNvPr id="10" name="Up Arrow 9"/>
          <p:cNvSpPr/>
          <p:nvPr/>
        </p:nvSpPr>
        <p:spPr>
          <a:xfrm>
            <a:off x="3813153" y="1411190"/>
            <a:ext cx="163194" cy="2178121"/>
          </a:xfrm>
          <a:prstGeom prst="up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rapezoid 5"/>
          <p:cNvSpPr/>
          <p:nvPr/>
        </p:nvSpPr>
        <p:spPr>
          <a:xfrm>
            <a:off x="4121150" y="3657600"/>
            <a:ext cx="266700" cy="82550"/>
          </a:xfrm>
          <a:prstGeom prst="trapezoid">
            <a:avLst/>
          </a:prstGeom>
          <a:solidFill>
            <a:schemeClr val="tx1"/>
          </a:solidFill>
          <a:ln/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38100" h="254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685418" y="3234815"/>
            <a:ext cx="640080" cy="27432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bg2"/>
                </a:solidFill>
              </a:rPr>
              <a:t>Vibration Monitoring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786718" y="3561715"/>
            <a:ext cx="640080" cy="27432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bg2"/>
                </a:solidFill>
              </a:rPr>
              <a:t>Vibration Monitoring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1198" y="1292279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sp>
        <p:nvSpPr>
          <p:cNvPr id="17" name="Up Arrow 16"/>
          <p:cNvSpPr/>
          <p:nvPr/>
        </p:nvSpPr>
        <p:spPr>
          <a:xfrm>
            <a:off x="723958" y="1415329"/>
            <a:ext cx="163194" cy="2178121"/>
          </a:xfrm>
          <a:prstGeom prst="up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03918" y="3424675"/>
            <a:ext cx="640080" cy="27432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bg2"/>
                </a:solidFill>
              </a:rPr>
              <a:t>Energy Monitoring</a:t>
            </a:r>
          </a:p>
        </p:txBody>
      </p:sp>
      <p:sp>
        <p:nvSpPr>
          <p:cNvPr id="19" name="Up Arrow 18"/>
          <p:cNvSpPr/>
          <p:nvPr/>
        </p:nvSpPr>
        <p:spPr>
          <a:xfrm>
            <a:off x="7291948" y="1415329"/>
            <a:ext cx="163194" cy="2178121"/>
          </a:xfrm>
          <a:prstGeom prst="up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6994223" y="3371975"/>
            <a:ext cx="640080" cy="27432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bg2"/>
                </a:solidFill>
              </a:rPr>
              <a:t>Energy Monitoring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147145" y="1292279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4354412" y="2511275"/>
            <a:ext cx="567655" cy="368272"/>
            <a:chOff x="7022400" y="2962800"/>
            <a:chExt cx="822960" cy="599152"/>
          </a:xfrm>
        </p:grpSpPr>
        <p:sp>
          <p:nvSpPr>
            <p:cNvPr id="22" name="Isosceles Triangle 21"/>
            <p:cNvSpPr/>
            <p:nvPr/>
          </p:nvSpPr>
          <p:spPr>
            <a:xfrm>
              <a:off x="7266339" y="3333170"/>
              <a:ext cx="314107" cy="228782"/>
            </a:xfrm>
            <a:prstGeom prst="triangle">
              <a:avLst/>
            </a:prstGeom>
            <a:solidFill>
              <a:schemeClr val="tx1"/>
            </a:solidFill>
            <a:ln w="12700">
              <a:solidFill>
                <a:schemeClr val="tx1">
                  <a:lumMod val="50000"/>
                </a:schemeClr>
              </a:solidFill>
            </a:ln>
            <a:scene3d>
              <a:camera prst="isometricOffAxis2Left"/>
              <a:lightRig rig="threePt" dir="t"/>
            </a:scene3d>
            <a:sp3d extrusionH="44450"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 b="1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022400" y="2962800"/>
              <a:ext cx="822960" cy="54864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 w="12700">
              <a:solidFill>
                <a:schemeClr val="tx1">
                  <a:lumMod val="50000"/>
                </a:schemeClr>
              </a:solidFill>
            </a:ln>
            <a:scene3d>
              <a:camera prst="isometricOffAxis2Left"/>
              <a:lightRig rig="threePt" dir="t"/>
            </a:scene3d>
            <a:sp3d extrusionH="44450"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800" b="1" dirty="0"/>
                <a:t>Dashboard &amp; Alerts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4395549" y="1292279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sp>
        <p:nvSpPr>
          <p:cNvPr id="25" name="Up Arrow 24"/>
          <p:cNvSpPr/>
          <p:nvPr/>
        </p:nvSpPr>
        <p:spPr>
          <a:xfrm flipV="1">
            <a:off x="4528552" y="1402255"/>
            <a:ext cx="163194" cy="1188720"/>
          </a:xfrm>
          <a:prstGeom prst="up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2159722" y="1863949"/>
            <a:ext cx="567655" cy="368272"/>
            <a:chOff x="7022400" y="2962800"/>
            <a:chExt cx="822960" cy="599152"/>
          </a:xfrm>
        </p:grpSpPr>
        <p:sp>
          <p:nvSpPr>
            <p:cNvPr id="32" name="Isosceles Triangle 31"/>
            <p:cNvSpPr/>
            <p:nvPr/>
          </p:nvSpPr>
          <p:spPr>
            <a:xfrm>
              <a:off x="7266339" y="3333170"/>
              <a:ext cx="314107" cy="228782"/>
            </a:xfrm>
            <a:prstGeom prst="triangle">
              <a:avLst/>
            </a:prstGeom>
            <a:solidFill>
              <a:schemeClr val="tx1"/>
            </a:solidFill>
            <a:ln w="12700">
              <a:solidFill>
                <a:schemeClr val="tx1">
                  <a:lumMod val="50000"/>
                </a:schemeClr>
              </a:solidFill>
            </a:ln>
            <a:scene3d>
              <a:camera prst="isometricOffAxis2Left"/>
              <a:lightRig rig="threePt" dir="t"/>
            </a:scene3d>
            <a:sp3d extrusionH="44450"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 b="1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022400" y="2962800"/>
              <a:ext cx="822960" cy="54864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 w="12700">
              <a:solidFill>
                <a:schemeClr val="tx1">
                  <a:lumMod val="50000"/>
                </a:schemeClr>
              </a:solidFill>
            </a:ln>
            <a:scene3d>
              <a:camera prst="isometricOffAxis2Left"/>
              <a:lightRig rig="threePt" dir="t"/>
            </a:scene3d>
            <a:sp3d extrusionH="44450"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800" b="1" dirty="0"/>
                <a:t>Dashboard</a:t>
              </a:r>
            </a:p>
          </p:txBody>
        </p:sp>
      </p:grpSp>
      <p:sp>
        <p:nvSpPr>
          <p:cNvPr id="34" name="Up Arrow 33"/>
          <p:cNvSpPr/>
          <p:nvPr/>
        </p:nvSpPr>
        <p:spPr>
          <a:xfrm flipV="1">
            <a:off x="2362982" y="1330405"/>
            <a:ext cx="163194" cy="548640"/>
          </a:xfrm>
          <a:prstGeom prst="up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2209915" y="1292279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sp>
        <p:nvSpPr>
          <p:cNvPr id="404" name="Rectangle 403"/>
          <p:cNvSpPr/>
          <p:nvPr/>
        </p:nvSpPr>
        <p:spPr>
          <a:xfrm>
            <a:off x="2683396" y="1292279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sp>
        <p:nvSpPr>
          <p:cNvPr id="405" name="Up Arrow 404"/>
          <p:cNvSpPr/>
          <p:nvPr/>
        </p:nvSpPr>
        <p:spPr>
          <a:xfrm>
            <a:off x="2838074" y="1443574"/>
            <a:ext cx="163194" cy="2468880"/>
          </a:xfrm>
          <a:prstGeom prst="up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8" name="Group 127"/>
          <p:cNvGrpSpPr/>
          <p:nvPr/>
        </p:nvGrpSpPr>
        <p:grpSpPr>
          <a:xfrm>
            <a:off x="2784174" y="3875700"/>
            <a:ext cx="625818" cy="283983"/>
            <a:chOff x="3108959" y="1154433"/>
            <a:chExt cx="2015084" cy="914403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129" name="Rounded Rectangle 128"/>
            <p:cNvSpPr/>
            <p:nvPr/>
          </p:nvSpPr>
          <p:spPr>
            <a:xfrm>
              <a:off x="3108959" y="1154435"/>
              <a:ext cx="2011680" cy="914400"/>
            </a:xfrm>
            <a:prstGeom prst="roundRect">
              <a:avLst>
                <a:gd name="adj" fmla="val 3623"/>
              </a:avLst>
            </a:prstGeom>
            <a:gradFill rotWithShape="1">
              <a:gsLst>
                <a:gs pos="0">
                  <a:srgbClr val="676767">
                    <a:tint val="50000"/>
                    <a:satMod val="300000"/>
                  </a:srgbClr>
                </a:gs>
                <a:gs pos="35000">
                  <a:srgbClr val="676767">
                    <a:tint val="37000"/>
                    <a:satMod val="300000"/>
                  </a:srgbClr>
                </a:gs>
                <a:gs pos="100000">
                  <a:srgbClr val="676767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676767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Round Same Side Corner Rectangle 129"/>
            <p:cNvSpPr/>
            <p:nvPr/>
          </p:nvSpPr>
          <p:spPr>
            <a:xfrm>
              <a:off x="3108959" y="1154435"/>
              <a:ext cx="2011680" cy="274320"/>
            </a:xfrm>
            <a:prstGeom prst="round2SameRect">
              <a:avLst/>
            </a:prstGeom>
            <a:gradFill rotWithShape="1">
              <a:gsLst>
                <a:gs pos="0">
                  <a:srgbClr val="676767">
                    <a:shade val="51000"/>
                    <a:satMod val="130000"/>
                  </a:srgbClr>
                </a:gs>
                <a:gs pos="80000">
                  <a:srgbClr val="676767">
                    <a:shade val="93000"/>
                    <a:satMod val="130000"/>
                  </a:srgbClr>
                </a:gs>
                <a:gs pos="100000">
                  <a:srgbClr val="676767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676767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31" name="Group 130"/>
            <p:cNvGrpSpPr/>
            <p:nvPr/>
          </p:nvGrpSpPr>
          <p:grpSpPr>
            <a:xfrm>
              <a:off x="5025979" y="1154434"/>
              <a:ext cx="47867" cy="914400"/>
              <a:chOff x="3649545" y="1154436"/>
              <a:chExt cx="47867" cy="914400"/>
            </a:xfrm>
          </p:grpSpPr>
          <p:sp>
            <p:nvSpPr>
              <p:cNvPr id="217" name="Rectangle 216"/>
              <p:cNvSpPr/>
              <p:nvPr/>
            </p:nvSpPr>
            <p:spPr>
              <a:xfrm>
                <a:off x="3651692" y="1428755"/>
                <a:ext cx="45720" cy="640080"/>
              </a:xfrm>
              <a:prstGeom prst="rect">
                <a:avLst/>
              </a:prstGeom>
              <a:solidFill>
                <a:srgbClr val="FFFFFF">
                  <a:lumMod val="9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Rectangle 217"/>
              <p:cNvSpPr/>
              <p:nvPr/>
            </p:nvSpPr>
            <p:spPr>
              <a:xfrm>
                <a:off x="3649545" y="1160354"/>
                <a:ext cx="45720" cy="274320"/>
              </a:xfrm>
              <a:prstGeom prst="rect">
                <a:avLst/>
              </a:prstGeom>
              <a:solidFill>
                <a:srgbClr val="676767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219" name="Straight Connector 218"/>
              <p:cNvCxnSpPr/>
              <p:nvPr/>
            </p:nvCxnSpPr>
            <p:spPr>
              <a:xfrm flipV="1">
                <a:off x="3672405" y="1154436"/>
                <a:ext cx="0" cy="914400"/>
              </a:xfrm>
              <a:prstGeom prst="line">
                <a:avLst/>
              </a:prstGeom>
              <a:noFill/>
              <a:ln w="12700" cap="flat" cmpd="sng" algn="ctr">
                <a:solidFill>
                  <a:srgbClr val="676767">
                    <a:lumMod val="75000"/>
                  </a:srgbClr>
                </a:solidFill>
                <a:prstDash val="solid"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</p:cxnSp>
        </p:grpSp>
        <p:sp>
          <p:nvSpPr>
            <p:cNvPr id="132" name="Rounded Rectangle 131"/>
            <p:cNvSpPr/>
            <p:nvPr/>
          </p:nvSpPr>
          <p:spPr>
            <a:xfrm>
              <a:off x="5060035" y="1154433"/>
              <a:ext cx="64008" cy="914400"/>
            </a:xfrm>
            <a:prstGeom prst="roundRect">
              <a:avLst>
                <a:gd name="adj" fmla="val 24203"/>
              </a:avLst>
            </a:prstGeom>
            <a:gradFill rotWithShape="1">
              <a:gsLst>
                <a:gs pos="0">
                  <a:srgbClr val="676767">
                    <a:shade val="51000"/>
                    <a:satMod val="130000"/>
                  </a:srgbClr>
                </a:gs>
                <a:gs pos="80000">
                  <a:srgbClr val="676767">
                    <a:shade val="93000"/>
                    <a:satMod val="130000"/>
                  </a:srgbClr>
                </a:gs>
                <a:gs pos="100000">
                  <a:srgbClr val="676767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676767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3566171" y="1200165"/>
              <a:ext cx="45720" cy="27432"/>
            </a:xfrm>
            <a:prstGeom prst="rect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34" name="Group 133"/>
            <p:cNvGrpSpPr>
              <a:grpSpLocks/>
            </p:cNvGrpSpPr>
            <p:nvPr/>
          </p:nvGrpSpPr>
          <p:grpSpPr>
            <a:xfrm>
              <a:off x="4272861" y="1194498"/>
              <a:ext cx="182880" cy="182880"/>
              <a:chOff x="3931920" y="546329"/>
              <a:chExt cx="871944" cy="505230"/>
            </a:xfrm>
          </p:grpSpPr>
          <p:sp>
            <p:nvSpPr>
              <p:cNvPr id="201" name="Rectangle 200"/>
              <p:cNvSpPr/>
              <p:nvPr/>
            </p:nvSpPr>
            <p:spPr>
              <a:xfrm>
                <a:off x="3931920" y="546331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Rectangle 201"/>
              <p:cNvSpPr/>
              <p:nvPr/>
            </p:nvSpPr>
            <p:spPr>
              <a:xfrm>
                <a:off x="4160520" y="546331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Rectangle 202"/>
              <p:cNvSpPr/>
              <p:nvPr/>
            </p:nvSpPr>
            <p:spPr>
              <a:xfrm>
                <a:off x="4389120" y="54633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Rectangle 203"/>
              <p:cNvSpPr/>
              <p:nvPr/>
            </p:nvSpPr>
            <p:spPr>
              <a:xfrm>
                <a:off x="4617720" y="546329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Rectangle 204"/>
              <p:cNvSpPr/>
              <p:nvPr/>
            </p:nvSpPr>
            <p:spPr>
              <a:xfrm>
                <a:off x="3935186" y="68580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Rectangle 205"/>
              <p:cNvSpPr/>
              <p:nvPr/>
            </p:nvSpPr>
            <p:spPr>
              <a:xfrm>
                <a:off x="4163786" y="68580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Rectangle 206"/>
              <p:cNvSpPr/>
              <p:nvPr/>
            </p:nvSpPr>
            <p:spPr>
              <a:xfrm>
                <a:off x="4392386" y="68580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Rectangle 207"/>
              <p:cNvSpPr/>
              <p:nvPr/>
            </p:nvSpPr>
            <p:spPr>
              <a:xfrm>
                <a:off x="4620986" y="68580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Rectangle 208"/>
              <p:cNvSpPr/>
              <p:nvPr/>
            </p:nvSpPr>
            <p:spPr>
              <a:xfrm>
                <a:off x="3931920" y="825269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Rectangle 209"/>
              <p:cNvSpPr/>
              <p:nvPr/>
            </p:nvSpPr>
            <p:spPr>
              <a:xfrm>
                <a:off x="4160520" y="825269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Rectangle 210"/>
              <p:cNvSpPr/>
              <p:nvPr/>
            </p:nvSpPr>
            <p:spPr>
              <a:xfrm>
                <a:off x="4389120" y="825268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Rectangle 211"/>
              <p:cNvSpPr/>
              <p:nvPr/>
            </p:nvSpPr>
            <p:spPr>
              <a:xfrm>
                <a:off x="4617720" y="825267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Rectangle 212"/>
              <p:cNvSpPr/>
              <p:nvPr/>
            </p:nvSpPr>
            <p:spPr>
              <a:xfrm>
                <a:off x="3935186" y="96012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Rectangle 213"/>
              <p:cNvSpPr/>
              <p:nvPr/>
            </p:nvSpPr>
            <p:spPr>
              <a:xfrm>
                <a:off x="4163786" y="96012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Rectangle 214"/>
              <p:cNvSpPr/>
              <p:nvPr/>
            </p:nvSpPr>
            <p:spPr>
              <a:xfrm>
                <a:off x="4392386" y="96012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Rectangle 215"/>
              <p:cNvSpPr/>
              <p:nvPr/>
            </p:nvSpPr>
            <p:spPr>
              <a:xfrm>
                <a:off x="4620986" y="96012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35" name="Freeform 134"/>
            <p:cNvSpPr>
              <a:spLocks noChangeAspect="1"/>
            </p:cNvSpPr>
            <p:nvPr/>
          </p:nvSpPr>
          <p:spPr>
            <a:xfrm rot="10800000" flipV="1">
              <a:off x="3759133" y="1881058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50000">
                  <a:srgbClr val="FFFFFF">
                    <a:lumMod val="50000"/>
                    <a:shade val="67500"/>
                    <a:satMod val="115000"/>
                  </a:srgbClr>
                </a:gs>
                <a:gs pos="100000">
                  <a:srgbClr val="FFFFFF">
                    <a:lumMod val="50000"/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solidFill>
                <a:srgbClr val="FFFFFF"/>
              </a:solidFill>
              <a:prstDash val="solid"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3863801" y="1194498"/>
              <a:ext cx="38357" cy="33099"/>
            </a:xfrm>
            <a:prstGeom prst="rect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3864486" y="1244982"/>
              <a:ext cx="38357" cy="33099"/>
            </a:xfrm>
            <a:prstGeom prst="rect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4133979" y="1194499"/>
              <a:ext cx="38357" cy="33099"/>
            </a:xfrm>
            <a:prstGeom prst="rect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4134664" y="1244984"/>
              <a:ext cx="38357" cy="33099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shade val="30000"/>
                    <a:satMod val="115000"/>
                  </a:srgbClr>
                </a:gs>
                <a:gs pos="50000">
                  <a:srgbClr val="676767">
                    <a:shade val="67500"/>
                    <a:satMod val="115000"/>
                  </a:srgbClr>
                </a:gs>
                <a:gs pos="100000">
                  <a:srgbClr val="676767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4133979" y="1295467"/>
              <a:ext cx="38357" cy="33099"/>
            </a:xfrm>
            <a:prstGeom prst="rect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41" name="Straight Connector 140"/>
            <p:cNvCxnSpPr/>
            <p:nvPr/>
          </p:nvCxnSpPr>
          <p:spPr>
            <a:xfrm flipV="1">
              <a:off x="3108959" y="1504338"/>
              <a:ext cx="1920240" cy="2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95000"/>
                </a:srgbClr>
              </a:solidFill>
              <a:prstDash val="solid"/>
            </a:ln>
            <a:effectLst/>
          </p:spPr>
        </p:cxnSp>
        <p:cxnSp>
          <p:nvCxnSpPr>
            <p:cNvPr id="142" name="Straight Connector 141"/>
            <p:cNvCxnSpPr/>
            <p:nvPr/>
          </p:nvCxnSpPr>
          <p:spPr>
            <a:xfrm flipV="1">
              <a:off x="3108959" y="1667308"/>
              <a:ext cx="1920240" cy="2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95000"/>
                </a:srgbClr>
              </a:solidFill>
              <a:prstDash val="solid"/>
            </a:ln>
            <a:effectLst/>
          </p:spPr>
        </p:cxnSp>
        <p:cxnSp>
          <p:nvCxnSpPr>
            <p:cNvPr id="143" name="Straight Connector 142"/>
            <p:cNvCxnSpPr/>
            <p:nvPr/>
          </p:nvCxnSpPr>
          <p:spPr>
            <a:xfrm flipV="1">
              <a:off x="3108959" y="1585823"/>
              <a:ext cx="1920240" cy="2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95000"/>
                </a:srgbClr>
              </a:solidFill>
              <a:prstDash val="solid"/>
            </a:ln>
            <a:effectLst/>
          </p:spPr>
        </p:cxnSp>
        <p:cxnSp>
          <p:nvCxnSpPr>
            <p:cNvPr id="144" name="Straight Connector 143"/>
            <p:cNvCxnSpPr/>
            <p:nvPr/>
          </p:nvCxnSpPr>
          <p:spPr>
            <a:xfrm flipV="1">
              <a:off x="3108959" y="1748793"/>
              <a:ext cx="1920240" cy="2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95000"/>
                </a:srgbClr>
              </a:solidFill>
              <a:prstDash val="solid"/>
            </a:ln>
            <a:effectLst/>
          </p:spPr>
        </p:cxnSp>
        <p:grpSp>
          <p:nvGrpSpPr>
            <p:cNvPr id="145" name="Group 144"/>
            <p:cNvGrpSpPr/>
            <p:nvPr/>
          </p:nvGrpSpPr>
          <p:grpSpPr>
            <a:xfrm>
              <a:off x="3931920" y="1154436"/>
              <a:ext cx="47867" cy="914400"/>
              <a:chOff x="3649545" y="1154436"/>
              <a:chExt cx="47867" cy="914400"/>
            </a:xfrm>
          </p:grpSpPr>
          <p:sp>
            <p:nvSpPr>
              <p:cNvPr id="198" name="Rectangle 197"/>
              <p:cNvSpPr/>
              <p:nvPr/>
            </p:nvSpPr>
            <p:spPr>
              <a:xfrm>
                <a:off x="3651692" y="1428755"/>
                <a:ext cx="45720" cy="640080"/>
              </a:xfrm>
              <a:prstGeom prst="rect">
                <a:avLst/>
              </a:prstGeom>
              <a:solidFill>
                <a:srgbClr val="FFFFFF">
                  <a:lumMod val="9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Rectangle 198"/>
              <p:cNvSpPr/>
              <p:nvPr/>
            </p:nvSpPr>
            <p:spPr>
              <a:xfrm>
                <a:off x="3649545" y="1160354"/>
                <a:ext cx="45720" cy="274320"/>
              </a:xfrm>
              <a:prstGeom prst="rect">
                <a:avLst/>
              </a:prstGeom>
              <a:solidFill>
                <a:srgbClr val="676767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200" name="Straight Connector 199"/>
              <p:cNvCxnSpPr/>
              <p:nvPr/>
            </p:nvCxnSpPr>
            <p:spPr>
              <a:xfrm flipV="1">
                <a:off x="3672405" y="1154436"/>
                <a:ext cx="0" cy="914400"/>
              </a:xfrm>
              <a:prstGeom prst="line">
                <a:avLst/>
              </a:prstGeom>
              <a:noFill/>
              <a:ln w="12700" cap="flat" cmpd="sng" algn="ctr">
                <a:solidFill>
                  <a:srgbClr val="676767">
                    <a:lumMod val="75000"/>
                  </a:srgbClr>
                </a:solidFill>
                <a:prstDash val="solid"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</p:cxnSp>
        </p:grpSp>
        <p:grpSp>
          <p:nvGrpSpPr>
            <p:cNvPr id="146" name="Group 145"/>
            <p:cNvGrpSpPr/>
            <p:nvPr/>
          </p:nvGrpSpPr>
          <p:grpSpPr>
            <a:xfrm>
              <a:off x="4206240" y="1154436"/>
              <a:ext cx="47867" cy="914400"/>
              <a:chOff x="3649545" y="1154436"/>
              <a:chExt cx="47867" cy="914400"/>
            </a:xfrm>
          </p:grpSpPr>
          <p:sp>
            <p:nvSpPr>
              <p:cNvPr id="195" name="Rectangle 194"/>
              <p:cNvSpPr/>
              <p:nvPr/>
            </p:nvSpPr>
            <p:spPr>
              <a:xfrm>
                <a:off x="3651692" y="1428755"/>
                <a:ext cx="45720" cy="640080"/>
              </a:xfrm>
              <a:prstGeom prst="rect">
                <a:avLst/>
              </a:prstGeom>
              <a:solidFill>
                <a:srgbClr val="FFFFFF">
                  <a:lumMod val="9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Rectangle 195"/>
              <p:cNvSpPr/>
              <p:nvPr/>
            </p:nvSpPr>
            <p:spPr>
              <a:xfrm>
                <a:off x="3649545" y="1160354"/>
                <a:ext cx="45720" cy="274320"/>
              </a:xfrm>
              <a:prstGeom prst="rect">
                <a:avLst/>
              </a:prstGeom>
              <a:solidFill>
                <a:srgbClr val="676767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197" name="Straight Connector 196"/>
              <p:cNvCxnSpPr/>
              <p:nvPr/>
            </p:nvCxnSpPr>
            <p:spPr>
              <a:xfrm flipV="1">
                <a:off x="3672405" y="1154436"/>
                <a:ext cx="0" cy="914400"/>
              </a:xfrm>
              <a:prstGeom prst="line">
                <a:avLst/>
              </a:prstGeom>
              <a:noFill/>
              <a:ln w="12700" cap="flat" cmpd="sng" algn="ctr">
                <a:solidFill>
                  <a:srgbClr val="676767">
                    <a:lumMod val="75000"/>
                  </a:srgbClr>
                </a:solidFill>
                <a:prstDash val="solid"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</p:cxnSp>
        </p:grpSp>
        <p:grpSp>
          <p:nvGrpSpPr>
            <p:cNvPr id="147" name="Group 146"/>
            <p:cNvGrpSpPr/>
            <p:nvPr/>
          </p:nvGrpSpPr>
          <p:grpSpPr>
            <a:xfrm>
              <a:off x="4480560" y="1154436"/>
              <a:ext cx="47867" cy="914400"/>
              <a:chOff x="3649545" y="1154436"/>
              <a:chExt cx="47867" cy="914400"/>
            </a:xfrm>
          </p:grpSpPr>
          <p:sp>
            <p:nvSpPr>
              <p:cNvPr id="192" name="Rectangle 191"/>
              <p:cNvSpPr/>
              <p:nvPr/>
            </p:nvSpPr>
            <p:spPr>
              <a:xfrm>
                <a:off x="3651692" y="1428755"/>
                <a:ext cx="45720" cy="640080"/>
              </a:xfrm>
              <a:prstGeom prst="rect">
                <a:avLst/>
              </a:prstGeom>
              <a:solidFill>
                <a:srgbClr val="FFFFFF">
                  <a:lumMod val="9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Rectangle 192"/>
              <p:cNvSpPr/>
              <p:nvPr/>
            </p:nvSpPr>
            <p:spPr>
              <a:xfrm>
                <a:off x="3649545" y="1160354"/>
                <a:ext cx="45720" cy="274320"/>
              </a:xfrm>
              <a:prstGeom prst="rect">
                <a:avLst/>
              </a:prstGeom>
              <a:solidFill>
                <a:srgbClr val="676767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194" name="Straight Connector 193"/>
              <p:cNvCxnSpPr/>
              <p:nvPr/>
            </p:nvCxnSpPr>
            <p:spPr>
              <a:xfrm flipV="1">
                <a:off x="3672405" y="1154436"/>
                <a:ext cx="0" cy="914400"/>
              </a:xfrm>
              <a:prstGeom prst="line">
                <a:avLst/>
              </a:prstGeom>
              <a:noFill/>
              <a:ln w="12700" cap="flat" cmpd="sng" algn="ctr">
                <a:solidFill>
                  <a:srgbClr val="676767">
                    <a:lumMod val="75000"/>
                  </a:srgbClr>
                </a:solidFill>
                <a:prstDash val="solid"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</p:cxnSp>
        </p:grpSp>
        <p:grpSp>
          <p:nvGrpSpPr>
            <p:cNvPr id="148" name="Group 147"/>
            <p:cNvGrpSpPr/>
            <p:nvPr/>
          </p:nvGrpSpPr>
          <p:grpSpPr>
            <a:xfrm>
              <a:off x="4754880" y="1154435"/>
              <a:ext cx="47867" cy="914400"/>
              <a:chOff x="3649545" y="1154436"/>
              <a:chExt cx="47867" cy="914400"/>
            </a:xfrm>
          </p:grpSpPr>
          <p:sp>
            <p:nvSpPr>
              <p:cNvPr id="189" name="Rectangle 188"/>
              <p:cNvSpPr/>
              <p:nvPr/>
            </p:nvSpPr>
            <p:spPr>
              <a:xfrm>
                <a:off x="3651692" y="1428755"/>
                <a:ext cx="45720" cy="640080"/>
              </a:xfrm>
              <a:prstGeom prst="rect">
                <a:avLst/>
              </a:prstGeom>
              <a:solidFill>
                <a:srgbClr val="FFFFFF">
                  <a:lumMod val="9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Rectangle 189"/>
              <p:cNvSpPr/>
              <p:nvPr/>
            </p:nvSpPr>
            <p:spPr>
              <a:xfrm>
                <a:off x="3649545" y="1160354"/>
                <a:ext cx="45720" cy="274320"/>
              </a:xfrm>
              <a:prstGeom prst="rect">
                <a:avLst/>
              </a:prstGeom>
              <a:solidFill>
                <a:srgbClr val="676767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191" name="Straight Connector 190"/>
              <p:cNvCxnSpPr/>
              <p:nvPr/>
            </p:nvCxnSpPr>
            <p:spPr>
              <a:xfrm flipV="1">
                <a:off x="3672405" y="1154436"/>
                <a:ext cx="0" cy="914400"/>
              </a:xfrm>
              <a:prstGeom prst="line">
                <a:avLst/>
              </a:prstGeom>
              <a:noFill/>
              <a:ln w="12700" cap="flat" cmpd="sng" algn="ctr">
                <a:solidFill>
                  <a:srgbClr val="676767">
                    <a:lumMod val="75000"/>
                  </a:srgbClr>
                </a:solidFill>
                <a:prstDash val="solid"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</p:cxnSp>
        </p:grpSp>
        <p:grpSp>
          <p:nvGrpSpPr>
            <p:cNvPr id="149" name="Group 148"/>
            <p:cNvGrpSpPr/>
            <p:nvPr/>
          </p:nvGrpSpPr>
          <p:grpSpPr>
            <a:xfrm>
              <a:off x="3649545" y="1154436"/>
              <a:ext cx="47867" cy="914400"/>
              <a:chOff x="3649545" y="1154436"/>
              <a:chExt cx="47867" cy="914400"/>
            </a:xfrm>
          </p:grpSpPr>
          <p:sp>
            <p:nvSpPr>
              <p:cNvPr id="186" name="Rectangle 185"/>
              <p:cNvSpPr/>
              <p:nvPr/>
            </p:nvSpPr>
            <p:spPr>
              <a:xfrm>
                <a:off x="3651692" y="1428755"/>
                <a:ext cx="45720" cy="640080"/>
              </a:xfrm>
              <a:prstGeom prst="rect">
                <a:avLst/>
              </a:prstGeom>
              <a:solidFill>
                <a:srgbClr val="FFFFFF">
                  <a:lumMod val="9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Rectangle 186"/>
              <p:cNvSpPr/>
              <p:nvPr/>
            </p:nvSpPr>
            <p:spPr>
              <a:xfrm>
                <a:off x="3649545" y="1160354"/>
                <a:ext cx="45720" cy="274320"/>
              </a:xfrm>
              <a:prstGeom prst="rect">
                <a:avLst/>
              </a:prstGeom>
              <a:solidFill>
                <a:srgbClr val="676767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188" name="Straight Connector 187"/>
              <p:cNvCxnSpPr/>
              <p:nvPr/>
            </p:nvCxnSpPr>
            <p:spPr>
              <a:xfrm flipV="1">
                <a:off x="3672405" y="1154436"/>
                <a:ext cx="0" cy="914400"/>
              </a:xfrm>
              <a:prstGeom prst="line">
                <a:avLst/>
              </a:prstGeom>
              <a:noFill/>
              <a:ln w="12700" cap="flat" cmpd="sng" algn="ctr">
                <a:solidFill>
                  <a:srgbClr val="676767">
                    <a:lumMod val="75000"/>
                  </a:srgbClr>
                </a:solidFill>
                <a:prstDash val="solid"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</p:cxnSp>
        </p:grpSp>
        <p:sp>
          <p:nvSpPr>
            <p:cNvPr id="150" name="Oval 149"/>
            <p:cNvSpPr/>
            <p:nvPr/>
          </p:nvSpPr>
          <p:spPr>
            <a:xfrm>
              <a:off x="4029262" y="1531631"/>
              <a:ext cx="91440" cy="91440"/>
            </a:xfrm>
            <a:prstGeom prst="ellipse">
              <a:avLst/>
            </a:prstGeom>
            <a:solidFill>
              <a:srgbClr val="676767"/>
            </a:solidFill>
            <a:ln w="12700" cap="flat" cmpd="sng" algn="ctr">
              <a:solidFill>
                <a:srgbClr val="676767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4064111" y="1542894"/>
              <a:ext cx="27432" cy="73152"/>
            </a:xfrm>
            <a:prstGeom prst="rect">
              <a:avLst/>
            </a:prstGeom>
            <a:solidFill>
              <a:srgbClr val="676767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52" name="Group 151"/>
            <p:cNvGrpSpPr>
              <a:grpSpLocks/>
            </p:cNvGrpSpPr>
            <p:nvPr/>
          </p:nvGrpSpPr>
          <p:grpSpPr>
            <a:xfrm>
              <a:off x="4549141" y="1194498"/>
              <a:ext cx="182880" cy="182880"/>
              <a:chOff x="3931920" y="546329"/>
              <a:chExt cx="871944" cy="505230"/>
            </a:xfrm>
          </p:grpSpPr>
          <p:sp>
            <p:nvSpPr>
              <p:cNvPr id="170" name="Rectangle 169"/>
              <p:cNvSpPr/>
              <p:nvPr/>
            </p:nvSpPr>
            <p:spPr>
              <a:xfrm>
                <a:off x="3931920" y="546331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1" name="Rectangle 170"/>
              <p:cNvSpPr/>
              <p:nvPr/>
            </p:nvSpPr>
            <p:spPr>
              <a:xfrm>
                <a:off x="4160520" y="546331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2" name="Rectangle 171"/>
              <p:cNvSpPr/>
              <p:nvPr/>
            </p:nvSpPr>
            <p:spPr>
              <a:xfrm>
                <a:off x="4389120" y="54633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3" name="Rectangle 172"/>
              <p:cNvSpPr/>
              <p:nvPr/>
            </p:nvSpPr>
            <p:spPr>
              <a:xfrm>
                <a:off x="4617720" y="546329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4" name="Rectangle 173"/>
              <p:cNvSpPr/>
              <p:nvPr/>
            </p:nvSpPr>
            <p:spPr>
              <a:xfrm>
                <a:off x="3935186" y="68580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5" name="Rectangle 174"/>
              <p:cNvSpPr/>
              <p:nvPr/>
            </p:nvSpPr>
            <p:spPr>
              <a:xfrm>
                <a:off x="4163786" y="68580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6" name="Rectangle 175"/>
              <p:cNvSpPr/>
              <p:nvPr/>
            </p:nvSpPr>
            <p:spPr>
              <a:xfrm>
                <a:off x="4392386" y="68580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7" name="Rectangle 176"/>
              <p:cNvSpPr/>
              <p:nvPr/>
            </p:nvSpPr>
            <p:spPr>
              <a:xfrm>
                <a:off x="4620986" y="68580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8" name="Rectangle 177"/>
              <p:cNvSpPr/>
              <p:nvPr/>
            </p:nvSpPr>
            <p:spPr>
              <a:xfrm>
                <a:off x="3931920" y="825269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9" name="Rectangle 178"/>
              <p:cNvSpPr/>
              <p:nvPr/>
            </p:nvSpPr>
            <p:spPr>
              <a:xfrm>
                <a:off x="4160520" y="825269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Rectangle 179"/>
              <p:cNvSpPr/>
              <p:nvPr/>
            </p:nvSpPr>
            <p:spPr>
              <a:xfrm>
                <a:off x="4389120" y="825268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Rectangle 180"/>
              <p:cNvSpPr/>
              <p:nvPr/>
            </p:nvSpPr>
            <p:spPr>
              <a:xfrm>
                <a:off x="4617720" y="825267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Rectangle 181"/>
              <p:cNvSpPr/>
              <p:nvPr/>
            </p:nvSpPr>
            <p:spPr>
              <a:xfrm>
                <a:off x="3935186" y="96012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Rectangle 182"/>
              <p:cNvSpPr/>
              <p:nvPr/>
            </p:nvSpPr>
            <p:spPr>
              <a:xfrm>
                <a:off x="4163786" y="96012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Rectangle 183"/>
              <p:cNvSpPr/>
              <p:nvPr/>
            </p:nvSpPr>
            <p:spPr>
              <a:xfrm>
                <a:off x="4392386" y="96012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Rectangle 184"/>
              <p:cNvSpPr/>
              <p:nvPr/>
            </p:nvSpPr>
            <p:spPr>
              <a:xfrm>
                <a:off x="4620986" y="96012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3" name="Group 152"/>
            <p:cNvGrpSpPr>
              <a:grpSpLocks/>
            </p:cNvGrpSpPr>
            <p:nvPr/>
          </p:nvGrpSpPr>
          <p:grpSpPr>
            <a:xfrm>
              <a:off x="4820550" y="1189195"/>
              <a:ext cx="182880" cy="182880"/>
              <a:chOff x="3931920" y="546329"/>
              <a:chExt cx="871944" cy="505230"/>
            </a:xfrm>
          </p:grpSpPr>
          <p:sp>
            <p:nvSpPr>
              <p:cNvPr id="154" name="Rectangle 153"/>
              <p:cNvSpPr/>
              <p:nvPr/>
            </p:nvSpPr>
            <p:spPr>
              <a:xfrm>
                <a:off x="3931920" y="546331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5" name="Rectangle 154"/>
              <p:cNvSpPr/>
              <p:nvPr/>
            </p:nvSpPr>
            <p:spPr>
              <a:xfrm>
                <a:off x="4160520" y="546331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6" name="Rectangle 155"/>
              <p:cNvSpPr/>
              <p:nvPr/>
            </p:nvSpPr>
            <p:spPr>
              <a:xfrm>
                <a:off x="4389120" y="54633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7" name="Rectangle 156"/>
              <p:cNvSpPr/>
              <p:nvPr/>
            </p:nvSpPr>
            <p:spPr>
              <a:xfrm>
                <a:off x="4617720" y="546329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8" name="Rectangle 157"/>
              <p:cNvSpPr/>
              <p:nvPr/>
            </p:nvSpPr>
            <p:spPr>
              <a:xfrm>
                <a:off x="3935186" y="68580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9" name="Rectangle 158"/>
              <p:cNvSpPr/>
              <p:nvPr/>
            </p:nvSpPr>
            <p:spPr>
              <a:xfrm>
                <a:off x="4163786" y="68580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0" name="Rectangle 159"/>
              <p:cNvSpPr/>
              <p:nvPr/>
            </p:nvSpPr>
            <p:spPr>
              <a:xfrm>
                <a:off x="4392386" y="68580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1" name="Rectangle 160"/>
              <p:cNvSpPr/>
              <p:nvPr/>
            </p:nvSpPr>
            <p:spPr>
              <a:xfrm>
                <a:off x="4620986" y="68580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2" name="Rectangle 161"/>
              <p:cNvSpPr/>
              <p:nvPr/>
            </p:nvSpPr>
            <p:spPr>
              <a:xfrm>
                <a:off x="3931920" y="825269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3" name="Rectangle 162"/>
              <p:cNvSpPr/>
              <p:nvPr/>
            </p:nvSpPr>
            <p:spPr>
              <a:xfrm>
                <a:off x="4160520" y="825269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" name="Rectangle 163"/>
              <p:cNvSpPr/>
              <p:nvPr/>
            </p:nvSpPr>
            <p:spPr>
              <a:xfrm>
                <a:off x="4389120" y="825268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5" name="Rectangle 164"/>
              <p:cNvSpPr/>
              <p:nvPr/>
            </p:nvSpPr>
            <p:spPr>
              <a:xfrm>
                <a:off x="4617720" y="825267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6" name="Rectangle 165"/>
              <p:cNvSpPr/>
              <p:nvPr/>
            </p:nvSpPr>
            <p:spPr>
              <a:xfrm>
                <a:off x="3935186" y="96012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7" name="Rectangle 166"/>
              <p:cNvSpPr/>
              <p:nvPr/>
            </p:nvSpPr>
            <p:spPr>
              <a:xfrm>
                <a:off x="4163786" y="96012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8" name="Rectangle 167"/>
              <p:cNvSpPr/>
              <p:nvPr/>
            </p:nvSpPr>
            <p:spPr>
              <a:xfrm>
                <a:off x="4392386" y="96012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9" name="Rectangle 168"/>
              <p:cNvSpPr/>
              <p:nvPr/>
            </p:nvSpPr>
            <p:spPr>
              <a:xfrm>
                <a:off x="4620986" y="96012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451" name="TextBox 450"/>
          <p:cNvSpPr txBox="1"/>
          <p:nvPr/>
        </p:nvSpPr>
        <p:spPr>
          <a:xfrm>
            <a:off x="2705250" y="3904742"/>
            <a:ext cx="640080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1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CiscoSansTT" panose="020B0503020201020303" pitchFamily="34" charset="0"/>
                <a:cs typeface="CiscoSansTT" panose="020B0503020201020303" pitchFamily="34" charset="0"/>
              </a:rPr>
              <a:t>PLCs</a:t>
            </a:r>
          </a:p>
        </p:txBody>
      </p:sp>
      <p:grpSp>
        <p:nvGrpSpPr>
          <p:cNvPr id="455" name="Group 454"/>
          <p:cNvGrpSpPr/>
          <p:nvPr/>
        </p:nvGrpSpPr>
        <p:grpSpPr>
          <a:xfrm>
            <a:off x="6555894" y="2951874"/>
            <a:ext cx="567655" cy="368272"/>
            <a:chOff x="7022400" y="2962800"/>
            <a:chExt cx="822960" cy="599152"/>
          </a:xfrm>
        </p:grpSpPr>
        <p:sp>
          <p:nvSpPr>
            <p:cNvPr id="456" name="Isosceles Triangle 455"/>
            <p:cNvSpPr/>
            <p:nvPr/>
          </p:nvSpPr>
          <p:spPr>
            <a:xfrm>
              <a:off x="7266339" y="3333170"/>
              <a:ext cx="314107" cy="228782"/>
            </a:xfrm>
            <a:prstGeom prst="triangle">
              <a:avLst/>
            </a:prstGeom>
            <a:solidFill>
              <a:schemeClr val="tx1"/>
            </a:solidFill>
            <a:ln w="12700">
              <a:solidFill>
                <a:schemeClr val="tx1">
                  <a:lumMod val="50000"/>
                </a:schemeClr>
              </a:solidFill>
            </a:ln>
            <a:scene3d>
              <a:camera prst="isometricOffAxis2Left"/>
              <a:lightRig rig="threePt" dir="t"/>
            </a:scene3d>
            <a:sp3d extrusionH="44450"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 b="1" dirty="0"/>
            </a:p>
          </p:txBody>
        </p:sp>
        <p:sp>
          <p:nvSpPr>
            <p:cNvPr id="457" name="Rectangle 456"/>
            <p:cNvSpPr/>
            <p:nvPr/>
          </p:nvSpPr>
          <p:spPr>
            <a:xfrm>
              <a:off x="7022400" y="2962800"/>
              <a:ext cx="822960" cy="54864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 w="12700">
              <a:solidFill>
                <a:schemeClr val="tx1">
                  <a:lumMod val="50000"/>
                </a:schemeClr>
              </a:solidFill>
            </a:ln>
            <a:scene3d>
              <a:camera prst="isometricOffAxis2Left"/>
              <a:lightRig rig="threePt" dir="t"/>
            </a:scene3d>
            <a:sp3d extrusionH="44450"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800" b="1" dirty="0"/>
                <a:t>OEE</a:t>
              </a:r>
            </a:p>
          </p:txBody>
        </p:sp>
      </p:grpSp>
      <p:sp>
        <p:nvSpPr>
          <p:cNvPr id="458" name="Up Arrow 457"/>
          <p:cNvSpPr/>
          <p:nvPr/>
        </p:nvSpPr>
        <p:spPr>
          <a:xfrm flipV="1">
            <a:off x="6822338" y="1330405"/>
            <a:ext cx="163194" cy="1645920"/>
          </a:xfrm>
          <a:prstGeom prst="up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9" name="Rectangle 458"/>
          <p:cNvSpPr/>
          <p:nvPr/>
        </p:nvSpPr>
        <p:spPr>
          <a:xfrm>
            <a:off x="6662212" y="1292279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sp>
        <p:nvSpPr>
          <p:cNvPr id="220" name="Rectangle 219"/>
          <p:cNvSpPr/>
          <p:nvPr/>
        </p:nvSpPr>
        <p:spPr>
          <a:xfrm>
            <a:off x="3243563" y="2534298"/>
            <a:ext cx="640080" cy="274320"/>
          </a:xfrm>
          <a:prstGeom prst="rect">
            <a:avLst/>
          </a:prstGeom>
          <a:gradFill flip="none" rotWithShape="1">
            <a:gsLst>
              <a:gs pos="0">
                <a:srgbClr val="F5720D">
                  <a:shade val="30000"/>
                  <a:satMod val="115000"/>
                </a:srgbClr>
              </a:gs>
              <a:gs pos="50000">
                <a:srgbClr val="F5720D">
                  <a:shade val="67500"/>
                  <a:satMod val="115000"/>
                </a:srgbClr>
              </a:gs>
              <a:gs pos="100000">
                <a:srgbClr val="F5720D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F5720D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bg2"/>
                </a:solidFill>
              </a:rPr>
              <a:t>MES / Historian</a:t>
            </a:r>
          </a:p>
        </p:txBody>
      </p:sp>
      <p:sp>
        <p:nvSpPr>
          <p:cNvPr id="221" name="Up-Down Arrow 220"/>
          <p:cNvSpPr/>
          <p:nvPr/>
        </p:nvSpPr>
        <p:spPr>
          <a:xfrm flipV="1">
            <a:off x="3340359" y="1427632"/>
            <a:ext cx="163194" cy="1097280"/>
          </a:xfrm>
          <a:prstGeom prst="upDown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2" name="Rectangle 221"/>
          <p:cNvSpPr/>
          <p:nvPr/>
        </p:nvSpPr>
        <p:spPr>
          <a:xfrm>
            <a:off x="3172020" y="1292279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sp>
        <p:nvSpPr>
          <p:cNvPr id="224" name="TextBox 223"/>
          <p:cNvSpPr txBox="1"/>
          <p:nvPr/>
        </p:nvSpPr>
        <p:spPr>
          <a:xfrm>
            <a:off x="206731" y="4449964"/>
            <a:ext cx="100584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Energy Reduction</a:t>
            </a:r>
          </a:p>
        </p:txBody>
      </p:sp>
      <p:sp>
        <p:nvSpPr>
          <p:cNvPr id="225" name="TextBox 224"/>
          <p:cNvSpPr txBox="1"/>
          <p:nvPr/>
        </p:nvSpPr>
        <p:spPr>
          <a:xfrm>
            <a:off x="3648130" y="4449964"/>
            <a:ext cx="109728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0" rIns="0" rtlCol="0">
            <a:spAutoFit/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Equipment Health</a:t>
            </a:r>
          </a:p>
        </p:txBody>
      </p:sp>
      <p:sp>
        <p:nvSpPr>
          <p:cNvPr id="229" name="TextBox 228"/>
          <p:cNvSpPr txBox="1"/>
          <p:nvPr/>
        </p:nvSpPr>
        <p:spPr>
          <a:xfrm>
            <a:off x="2395012" y="4449964"/>
            <a:ext cx="118872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0" rIns="0" rtlCol="0">
            <a:spAutoFit/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Manufacturing Visibility</a:t>
            </a:r>
          </a:p>
        </p:txBody>
      </p:sp>
      <p:sp>
        <p:nvSpPr>
          <p:cNvPr id="230" name="TextBox 229"/>
          <p:cNvSpPr txBox="1"/>
          <p:nvPr/>
        </p:nvSpPr>
        <p:spPr>
          <a:xfrm>
            <a:off x="5889851" y="4449964"/>
            <a:ext cx="100584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0" rIns="0" rtlCol="0">
            <a:spAutoFit/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Plant</a:t>
            </a:r>
          </a:p>
          <a:p>
            <a:pPr algn="ctr"/>
            <a:r>
              <a:rPr lang="en-US" sz="1200" dirty="0">
                <a:solidFill>
                  <a:schemeClr val="bg2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Efficiency</a:t>
            </a:r>
          </a:p>
        </p:txBody>
      </p:sp>
      <p:sp>
        <p:nvSpPr>
          <p:cNvPr id="226" name="Up Arrow 225"/>
          <p:cNvSpPr/>
          <p:nvPr/>
        </p:nvSpPr>
        <p:spPr>
          <a:xfrm>
            <a:off x="1983807" y="1371600"/>
            <a:ext cx="163194" cy="1097280"/>
          </a:xfrm>
          <a:prstGeom prst="up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7" name="Group 226"/>
          <p:cNvGrpSpPr>
            <a:grpSpLocks noChangeAspect="1"/>
          </p:cNvGrpSpPr>
          <p:nvPr/>
        </p:nvGrpSpPr>
        <p:grpSpPr>
          <a:xfrm>
            <a:off x="1872038" y="2422819"/>
            <a:ext cx="444576" cy="517502"/>
            <a:chOff x="4069080" y="2468880"/>
            <a:chExt cx="1021207" cy="11887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8" name="Rounded Rectangle 227"/>
            <p:cNvSpPr>
              <a:spLocks noChangeAspect="1"/>
            </p:cNvSpPr>
            <p:nvPr/>
          </p:nvSpPr>
          <p:spPr>
            <a:xfrm>
              <a:off x="4069080" y="2468880"/>
              <a:ext cx="1021207" cy="1188720"/>
            </a:xfrm>
            <a:prstGeom prst="roundRect">
              <a:avLst>
                <a:gd name="adj" fmla="val 2529"/>
              </a:avLst>
            </a:prstGeom>
            <a:gradFill rotWithShape="1">
              <a:gsLst>
                <a:gs pos="0">
                  <a:srgbClr val="676767">
                    <a:shade val="51000"/>
                    <a:satMod val="130000"/>
                  </a:srgbClr>
                </a:gs>
                <a:gs pos="80000">
                  <a:srgbClr val="676767">
                    <a:shade val="93000"/>
                    <a:satMod val="130000"/>
                  </a:srgbClr>
                </a:gs>
                <a:gs pos="100000">
                  <a:srgbClr val="676767">
                    <a:shade val="94000"/>
                    <a:satMod val="135000"/>
                  </a:srgbClr>
                </a:gs>
              </a:gsLst>
              <a:lin ang="16200000" scaled="0"/>
            </a:gradFill>
            <a:ln w="19050" cap="flat" cmpd="sng" algn="ctr">
              <a:solidFill>
                <a:srgbClr val="676767">
                  <a:lumMod val="20000"/>
                  <a:lumOff val="80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45720" bIns="4572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IE</a:t>
              </a: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4K</a:t>
              </a: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w/ IOx</a:t>
              </a:r>
            </a:p>
          </p:txBody>
        </p:sp>
        <p:sp>
          <p:nvSpPr>
            <p:cNvPr id="231" name="Rounded Rectangle 230"/>
            <p:cNvSpPr>
              <a:spLocks/>
            </p:cNvSpPr>
            <p:nvPr/>
          </p:nvSpPr>
          <p:spPr>
            <a:xfrm>
              <a:off x="4114800" y="3036444"/>
              <a:ext cx="548640" cy="548640"/>
            </a:xfrm>
            <a:prstGeom prst="roundRect">
              <a:avLst>
                <a:gd name="adj" fmla="val 2668"/>
              </a:avLst>
            </a:prstGeom>
            <a:solidFill>
              <a:srgbClr val="FFFFFF">
                <a:lumMod val="6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Rectangle 231"/>
            <p:cNvSpPr>
              <a:spLocks noChangeAspect="1"/>
            </p:cNvSpPr>
            <p:nvPr/>
          </p:nvSpPr>
          <p:spPr>
            <a:xfrm>
              <a:off x="4179190" y="3308744"/>
              <a:ext cx="79802" cy="106403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shade val="30000"/>
                    <a:satMod val="115000"/>
                  </a:srgbClr>
                </a:gs>
                <a:gs pos="50000">
                  <a:srgbClr val="676767">
                    <a:shade val="67500"/>
                    <a:satMod val="115000"/>
                  </a:srgbClr>
                </a:gs>
                <a:gs pos="100000">
                  <a:srgbClr val="67676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Rectangle 232"/>
            <p:cNvSpPr>
              <a:spLocks noChangeAspect="1"/>
            </p:cNvSpPr>
            <p:nvPr/>
          </p:nvSpPr>
          <p:spPr>
            <a:xfrm>
              <a:off x="4179190" y="3428447"/>
              <a:ext cx="79802" cy="106403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shade val="30000"/>
                    <a:satMod val="115000"/>
                  </a:srgbClr>
                </a:gs>
                <a:gs pos="50000">
                  <a:srgbClr val="676767">
                    <a:shade val="67500"/>
                    <a:satMod val="115000"/>
                  </a:srgbClr>
                </a:gs>
                <a:gs pos="100000">
                  <a:srgbClr val="67676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Rectangle 233"/>
            <p:cNvSpPr>
              <a:spLocks noChangeAspect="1"/>
            </p:cNvSpPr>
            <p:nvPr/>
          </p:nvSpPr>
          <p:spPr>
            <a:xfrm>
              <a:off x="4179190" y="3073022"/>
              <a:ext cx="79802" cy="106403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shade val="30000"/>
                    <a:satMod val="115000"/>
                  </a:srgbClr>
                </a:gs>
                <a:gs pos="50000">
                  <a:srgbClr val="676767">
                    <a:shade val="67500"/>
                    <a:satMod val="115000"/>
                  </a:srgbClr>
                </a:gs>
                <a:gs pos="100000">
                  <a:srgbClr val="67676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Rectangle 234"/>
            <p:cNvSpPr>
              <a:spLocks noChangeAspect="1"/>
            </p:cNvSpPr>
            <p:nvPr/>
          </p:nvSpPr>
          <p:spPr>
            <a:xfrm>
              <a:off x="4179190" y="3192725"/>
              <a:ext cx="79802" cy="106403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shade val="30000"/>
                    <a:satMod val="115000"/>
                  </a:srgbClr>
                </a:gs>
                <a:gs pos="50000">
                  <a:srgbClr val="676767">
                    <a:shade val="67500"/>
                    <a:satMod val="115000"/>
                  </a:srgbClr>
                </a:gs>
                <a:gs pos="100000">
                  <a:srgbClr val="67676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Rectangle 235"/>
            <p:cNvSpPr>
              <a:spLocks noChangeAspect="1"/>
            </p:cNvSpPr>
            <p:nvPr/>
          </p:nvSpPr>
          <p:spPr>
            <a:xfrm>
              <a:off x="4141816" y="3073022"/>
              <a:ext cx="21281" cy="457200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Rectangle 236"/>
            <p:cNvSpPr>
              <a:spLocks noChangeAspect="1"/>
            </p:cNvSpPr>
            <p:nvPr/>
          </p:nvSpPr>
          <p:spPr>
            <a:xfrm>
              <a:off x="4590001" y="3052174"/>
              <a:ext cx="21668" cy="512064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Rectangle 237"/>
            <p:cNvSpPr>
              <a:spLocks noChangeAspect="1"/>
            </p:cNvSpPr>
            <p:nvPr/>
          </p:nvSpPr>
          <p:spPr>
            <a:xfrm>
              <a:off x="4357100" y="3052174"/>
              <a:ext cx="234669" cy="512064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lumMod val="5000"/>
                    <a:lumOff val="95000"/>
                  </a:srgbClr>
                </a:gs>
                <a:gs pos="74000">
                  <a:srgbClr val="676767">
                    <a:lumMod val="45000"/>
                    <a:lumOff val="55000"/>
                  </a:srgbClr>
                </a:gs>
                <a:gs pos="83000">
                  <a:srgbClr val="676767">
                    <a:lumMod val="45000"/>
                    <a:lumOff val="55000"/>
                  </a:srgbClr>
                </a:gs>
                <a:gs pos="100000">
                  <a:srgbClr val="676767">
                    <a:lumMod val="30000"/>
                    <a:lumOff val="7000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Freeform 238"/>
            <p:cNvSpPr>
              <a:spLocks noChangeAspect="1"/>
            </p:cNvSpPr>
            <p:nvPr/>
          </p:nvSpPr>
          <p:spPr>
            <a:xfrm rot="5400000">
              <a:off x="4358707" y="3315736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Freeform 239"/>
            <p:cNvSpPr>
              <a:spLocks noChangeAspect="1"/>
            </p:cNvSpPr>
            <p:nvPr/>
          </p:nvSpPr>
          <p:spPr>
            <a:xfrm rot="5400000">
              <a:off x="4358707" y="3443110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Freeform 240"/>
            <p:cNvSpPr>
              <a:spLocks noChangeAspect="1"/>
            </p:cNvSpPr>
            <p:nvPr/>
          </p:nvSpPr>
          <p:spPr>
            <a:xfrm rot="16200000">
              <a:off x="4474525" y="3315736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Freeform 241"/>
            <p:cNvSpPr>
              <a:spLocks noChangeAspect="1"/>
            </p:cNvSpPr>
            <p:nvPr/>
          </p:nvSpPr>
          <p:spPr>
            <a:xfrm rot="16200000">
              <a:off x="4474525" y="3443110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Freeform 242"/>
            <p:cNvSpPr>
              <a:spLocks noChangeAspect="1"/>
            </p:cNvSpPr>
            <p:nvPr/>
          </p:nvSpPr>
          <p:spPr>
            <a:xfrm rot="5400000">
              <a:off x="4358707" y="3066599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Freeform 243"/>
            <p:cNvSpPr>
              <a:spLocks noChangeAspect="1"/>
            </p:cNvSpPr>
            <p:nvPr/>
          </p:nvSpPr>
          <p:spPr>
            <a:xfrm rot="5400000">
              <a:off x="4358707" y="3193973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Freeform 244"/>
            <p:cNvSpPr>
              <a:spLocks noChangeAspect="1"/>
            </p:cNvSpPr>
            <p:nvPr/>
          </p:nvSpPr>
          <p:spPr>
            <a:xfrm rot="16200000">
              <a:off x="4474525" y="3066599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Freeform 245"/>
            <p:cNvSpPr>
              <a:spLocks noChangeAspect="1"/>
            </p:cNvSpPr>
            <p:nvPr/>
          </p:nvSpPr>
          <p:spPr>
            <a:xfrm rot="16200000">
              <a:off x="4474525" y="3193973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Freeform 246"/>
            <p:cNvSpPr>
              <a:spLocks/>
            </p:cNvSpPr>
            <p:nvPr/>
          </p:nvSpPr>
          <p:spPr>
            <a:xfrm>
              <a:off x="4114800" y="2503270"/>
              <a:ext cx="548641" cy="514250"/>
            </a:xfrm>
            <a:custGeom>
              <a:avLst/>
              <a:gdLst>
                <a:gd name="connsiteX0" fmla="*/ 6101 w 548641"/>
                <a:gd name="connsiteY0" fmla="*/ 0 h 514250"/>
                <a:gd name="connsiteX1" fmla="*/ 222572 w 548641"/>
                <a:gd name="connsiteY1" fmla="*/ 0 h 514250"/>
                <a:gd name="connsiteX2" fmla="*/ 228673 w 548641"/>
                <a:gd name="connsiteY2" fmla="*/ 6101 h 514250"/>
                <a:gd name="connsiteX3" fmla="*/ 228673 w 548641"/>
                <a:gd name="connsiteY3" fmla="*/ 149956 h 514250"/>
                <a:gd name="connsiteX4" fmla="*/ 538922 w 548641"/>
                <a:gd name="connsiteY4" fmla="*/ 149956 h 514250"/>
                <a:gd name="connsiteX5" fmla="*/ 548641 w 548641"/>
                <a:gd name="connsiteY5" fmla="*/ 159675 h 514250"/>
                <a:gd name="connsiteX6" fmla="*/ 548641 w 548641"/>
                <a:gd name="connsiteY6" fmla="*/ 504530 h 514250"/>
                <a:gd name="connsiteX7" fmla="*/ 538922 w 548641"/>
                <a:gd name="connsiteY7" fmla="*/ 514249 h 514250"/>
                <a:gd name="connsiteX8" fmla="*/ 222573 w 548641"/>
                <a:gd name="connsiteY8" fmla="*/ 514249 h 514250"/>
                <a:gd name="connsiteX9" fmla="*/ 222572 w 548641"/>
                <a:gd name="connsiteY9" fmla="*/ 514250 h 514250"/>
                <a:gd name="connsiteX10" fmla="*/ 6101 w 548641"/>
                <a:gd name="connsiteY10" fmla="*/ 514250 h 514250"/>
                <a:gd name="connsiteX11" fmla="*/ 0 w 548641"/>
                <a:gd name="connsiteY11" fmla="*/ 508149 h 514250"/>
                <a:gd name="connsiteX12" fmla="*/ 0 w 548641"/>
                <a:gd name="connsiteY12" fmla="*/ 6101 h 514250"/>
                <a:gd name="connsiteX13" fmla="*/ 6101 w 548641"/>
                <a:gd name="connsiteY13" fmla="*/ 0 h 514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8641" h="514250">
                  <a:moveTo>
                    <a:pt x="6101" y="0"/>
                  </a:moveTo>
                  <a:lnTo>
                    <a:pt x="222572" y="0"/>
                  </a:lnTo>
                  <a:cubicBezTo>
                    <a:pt x="225941" y="0"/>
                    <a:pt x="228673" y="2732"/>
                    <a:pt x="228673" y="6101"/>
                  </a:cubicBezTo>
                  <a:lnTo>
                    <a:pt x="228673" y="149956"/>
                  </a:lnTo>
                  <a:lnTo>
                    <a:pt x="538922" y="149956"/>
                  </a:lnTo>
                  <a:cubicBezTo>
                    <a:pt x="544290" y="149956"/>
                    <a:pt x="548641" y="154307"/>
                    <a:pt x="548641" y="159675"/>
                  </a:cubicBezTo>
                  <a:lnTo>
                    <a:pt x="548641" y="504530"/>
                  </a:lnTo>
                  <a:cubicBezTo>
                    <a:pt x="548641" y="509898"/>
                    <a:pt x="544290" y="514249"/>
                    <a:pt x="538922" y="514249"/>
                  </a:cubicBezTo>
                  <a:lnTo>
                    <a:pt x="222573" y="514249"/>
                  </a:lnTo>
                  <a:lnTo>
                    <a:pt x="222572" y="514250"/>
                  </a:lnTo>
                  <a:lnTo>
                    <a:pt x="6101" y="514250"/>
                  </a:lnTo>
                  <a:cubicBezTo>
                    <a:pt x="2732" y="514250"/>
                    <a:pt x="0" y="511518"/>
                    <a:pt x="0" y="508149"/>
                  </a:cubicBezTo>
                  <a:lnTo>
                    <a:pt x="0" y="6101"/>
                  </a:lnTo>
                  <a:cubicBezTo>
                    <a:pt x="0" y="2732"/>
                    <a:pt x="2732" y="0"/>
                    <a:pt x="6101" y="0"/>
                  </a:cubicBezTo>
                  <a:close/>
                </a:path>
              </a:pathLst>
            </a:custGeom>
            <a:solidFill>
              <a:srgbClr val="FFFFFF">
                <a:lumMod val="6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Rectangle 247"/>
            <p:cNvSpPr>
              <a:spLocks noChangeAspect="1"/>
            </p:cNvSpPr>
            <p:nvPr/>
          </p:nvSpPr>
          <p:spPr>
            <a:xfrm>
              <a:off x="4179190" y="2769246"/>
              <a:ext cx="79802" cy="106403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shade val="30000"/>
                    <a:satMod val="115000"/>
                  </a:srgbClr>
                </a:gs>
                <a:gs pos="50000">
                  <a:srgbClr val="676767">
                    <a:shade val="67500"/>
                    <a:satMod val="115000"/>
                  </a:srgbClr>
                </a:gs>
                <a:gs pos="100000">
                  <a:srgbClr val="67676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Rectangle 248"/>
            <p:cNvSpPr>
              <a:spLocks noChangeAspect="1"/>
            </p:cNvSpPr>
            <p:nvPr/>
          </p:nvSpPr>
          <p:spPr>
            <a:xfrm>
              <a:off x="4179190" y="2888949"/>
              <a:ext cx="79802" cy="106403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shade val="30000"/>
                    <a:satMod val="115000"/>
                  </a:srgbClr>
                </a:gs>
                <a:gs pos="50000">
                  <a:srgbClr val="676767">
                    <a:shade val="67500"/>
                    <a:satMod val="115000"/>
                  </a:srgbClr>
                </a:gs>
                <a:gs pos="100000">
                  <a:srgbClr val="67676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Rectangle 249"/>
            <p:cNvSpPr>
              <a:spLocks noChangeAspect="1"/>
            </p:cNvSpPr>
            <p:nvPr/>
          </p:nvSpPr>
          <p:spPr>
            <a:xfrm>
              <a:off x="4179190" y="2533524"/>
              <a:ext cx="79802" cy="106403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shade val="30000"/>
                    <a:satMod val="115000"/>
                  </a:srgbClr>
                </a:gs>
                <a:gs pos="50000">
                  <a:srgbClr val="676767">
                    <a:shade val="67500"/>
                    <a:satMod val="115000"/>
                  </a:srgbClr>
                </a:gs>
                <a:gs pos="100000">
                  <a:srgbClr val="67676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Rectangle 250"/>
            <p:cNvSpPr>
              <a:spLocks noChangeAspect="1"/>
            </p:cNvSpPr>
            <p:nvPr/>
          </p:nvSpPr>
          <p:spPr>
            <a:xfrm>
              <a:off x="4179190" y="2653227"/>
              <a:ext cx="79802" cy="106403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shade val="30000"/>
                    <a:satMod val="115000"/>
                  </a:srgbClr>
                </a:gs>
                <a:gs pos="50000">
                  <a:srgbClr val="676767">
                    <a:shade val="67500"/>
                    <a:satMod val="115000"/>
                  </a:srgbClr>
                </a:gs>
                <a:gs pos="100000">
                  <a:srgbClr val="67676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Rectangle 251"/>
            <p:cNvSpPr>
              <a:spLocks noChangeAspect="1"/>
            </p:cNvSpPr>
            <p:nvPr/>
          </p:nvSpPr>
          <p:spPr>
            <a:xfrm>
              <a:off x="4141816" y="2533524"/>
              <a:ext cx="21281" cy="457200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Rectangle 252"/>
            <p:cNvSpPr>
              <a:spLocks noChangeAspect="1"/>
            </p:cNvSpPr>
            <p:nvPr/>
          </p:nvSpPr>
          <p:spPr>
            <a:xfrm>
              <a:off x="4592500" y="2688926"/>
              <a:ext cx="21281" cy="256032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Rectangle 253"/>
            <p:cNvSpPr>
              <a:spLocks noChangeAspect="1"/>
            </p:cNvSpPr>
            <p:nvPr/>
          </p:nvSpPr>
          <p:spPr>
            <a:xfrm>
              <a:off x="4360357" y="2688926"/>
              <a:ext cx="228600" cy="256032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lumMod val="5000"/>
                    <a:lumOff val="95000"/>
                  </a:srgbClr>
                </a:gs>
                <a:gs pos="74000">
                  <a:srgbClr val="676767">
                    <a:lumMod val="45000"/>
                    <a:lumOff val="55000"/>
                  </a:srgbClr>
                </a:gs>
                <a:gs pos="83000">
                  <a:srgbClr val="676767">
                    <a:lumMod val="45000"/>
                    <a:lumOff val="55000"/>
                  </a:srgbClr>
                </a:gs>
                <a:gs pos="100000">
                  <a:srgbClr val="676767">
                    <a:lumMod val="30000"/>
                    <a:lumOff val="7000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Freeform 254"/>
            <p:cNvSpPr>
              <a:spLocks noChangeAspect="1"/>
            </p:cNvSpPr>
            <p:nvPr/>
          </p:nvSpPr>
          <p:spPr>
            <a:xfrm rot="5400000">
              <a:off x="4358707" y="2706682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Freeform 255"/>
            <p:cNvSpPr>
              <a:spLocks noChangeAspect="1"/>
            </p:cNvSpPr>
            <p:nvPr/>
          </p:nvSpPr>
          <p:spPr>
            <a:xfrm rot="5400000">
              <a:off x="4358707" y="2834056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Freeform 256"/>
            <p:cNvSpPr>
              <a:spLocks noChangeAspect="1"/>
            </p:cNvSpPr>
            <p:nvPr/>
          </p:nvSpPr>
          <p:spPr>
            <a:xfrm rot="16200000">
              <a:off x="4474525" y="2706682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Freeform 257"/>
            <p:cNvSpPr>
              <a:spLocks noChangeAspect="1"/>
            </p:cNvSpPr>
            <p:nvPr/>
          </p:nvSpPr>
          <p:spPr>
            <a:xfrm rot="16200000">
              <a:off x="4474525" y="2834056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9" name="Rectangle 258"/>
          <p:cNvSpPr/>
          <p:nvPr/>
        </p:nvSpPr>
        <p:spPr>
          <a:xfrm>
            <a:off x="1866182" y="2713261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sp>
        <p:nvSpPr>
          <p:cNvPr id="260" name="Up Arrow 259"/>
          <p:cNvSpPr/>
          <p:nvPr/>
        </p:nvSpPr>
        <p:spPr>
          <a:xfrm rot="19800000">
            <a:off x="2258303" y="2840200"/>
            <a:ext cx="163194" cy="731520"/>
          </a:xfrm>
          <a:prstGeom prst="up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61" name="Group 260"/>
          <p:cNvGrpSpPr/>
          <p:nvPr/>
        </p:nvGrpSpPr>
        <p:grpSpPr>
          <a:xfrm>
            <a:off x="1983807" y="3357436"/>
            <a:ext cx="704742" cy="290652"/>
            <a:chOff x="2705250" y="3875700"/>
            <a:chExt cx="704742" cy="290652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grpSp>
          <p:nvGrpSpPr>
            <p:cNvPr id="262" name="Group 261"/>
            <p:cNvGrpSpPr/>
            <p:nvPr/>
          </p:nvGrpSpPr>
          <p:grpSpPr>
            <a:xfrm>
              <a:off x="2784174" y="3875700"/>
              <a:ext cx="625818" cy="283983"/>
              <a:chOff x="3108959" y="1154433"/>
              <a:chExt cx="2015084" cy="914403"/>
            </a:xfrm>
            <a:effectLst/>
          </p:grpSpPr>
          <p:sp>
            <p:nvSpPr>
              <p:cNvPr id="264" name="Rounded Rectangle 263"/>
              <p:cNvSpPr/>
              <p:nvPr/>
            </p:nvSpPr>
            <p:spPr>
              <a:xfrm>
                <a:off x="3108959" y="1154435"/>
                <a:ext cx="2011680" cy="914400"/>
              </a:xfrm>
              <a:prstGeom prst="roundRect">
                <a:avLst>
                  <a:gd name="adj" fmla="val 3623"/>
                </a:avLst>
              </a:prstGeom>
              <a:gradFill rotWithShape="1">
                <a:gsLst>
                  <a:gs pos="0">
                    <a:srgbClr val="676767">
                      <a:tint val="50000"/>
                      <a:satMod val="300000"/>
                    </a:srgbClr>
                  </a:gs>
                  <a:gs pos="35000">
                    <a:srgbClr val="676767">
                      <a:tint val="37000"/>
                      <a:satMod val="300000"/>
                    </a:srgbClr>
                  </a:gs>
                  <a:gs pos="100000">
                    <a:srgbClr val="676767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676767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5" name="Round Same Side Corner Rectangle 264"/>
              <p:cNvSpPr/>
              <p:nvPr/>
            </p:nvSpPr>
            <p:spPr>
              <a:xfrm>
                <a:off x="3108959" y="1154435"/>
                <a:ext cx="2011680" cy="274320"/>
              </a:xfrm>
              <a:prstGeom prst="round2SameRect">
                <a:avLst/>
              </a:prstGeom>
              <a:gradFill rotWithShape="1">
                <a:gsLst>
                  <a:gs pos="0">
                    <a:srgbClr val="676767">
                      <a:shade val="51000"/>
                      <a:satMod val="130000"/>
                    </a:srgbClr>
                  </a:gs>
                  <a:gs pos="80000">
                    <a:srgbClr val="676767">
                      <a:shade val="93000"/>
                      <a:satMod val="130000"/>
                    </a:srgbClr>
                  </a:gs>
                  <a:gs pos="100000">
                    <a:srgbClr val="676767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676767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6" name="Group 265"/>
              <p:cNvGrpSpPr/>
              <p:nvPr/>
            </p:nvGrpSpPr>
            <p:grpSpPr>
              <a:xfrm>
                <a:off x="5025979" y="1154434"/>
                <a:ext cx="47867" cy="914400"/>
                <a:chOff x="3649545" y="1154436"/>
                <a:chExt cx="47867" cy="914400"/>
              </a:xfrm>
            </p:grpSpPr>
            <p:sp>
              <p:nvSpPr>
                <p:cNvPr id="352" name="Rectangle 351"/>
                <p:cNvSpPr/>
                <p:nvPr/>
              </p:nvSpPr>
              <p:spPr>
                <a:xfrm>
                  <a:off x="3651692" y="1428755"/>
                  <a:ext cx="45720" cy="640080"/>
                </a:xfrm>
                <a:prstGeom prst="rect">
                  <a:avLst/>
                </a:prstGeom>
                <a:solidFill>
                  <a:srgbClr val="FFFFFF">
                    <a:lumMod val="9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53" name="Rectangle 352"/>
                <p:cNvSpPr/>
                <p:nvPr/>
              </p:nvSpPr>
              <p:spPr>
                <a:xfrm>
                  <a:off x="3649545" y="1160354"/>
                  <a:ext cx="45720" cy="274320"/>
                </a:xfrm>
                <a:prstGeom prst="rect">
                  <a:avLst/>
                </a:prstGeom>
                <a:solidFill>
                  <a:srgbClr val="676767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354" name="Straight Connector 353"/>
                <p:cNvCxnSpPr/>
                <p:nvPr/>
              </p:nvCxnSpPr>
              <p:spPr>
                <a:xfrm flipV="1">
                  <a:off x="3672405" y="1154436"/>
                  <a:ext cx="0" cy="91440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676767">
                      <a:lumMod val="75000"/>
                    </a:srgbClr>
                  </a:solidFill>
                  <a:prstDash val="solid"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p:spPr>
            </p:cxnSp>
          </p:grpSp>
          <p:sp>
            <p:nvSpPr>
              <p:cNvPr id="267" name="Rounded Rectangle 266"/>
              <p:cNvSpPr/>
              <p:nvPr/>
            </p:nvSpPr>
            <p:spPr>
              <a:xfrm>
                <a:off x="5060035" y="1154433"/>
                <a:ext cx="64008" cy="914400"/>
              </a:xfrm>
              <a:prstGeom prst="roundRect">
                <a:avLst>
                  <a:gd name="adj" fmla="val 24203"/>
                </a:avLst>
              </a:prstGeom>
              <a:gradFill rotWithShape="1">
                <a:gsLst>
                  <a:gs pos="0">
                    <a:srgbClr val="676767">
                      <a:shade val="51000"/>
                      <a:satMod val="130000"/>
                    </a:srgbClr>
                  </a:gs>
                  <a:gs pos="80000">
                    <a:srgbClr val="676767">
                      <a:shade val="93000"/>
                      <a:satMod val="130000"/>
                    </a:srgbClr>
                  </a:gs>
                  <a:gs pos="100000">
                    <a:srgbClr val="676767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676767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8" name="Rectangle 267"/>
              <p:cNvSpPr/>
              <p:nvPr/>
            </p:nvSpPr>
            <p:spPr>
              <a:xfrm>
                <a:off x="3566171" y="1200165"/>
                <a:ext cx="45720" cy="27432"/>
              </a:xfrm>
              <a:prstGeom prst="rect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9" name="Group 268"/>
              <p:cNvGrpSpPr>
                <a:grpSpLocks/>
              </p:cNvGrpSpPr>
              <p:nvPr/>
            </p:nvGrpSpPr>
            <p:grpSpPr>
              <a:xfrm>
                <a:off x="4272861" y="1194498"/>
                <a:ext cx="182880" cy="182880"/>
                <a:chOff x="3931920" y="546329"/>
                <a:chExt cx="871944" cy="505230"/>
              </a:xfrm>
            </p:grpSpPr>
            <p:sp>
              <p:nvSpPr>
                <p:cNvPr id="336" name="Rectangle 335"/>
                <p:cNvSpPr/>
                <p:nvPr/>
              </p:nvSpPr>
              <p:spPr>
                <a:xfrm>
                  <a:off x="3931920" y="546331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37" name="Rectangle 336"/>
                <p:cNvSpPr/>
                <p:nvPr/>
              </p:nvSpPr>
              <p:spPr>
                <a:xfrm>
                  <a:off x="4160520" y="546331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38" name="Rectangle 337"/>
                <p:cNvSpPr/>
                <p:nvPr/>
              </p:nvSpPr>
              <p:spPr>
                <a:xfrm>
                  <a:off x="4389120" y="54633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39" name="Rectangle 338"/>
                <p:cNvSpPr/>
                <p:nvPr/>
              </p:nvSpPr>
              <p:spPr>
                <a:xfrm>
                  <a:off x="4617720" y="54632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40" name="Rectangle 339"/>
                <p:cNvSpPr/>
                <p:nvPr/>
              </p:nvSpPr>
              <p:spPr>
                <a:xfrm>
                  <a:off x="39351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41" name="Rectangle 340"/>
                <p:cNvSpPr/>
                <p:nvPr/>
              </p:nvSpPr>
              <p:spPr>
                <a:xfrm>
                  <a:off x="41637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42" name="Rectangle 341"/>
                <p:cNvSpPr/>
                <p:nvPr/>
              </p:nvSpPr>
              <p:spPr>
                <a:xfrm>
                  <a:off x="43923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43" name="Rectangle 342"/>
                <p:cNvSpPr/>
                <p:nvPr/>
              </p:nvSpPr>
              <p:spPr>
                <a:xfrm>
                  <a:off x="46209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44" name="Rectangle 343"/>
                <p:cNvSpPr/>
                <p:nvPr/>
              </p:nvSpPr>
              <p:spPr>
                <a:xfrm>
                  <a:off x="3931920" y="82526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45" name="Rectangle 344"/>
                <p:cNvSpPr/>
                <p:nvPr/>
              </p:nvSpPr>
              <p:spPr>
                <a:xfrm>
                  <a:off x="4160520" y="82526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46" name="Rectangle 345"/>
                <p:cNvSpPr/>
                <p:nvPr/>
              </p:nvSpPr>
              <p:spPr>
                <a:xfrm>
                  <a:off x="4389120" y="825268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47" name="Rectangle 346"/>
                <p:cNvSpPr/>
                <p:nvPr/>
              </p:nvSpPr>
              <p:spPr>
                <a:xfrm>
                  <a:off x="4617720" y="825267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48" name="Rectangle 347"/>
                <p:cNvSpPr/>
                <p:nvPr/>
              </p:nvSpPr>
              <p:spPr>
                <a:xfrm>
                  <a:off x="39351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49" name="Rectangle 348"/>
                <p:cNvSpPr/>
                <p:nvPr/>
              </p:nvSpPr>
              <p:spPr>
                <a:xfrm>
                  <a:off x="41637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50" name="Rectangle 349"/>
                <p:cNvSpPr/>
                <p:nvPr/>
              </p:nvSpPr>
              <p:spPr>
                <a:xfrm>
                  <a:off x="43923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51" name="Rectangle 350"/>
                <p:cNvSpPr/>
                <p:nvPr/>
              </p:nvSpPr>
              <p:spPr>
                <a:xfrm>
                  <a:off x="46209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0" name="Freeform 269"/>
              <p:cNvSpPr>
                <a:spLocks noChangeAspect="1"/>
              </p:cNvSpPr>
              <p:nvPr/>
            </p:nvSpPr>
            <p:spPr>
              <a:xfrm rot="10800000" flipV="1">
                <a:off x="3759133" y="1881058"/>
                <a:ext cx="109728" cy="91440"/>
              </a:xfrm>
              <a:custGeom>
                <a:avLst/>
                <a:gdLst>
                  <a:gd name="connsiteX0" fmla="*/ 0 w 341802"/>
                  <a:gd name="connsiteY0" fmla="*/ 0 h 257288"/>
                  <a:gd name="connsiteX1" fmla="*/ 341802 w 341802"/>
                  <a:gd name="connsiteY1" fmla="*/ 0 h 257288"/>
                  <a:gd name="connsiteX2" fmla="*/ 341802 w 341802"/>
                  <a:gd name="connsiteY2" fmla="*/ 201905 h 257288"/>
                  <a:gd name="connsiteX3" fmla="*/ 252261 w 341802"/>
                  <a:gd name="connsiteY3" fmla="*/ 201905 h 257288"/>
                  <a:gd name="connsiteX4" fmla="*/ 252261 w 341802"/>
                  <a:gd name="connsiteY4" fmla="*/ 257288 h 257288"/>
                  <a:gd name="connsiteX5" fmla="*/ 89306 w 341802"/>
                  <a:gd name="connsiteY5" fmla="*/ 257288 h 257288"/>
                  <a:gd name="connsiteX6" fmla="*/ 89306 w 341802"/>
                  <a:gd name="connsiteY6" fmla="*/ 201905 h 257288"/>
                  <a:gd name="connsiteX7" fmla="*/ 0 w 341802"/>
                  <a:gd name="connsiteY7" fmla="*/ 201905 h 257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1802" h="257288">
                    <a:moveTo>
                      <a:pt x="0" y="0"/>
                    </a:moveTo>
                    <a:lnTo>
                      <a:pt x="341802" y="0"/>
                    </a:lnTo>
                    <a:lnTo>
                      <a:pt x="341802" y="201905"/>
                    </a:lnTo>
                    <a:lnTo>
                      <a:pt x="252261" y="201905"/>
                    </a:lnTo>
                    <a:lnTo>
                      <a:pt x="252261" y="257288"/>
                    </a:lnTo>
                    <a:lnTo>
                      <a:pt x="89306" y="257288"/>
                    </a:lnTo>
                    <a:lnTo>
                      <a:pt x="89306" y="201905"/>
                    </a:lnTo>
                    <a:lnTo>
                      <a:pt x="0" y="20190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lumMod val="50000"/>
                      <a:shade val="30000"/>
                      <a:satMod val="115000"/>
                    </a:srgbClr>
                  </a:gs>
                  <a:gs pos="50000">
                    <a:srgbClr val="FFFFFF">
                      <a:lumMod val="50000"/>
                      <a:shade val="67500"/>
                      <a:satMod val="115000"/>
                    </a:srgbClr>
                  </a:gs>
                  <a:gs pos="100000">
                    <a:srgbClr val="FFFFFF">
                      <a:lumMod val="50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FFFFFF"/>
                </a:solidFill>
                <a:prstDash val="solid"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1" name="Rectangle 270"/>
              <p:cNvSpPr/>
              <p:nvPr/>
            </p:nvSpPr>
            <p:spPr>
              <a:xfrm>
                <a:off x="3863801" y="1194498"/>
                <a:ext cx="38357" cy="3309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2" name="Rectangle 271"/>
              <p:cNvSpPr/>
              <p:nvPr/>
            </p:nvSpPr>
            <p:spPr>
              <a:xfrm>
                <a:off x="3864486" y="1244982"/>
                <a:ext cx="38357" cy="3309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3" name="Rectangle 272"/>
              <p:cNvSpPr/>
              <p:nvPr/>
            </p:nvSpPr>
            <p:spPr>
              <a:xfrm>
                <a:off x="4133979" y="1194499"/>
                <a:ext cx="38357" cy="3309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4" name="Rectangle 273"/>
              <p:cNvSpPr/>
              <p:nvPr/>
            </p:nvSpPr>
            <p:spPr>
              <a:xfrm>
                <a:off x="4134664" y="1244984"/>
                <a:ext cx="38357" cy="3309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5" name="Rectangle 274"/>
              <p:cNvSpPr/>
              <p:nvPr/>
            </p:nvSpPr>
            <p:spPr>
              <a:xfrm>
                <a:off x="4133979" y="1295467"/>
                <a:ext cx="38357" cy="33099"/>
              </a:xfrm>
              <a:prstGeom prst="rect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276" name="Straight Connector 275"/>
              <p:cNvCxnSpPr/>
              <p:nvPr/>
            </p:nvCxnSpPr>
            <p:spPr>
              <a:xfrm flipV="1">
                <a:off x="3108959" y="1504338"/>
                <a:ext cx="1920240" cy="2"/>
              </a:xfrm>
              <a:prstGeom prst="line">
                <a:avLst/>
              </a:prstGeom>
              <a:noFill/>
              <a:ln w="9525" cap="flat" cmpd="sng" algn="ctr">
                <a:solidFill>
                  <a:srgbClr val="FFFFFF">
                    <a:lumMod val="95000"/>
                  </a:srgbClr>
                </a:solidFill>
                <a:prstDash val="solid"/>
              </a:ln>
              <a:effectLst/>
            </p:spPr>
          </p:cxnSp>
          <p:cxnSp>
            <p:nvCxnSpPr>
              <p:cNvPr id="277" name="Straight Connector 276"/>
              <p:cNvCxnSpPr/>
              <p:nvPr/>
            </p:nvCxnSpPr>
            <p:spPr>
              <a:xfrm flipV="1">
                <a:off x="3108959" y="1667308"/>
                <a:ext cx="1920240" cy="2"/>
              </a:xfrm>
              <a:prstGeom prst="line">
                <a:avLst/>
              </a:prstGeom>
              <a:noFill/>
              <a:ln w="9525" cap="flat" cmpd="sng" algn="ctr">
                <a:solidFill>
                  <a:srgbClr val="FFFFFF">
                    <a:lumMod val="95000"/>
                  </a:srgbClr>
                </a:solidFill>
                <a:prstDash val="solid"/>
              </a:ln>
              <a:effectLst/>
            </p:spPr>
          </p:cxnSp>
          <p:cxnSp>
            <p:nvCxnSpPr>
              <p:cNvPr id="278" name="Straight Connector 277"/>
              <p:cNvCxnSpPr/>
              <p:nvPr/>
            </p:nvCxnSpPr>
            <p:spPr>
              <a:xfrm flipV="1">
                <a:off x="3108959" y="1585823"/>
                <a:ext cx="1920240" cy="2"/>
              </a:xfrm>
              <a:prstGeom prst="line">
                <a:avLst/>
              </a:prstGeom>
              <a:noFill/>
              <a:ln w="9525" cap="flat" cmpd="sng" algn="ctr">
                <a:solidFill>
                  <a:srgbClr val="FFFFFF">
                    <a:lumMod val="95000"/>
                  </a:srgbClr>
                </a:solidFill>
                <a:prstDash val="solid"/>
              </a:ln>
              <a:effectLst/>
            </p:spPr>
          </p:cxnSp>
          <p:cxnSp>
            <p:nvCxnSpPr>
              <p:cNvPr id="279" name="Straight Connector 278"/>
              <p:cNvCxnSpPr/>
              <p:nvPr/>
            </p:nvCxnSpPr>
            <p:spPr>
              <a:xfrm flipV="1">
                <a:off x="3108959" y="1748793"/>
                <a:ext cx="1920240" cy="2"/>
              </a:xfrm>
              <a:prstGeom prst="line">
                <a:avLst/>
              </a:prstGeom>
              <a:noFill/>
              <a:ln w="9525" cap="flat" cmpd="sng" algn="ctr">
                <a:solidFill>
                  <a:srgbClr val="FFFFFF">
                    <a:lumMod val="95000"/>
                  </a:srgbClr>
                </a:solidFill>
                <a:prstDash val="solid"/>
              </a:ln>
              <a:effectLst/>
            </p:spPr>
          </p:cxnSp>
          <p:grpSp>
            <p:nvGrpSpPr>
              <p:cNvPr id="280" name="Group 279"/>
              <p:cNvGrpSpPr/>
              <p:nvPr/>
            </p:nvGrpSpPr>
            <p:grpSpPr>
              <a:xfrm>
                <a:off x="3931920" y="1154436"/>
                <a:ext cx="47867" cy="914400"/>
                <a:chOff x="3649545" y="1154436"/>
                <a:chExt cx="47867" cy="914400"/>
              </a:xfrm>
            </p:grpSpPr>
            <p:sp>
              <p:nvSpPr>
                <p:cNvPr id="333" name="Rectangle 332"/>
                <p:cNvSpPr/>
                <p:nvPr/>
              </p:nvSpPr>
              <p:spPr>
                <a:xfrm>
                  <a:off x="3651692" y="1428755"/>
                  <a:ext cx="45720" cy="640080"/>
                </a:xfrm>
                <a:prstGeom prst="rect">
                  <a:avLst/>
                </a:prstGeom>
                <a:solidFill>
                  <a:srgbClr val="FFFFFF">
                    <a:lumMod val="9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34" name="Rectangle 333"/>
                <p:cNvSpPr/>
                <p:nvPr/>
              </p:nvSpPr>
              <p:spPr>
                <a:xfrm>
                  <a:off x="3649545" y="1160354"/>
                  <a:ext cx="45720" cy="274320"/>
                </a:xfrm>
                <a:prstGeom prst="rect">
                  <a:avLst/>
                </a:prstGeom>
                <a:solidFill>
                  <a:srgbClr val="676767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335" name="Straight Connector 334"/>
                <p:cNvCxnSpPr/>
                <p:nvPr/>
              </p:nvCxnSpPr>
              <p:spPr>
                <a:xfrm flipV="1">
                  <a:off x="3672405" y="1154436"/>
                  <a:ext cx="0" cy="91440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676767">
                      <a:lumMod val="75000"/>
                    </a:srgbClr>
                  </a:solidFill>
                  <a:prstDash val="solid"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p:spPr>
            </p:cxnSp>
          </p:grpSp>
          <p:grpSp>
            <p:nvGrpSpPr>
              <p:cNvPr id="281" name="Group 280"/>
              <p:cNvGrpSpPr/>
              <p:nvPr/>
            </p:nvGrpSpPr>
            <p:grpSpPr>
              <a:xfrm>
                <a:off x="4206240" y="1154436"/>
                <a:ext cx="47867" cy="914400"/>
                <a:chOff x="3649545" y="1154436"/>
                <a:chExt cx="47867" cy="914400"/>
              </a:xfrm>
            </p:grpSpPr>
            <p:sp>
              <p:nvSpPr>
                <p:cNvPr id="330" name="Rectangle 329"/>
                <p:cNvSpPr/>
                <p:nvPr/>
              </p:nvSpPr>
              <p:spPr>
                <a:xfrm>
                  <a:off x="3651692" y="1428755"/>
                  <a:ext cx="45720" cy="640080"/>
                </a:xfrm>
                <a:prstGeom prst="rect">
                  <a:avLst/>
                </a:prstGeom>
                <a:solidFill>
                  <a:srgbClr val="FFFFFF">
                    <a:lumMod val="9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31" name="Rectangle 330"/>
                <p:cNvSpPr/>
                <p:nvPr/>
              </p:nvSpPr>
              <p:spPr>
                <a:xfrm>
                  <a:off x="3649545" y="1160354"/>
                  <a:ext cx="45720" cy="274320"/>
                </a:xfrm>
                <a:prstGeom prst="rect">
                  <a:avLst/>
                </a:prstGeom>
                <a:solidFill>
                  <a:srgbClr val="676767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332" name="Straight Connector 331"/>
                <p:cNvCxnSpPr/>
                <p:nvPr/>
              </p:nvCxnSpPr>
              <p:spPr>
                <a:xfrm flipV="1">
                  <a:off x="3672405" y="1154436"/>
                  <a:ext cx="0" cy="91440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676767">
                      <a:lumMod val="75000"/>
                    </a:srgbClr>
                  </a:solidFill>
                  <a:prstDash val="solid"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p:spPr>
            </p:cxnSp>
          </p:grpSp>
          <p:grpSp>
            <p:nvGrpSpPr>
              <p:cNvPr id="282" name="Group 281"/>
              <p:cNvGrpSpPr/>
              <p:nvPr/>
            </p:nvGrpSpPr>
            <p:grpSpPr>
              <a:xfrm>
                <a:off x="4480560" y="1154436"/>
                <a:ext cx="47867" cy="914400"/>
                <a:chOff x="3649545" y="1154436"/>
                <a:chExt cx="47867" cy="914400"/>
              </a:xfrm>
            </p:grpSpPr>
            <p:sp>
              <p:nvSpPr>
                <p:cNvPr id="327" name="Rectangle 326"/>
                <p:cNvSpPr/>
                <p:nvPr/>
              </p:nvSpPr>
              <p:spPr>
                <a:xfrm>
                  <a:off x="3651692" y="1428755"/>
                  <a:ext cx="45720" cy="640080"/>
                </a:xfrm>
                <a:prstGeom prst="rect">
                  <a:avLst/>
                </a:prstGeom>
                <a:solidFill>
                  <a:srgbClr val="FFFFFF">
                    <a:lumMod val="9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28" name="Rectangle 327"/>
                <p:cNvSpPr/>
                <p:nvPr/>
              </p:nvSpPr>
              <p:spPr>
                <a:xfrm>
                  <a:off x="3649545" y="1160354"/>
                  <a:ext cx="45720" cy="274320"/>
                </a:xfrm>
                <a:prstGeom prst="rect">
                  <a:avLst/>
                </a:prstGeom>
                <a:solidFill>
                  <a:srgbClr val="676767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329" name="Straight Connector 328"/>
                <p:cNvCxnSpPr/>
                <p:nvPr/>
              </p:nvCxnSpPr>
              <p:spPr>
                <a:xfrm flipV="1">
                  <a:off x="3672405" y="1154436"/>
                  <a:ext cx="0" cy="91440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676767">
                      <a:lumMod val="75000"/>
                    </a:srgbClr>
                  </a:solidFill>
                  <a:prstDash val="solid"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p:spPr>
            </p:cxnSp>
          </p:grpSp>
          <p:grpSp>
            <p:nvGrpSpPr>
              <p:cNvPr id="283" name="Group 282"/>
              <p:cNvGrpSpPr/>
              <p:nvPr/>
            </p:nvGrpSpPr>
            <p:grpSpPr>
              <a:xfrm>
                <a:off x="4754880" y="1154435"/>
                <a:ext cx="47867" cy="914400"/>
                <a:chOff x="3649545" y="1154436"/>
                <a:chExt cx="47867" cy="914400"/>
              </a:xfrm>
            </p:grpSpPr>
            <p:sp>
              <p:nvSpPr>
                <p:cNvPr id="324" name="Rectangle 323"/>
                <p:cNvSpPr/>
                <p:nvPr/>
              </p:nvSpPr>
              <p:spPr>
                <a:xfrm>
                  <a:off x="3651692" y="1428755"/>
                  <a:ext cx="45720" cy="640080"/>
                </a:xfrm>
                <a:prstGeom prst="rect">
                  <a:avLst/>
                </a:prstGeom>
                <a:solidFill>
                  <a:srgbClr val="FFFFFF">
                    <a:lumMod val="9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25" name="Rectangle 324"/>
                <p:cNvSpPr/>
                <p:nvPr/>
              </p:nvSpPr>
              <p:spPr>
                <a:xfrm>
                  <a:off x="3649545" y="1160354"/>
                  <a:ext cx="45720" cy="274320"/>
                </a:xfrm>
                <a:prstGeom prst="rect">
                  <a:avLst/>
                </a:prstGeom>
                <a:solidFill>
                  <a:srgbClr val="676767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326" name="Straight Connector 325"/>
                <p:cNvCxnSpPr/>
                <p:nvPr/>
              </p:nvCxnSpPr>
              <p:spPr>
                <a:xfrm flipV="1">
                  <a:off x="3672405" y="1154436"/>
                  <a:ext cx="0" cy="91440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676767">
                      <a:lumMod val="75000"/>
                    </a:srgbClr>
                  </a:solidFill>
                  <a:prstDash val="solid"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p:spPr>
            </p:cxnSp>
          </p:grpSp>
          <p:grpSp>
            <p:nvGrpSpPr>
              <p:cNvPr id="284" name="Group 283"/>
              <p:cNvGrpSpPr/>
              <p:nvPr/>
            </p:nvGrpSpPr>
            <p:grpSpPr>
              <a:xfrm>
                <a:off x="3649545" y="1154436"/>
                <a:ext cx="47867" cy="914400"/>
                <a:chOff x="3649545" y="1154436"/>
                <a:chExt cx="47867" cy="914400"/>
              </a:xfrm>
            </p:grpSpPr>
            <p:sp>
              <p:nvSpPr>
                <p:cNvPr id="321" name="Rectangle 320"/>
                <p:cNvSpPr/>
                <p:nvPr/>
              </p:nvSpPr>
              <p:spPr>
                <a:xfrm>
                  <a:off x="3651692" y="1428755"/>
                  <a:ext cx="45720" cy="640080"/>
                </a:xfrm>
                <a:prstGeom prst="rect">
                  <a:avLst/>
                </a:prstGeom>
                <a:solidFill>
                  <a:srgbClr val="FFFFFF">
                    <a:lumMod val="9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22" name="Rectangle 321"/>
                <p:cNvSpPr/>
                <p:nvPr/>
              </p:nvSpPr>
              <p:spPr>
                <a:xfrm>
                  <a:off x="3649545" y="1160354"/>
                  <a:ext cx="45720" cy="274320"/>
                </a:xfrm>
                <a:prstGeom prst="rect">
                  <a:avLst/>
                </a:prstGeom>
                <a:solidFill>
                  <a:srgbClr val="676767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323" name="Straight Connector 322"/>
                <p:cNvCxnSpPr/>
                <p:nvPr/>
              </p:nvCxnSpPr>
              <p:spPr>
                <a:xfrm flipV="1">
                  <a:off x="3672405" y="1154436"/>
                  <a:ext cx="0" cy="91440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676767">
                      <a:lumMod val="75000"/>
                    </a:srgbClr>
                  </a:solidFill>
                  <a:prstDash val="solid"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p:spPr>
            </p:cxnSp>
          </p:grpSp>
          <p:sp>
            <p:nvSpPr>
              <p:cNvPr id="285" name="Oval 284"/>
              <p:cNvSpPr/>
              <p:nvPr/>
            </p:nvSpPr>
            <p:spPr>
              <a:xfrm>
                <a:off x="4029262" y="1531631"/>
                <a:ext cx="91440" cy="91440"/>
              </a:xfrm>
              <a:prstGeom prst="ellipse">
                <a:avLst/>
              </a:prstGeom>
              <a:solidFill>
                <a:srgbClr val="676767"/>
              </a:solidFill>
              <a:ln w="12700" cap="flat" cmpd="sng" algn="ctr">
                <a:solidFill>
                  <a:srgbClr val="676767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6" name="Rectangle 285"/>
              <p:cNvSpPr/>
              <p:nvPr/>
            </p:nvSpPr>
            <p:spPr>
              <a:xfrm>
                <a:off x="4064111" y="1542894"/>
                <a:ext cx="27432" cy="73152"/>
              </a:xfrm>
              <a:prstGeom prst="rect">
                <a:avLst/>
              </a:prstGeom>
              <a:solidFill>
                <a:srgbClr val="676767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87" name="Group 286"/>
              <p:cNvGrpSpPr>
                <a:grpSpLocks/>
              </p:cNvGrpSpPr>
              <p:nvPr/>
            </p:nvGrpSpPr>
            <p:grpSpPr>
              <a:xfrm>
                <a:off x="4549141" y="1194498"/>
                <a:ext cx="182880" cy="182880"/>
                <a:chOff x="3931920" y="546329"/>
                <a:chExt cx="871944" cy="505230"/>
              </a:xfrm>
            </p:grpSpPr>
            <p:sp>
              <p:nvSpPr>
                <p:cNvPr id="305" name="Rectangle 304"/>
                <p:cNvSpPr/>
                <p:nvPr/>
              </p:nvSpPr>
              <p:spPr>
                <a:xfrm>
                  <a:off x="3931920" y="546331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Rectangle 305"/>
                <p:cNvSpPr/>
                <p:nvPr/>
              </p:nvSpPr>
              <p:spPr>
                <a:xfrm>
                  <a:off x="4160520" y="546331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07" name="Rectangle 306"/>
                <p:cNvSpPr/>
                <p:nvPr/>
              </p:nvSpPr>
              <p:spPr>
                <a:xfrm>
                  <a:off x="4389120" y="54633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08" name="Rectangle 307"/>
                <p:cNvSpPr/>
                <p:nvPr/>
              </p:nvSpPr>
              <p:spPr>
                <a:xfrm>
                  <a:off x="4617720" y="54632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09" name="Rectangle 308"/>
                <p:cNvSpPr/>
                <p:nvPr/>
              </p:nvSpPr>
              <p:spPr>
                <a:xfrm>
                  <a:off x="39351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10" name="Rectangle 309"/>
                <p:cNvSpPr/>
                <p:nvPr/>
              </p:nvSpPr>
              <p:spPr>
                <a:xfrm>
                  <a:off x="41637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11" name="Rectangle 310"/>
                <p:cNvSpPr/>
                <p:nvPr/>
              </p:nvSpPr>
              <p:spPr>
                <a:xfrm>
                  <a:off x="43923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12" name="Rectangle 311"/>
                <p:cNvSpPr/>
                <p:nvPr/>
              </p:nvSpPr>
              <p:spPr>
                <a:xfrm>
                  <a:off x="46209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13" name="Rectangle 312"/>
                <p:cNvSpPr/>
                <p:nvPr/>
              </p:nvSpPr>
              <p:spPr>
                <a:xfrm>
                  <a:off x="3931920" y="82526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14" name="Rectangle 313"/>
                <p:cNvSpPr/>
                <p:nvPr/>
              </p:nvSpPr>
              <p:spPr>
                <a:xfrm>
                  <a:off x="4160520" y="82526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15" name="Rectangle 314"/>
                <p:cNvSpPr/>
                <p:nvPr/>
              </p:nvSpPr>
              <p:spPr>
                <a:xfrm>
                  <a:off x="4389120" y="825268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Rectangle 315"/>
                <p:cNvSpPr/>
                <p:nvPr/>
              </p:nvSpPr>
              <p:spPr>
                <a:xfrm>
                  <a:off x="4617720" y="825267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17" name="Rectangle 316"/>
                <p:cNvSpPr/>
                <p:nvPr/>
              </p:nvSpPr>
              <p:spPr>
                <a:xfrm>
                  <a:off x="39351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18" name="Rectangle 317"/>
                <p:cNvSpPr/>
                <p:nvPr/>
              </p:nvSpPr>
              <p:spPr>
                <a:xfrm>
                  <a:off x="41637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19" name="Rectangle 318"/>
                <p:cNvSpPr/>
                <p:nvPr/>
              </p:nvSpPr>
              <p:spPr>
                <a:xfrm>
                  <a:off x="43923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Rectangle 319"/>
                <p:cNvSpPr/>
                <p:nvPr/>
              </p:nvSpPr>
              <p:spPr>
                <a:xfrm>
                  <a:off x="46209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8" name="Group 287"/>
              <p:cNvGrpSpPr>
                <a:grpSpLocks/>
              </p:cNvGrpSpPr>
              <p:nvPr/>
            </p:nvGrpSpPr>
            <p:grpSpPr>
              <a:xfrm>
                <a:off x="4820550" y="1189195"/>
                <a:ext cx="182880" cy="182880"/>
                <a:chOff x="3931920" y="546329"/>
                <a:chExt cx="871944" cy="505230"/>
              </a:xfrm>
            </p:grpSpPr>
            <p:sp>
              <p:nvSpPr>
                <p:cNvPr id="289" name="Rectangle 288"/>
                <p:cNvSpPr/>
                <p:nvPr/>
              </p:nvSpPr>
              <p:spPr>
                <a:xfrm>
                  <a:off x="3931920" y="546331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90" name="Rectangle 289"/>
                <p:cNvSpPr/>
                <p:nvPr/>
              </p:nvSpPr>
              <p:spPr>
                <a:xfrm>
                  <a:off x="4160520" y="546331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91" name="Rectangle 290"/>
                <p:cNvSpPr/>
                <p:nvPr/>
              </p:nvSpPr>
              <p:spPr>
                <a:xfrm>
                  <a:off x="4389120" y="54633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92" name="Rectangle 291"/>
                <p:cNvSpPr/>
                <p:nvPr/>
              </p:nvSpPr>
              <p:spPr>
                <a:xfrm>
                  <a:off x="4617720" y="54632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93" name="Rectangle 292"/>
                <p:cNvSpPr/>
                <p:nvPr/>
              </p:nvSpPr>
              <p:spPr>
                <a:xfrm>
                  <a:off x="39351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94" name="Rectangle 293"/>
                <p:cNvSpPr/>
                <p:nvPr/>
              </p:nvSpPr>
              <p:spPr>
                <a:xfrm>
                  <a:off x="41637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95" name="Rectangle 294"/>
                <p:cNvSpPr/>
                <p:nvPr/>
              </p:nvSpPr>
              <p:spPr>
                <a:xfrm>
                  <a:off x="43923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96" name="Rectangle 295"/>
                <p:cNvSpPr/>
                <p:nvPr/>
              </p:nvSpPr>
              <p:spPr>
                <a:xfrm>
                  <a:off x="46209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97" name="Rectangle 296"/>
                <p:cNvSpPr/>
                <p:nvPr/>
              </p:nvSpPr>
              <p:spPr>
                <a:xfrm>
                  <a:off x="3931920" y="82526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98" name="Rectangle 297"/>
                <p:cNvSpPr/>
                <p:nvPr/>
              </p:nvSpPr>
              <p:spPr>
                <a:xfrm>
                  <a:off x="4160520" y="82526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99" name="Rectangle 298"/>
                <p:cNvSpPr/>
                <p:nvPr/>
              </p:nvSpPr>
              <p:spPr>
                <a:xfrm>
                  <a:off x="4389120" y="825268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00" name="Rectangle 299"/>
                <p:cNvSpPr/>
                <p:nvPr/>
              </p:nvSpPr>
              <p:spPr>
                <a:xfrm>
                  <a:off x="4617720" y="825267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01" name="Rectangle 300"/>
                <p:cNvSpPr/>
                <p:nvPr/>
              </p:nvSpPr>
              <p:spPr>
                <a:xfrm>
                  <a:off x="39351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02" name="Rectangle 301"/>
                <p:cNvSpPr/>
                <p:nvPr/>
              </p:nvSpPr>
              <p:spPr>
                <a:xfrm>
                  <a:off x="41637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03" name="Rectangle 302"/>
                <p:cNvSpPr/>
                <p:nvPr/>
              </p:nvSpPr>
              <p:spPr>
                <a:xfrm>
                  <a:off x="43923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Rectangle 303"/>
                <p:cNvSpPr/>
                <p:nvPr/>
              </p:nvSpPr>
              <p:spPr>
                <a:xfrm>
                  <a:off x="46209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63" name="TextBox 262"/>
            <p:cNvSpPr txBox="1"/>
            <p:nvPr/>
          </p:nvSpPr>
          <p:spPr>
            <a:xfrm>
              <a:off x="2705250" y="3904742"/>
              <a:ext cx="640080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100" dirty="0"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CiscoSansTT" panose="020B0503020201020303" pitchFamily="34" charset="0"/>
                  <a:cs typeface="CiscoSansTT" panose="020B0503020201020303" pitchFamily="34" charset="0"/>
                </a:rPr>
                <a:t>PLCs</a:t>
              </a:r>
            </a:p>
          </p:txBody>
        </p:sp>
      </p:grpSp>
      <p:sp>
        <p:nvSpPr>
          <p:cNvPr id="355" name="Up Arrow 354"/>
          <p:cNvSpPr/>
          <p:nvPr/>
        </p:nvSpPr>
        <p:spPr>
          <a:xfrm rot="1800000" flipH="1">
            <a:off x="1795981" y="2855101"/>
            <a:ext cx="163194" cy="548640"/>
          </a:xfrm>
          <a:prstGeom prst="up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56" name="Group 355"/>
          <p:cNvGrpSpPr/>
          <p:nvPr/>
        </p:nvGrpSpPr>
        <p:grpSpPr>
          <a:xfrm>
            <a:off x="1264960" y="3218779"/>
            <a:ext cx="704742" cy="290652"/>
            <a:chOff x="2705250" y="3875700"/>
            <a:chExt cx="704742" cy="290652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grpSp>
          <p:nvGrpSpPr>
            <p:cNvPr id="357" name="Group 356"/>
            <p:cNvGrpSpPr/>
            <p:nvPr/>
          </p:nvGrpSpPr>
          <p:grpSpPr>
            <a:xfrm>
              <a:off x="2784174" y="3875700"/>
              <a:ext cx="625818" cy="283983"/>
              <a:chOff x="3108959" y="1154433"/>
              <a:chExt cx="2015084" cy="914403"/>
            </a:xfrm>
            <a:effectLst/>
          </p:grpSpPr>
          <p:sp>
            <p:nvSpPr>
              <p:cNvPr id="359" name="Rounded Rectangle 358"/>
              <p:cNvSpPr/>
              <p:nvPr/>
            </p:nvSpPr>
            <p:spPr>
              <a:xfrm>
                <a:off x="3108959" y="1154435"/>
                <a:ext cx="2011680" cy="914400"/>
              </a:xfrm>
              <a:prstGeom prst="roundRect">
                <a:avLst>
                  <a:gd name="adj" fmla="val 3623"/>
                </a:avLst>
              </a:prstGeom>
              <a:gradFill rotWithShape="1">
                <a:gsLst>
                  <a:gs pos="0">
                    <a:srgbClr val="676767">
                      <a:tint val="50000"/>
                      <a:satMod val="300000"/>
                    </a:srgbClr>
                  </a:gs>
                  <a:gs pos="35000">
                    <a:srgbClr val="676767">
                      <a:tint val="37000"/>
                      <a:satMod val="300000"/>
                    </a:srgbClr>
                  </a:gs>
                  <a:gs pos="100000">
                    <a:srgbClr val="676767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676767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0" name="Round Same Side Corner Rectangle 359"/>
              <p:cNvSpPr/>
              <p:nvPr/>
            </p:nvSpPr>
            <p:spPr>
              <a:xfrm>
                <a:off x="3108959" y="1154435"/>
                <a:ext cx="2011680" cy="274320"/>
              </a:xfrm>
              <a:prstGeom prst="round2SameRect">
                <a:avLst/>
              </a:prstGeom>
              <a:gradFill rotWithShape="1">
                <a:gsLst>
                  <a:gs pos="0">
                    <a:srgbClr val="676767">
                      <a:shade val="51000"/>
                      <a:satMod val="130000"/>
                    </a:srgbClr>
                  </a:gs>
                  <a:gs pos="80000">
                    <a:srgbClr val="676767">
                      <a:shade val="93000"/>
                      <a:satMod val="130000"/>
                    </a:srgbClr>
                  </a:gs>
                  <a:gs pos="100000">
                    <a:srgbClr val="676767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676767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361" name="Group 360"/>
              <p:cNvGrpSpPr/>
              <p:nvPr/>
            </p:nvGrpSpPr>
            <p:grpSpPr>
              <a:xfrm>
                <a:off x="5025979" y="1154434"/>
                <a:ext cx="47867" cy="914400"/>
                <a:chOff x="3649545" y="1154436"/>
                <a:chExt cx="47867" cy="914400"/>
              </a:xfrm>
            </p:grpSpPr>
            <p:sp>
              <p:nvSpPr>
                <p:cNvPr id="449" name="Rectangle 448"/>
                <p:cNvSpPr/>
                <p:nvPr/>
              </p:nvSpPr>
              <p:spPr>
                <a:xfrm>
                  <a:off x="3651692" y="1428755"/>
                  <a:ext cx="45720" cy="640080"/>
                </a:xfrm>
                <a:prstGeom prst="rect">
                  <a:avLst/>
                </a:prstGeom>
                <a:solidFill>
                  <a:srgbClr val="FFFFFF">
                    <a:lumMod val="9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50" name="Rectangle 449"/>
                <p:cNvSpPr/>
                <p:nvPr/>
              </p:nvSpPr>
              <p:spPr>
                <a:xfrm>
                  <a:off x="3649545" y="1160354"/>
                  <a:ext cx="45720" cy="274320"/>
                </a:xfrm>
                <a:prstGeom prst="rect">
                  <a:avLst/>
                </a:prstGeom>
                <a:solidFill>
                  <a:srgbClr val="676767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452" name="Straight Connector 451"/>
                <p:cNvCxnSpPr/>
                <p:nvPr/>
              </p:nvCxnSpPr>
              <p:spPr>
                <a:xfrm flipV="1">
                  <a:off x="3672405" y="1154436"/>
                  <a:ext cx="0" cy="91440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676767">
                      <a:lumMod val="75000"/>
                    </a:srgbClr>
                  </a:solidFill>
                  <a:prstDash val="solid"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p:spPr>
            </p:cxnSp>
          </p:grpSp>
          <p:sp>
            <p:nvSpPr>
              <p:cNvPr id="362" name="Rounded Rectangle 361"/>
              <p:cNvSpPr/>
              <p:nvPr/>
            </p:nvSpPr>
            <p:spPr>
              <a:xfrm>
                <a:off x="5060035" y="1154433"/>
                <a:ext cx="64008" cy="914400"/>
              </a:xfrm>
              <a:prstGeom prst="roundRect">
                <a:avLst>
                  <a:gd name="adj" fmla="val 24203"/>
                </a:avLst>
              </a:prstGeom>
              <a:gradFill rotWithShape="1">
                <a:gsLst>
                  <a:gs pos="0">
                    <a:srgbClr val="676767">
                      <a:shade val="51000"/>
                      <a:satMod val="130000"/>
                    </a:srgbClr>
                  </a:gs>
                  <a:gs pos="80000">
                    <a:srgbClr val="676767">
                      <a:shade val="93000"/>
                      <a:satMod val="130000"/>
                    </a:srgbClr>
                  </a:gs>
                  <a:gs pos="100000">
                    <a:srgbClr val="676767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676767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3" name="Rectangle 362"/>
              <p:cNvSpPr/>
              <p:nvPr/>
            </p:nvSpPr>
            <p:spPr>
              <a:xfrm>
                <a:off x="3566171" y="1200165"/>
                <a:ext cx="45720" cy="27432"/>
              </a:xfrm>
              <a:prstGeom prst="rect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364" name="Group 363"/>
              <p:cNvGrpSpPr>
                <a:grpSpLocks/>
              </p:cNvGrpSpPr>
              <p:nvPr/>
            </p:nvGrpSpPr>
            <p:grpSpPr>
              <a:xfrm>
                <a:off x="4272861" y="1194498"/>
                <a:ext cx="182880" cy="182880"/>
                <a:chOff x="3931920" y="546329"/>
                <a:chExt cx="871944" cy="505230"/>
              </a:xfrm>
            </p:grpSpPr>
            <p:sp>
              <p:nvSpPr>
                <p:cNvPr id="433" name="Rectangle 432"/>
                <p:cNvSpPr/>
                <p:nvPr/>
              </p:nvSpPr>
              <p:spPr>
                <a:xfrm>
                  <a:off x="3931920" y="546331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Rectangle 433"/>
                <p:cNvSpPr/>
                <p:nvPr/>
              </p:nvSpPr>
              <p:spPr>
                <a:xfrm>
                  <a:off x="4160520" y="546331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Rectangle 434"/>
                <p:cNvSpPr/>
                <p:nvPr/>
              </p:nvSpPr>
              <p:spPr>
                <a:xfrm>
                  <a:off x="4389120" y="54633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Rectangle 435"/>
                <p:cNvSpPr/>
                <p:nvPr/>
              </p:nvSpPr>
              <p:spPr>
                <a:xfrm>
                  <a:off x="4617720" y="54632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Rectangle 436"/>
                <p:cNvSpPr/>
                <p:nvPr/>
              </p:nvSpPr>
              <p:spPr>
                <a:xfrm>
                  <a:off x="39351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Rectangle 437"/>
                <p:cNvSpPr/>
                <p:nvPr/>
              </p:nvSpPr>
              <p:spPr>
                <a:xfrm>
                  <a:off x="41637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Rectangle 438"/>
                <p:cNvSpPr/>
                <p:nvPr/>
              </p:nvSpPr>
              <p:spPr>
                <a:xfrm>
                  <a:off x="43923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Rectangle 439"/>
                <p:cNvSpPr/>
                <p:nvPr/>
              </p:nvSpPr>
              <p:spPr>
                <a:xfrm>
                  <a:off x="46209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Rectangle 440"/>
                <p:cNvSpPr/>
                <p:nvPr/>
              </p:nvSpPr>
              <p:spPr>
                <a:xfrm>
                  <a:off x="3931920" y="82526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Rectangle 441"/>
                <p:cNvSpPr/>
                <p:nvPr/>
              </p:nvSpPr>
              <p:spPr>
                <a:xfrm>
                  <a:off x="4160520" y="82526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Rectangle 442"/>
                <p:cNvSpPr/>
                <p:nvPr/>
              </p:nvSpPr>
              <p:spPr>
                <a:xfrm>
                  <a:off x="4389120" y="825268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Rectangle 443"/>
                <p:cNvSpPr/>
                <p:nvPr/>
              </p:nvSpPr>
              <p:spPr>
                <a:xfrm>
                  <a:off x="4617720" y="825267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Rectangle 444"/>
                <p:cNvSpPr/>
                <p:nvPr/>
              </p:nvSpPr>
              <p:spPr>
                <a:xfrm>
                  <a:off x="39351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Rectangle 445"/>
                <p:cNvSpPr/>
                <p:nvPr/>
              </p:nvSpPr>
              <p:spPr>
                <a:xfrm>
                  <a:off x="41637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Rectangle 446"/>
                <p:cNvSpPr/>
                <p:nvPr/>
              </p:nvSpPr>
              <p:spPr>
                <a:xfrm>
                  <a:off x="43923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48" name="Rectangle 447"/>
                <p:cNvSpPr/>
                <p:nvPr/>
              </p:nvSpPr>
              <p:spPr>
                <a:xfrm>
                  <a:off x="46209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65" name="Freeform 364"/>
              <p:cNvSpPr>
                <a:spLocks noChangeAspect="1"/>
              </p:cNvSpPr>
              <p:nvPr/>
            </p:nvSpPr>
            <p:spPr>
              <a:xfrm rot="10800000" flipV="1">
                <a:off x="3759133" y="1881058"/>
                <a:ext cx="109728" cy="91440"/>
              </a:xfrm>
              <a:custGeom>
                <a:avLst/>
                <a:gdLst>
                  <a:gd name="connsiteX0" fmla="*/ 0 w 341802"/>
                  <a:gd name="connsiteY0" fmla="*/ 0 h 257288"/>
                  <a:gd name="connsiteX1" fmla="*/ 341802 w 341802"/>
                  <a:gd name="connsiteY1" fmla="*/ 0 h 257288"/>
                  <a:gd name="connsiteX2" fmla="*/ 341802 w 341802"/>
                  <a:gd name="connsiteY2" fmla="*/ 201905 h 257288"/>
                  <a:gd name="connsiteX3" fmla="*/ 252261 w 341802"/>
                  <a:gd name="connsiteY3" fmla="*/ 201905 h 257288"/>
                  <a:gd name="connsiteX4" fmla="*/ 252261 w 341802"/>
                  <a:gd name="connsiteY4" fmla="*/ 257288 h 257288"/>
                  <a:gd name="connsiteX5" fmla="*/ 89306 w 341802"/>
                  <a:gd name="connsiteY5" fmla="*/ 257288 h 257288"/>
                  <a:gd name="connsiteX6" fmla="*/ 89306 w 341802"/>
                  <a:gd name="connsiteY6" fmla="*/ 201905 h 257288"/>
                  <a:gd name="connsiteX7" fmla="*/ 0 w 341802"/>
                  <a:gd name="connsiteY7" fmla="*/ 201905 h 257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1802" h="257288">
                    <a:moveTo>
                      <a:pt x="0" y="0"/>
                    </a:moveTo>
                    <a:lnTo>
                      <a:pt x="341802" y="0"/>
                    </a:lnTo>
                    <a:lnTo>
                      <a:pt x="341802" y="201905"/>
                    </a:lnTo>
                    <a:lnTo>
                      <a:pt x="252261" y="201905"/>
                    </a:lnTo>
                    <a:lnTo>
                      <a:pt x="252261" y="257288"/>
                    </a:lnTo>
                    <a:lnTo>
                      <a:pt x="89306" y="257288"/>
                    </a:lnTo>
                    <a:lnTo>
                      <a:pt x="89306" y="201905"/>
                    </a:lnTo>
                    <a:lnTo>
                      <a:pt x="0" y="20190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lumMod val="50000"/>
                      <a:shade val="30000"/>
                      <a:satMod val="115000"/>
                    </a:srgbClr>
                  </a:gs>
                  <a:gs pos="50000">
                    <a:srgbClr val="FFFFFF">
                      <a:lumMod val="50000"/>
                      <a:shade val="67500"/>
                      <a:satMod val="115000"/>
                    </a:srgbClr>
                  </a:gs>
                  <a:gs pos="100000">
                    <a:srgbClr val="FFFFFF">
                      <a:lumMod val="50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FFFFFF"/>
                </a:solidFill>
                <a:prstDash val="solid"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6" name="Rectangle 365"/>
              <p:cNvSpPr/>
              <p:nvPr/>
            </p:nvSpPr>
            <p:spPr>
              <a:xfrm>
                <a:off x="3863801" y="1194498"/>
                <a:ext cx="38357" cy="3309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7" name="Rectangle 366"/>
              <p:cNvSpPr/>
              <p:nvPr/>
            </p:nvSpPr>
            <p:spPr>
              <a:xfrm>
                <a:off x="3864486" y="1244982"/>
                <a:ext cx="38357" cy="3309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8" name="Rectangle 367"/>
              <p:cNvSpPr/>
              <p:nvPr/>
            </p:nvSpPr>
            <p:spPr>
              <a:xfrm>
                <a:off x="4133979" y="1194499"/>
                <a:ext cx="38357" cy="3309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9" name="Rectangle 368"/>
              <p:cNvSpPr/>
              <p:nvPr/>
            </p:nvSpPr>
            <p:spPr>
              <a:xfrm>
                <a:off x="4134664" y="1244984"/>
                <a:ext cx="38357" cy="3309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0" name="Rectangle 369"/>
              <p:cNvSpPr/>
              <p:nvPr/>
            </p:nvSpPr>
            <p:spPr>
              <a:xfrm>
                <a:off x="4133979" y="1295467"/>
                <a:ext cx="38357" cy="33099"/>
              </a:xfrm>
              <a:prstGeom prst="rect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371" name="Straight Connector 370"/>
              <p:cNvCxnSpPr/>
              <p:nvPr/>
            </p:nvCxnSpPr>
            <p:spPr>
              <a:xfrm flipV="1">
                <a:off x="3108959" y="1504338"/>
                <a:ext cx="1920240" cy="2"/>
              </a:xfrm>
              <a:prstGeom prst="line">
                <a:avLst/>
              </a:prstGeom>
              <a:noFill/>
              <a:ln w="9525" cap="flat" cmpd="sng" algn="ctr">
                <a:solidFill>
                  <a:srgbClr val="FFFFFF">
                    <a:lumMod val="95000"/>
                  </a:srgbClr>
                </a:solidFill>
                <a:prstDash val="solid"/>
              </a:ln>
              <a:effectLst/>
            </p:spPr>
          </p:cxnSp>
          <p:cxnSp>
            <p:nvCxnSpPr>
              <p:cNvPr id="372" name="Straight Connector 371"/>
              <p:cNvCxnSpPr/>
              <p:nvPr/>
            </p:nvCxnSpPr>
            <p:spPr>
              <a:xfrm flipV="1">
                <a:off x="3108959" y="1667308"/>
                <a:ext cx="1920240" cy="2"/>
              </a:xfrm>
              <a:prstGeom prst="line">
                <a:avLst/>
              </a:prstGeom>
              <a:noFill/>
              <a:ln w="9525" cap="flat" cmpd="sng" algn="ctr">
                <a:solidFill>
                  <a:srgbClr val="FFFFFF">
                    <a:lumMod val="95000"/>
                  </a:srgbClr>
                </a:solidFill>
                <a:prstDash val="solid"/>
              </a:ln>
              <a:effectLst/>
            </p:spPr>
          </p:cxnSp>
          <p:cxnSp>
            <p:nvCxnSpPr>
              <p:cNvPr id="373" name="Straight Connector 372"/>
              <p:cNvCxnSpPr/>
              <p:nvPr/>
            </p:nvCxnSpPr>
            <p:spPr>
              <a:xfrm flipV="1">
                <a:off x="3108959" y="1585823"/>
                <a:ext cx="1920240" cy="2"/>
              </a:xfrm>
              <a:prstGeom prst="line">
                <a:avLst/>
              </a:prstGeom>
              <a:noFill/>
              <a:ln w="9525" cap="flat" cmpd="sng" algn="ctr">
                <a:solidFill>
                  <a:srgbClr val="FFFFFF">
                    <a:lumMod val="95000"/>
                  </a:srgbClr>
                </a:solidFill>
                <a:prstDash val="solid"/>
              </a:ln>
              <a:effectLst/>
            </p:spPr>
          </p:cxnSp>
          <p:cxnSp>
            <p:nvCxnSpPr>
              <p:cNvPr id="374" name="Straight Connector 373"/>
              <p:cNvCxnSpPr/>
              <p:nvPr/>
            </p:nvCxnSpPr>
            <p:spPr>
              <a:xfrm flipV="1">
                <a:off x="3108959" y="1748793"/>
                <a:ext cx="1920240" cy="2"/>
              </a:xfrm>
              <a:prstGeom prst="line">
                <a:avLst/>
              </a:prstGeom>
              <a:noFill/>
              <a:ln w="9525" cap="flat" cmpd="sng" algn="ctr">
                <a:solidFill>
                  <a:srgbClr val="FFFFFF">
                    <a:lumMod val="95000"/>
                  </a:srgbClr>
                </a:solidFill>
                <a:prstDash val="solid"/>
              </a:ln>
              <a:effectLst/>
            </p:spPr>
          </p:cxnSp>
          <p:grpSp>
            <p:nvGrpSpPr>
              <p:cNvPr id="375" name="Group 374"/>
              <p:cNvGrpSpPr/>
              <p:nvPr/>
            </p:nvGrpSpPr>
            <p:grpSpPr>
              <a:xfrm>
                <a:off x="3931920" y="1154436"/>
                <a:ext cx="47867" cy="914400"/>
                <a:chOff x="3649545" y="1154436"/>
                <a:chExt cx="47867" cy="914400"/>
              </a:xfrm>
            </p:grpSpPr>
            <p:sp>
              <p:nvSpPr>
                <p:cNvPr id="430" name="Rectangle 429"/>
                <p:cNvSpPr/>
                <p:nvPr/>
              </p:nvSpPr>
              <p:spPr>
                <a:xfrm>
                  <a:off x="3651692" y="1428755"/>
                  <a:ext cx="45720" cy="640080"/>
                </a:xfrm>
                <a:prstGeom prst="rect">
                  <a:avLst/>
                </a:prstGeom>
                <a:solidFill>
                  <a:srgbClr val="FFFFFF">
                    <a:lumMod val="9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31" name="Rectangle 430"/>
                <p:cNvSpPr/>
                <p:nvPr/>
              </p:nvSpPr>
              <p:spPr>
                <a:xfrm>
                  <a:off x="3649545" y="1160354"/>
                  <a:ext cx="45720" cy="274320"/>
                </a:xfrm>
                <a:prstGeom prst="rect">
                  <a:avLst/>
                </a:prstGeom>
                <a:solidFill>
                  <a:srgbClr val="676767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432" name="Straight Connector 431"/>
                <p:cNvCxnSpPr/>
                <p:nvPr/>
              </p:nvCxnSpPr>
              <p:spPr>
                <a:xfrm flipV="1">
                  <a:off x="3672405" y="1154436"/>
                  <a:ext cx="0" cy="91440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676767">
                      <a:lumMod val="75000"/>
                    </a:srgbClr>
                  </a:solidFill>
                  <a:prstDash val="solid"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p:spPr>
            </p:cxnSp>
          </p:grpSp>
          <p:grpSp>
            <p:nvGrpSpPr>
              <p:cNvPr id="376" name="Group 375"/>
              <p:cNvGrpSpPr/>
              <p:nvPr/>
            </p:nvGrpSpPr>
            <p:grpSpPr>
              <a:xfrm>
                <a:off x="4206240" y="1154436"/>
                <a:ext cx="47867" cy="914400"/>
                <a:chOff x="3649545" y="1154436"/>
                <a:chExt cx="47867" cy="914400"/>
              </a:xfrm>
            </p:grpSpPr>
            <p:sp>
              <p:nvSpPr>
                <p:cNvPr id="427" name="Rectangle 426"/>
                <p:cNvSpPr/>
                <p:nvPr/>
              </p:nvSpPr>
              <p:spPr>
                <a:xfrm>
                  <a:off x="3651692" y="1428755"/>
                  <a:ext cx="45720" cy="640080"/>
                </a:xfrm>
                <a:prstGeom prst="rect">
                  <a:avLst/>
                </a:prstGeom>
                <a:solidFill>
                  <a:srgbClr val="FFFFFF">
                    <a:lumMod val="9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28" name="Rectangle 427"/>
                <p:cNvSpPr/>
                <p:nvPr/>
              </p:nvSpPr>
              <p:spPr>
                <a:xfrm>
                  <a:off x="3649545" y="1160354"/>
                  <a:ext cx="45720" cy="274320"/>
                </a:xfrm>
                <a:prstGeom prst="rect">
                  <a:avLst/>
                </a:prstGeom>
                <a:solidFill>
                  <a:srgbClr val="676767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429" name="Straight Connector 428"/>
                <p:cNvCxnSpPr/>
                <p:nvPr/>
              </p:nvCxnSpPr>
              <p:spPr>
                <a:xfrm flipV="1">
                  <a:off x="3672405" y="1154436"/>
                  <a:ext cx="0" cy="91440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676767">
                      <a:lumMod val="75000"/>
                    </a:srgbClr>
                  </a:solidFill>
                  <a:prstDash val="solid"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p:spPr>
            </p:cxnSp>
          </p:grpSp>
          <p:grpSp>
            <p:nvGrpSpPr>
              <p:cNvPr id="377" name="Group 376"/>
              <p:cNvGrpSpPr/>
              <p:nvPr/>
            </p:nvGrpSpPr>
            <p:grpSpPr>
              <a:xfrm>
                <a:off x="4480560" y="1154436"/>
                <a:ext cx="47867" cy="914400"/>
                <a:chOff x="3649545" y="1154436"/>
                <a:chExt cx="47867" cy="914400"/>
              </a:xfrm>
            </p:grpSpPr>
            <p:sp>
              <p:nvSpPr>
                <p:cNvPr id="424" name="Rectangle 423"/>
                <p:cNvSpPr/>
                <p:nvPr/>
              </p:nvSpPr>
              <p:spPr>
                <a:xfrm>
                  <a:off x="3651692" y="1428755"/>
                  <a:ext cx="45720" cy="640080"/>
                </a:xfrm>
                <a:prstGeom prst="rect">
                  <a:avLst/>
                </a:prstGeom>
                <a:solidFill>
                  <a:srgbClr val="FFFFFF">
                    <a:lumMod val="9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25" name="Rectangle 424"/>
                <p:cNvSpPr/>
                <p:nvPr/>
              </p:nvSpPr>
              <p:spPr>
                <a:xfrm>
                  <a:off x="3649545" y="1160354"/>
                  <a:ext cx="45720" cy="274320"/>
                </a:xfrm>
                <a:prstGeom prst="rect">
                  <a:avLst/>
                </a:prstGeom>
                <a:solidFill>
                  <a:srgbClr val="676767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426" name="Straight Connector 425"/>
                <p:cNvCxnSpPr/>
                <p:nvPr/>
              </p:nvCxnSpPr>
              <p:spPr>
                <a:xfrm flipV="1">
                  <a:off x="3672405" y="1154436"/>
                  <a:ext cx="0" cy="91440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676767">
                      <a:lumMod val="75000"/>
                    </a:srgbClr>
                  </a:solidFill>
                  <a:prstDash val="solid"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p:spPr>
            </p:cxnSp>
          </p:grpSp>
          <p:grpSp>
            <p:nvGrpSpPr>
              <p:cNvPr id="378" name="Group 377"/>
              <p:cNvGrpSpPr/>
              <p:nvPr/>
            </p:nvGrpSpPr>
            <p:grpSpPr>
              <a:xfrm>
                <a:off x="4754880" y="1154435"/>
                <a:ext cx="47867" cy="914400"/>
                <a:chOff x="3649545" y="1154436"/>
                <a:chExt cx="47867" cy="914400"/>
              </a:xfrm>
            </p:grpSpPr>
            <p:sp>
              <p:nvSpPr>
                <p:cNvPr id="421" name="Rectangle 420"/>
                <p:cNvSpPr/>
                <p:nvPr/>
              </p:nvSpPr>
              <p:spPr>
                <a:xfrm>
                  <a:off x="3651692" y="1428755"/>
                  <a:ext cx="45720" cy="640080"/>
                </a:xfrm>
                <a:prstGeom prst="rect">
                  <a:avLst/>
                </a:prstGeom>
                <a:solidFill>
                  <a:srgbClr val="FFFFFF">
                    <a:lumMod val="9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22" name="Rectangle 421"/>
                <p:cNvSpPr/>
                <p:nvPr/>
              </p:nvSpPr>
              <p:spPr>
                <a:xfrm>
                  <a:off x="3649545" y="1160354"/>
                  <a:ext cx="45720" cy="274320"/>
                </a:xfrm>
                <a:prstGeom prst="rect">
                  <a:avLst/>
                </a:prstGeom>
                <a:solidFill>
                  <a:srgbClr val="676767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423" name="Straight Connector 422"/>
                <p:cNvCxnSpPr/>
                <p:nvPr/>
              </p:nvCxnSpPr>
              <p:spPr>
                <a:xfrm flipV="1">
                  <a:off x="3672405" y="1154436"/>
                  <a:ext cx="0" cy="91440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676767">
                      <a:lumMod val="75000"/>
                    </a:srgbClr>
                  </a:solidFill>
                  <a:prstDash val="solid"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p:spPr>
            </p:cxnSp>
          </p:grpSp>
          <p:grpSp>
            <p:nvGrpSpPr>
              <p:cNvPr id="379" name="Group 378"/>
              <p:cNvGrpSpPr/>
              <p:nvPr/>
            </p:nvGrpSpPr>
            <p:grpSpPr>
              <a:xfrm>
                <a:off x="3649545" y="1154436"/>
                <a:ext cx="47867" cy="914400"/>
                <a:chOff x="3649545" y="1154436"/>
                <a:chExt cx="47867" cy="914400"/>
              </a:xfrm>
            </p:grpSpPr>
            <p:sp>
              <p:nvSpPr>
                <p:cNvPr id="418" name="Rectangle 417"/>
                <p:cNvSpPr/>
                <p:nvPr/>
              </p:nvSpPr>
              <p:spPr>
                <a:xfrm>
                  <a:off x="3651692" y="1428755"/>
                  <a:ext cx="45720" cy="640080"/>
                </a:xfrm>
                <a:prstGeom prst="rect">
                  <a:avLst/>
                </a:prstGeom>
                <a:solidFill>
                  <a:srgbClr val="FFFFFF">
                    <a:lumMod val="9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19" name="Rectangle 418"/>
                <p:cNvSpPr/>
                <p:nvPr/>
              </p:nvSpPr>
              <p:spPr>
                <a:xfrm>
                  <a:off x="3649545" y="1160354"/>
                  <a:ext cx="45720" cy="274320"/>
                </a:xfrm>
                <a:prstGeom prst="rect">
                  <a:avLst/>
                </a:prstGeom>
                <a:solidFill>
                  <a:srgbClr val="676767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420" name="Straight Connector 419"/>
                <p:cNvCxnSpPr/>
                <p:nvPr/>
              </p:nvCxnSpPr>
              <p:spPr>
                <a:xfrm flipV="1">
                  <a:off x="3672405" y="1154436"/>
                  <a:ext cx="0" cy="91440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676767">
                      <a:lumMod val="75000"/>
                    </a:srgbClr>
                  </a:solidFill>
                  <a:prstDash val="solid"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p:spPr>
            </p:cxnSp>
          </p:grpSp>
          <p:sp>
            <p:nvSpPr>
              <p:cNvPr id="380" name="Oval 379"/>
              <p:cNvSpPr/>
              <p:nvPr/>
            </p:nvSpPr>
            <p:spPr>
              <a:xfrm>
                <a:off x="4029262" y="1531631"/>
                <a:ext cx="91440" cy="91440"/>
              </a:xfrm>
              <a:prstGeom prst="ellipse">
                <a:avLst/>
              </a:prstGeom>
              <a:solidFill>
                <a:srgbClr val="676767"/>
              </a:solidFill>
              <a:ln w="12700" cap="flat" cmpd="sng" algn="ctr">
                <a:solidFill>
                  <a:srgbClr val="676767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1" name="Rectangle 380"/>
              <p:cNvSpPr/>
              <p:nvPr/>
            </p:nvSpPr>
            <p:spPr>
              <a:xfrm>
                <a:off x="4064111" y="1542894"/>
                <a:ext cx="27432" cy="73152"/>
              </a:xfrm>
              <a:prstGeom prst="rect">
                <a:avLst/>
              </a:prstGeom>
              <a:solidFill>
                <a:srgbClr val="676767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382" name="Group 381"/>
              <p:cNvGrpSpPr>
                <a:grpSpLocks/>
              </p:cNvGrpSpPr>
              <p:nvPr/>
            </p:nvGrpSpPr>
            <p:grpSpPr>
              <a:xfrm>
                <a:off x="4549141" y="1194498"/>
                <a:ext cx="182880" cy="182880"/>
                <a:chOff x="3931920" y="546329"/>
                <a:chExt cx="871944" cy="505230"/>
              </a:xfrm>
            </p:grpSpPr>
            <p:sp>
              <p:nvSpPr>
                <p:cNvPr id="400" name="Rectangle 399"/>
                <p:cNvSpPr/>
                <p:nvPr/>
              </p:nvSpPr>
              <p:spPr>
                <a:xfrm>
                  <a:off x="3931920" y="546331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01" name="Rectangle 400"/>
                <p:cNvSpPr/>
                <p:nvPr/>
              </p:nvSpPr>
              <p:spPr>
                <a:xfrm>
                  <a:off x="4160520" y="546331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02" name="Rectangle 401"/>
                <p:cNvSpPr/>
                <p:nvPr/>
              </p:nvSpPr>
              <p:spPr>
                <a:xfrm>
                  <a:off x="4389120" y="54633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03" name="Rectangle 402"/>
                <p:cNvSpPr/>
                <p:nvPr/>
              </p:nvSpPr>
              <p:spPr>
                <a:xfrm>
                  <a:off x="4617720" y="54632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06" name="Rectangle 405"/>
                <p:cNvSpPr/>
                <p:nvPr/>
              </p:nvSpPr>
              <p:spPr>
                <a:xfrm>
                  <a:off x="39351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07" name="Rectangle 406"/>
                <p:cNvSpPr/>
                <p:nvPr/>
              </p:nvSpPr>
              <p:spPr>
                <a:xfrm>
                  <a:off x="41637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08" name="Rectangle 407"/>
                <p:cNvSpPr/>
                <p:nvPr/>
              </p:nvSpPr>
              <p:spPr>
                <a:xfrm>
                  <a:off x="43923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09" name="Rectangle 408"/>
                <p:cNvSpPr/>
                <p:nvPr/>
              </p:nvSpPr>
              <p:spPr>
                <a:xfrm>
                  <a:off x="46209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10" name="Rectangle 409"/>
                <p:cNvSpPr/>
                <p:nvPr/>
              </p:nvSpPr>
              <p:spPr>
                <a:xfrm>
                  <a:off x="3931920" y="82526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11" name="Rectangle 410"/>
                <p:cNvSpPr/>
                <p:nvPr/>
              </p:nvSpPr>
              <p:spPr>
                <a:xfrm>
                  <a:off x="4160520" y="82526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12" name="Rectangle 411"/>
                <p:cNvSpPr/>
                <p:nvPr/>
              </p:nvSpPr>
              <p:spPr>
                <a:xfrm>
                  <a:off x="4389120" y="825268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13" name="Rectangle 412"/>
                <p:cNvSpPr/>
                <p:nvPr/>
              </p:nvSpPr>
              <p:spPr>
                <a:xfrm>
                  <a:off x="4617720" y="825267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14" name="Rectangle 413"/>
                <p:cNvSpPr/>
                <p:nvPr/>
              </p:nvSpPr>
              <p:spPr>
                <a:xfrm>
                  <a:off x="39351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15" name="Rectangle 414"/>
                <p:cNvSpPr/>
                <p:nvPr/>
              </p:nvSpPr>
              <p:spPr>
                <a:xfrm>
                  <a:off x="41637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16" name="Rectangle 415"/>
                <p:cNvSpPr/>
                <p:nvPr/>
              </p:nvSpPr>
              <p:spPr>
                <a:xfrm>
                  <a:off x="43923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17" name="Rectangle 416"/>
                <p:cNvSpPr/>
                <p:nvPr/>
              </p:nvSpPr>
              <p:spPr>
                <a:xfrm>
                  <a:off x="46209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83" name="Group 382"/>
              <p:cNvGrpSpPr>
                <a:grpSpLocks/>
              </p:cNvGrpSpPr>
              <p:nvPr/>
            </p:nvGrpSpPr>
            <p:grpSpPr>
              <a:xfrm>
                <a:off x="4820550" y="1189195"/>
                <a:ext cx="182880" cy="182880"/>
                <a:chOff x="3931920" y="546329"/>
                <a:chExt cx="871944" cy="505230"/>
              </a:xfrm>
            </p:grpSpPr>
            <p:sp>
              <p:nvSpPr>
                <p:cNvPr id="384" name="Rectangle 383"/>
                <p:cNvSpPr/>
                <p:nvPr/>
              </p:nvSpPr>
              <p:spPr>
                <a:xfrm>
                  <a:off x="3931920" y="546331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85" name="Rectangle 384"/>
                <p:cNvSpPr/>
                <p:nvPr/>
              </p:nvSpPr>
              <p:spPr>
                <a:xfrm>
                  <a:off x="4160520" y="546331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86" name="Rectangle 385"/>
                <p:cNvSpPr/>
                <p:nvPr/>
              </p:nvSpPr>
              <p:spPr>
                <a:xfrm>
                  <a:off x="4389120" y="54633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87" name="Rectangle 386"/>
                <p:cNvSpPr/>
                <p:nvPr/>
              </p:nvSpPr>
              <p:spPr>
                <a:xfrm>
                  <a:off x="4617720" y="54632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88" name="Rectangle 387"/>
                <p:cNvSpPr/>
                <p:nvPr/>
              </p:nvSpPr>
              <p:spPr>
                <a:xfrm>
                  <a:off x="39351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89" name="Rectangle 388"/>
                <p:cNvSpPr/>
                <p:nvPr/>
              </p:nvSpPr>
              <p:spPr>
                <a:xfrm>
                  <a:off x="41637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90" name="Rectangle 389"/>
                <p:cNvSpPr/>
                <p:nvPr/>
              </p:nvSpPr>
              <p:spPr>
                <a:xfrm>
                  <a:off x="43923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91" name="Rectangle 390"/>
                <p:cNvSpPr/>
                <p:nvPr/>
              </p:nvSpPr>
              <p:spPr>
                <a:xfrm>
                  <a:off x="46209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92" name="Rectangle 391"/>
                <p:cNvSpPr/>
                <p:nvPr/>
              </p:nvSpPr>
              <p:spPr>
                <a:xfrm>
                  <a:off x="3931920" y="82526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93" name="Rectangle 392"/>
                <p:cNvSpPr/>
                <p:nvPr/>
              </p:nvSpPr>
              <p:spPr>
                <a:xfrm>
                  <a:off x="4160520" y="82526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94" name="Rectangle 393"/>
                <p:cNvSpPr/>
                <p:nvPr/>
              </p:nvSpPr>
              <p:spPr>
                <a:xfrm>
                  <a:off x="4389120" y="825268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95" name="Rectangle 394"/>
                <p:cNvSpPr/>
                <p:nvPr/>
              </p:nvSpPr>
              <p:spPr>
                <a:xfrm>
                  <a:off x="4617720" y="825267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96" name="Rectangle 395"/>
                <p:cNvSpPr/>
                <p:nvPr/>
              </p:nvSpPr>
              <p:spPr>
                <a:xfrm>
                  <a:off x="39351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97" name="Rectangle 396"/>
                <p:cNvSpPr/>
                <p:nvPr/>
              </p:nvSpPr>
              <p:spPr>
                <a:xfrm>
                  <a:off x="41637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98" name="Rectangle 397"/>
                <p:cNvSpPr/>
                <p:nvPr/>
              </p:nvSpPr>
              <p:spPr>
                <a:xfrm>
                  <a:off x="43923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99" name="Rectangle 398"/>
                <p:cNvSpPr/>
                <p:nvPr/>
              </p:nvSpPr>
              <p:spPr>
                <a:xfrm>
                  <a:off x="46209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58" name="TextBox 357"/>
            <p:cNvSpPr txBox="1"/>
            <p:nvPr/>
          </p:nvSpPr>
          <p:spPr>
            <a:xfrm>
              <a:off x="2705250" y="3904742"/>
              <a:ext cx="640080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100" dirty="0"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CiscoSansTT" panose="020B0503020201020303" pitchFamily="34" charset="0"/>
                  <a:cs typeface="CiscoSansTT" panose="020B0503020201020303" pitchFamily="34" charset="0"/>
                </a:rPr>
                <a:t>PLCs</a:t>
              </a:r>
            </a:p>
          </p:txBody>
        </p:sp>
      </p:grpSp>
      <p:sp>
        <p:nvSpPr>
          <p:cNvPr id="453" name="Up Arrow 452"/>
          <p:cNvSpPr/>
          <p:nvPr/>
        </p:nvSpPr>
        <p:spPr>
          <a:xfrm rot="19800000">
            <a:off x="6140234" y="3460740"/>
            <a:ext cx="163194" cy="365760"/>
          </a:xfrm>
          <a:prstGeom prst="up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4" name="Rectangle 453"/>
          <p:cNvSpPr/>
          <p:nvPr/>
        </p:nvSpPr>
        <p:spPr>
          <a:xfrm>
            <a:off x="6138717" y="3759615"/>
            <a:ext cx="640080" cy="27432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bg2"/>
                </a:solidFill>
              </a:rPr>
              <a:t>CNC / Milling Interface</a:t>
            </a:r>
          </a:p>
        </p:txBody>
      </p:sp>
      <p:sp>
        <p:nvSpPr>
          <p:cNvPr id="460" name="Up Arrow 459"/>
          <p:cNvSpPr/>
          <p:nvPr/>
        </p:nvSpPr>
        <p:spPr>
          <a:xfrm>
            <a:off x="5910839" y="1405192"/>
            <a:ext cx="163194" cy="1737360"/>
          </a:xfrm>
          <a:prstGeom prst="up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61" name="Group 460"/>
          <p:cNvGrpSpPr>
            <a:grpSpLocks noChangeAspect="1"/>
          </p:cNvGrpSpPr>
          <p:nvPr/>
        </p:nvGrpSpPr>
        <p:grpSpPr>
          <a:xfrm>
            <a:off x="5889851" y="2995237"/>
            <a:ext cx="444576" cy="517502"/>
            <a:chOff x="4069080" y="2468880"/>
            <a:chExt cx="1021207" cy="11887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62" name="Rounded Rectangle 461"/>
            <p:cNvSpPr>
              <a:spLocks noChangeAspect="1"/>
            </p:cNvSpPr>
            <p:nvPr/>
          </p:nvSpPr>
          <p:spPr>
            <a:xfrm>
              <a:off x="4069080" y="2468880"/>
              <a:ext cx="1021207" cy="1188720"/>
            </a:xfrm>
            <a:prstGeom prst="roundRect">
              <a:avLst>
                <a:gd name="adj" fmla="val 2529"/>
              </a:avLst>
            </a:prstGeom>
            <a:gradFill rotWithShape="1">
              <a:gsLst>
                <a:gs pos="0">
                  <a:srgbClr val="676767">
                    <a:shade val="51000"/>
                    <a:satMod val="130000"/>
                  </a:srgbClr>
                </a:gs>
                <a:gs pos="80000">
                  <a:srgbClr val="676767">
                    <a:shade val="93000"/>
                    <a:satMod val="130000"/>
                  </a:srgbClr>
                </a:gs>
                <a:gs pos="100000">
                  <a:srgbClr val="676767">
                    <a:shade val="94000"/>
                    <a:satMod val="135000"/>
                  </a:srgbClr>
                </a:gs>
              </a:gsLst>
              <a:lin ang="16200000" scaled="0"/>
            </a:gradFill>
            <a:ln w="19050" cap="flat" cmpd="sng" algn="ctr">
              <a:solidFill>
                <a:srgbClr val="676767">
                  <a:lumMod val="20000"/>
                  <a:lumOff val="80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45720" bIns="4572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IE</a:t>
              </a: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4K</a:t>
              </a: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w/ IOx</a:t>
              </a:r>
            </a:p>
          </p:txBody>
        </p:sp>
        <p:sp>
          <p:nvSpPr>
            <p:cNvPr id="463" name="Rounded Rectangle 462"/>
            <p:cNvSpPr>
              <a:spLocks/>
            </p:cNvSpPr>
            <p:nvPr/>
          </p:nvSpPr>
          <p:spPr>
            <a:xfrm>
              <a:off x="4114800" y="3036444"/>
              <a:ext cx="548640" cy="548640"/>
            </a:xfrm>
            <a:prstGeom prst="roundRect">
              <a:avLst>
                <a:gd name="adj" fmla="val 2668"/>
              </a:avLst>
            </a:prstGeom>
            <a:solidFill>
              <a:srgbClr val="FFFFFF">
                <a:lumMod val="6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4" name="Rectangle 463"/>
            <p:cNvSpPr>
              <a:spLocks noChangeAspect="1"/>
            </p:cNvSpPr>
            <p:nvPr/>
          </p:nvSpPr>
          <p:spPr>
            <a:xfrm>
              <a:off x="4179190" y="3308744"/>
              <a:ext cx="79802" cy="106403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shade val="30000"/>
                    <a:satMod val="115000"/>
                  </a:srgbClr>
                </a:gs>
                <a:gs pos="50000">
                  <a:srgbClr val="676767">
                    <a:shade val="67500"/>
                    <a:satMod val="115000"/>
                  </a:srgbClr>
                </a:gs>
                <a:gs pos="100000">
                  <a:srgbClr val="67676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5" name="Rectangle 464"/>
            <p:cNvSpPr>
              <a:spLocks noChangeAspect="1"/>
            </p:cNvSpPr>
            <p:nvPr/>
          </p:nvSpPr>
          <p:spPr>
            <a:xfrm>
              <a:off x="4179190" y="3428447"/>
              <a:ext cx="79802" cy="106403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shade val="30000"/>
                    <a:satMod val="115000"/>
                  </a:srgbClr>
                </a:gs>
                <a:gs pos="50000">
                  <a:srgbClr val="676767">
                    <a:shade val="67500"/>
                    <a:satMod val="115000"/>
                  </a:srgbClr>
                </a:gs>
                <a:gs pos="100000">
                  <a:srgbClr val="67676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6" name="Rectangle 465"/>
            <p:cNvSpPr>
              <a:spLocks noChangeAspect="1"/>
            </p:cNvSpPr>
            <p:nvPr/>
          </p:nvSpPr>
          <p:spPr>
            <a:xfrm>
              <a:off x="4179190" y="3073022"/>
              <a:ext cx="79802" cy="106403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shade val="30000"/>
                    <a:satMod val="115000"/>
                  </a:srgbClr>
                </a:gs>
                <a:gs pos="50000">
                  <a:srgbClr val="676767">
                    <a:shade val="67500"/>
                    <a:satMod val="115000"/>
                  </a:srgbClr>
                </a:gs>
                <a:gs pos="100000">
                  <a:srgbClr val="67676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7" name="Rectangle 466"/>
            <p:cNvSpPr>
              <a:spLocks noChangeAspect="1"/>
            </p:cNvSpPr>
            <p:nvPr/>
          </p:nvSpPr>
          <p:spPr>
            <a:xfrm>
              <a:off x="4179190" y="3192725"/>
              <a:ext cx="79802" cy="106403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shade val="30000"/>
                    <a:satMod val="115000"/>
                  </a:srgbClr>
                </a:gs>
                <a:gs pos="50000">
                  <a:srgbClr val="676767">
                    <a:shade val="67500"/>
                    <a:satMod val="115000"/>
                  </a:srgbClr>
                </a:gs>
                <a:gs pos="100000">
                  <a:srgbClr val="67676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8" name="Rectangle 467"/>
            <p:cNvSpPr>
              <a:spLocks noChangeAspect="1"/>
            </p:cNvSpPr>
            <p:nvPr/>
          </p:nvSpPr>
          <p:spPr>
            <a:xfrm>
              <a:off x="4141816" y="3073022"/>
              <a:ext cx="21281" cy="457200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9" name="Rectangle 468"/>
            <p:cNvSpPr>
              <a:spLocks noChangeAspect="1"/>
            </p:cNvSpPr>
            <p:nvPr/>
          </p:nvSpPr>
          <p:spPr>
            <a:xfrm>
              <a:off x="4590001" y="3052174"/>
              <a:ext cx="21668" cy="512064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0" name="Rectangle 469"/>
            <p:cNvSpPr>
              <a:spLocks noChangeAspect="1"/>
            </p:cNvSpPr>
            <p:nvPr/>
          </p:nvSpPr>
          <p:spPr>
            <a:xfrm>
              <a:off x="4357100" y="3052174"/>
              <a:ext cx="234669" cy="512064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lumMod val="5000"/>
                    <a:lumOff val="95000"/>
                  </a:srgbClr>
                </a:gs>
                <a:gs pos="74000">
                  <a:srgbClr val="676767">
                    <a:lumMod val="45000"/>
                    <a:lumOff val="55000"/>
                  </a:srgbClr>
                </a:gs>
                <a:gs pos="83000">
                  <a:srgbClr val="676767">
                    <a:lumMod val="45000"/>
                    <a:lumOff val="55000"/>
                  </a:srgbClr>
                </a:gs>
                <a:gs pos="100000">
                  <a:srgbClr val="676767">
                    <a:lumMod val="30000"/>
                    <a:lumOff val="7000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1" name="Freeform 470"/>
            <p:cNvSpPr>
              <a:spLocks noChangeAspect="1"/>
            </p:cNvSpPr>
            <p:nvPr/>
          </p:nvSpPr>
          <p:spPr>
            <a:xfrm rot="5400000">
              <a:off x="4358707" y="3315736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2" name="Freeform 471"/>
            <p:cNvSpPr>
              <a:spLocks noChangeAspect="1"/>
            </p:cNvSpPr>
            <p:nvPr/>
          </p:nvSpPr>
          <p:spPr>
            <a:xfrm rot="5400000">
              <a:off x="4358707" y="3443110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3" name="Freeform 472"/>
            <p:cNvSpPr>
              <a:spLocks noChangeAspect="1"/>
            </p:cNvSpPr>
            <p:nvPr/>
          </p:nvSpPr>
          <p:spPr>
            <a:xfrm rot="16200000">
              <a:off x="4474525" y="3315736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4" name="Freeform 473"/>
            <p:cNvSpPr>
              <a:spLocks noChangeAspect="1"/>
            </p:cNvSpPr>
            <p:nvPr/>
          </p:nvSpPr>
          <p:spPr>
            <a:xfrm rot="16200000">
              <a:off x="4474525" y="3443110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5" name="Freeform 474"/>
            <p:cNvSpPr>
              <a:spLocks noChangeAspect="1"/>
            </p:cNvSpPr>
            <p:nvPr/>
          </p:nvSpPr>
          <p:spPr>
            <a:xfrm rot="5400000">
              <a:off x="4358707" y="3066599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6" name="Freeform 475"/>
            <p:cNvSpPr>
              <a:spLocks noChangeAspect="1"/>
            </p:cNvSpPr>
            <p:nvPr/>
          </p:nvSpPr>
          <p:spPr>
            <a:xfrm rot="5400000">
              <a:off x="4358707" y="3193973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7" name="Freeform 476"/>
            <p:cNvSpPr>
              <a:spLocks noChangeAspect="1"/>
            </p:cNvSpPr>
            <p:nvPr/>
          </p:nvSpPr>
          <p:spPr>
            <a:xfrm rot="16200000">
              <a:off x="4474525" y="3066599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8" name="Freeform 477"/>
            <p:cNvSpPr>
              <a:spLocks noChangeAspect="1"/>
            </p:cNvSpPr>
            <p:nvPr/>
          </p:nvSpPr>
          <p:spPr>
            <a:xfrm rot="16200000">
              <a:off x="4474525" y="3193973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9" name="Freeform 478"/>
            <p:cNvSpPr>
              <a:spLocks/>
            </p:cNvSpPr>
            <p:nvPr/>
          </p:nvSpPr>
          <p:spPr>
            <a:xfrm>
              <a:off x="4114800" y="2503270"/>
              <a:ext cx="548641" cy="514250"/>
            </a:xfrm>
            <a:custGeom>
              <a:avLst/>
              <a:gdLst>
                <a:gd name="connsiteX0" fmla="*/ 6101 w 548641"/>
                <a:gd name="connsiteY0" fmla="*/ 0 h 514250"/>
                <a:gd name="connsiteX1" fmla="*/ 222572 w 548641"/>
                <a:gd name="connsiteY1" fmla="*/ 0 h 514250"/>
                <a:gd name="connsiteX2" fmla="*/ 228673 w 548641"/>
                <a:gd name="connsiteY2" fmla="*/ 6101 h 514250"/>
                <a:gd name="connsiteX3" fmla="*/ 228673 w 548641"/>
                <a:gd name="connsiteY3" fmla="*/ 149956 h 514250"/>
                <a:gd name="connsiteX4" fmla="*/ 538922 w 548641"/>
                <a:gd name="connsiteY4" fmla="*/ 149956 h 514250"/>
                <a:gd name="connsiteX5" fmla="*/ 548641 w 548641"/>
                <a:gd name="connsiteY5" fmla="*/ 159675 h 514250"/>
                <a:gd name="connsiteX6" fmla="*/ 548641 w 548641"/>
                <a:gd name="connsiteY6" fmla="*/ 504530 h 514250"/>
                <a:gd name="connsiteX7" fmla="*/ 538922 w 548641"/>
                <a:gd name="connsiteY7" fmla="*/ 514249 h 514250"/>
                <a:gd name="connsiteX8" fmla="*/ 222573 w 548641"/>
                <a:gd name="connsiteY8" fmla="*/ 514249 h 514250"/>
                <a:gd name="connsiteX9" fmla="*/ 222572 w 548641"/>
                <a:gd name="connsiteY9" fmla="*/ 514250 h 514250"/>
                <a:gd name="connsiteX10" fmla="*/ 6101 w 548641"/>
                <a:gd name="connsiteY10" fmla="*/ 514250 h 514250"/>
                <a:gd name="connsiteX11" fmla="*/ 0 w 548641"/>
                <a:gd name="connsiteY11" fmla="*/ 508149 h 514250"/>
                <a:gd name="connsiteX12" fmla="*/ 0 w 548641"/>
                <a:gd name="connsiteY12" fmla="*/ 6101 h 514250"/>
                <a:gd name="connsiteX13" fmla="*/ 6101 w 548641"/>
                <a:gd name="connsiteY13" fmla="*/ 0 h 514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8641" h="514250">
                  <a:moveTo>
                    <a:pt x="6101" y="0"/>
                  </a:moveTo>
                  <a:lnTo>
                    <a:pt x="222572" y="0"/>
                  </a:lnTo>
                  <a:cubicBezTo>
                    <a:pt x="225941" y="0"/>
                    <a:pt x="228673" y="2732"/>
                    <a:pt x="228673" y="6101"/>
                  </a:cubicBezTo>
                  <a:lnTo>
                    <a:pt x="228673" y="149956"/>
                  </a:lnTo>
                  <a:lnTo>
                    <a:pt x="538922" y="149956"/>
                  </a:lnTo>
                  <a:cubicBezTo>
                    <a:pt x="544290" y="149956"/>
                    <a:pt x="548641" y="154307"/>
                    <a:pt x="548641" y="159675"/>
                  </a:cubicBezTo>
                  <a:lnTo>
                    <a:pt x="548641" y="504530"/>
                  </a:lnTo>
                  <a:cubicBezTo>
                    <a:pt x="548641" y="509898"/>
                    <a:pt x="544290" y="514249"/>
                    <a:pt x="538922" y="514249"/>
                  </a:cubicBezTo>
                  <a:lnTo>
                    <a:pt x="222573" y="514249"/>
                  </a:lnTo>
                  <a:lnTo>
                    <a:pt x="222572" y="514250"/>
                  </a:lnTo>
                  <a:lnTo>
                    <a:pt x="6101" y="514250"/>
                  </a:lnTo>
                  <a:cubicBezTo>
                    <a:pt x="2732" y="514250"/>
                    <a:pt x="0" y="511518"/>
                    <a:pt x="0" y="508149"/>
                  </a:cubicBezTo>
                  <a:lnTo>
                    <a:pt x="0" y="6101"/>
                  </a:lnTo>
                  <a:cubicBezTo>
                    <a:pt x="0" y="2732"/>
                    <a:pt x="2732" y="0"/>
                    <a:pt x="6101" y="0"/>
                  </a:cubicBezTo>
                  <a:close/>
                </a:path>
              </a:pathLst>
            </a:custGeom>
            <a:solidFill>
              <a:srgbClr val="FFFFFF">
                <a:lumMod val="6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0" name="Rectangle 479"/>
            <p:cNvSpPr>
              <a:spLocks noChangeAspect="1"/>
            </p:cNvSpPr>
            <p:nvPr/>
          </p:nvSpPr>
          <p:spPr>
            <a:xfrm>
              <a:off x="4179190" y="2769246"/>
              <a:ext cx="79802" cy="106403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shade val="30000"/>
                    <a:satMod val="115000"/>
                  </a:srgbClr>
                </a:gs>
                <a:gs pos="50000">
                  <a:srgbClr val="676767">
                    <a:shade val="67500"/>
                    <a:satMod val="115000"/>
                  </a:srgbClr>
                </a:gs>
                <a:gs pos="100000">
                  <a:srgbClr val="67676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1" name="Rectangle 480"/>
            <p:cNvSpPr>
              <a:spLocks noChangeAspect="1"/>
            </p:cNvSpPr>
            <p:nvPr/>
          </p:nvSpPr>
          <p:spPr>
            <a:xfrm>
              <a:off x="4179190" y="2888949"/>
              <a:ext cx="79802" cy="106403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shade val="30000"/>
                    <a:satMod val="115000"/>
                  </a:srgbClr>
                </a:gs>
                <a:gs pos="50000">
                  <a:srgbClr val="676767">
                    <a:shade val="67500"/>
                    <a:satMod val="115000"/>
                  </a:srgbClr>
                </a:gs>
                <a:gs pos="100000">
                  <a:srgbClr val="67676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2" name="Rectangle 481"/>
            <p:cNvSpPr>
              <a:spLocks noChangeAspect="1"/>
            </p:cNvSpPr>
            <p:nvPr/>
          </p:nvSpPr>
          <p:spPr>
            <a:xfrm>
              <a:off x="4179190" y="2533524"/>
              <a:ext cx="79802" cy="106403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shade val="30000"/>
                    <a:satMod val="115000"/>
                  </a:srgbClr>
                </a:gs>
                <a:gs pos="50000">
                  <a:srgbClr val="676767">
                    <a:shade val="67500"/>
                    <a:satMod val="115000"/>
                  </a:srgbClr>
                </a:gs>
                <a:gs pos="100000">
                  <a:srgbClr val="67676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3" name="Rectangle 482"/>
            <p:cNvSpPr>
              <a:spLocks noChangeAspect="1"/>
            </p:cNvSpPr>
            <p:nvPr/>
          </p:nvSpPr>
          <p:spPr>
            <a:xfrm>
              <a:off x="4179190" y="2653227"/>
              <a:ext cx="79802" cy="106403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shade val="30000"/>
                    <a:satMod val="115000"/>
                  </a:srgbClr>
                </a:gs>
                <a:gs pos="50000">
                  <a:srgbClr val="676767">
                    <a:shade val="67500"/>
                    <a:satMod val="115000"/>
                  </a:srgbClr>
                </a:gs>
                <a:gs pos="100000">
                  <a:srgbClr val="67676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4" name="Rectangle 483"/>
            <p:cNvSpPr>
              <a:spLocks noChangeAspect="1"/>
            </p:cNvSpPr>
            <p:nvPr/>
          </p:nvSpPr>
          <p:spPr>
            <a:xfrm>
              <a:off x="4141816" y="2533524"/>
              <a:ext cx="21281" cy="457200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5" name="Rectangle 484"/>
            <p:cNvSpPr>
              <a:spLocks noChangeAspect="1"/>
            </p:cNvSpPr>
            <p:nvPr/>
          </p:nvSpPr>
          <p:spPr>
            <a:xfrm>
              <a:off x="4592500" y="2688926"/>
              <a:ext cx="21281" cy="256032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6" name="Rectangle 485"/>
            <p:cNvSpPr>
              <a:spLocks noChangeAspect="1"/>
            </p:cNvSpPr>
            <p:nvPr/>
          </p:nvSpPr>
          <p:spPr>
            <a:xfrm>
              <a:off x="4360357" y="2688926"/>
              <a:ext cx="228600" cy="256032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lumMod val="5000"/>
                    <a:lumOff val="95000"/>
                  </a:srgbClr>
                </a:gs>
                <a:gs pos="74000">
                  <a:srgbClr val="676767">
                    <a:lumMod val="45000"/>
                    <a:lumOff val="55000"/>
                  </a:srgbClr>
                </a:gs>
                <a:gs pos="83000">
                  <a:srgbClr val="676767">
                    <a:lumMod val="45000"/>
                    <a:lumOff val="55000"/>
                  </a:srgbClr>
                </a:gs>
                <a:gs pos="100000">
                  <a:srgbClr val="676767">
                    <a:lumMod val="30000"/>
                    <a:lumOff val="7000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7" name="Freeform 486"/>
            <p:cNvSpPr>
              <a:spLocks noChangeAspect="1"/>
            </p:cNvSpPr>
            <p:nvPr/>
          </p:nvSpPr>
          <p:spPr>
            <a:xfrm rot="5400000">
              <a:off x="4358707" y="2706682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8" name="Freeform 487"/>
            <p:cNvSpPr>
              <a:spLocks noChangeAspect="1"/>
            </p:cNvSpPr>
            <p:nvPr/>
          </p:nvSpPr>
          <p:spPr>
            <a:xfrm rot="5400000">
              <a:off x="4358707" y="2834056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9" name="Freeform 488"/>
            <p:cNvSpPr>
              <a:spLocks noChangeAspect="1"/>
            </p:cNvSpPr>
            <p:nvPr/>
          </p:nvSpPr>
          <p:spPr>
            <a:xfrm rot="16200000">
              <a:off x="4474525" y="2706682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0" name="Freeform 489"/>
            <p:cNvSpPr>
              <a:spLocks noChangeAspect="1"/>
            </p:cNvSpPr>
            <p:nvPr/>
          </p:nvSpPr>
          <p:spPr>
            <a:xfrm rot="16200000">
              <a:off x="4474525" y="2834056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91" name="Rectangle 490"/>
          <p:cNvSpPr/>
          <p:nvPr/>
        </p:nvSpPr>
        <p:spPr>
          <a:xfrm>
            <a:off x="5800079" y="1292279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sp>
        <p:nvSpPr>
          <p:cNvPr id="492" name="Rectangle 491"/>
          <p:cNvSpPr/>
          <p:nvPr/>
        </p:nvSpPr>
        <p:spPr>
          <a:xfrm>
            <a:off x="5858392" y="3257516"/>
            <a:ext cx="54864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MTConnect</a:t>
            </a:r>
          </a:p>
        </p:txBody>
      </p:sp>
      <p:sp>
        <p:nvSpPr>
          <p:cNvPr id="493" name="TextBox 492"/>
          <p:cNvSpPr txBox="1"/>
          <p:nvPr/>
        </p:nvSpPr>
        <p:spPr>
          <a:xfrm>
            <a:off x="6928765" y="4449964"/>
            <a:ext cx="100584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0" rIns="0" rtlCol="0">
            <a:spAutoFit/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Connected Machine</a:t>
            </a:r>
          </a:p>
        </p:txBody>
      </p:sp>
      <p:sp>
        <p:nvSpPr>
          <p:cNvPr id="494" name="Rectangle 493"/>
          <p:cNvSpPr/>
          <p:nvPr/>
        </p:nvSpPr>
        <p:spPr>
          <a:xfrm>
            <a:off x="5852664" y="3389689"/>
            <a:ext cx="548640" cy="1230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IOx</a:t>
            </a:r>
          </a:p>
        </p:txBody>
      </p:sp>
      <p:sp>
        <p:nvSpPr>
          <p:cNvPr id="495" name="Rectangle 494"/>
          <p:cNvSpPr/>
          <p:nvPr/>
        </p:nvSpPr>
        <p:spPr>
          <a:xfrm>
            <a:off x="1835828" y="2839071"/>
            <a:ext cx="548640" cy="1230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IOx</a:t>
            </a:r>
          </a:p>
        </p:txBody>
      </p:sp>
    </p:spTree>
    <p:extLst>
      <p:ext uri="{BB962C8B-B14F-4D97-AF65-F5344CB8AC3E}">
        <p14:creationId xmlns:p14="http://schemas.microsoft.com/office/powerpoint/2010/main" val="253448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8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4" grpId="0" animBg="1"/>
      <p:bldP spid="405" grpId="0" animBg="1"/>
      <p:bldP spid="458" grpId="0" animBg="1"/>
      <p:bldP spid="459" grpId="0" animBg="1"/>
      <p:bldP spid="220" grpId="0" animBg="1"/>
      <p:bldP spid="221" grpId="0" animBg="1"/>
      <p:bldP spid="222" grpId="0" animBg="1"/>
      <p:bldP spid="229" grpId="0" animBg="1"/>
      <p:bldP spid="230" grpId="0" animBg="1"/>
      <p:bldP spid="226" grpId="0" animBg="1"/>
      <p:bldP spid="259" grpId="0" animBg="1"/>
      <p:bldP spid="260" grpId="0" animBg="1"/>
      <p:bldP spid="355" grpId="0" animBg="1"/>
      <p:bldP spid="453" grpId="0" animBg="1"/>
      <p:bldP spid="454" grpId="0" animBg="1"/>
      <p:bldP spid="460" grpId="0" animBg="1"/>
      <p:bldP spid="491" grpId="0" animBg="1"/>
      <p:bldP spid="492" grpId="0" animBg="1"/>
      <p:bldP spid="493" grpId="0" animBg="1"/>
      <p:bldP spid="494" grpId="0" animBg="1"/>
      <p:bldP spid="49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8" b="99259" l="9997" r="89941">
                        <a14:foregroundMark x1="26196" y1="4259" x2="26196" y2="4259"/>
                        <a14:foregroundMark x1="41314" y1="4907" x2="41314" y2="4907"/>
                        <a14:foregroundMark x1="61987" y1="5370" x2="61987" y2="5370"/>
                        <a14:foregroundMark x1="65936" y1="5093" x2="65936" y2="5093"/>
                        <a14:foregroundMark x1="68559" y1="5093" x2="68559" y2="5093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38" r="17310"/>
          <a:stretch/>
        </p:blipFill>
        <p:spPr>
          <a:xfrm>
            <a:off x="572597" y="1115966"/>
            <a:ext cx="7505803" cy="3874664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</p:pic>
      <p:sp>
        <p:nvSpPr>
          <p:cNvPr id="5" name="Rounded Rectangle 4"/>
          <p:cNvSpPr/>
          <p:nvPr/>
        </p:nvSpPr>
        <p:spPr>
          <a:xfrm>
            <a:off x="345600" y="754929"/>
            <a:ext cx="8042400" cy="660400"/>
          </a:xfrm>
          <a:prstGeom prst="roundRect">
            <a:avLst/>
          </a:prstGeom>
          <a:solidFill>
            <a:srgbClr val="CB8504"/>
          </a:solidFill>
          <a:ln w="76200" cap="flat" cmpd="sng" algn="ctr">
            <a:noFill/>
            <a:prstDash val="solid"/>
          </a:ln>
          <a:effectLst/>
        </p:spPr>
        <p:txBody>
          <a:bodyPr lIns="617220" rtlCol="0" anchor="ctr"/>
          <a:lstStyle/>
          <a:p>
            <a:pPr algn="ctr" defTabSz="685766"/>
            <a:endParaRPr lang="en-US" sz="600" kern="0" dirty="0">
              <a:solidFill>
                <a:srgbClr val="005073"/>
              </a:solidFill>
              <a:latin typeface="CiscoSansTT ExtraLight"/>
              <a:ea typeface=""/>
              <a:cs typeface="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68349" y="1292279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835" y="940326"/>
            <a:ext cx="1924629" cy="286289"/>
          </a:xfrm>
          <a:prstGeom prst="rect">
            <a:avLst/>
          </a:prstGeom>
        </p:spPr>
      </p:pic>
      <p:sp>
        <p:nvSpPr>
          <p:cNvPr id="10" name="Up Arrow 9"/>
          <p:cNvSpPr/>
          <p:nvPr/>
        </p:nvSpPr>
        <p:spPr>
          <a:xfrm>
            <a:off x="3813153" y="1411190"/>
            <a:ext cx="163194" cy="2178121"/>
          </a:xfrm>
          <a:prstGeom prst="up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rapezoid 5"/>
          <p:cNvSpPr/>
          <p:nvPr/>
        </p:nvSpPr>
        <p:spPr>
          <a:xfrm>
            <a:off x="4121150" y="3657600"/>
            <a:ext cx="266700" cy="82550"/>
          </a:xfrm>
          <a:prstGeom prst="trapezoid">
            <a:avLst/>
          </a:prstGeom>
          <a:solidFill>
            <a:schemeClr val="tx1"/>
          </a:solidFill>
          <a:ln/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38100" h="254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685418" y="3234815"/>
            <a:ext cx="640080" cy="27432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bg2"/>
                </a:solidFill>
              </a:rPr>
              <a:t>Vibration Monitoring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786718" y="3561715"/>
            <a:ext cx="640080" cy="27432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bg2"/>
                </a:solidFill>
              </a:rPr>
              <a:t>Vibration Monitoring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1198" y="1292279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sp>
        <p:nvSpPr>
          <p:cNvPr id="17" name="Up Arrow 16"/>
          <p:cNvSpPr/>
          <p:nvPr/>
        </p:nvSpPr>
        <p:spPr>
          <a:xfrm>
            <a:off x="723958" y="1415329"/>
            <a:ext cx="163194" cy="2178121"/>
          </a:xfrm>
          <a:prstGeom prst="up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03918" y="3424675"/>
            <a:ext cx="640080" cy="27432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bg2"/>
                </a:solidFill>
              </a:rPr>
              <a:t>Energy Monitoring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4354412" y="2511275"/>
            <a:ext cx="567655" cy="368272"/>
            <a:chOff x="7022400" y="2962800"/>
            <a:chExt cx="822960" cy="599152"/>
          </a:xfrm>
        </p:grpSpPr>
        <p:sp>
          <p:nvSpPr>
            <p:cNvPr id="22" name="Isosceles Triangle 21"/>
            <p:cNvSpPr/>
            <p:nvPr/>
          </p:nvSpPr>
          <p:spPr>
            <a:xfrm>
              <a:off x="7266339" y="3333170"/>
              <a:ext cx="314107" cy="228782"/>
            </a:xfrm>
            <a:prstGeom prst="triangle">
              <a:avLst/>
            </a:prstGeom>
            <a:solidFill>
              <a:schemeClr val="tx1"/>
            </a:solidFill>
            <a:ln w="12700">
              <a:solidFill>
                <a:schemeClr val="tx1">
                  <a:lumMod val="50000"/>
                </a:schemeClr>
              </a:solidFill>
            </a:ln>
            <a:scene3d>
              <a:camera prst="isometricOffAxis2Left"/>
              <a:lightRig rig="threePt" dir="t"/>
            </a:scene3d>
            <a:sp3d extrusionH="44450"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 b="1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022400" y="2962800"/>
              <a:ext cx="822960" cy="54864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 w="12700">
              <a:solidFill>
                <a:schemeClr val="tx1">
                  <a:lumMod val="50000"/>
                </a:schemeClr>
              </a:solidFill>
            </a:ln>
            <a:scene3d>
              <a:camera prst="isometricOffAxis2Left"/>
              <a:lightRig rig="threePt" dir="t"/>
            </a:scene3d>
            <a:sp3d extrusionH="44450"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800" b="1" dirty="0"/>
                <a:t>Dashboard &amp; Alerts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4395549" y="1292279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sp>
        <p:nvSpPr>
          <p:cNvPr id="25" name="Up Arrow 24"/>
          <p:cNvSpPr/>
          <p:nvPr/>
        </p:nvSpPr>
        <p:spPr>
          <a:xfrm flipV="1">
            <a:off x="4528552" y="1402255"/>
            <a:ext cx="163194" cy="1188720"/>
          </a:xfrm>
          <a:prstGeom prst="up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2159722" y="1863949"/>
            <a:ext cx="567655" cy="368272"/>
            <a:chOff x="7022400" y="2962800"/>
            <a:chExt cx="822960" cy="599152"/>
          </a:xfrm>
        </p:grpSpPr>
        <p:sp>
          <p:nvSpPr>
            <p:cNvPr id="32" name="Isosceles Triangle 31"/>
            <p:cNvSpPr/>
            <p:nvPr/>
          </p:nvSpPr>
          <p:spPr>
            <a:xfrm>
              <a:off x="7266339" y="3333170"/>
              <a:ext cx="314107" cy="228782"/>
            </a:xfrm>
            <a:prstGeom prst="triangle">
              <a:avLst/>
            </a:prstGeom>
            <a:solidFill>
              <a:schemeClr val="tx1"/>
            </a:solidFill>
            <a:ln w="12700">
              <a:solidFill>
                <a:schemeClr val="tx1">
                  <a:lumMod val="50000"/>
                </a:schemeClr>
              </a:solidFill>
            </a:ln>
            <a:scene3d>
              <a:camera prst="isometricOffAxis2Left"/>
              <a:lightRig rig="threePt" dir="t"/>
            </a:scene3d>
            <a:sp3d extrusionH="44450"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 b="1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022400" y="2962800"/>
              <a:ext cx="822960" cy="54864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 w="12700">
              <a:solidFill>
                <a:schemeClr val="tx1">
                  <a:lumMod val="50000"/>
                </a:schemeClr>
              </a:solidFill>
            </a:ln>
            <a:scene3d>
              <a:camera prst="isometricOffAxis2Left"/>
              <a:lightRig rig="threePt" dir="t"/>
            </a:scene3d>
            <a:sp3d extrusionH="44450"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800" b="1" dirty="0"/>
                <a:t>Dashboard</a:t>
              </a:r>
            </a:p>
          </p:txBody>
        </p:sp>
      </p:grpSp>
      <p:sp>
        <p:nvSpPr>
          <p:cNvPr id="34" name="Up Arrow 33"/>
          <p:cNvSpPr/>
          <p:nvPr/>
        </p:nvSpPr>
        <p:spPr>
          <a:xfrm flipV="1">
            <a:off x="2362982" y="1330405"/>
            <a:ext cx="163194" cy="548640"/>
          </a:xfrm>
          <a:prstGeom prst="up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2209915" y="1292279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sp>
        <p:nvSpPr>
          <p:cNvPr id="404" name="Rectangle 403"/>
          <p:cNvSpPr/>
          <p:nvPr/>
        </p:nvSpPr>
        <p:spPr>
          <a:xfrm>
            <a:off x="2683396" y="1292279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sp>
        <p:nvSpPr>
          <p:cNvPr id="405" name="Up Arrow 404"/>
          <p:cNvSpPr/>
          <p:nvPr/>
        </p:nvSpPr>
        <p:spPr>
          <a:xfrm>
            <a:off x="2838074" y="1443574"/>
            <a:ext cx="163194" cy="2468880"/>
          </a:xfrm>
          <a:prstGeom prst="up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8" name="Group 127"/>
          <p:cNvGrpSpPr/>
          <p:nvPr/>
        </p:nvGrpSpPr>
        <p:grpSpPr>
          <a:xfrm>
            <a:off x="2784174" y="3875700"/>
            <a:ext cx="625818" cy="283983"/>
            <a:chOff x="3108959" y="1154433"/>
            <a:chExt cx="2015084" cy="914403"/>
          </a:xfrm>
          <a:effectLst/>
        </p:grpSpPr>
        <p:sp>
          <p:nvSpPr>
            <p:cNvPr id="129" name="Rounded Rectangle 128"/>
            <p:cNvSpPr/>
            <p:nvPr/>
          </p:nvSpPr>
          <p:spPr>
            <a:xfrm>
              <a:off x="3108959" y="1154435"/>
              <a:ext cx="2011680" cy="914400"/>
            </a:xfrm>
            <a:prstGeom prst="roundRect">
              <a:avLst>
                <a:gd name="adj" fmla="val 3623"/>
              </a:avLst>
            </a:prstGeom>
            <a:gradFill rotWithShape="1">
              <a:gsLst>
                <a:gs pos="0">
                  <a:srgbClr val="676767">
                    <a:tint val="50000"/>
                    <a:satMod val="300000"/>
                  </a:srgbClr>
                </a:gs>
                <a:gs pos="35000">
                  <a:srgbClr val="676767">
                    <a:tint val="37000"/>
                    <a:satMod val="300000"/>
                  </a:srgbClr>
                </a:gs>
                <a:gs pos="100000">
                  <a:srgbClr val="676767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676767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Round Same Side Corner Rectangle 129"/>
            <p:cNvSpPr/>
            <p:nvPr/>
          </p:nvSpPr>
          <p:spPr>
            <a:xfrm>
              <a:off x="3108959" y="1154435"/>
              <a:ext cx="2011680" cy="274320"/>
            </a:xfrm>
            <a:prstGeom prst="round2SameRect">
              <a:avLst/>
            </a:prstGeom>
            <a:gradFill rotWithShape="1">
              <a:gsLst>
                <a:gs pos="0">
                  <a:srgbClr val="676767">
                    <a:shade val="51000"/>
                    <a:satMod val="130000"/>
                  </a:srgbClr>
                </a:gs>
                <a:gs pos="80000">
                  <a:srgbClr val="676767">
                    <a:shade val="93000"/>
                    <a:satMod val="130000"/>
                  </a:srgbClr>
                </a:gs>
                <a:gs pos="100000">
                  <a:srgbClr val="676767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676767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31" name="Group 130"/>
            <p:cNvGrpSpPr/>
            <p:nvPr/>
          </p:nvGrpSpPr>
          <p:grpSpPr>
            <a:xfrm>
              <a:off x="5025979" y="1154434"/>
              <a:ext cx="47867" cy="914400"/>
              <a:chOff x="3649545" y="1154436"/>
              <a:chExt cx="47867" cy="914400"/>
            </a:xfrm>
          </p:grpSpPr>
          <p:sp>
            <p:nvSpPr>
              <p:cNvPr id="217" name="Rectangle 216"/>
              <p:cNvSpPr/>
              <p:nvPr/>
            </p:nvSpPr>
            <p:spPr>
              <a:xfrm>
                <a:off x="3651692" y="1428755"/>
                <a:ext cx="45720" cy="640080"/>
              </a:xfrm>
              <a:prstGeom prst="rect">
                <a:avLst/>
              </a:prstGeom>
              <a:solidFill>
                <a:srgbClr val="FFFFFF">
                  <a:lumMod val="9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Rectangle 217"/>
              <p:cNvSpPr/>
              <p:nvPr/>
            </p:nvSpPr>
            <p:spPr>
              <a:xfrm>
                <a:off x="3649545" y="1160354"/>
                <a:ext cx="45720" cy="274320"/>
              </a:xfrm>
              <a:prstGeom prst="rect">
                <a:avLst/>
              </a:prstGeom>
              <a:solidFill>
                <a:srgbClr val="676767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219" name="Straight Connector 218"/>
              <p:cNvCxnSpPr/>
              <p:nvPr/>
            </p:nvCxnSpPr>
            <p:spPr>
              <a:xfrm flipV="1">
                <a:off x="3672405" y="1154436"/>
                <a:ext cx="0" cy="914400"/>
              </a:xfrm>
              <a:prstGeom prst="line">
                <a:avLst/>
              </a:prstGeom>
              <a:noFill/>
              <a:ln w="12700" cap="flat" cmpd="sng" algn="ctr">
                <a:solidFill>
                  <a:srgbClr val="676767">
                    <a:lumMod val="75000"/>
                  </a:srgbClr>
                </a:solidFill>
                <a:prstDash val="solid"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</p:cxnSp>
        </p:grpSp>
        <p:sp>
          <p:nvSpPr>
            <p:cNvPr id="132" name="Rounded Rectangle 131"/>
            <p:cNvSpPr/>
            <p:nvPr/>
          </p:nvSpPr>
          <p:spPr>
            <a:xfrm>
              <a:off x="5060035" y="1154433"/>
              <a:ext cx="64008" cy="914400"/>
            </a:xfrm>
            <a:prstGeom prst="roundRect">
              <a:avLst>
                <a:gd name="adj" fmla="val 24203"/>
              </a:avLst>
            </a:prstGeom>
            <a:gradFill rotWithShape="1">
              <a:gsLst>
                <a:gs pos="0">
                  <a:srgbClr val="676767">
                    <a:shade val="51000"/>
                    <a:satMod val="130000"/>
                  </a:srgbClr>
                </a:gs>
                <a:gs pos="80000">
                  <a:srgbClr val="676767">
                    <a:shade val="93000"/>
                    <a:satMod val="130000"/>
                  </a:srgbClr>
                </a:gs>
                <a:gs pos="100000">
                  <a:srgbClr val="676767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676767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3566171" y="1200165"/>
              <a:ext cx="45720" cy="27432"/>
            </a:xfrm>
            <a:prstGeom prst="rect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34" name="Group 133"/>
            <p:cNvGrpSpPr>
              <a:grpSpLocks/>
            </p:cNvGrpSpPr>
            <p:nvPr/>
          </p:nvGrpSpPr>
          <p:grpSpPr>
            <a:xfrm>
              <a:off x="4272861" y="1194498"/>
              <a:ext cx="182880" cy="182880"/>
              <a:chOff x="3931920" y="546329"/>
              <a:chExt cx="871944" cy="505230"/>
            </a:xfrm>
          </p:grpSpPr>
          <p:sp>
            <p:nvSpPr>
              <p:cNvPr id="201" name="Rectangle 200"/>
              <p:cNvSpPr/>
              <p:nvPr/>
            </p:nvSpPr>
            <p:spPr>
              <a:xfrm>
                <a:off x="3931920" y="546331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Rectangle 201"/>
              <p:cNvSpPr/>
              <p:nvPr/>
            </p:nvSpPr>
            <p:spPr>
              <a:xfrm>
                <a:off x="4160520" y="546331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Rectangle 202"/>
              <p:cNvSpPr/>
              <p:nvPr/>
            </p:nvSpPr>
            <p:spPr>
              <a:xfrm>
                <a:off x="4389120" y="54633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Rectangle 203"/>
              <p:cNvSpPr/>
              <p:nvPr/>
            </p:nvSpPr>
            <p:spPr>
              <a:xfrm>
                <a:off x="4617720" y="546329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Rectangle 204"/>
              <p:cNvSpPr/>
              <p:nvPr/>
            </p:nvSpPr>
            <p:spPr>
              <a:xfrm>
                <a:off x="3935186" y="68580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Rectangle 205"/>
              <p:cNvSpPr/>
              <p:nvPr/>
            </p:nvSpPr>
            <p:spPr>
              <a:xfrm>
                <a:off x="4163786" y="68580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Rectangle 206"/>
              <p:cNvSpPr/>
              <p:nvPr/>
            </p:nvSpPr>
            <p:spPr>
              <a:xfrm>
                <a:off x="4392386" y="68580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Rectangle 207"/>
              <p:cNvSpPr/>
              <p:nvPr/>
            </p:nvSpPr>
            <p:spPr>
              <a:xfrm>
                <a:off x="4620986" y="68580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Rectangle 208"/>
              <p:cNvSpPr/>
              <p:nvPr/>
            </p:nvSpPr>
            <p:spPr>
              <a:xfrm>
                <a:off x="3931920" y="825269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Rectangle 209"/>
              <p:cNvSpPr/>
              <p:nvPr/>
            </p:nvSpPr>
            <p:spPr>
              <a:xfrm>
                <a:off x="4160520" y="825269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Rectangle 210"/>
              <p:cNvSpPr/>
              <p:nvPr/>
            </p:nvSpPr>
            <p:spPr>
              <a:xfrm>
                <a:off x="4389120" y="825268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Rectangle 211"/>
              <p:cNvSpPr/>
              <p:nvPr/>
            </p:nvSpPr>
            <p:spPr>
              <a:xfrm>
                <a:off x="4617720" y="825267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Rectangle 212"/>
              <p:cNvSpPr/>
              <p:nvPr/>
            </p:nvSpPr>
            <p:spPr>
              <a:xfrm>
                <a:off x="3935186" y="96012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Rectangle 213"/>
              <p:cNvSpPr/>
              <p:nvPr/>
            </p:nvSpPr>
            <p:spPr>
              <a:xfrm>
                <a:off x="4163786" y="96012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Rectangle 214"/>
              <p:cNvSpPr/>
              <p:nvPr/>
            </p:nvSpPr>
            <p:spPr>
              <a:xfrm>
                <a:off x="4392386" y="96012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Rectangle 215"/>
              <p:cNvSpPr/>
              <p:nvPr/>
            </p:nvSpPr>
            <p:spPr>
              <a:xfrm>
                <a:off x="4620986" y="96012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35" name="Freeform 134"/>
            <p:cNvSpPr>
              <a:spLocks noChangeAspect="1"/>
            </p:cNvSpPr>
            <p:nvPr/>
          </p:nvSpPr>
          <p:spPr>
            <a:xfrm rot="10800000" flipV="1">
              <a:off x="3759133" y="1881058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50000">
                  <a:srgbClr val="FFFFFF">
                    <a:lumMod val="50000"/>
                    <a:shade val="67500"/>
                    <a:satMod val="115000"/>
                  </a:srgbClr>
                </a:gs>
                <a:gs pos="100000">
                  <a:srgbClr val="FFFFFF">
                    <a:lumMod val="50000"/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solidFill>
                <a:srgbClr val="FFFFFF"/>
              </a:solidFill>
              <a:prstDash val="solid"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3863801" y="1194498"/>
              <a:ext cx="38357" cy="33099"/>
            </a:xfrm>
            <a:prstGeom prst="rect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3864486" y="1244982"/>
              <a:ext cx="38357" cy="33099"/>
            </a:xfrm>
            <a:prstGeom prst="rect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4133979" y="1194499"/>
              <a:ext cx="38357" cy="33099"/>
            </a:xfrm>
            <a:prstGeom prst="rect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4134664" y="1244984"/>
              <a:ext cx="38357" cy="33099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shade val="30000"/>
                    <a:satMod val="115000"/>
                  </a:srgbClr>
                </a:gs>
                <a:gs pos="50000">
                  <a:srgbClr val="676767">
                    <a:shade val="67500"/>
                    <a:satMod val="115000"/>
                  </a:srgbClr>
                </a:gs>
                <a:gs pos="100000">
                  <a:srgbClr val="676767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4133979" y="1295467"/>
              <a:ext cx="38357" cy="33099"/>
            </a:xfrm>
            <a:prstGeom prst="rect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41" name="Straight Connector 140"/>
            <p:cNvCxnSpPr/>
            <p:nvPr/>
          </p:nvCxnSpPr>
          <p:spPr>
            <a:xfrm flipV="1">
              <a:off x="3108959" y="1504338"/>
              <a:ext cx="1920240" cy="2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95000"/>
                </a:srgbClr>
              </a:solidFill>
              <a:prstDash val="solid"/>
            </a:ln>
            <a:effectLst/>
          </p:spPr>
        </p:cxnSp>
        <p:cxnSp>
          <p:nvCxnSpPr>
            <p:cNvPr id="142" name="Straight Connector 141"/>
            <p:cNvCxnSpPr/>
            <p:nvPr/>
          </p:nvCxnSpPr>
          <p:spPr>
            <a:xfrm flipV="1">
              <a:off x="3108959" y="1667308"/>
              <a:ext cx="1920240" cy="2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95000"/>
                </a:srgbClr>
              </a:solidFill>
              <a:prstDash val="solid"/>
            </a:ln>
            <a:effectLst/>
          </p:spPr>
        </p:cxnSp>
        <p:cxnSp>
          <p:nvCxnSpPr>
            <p:cNvPr id="143" name="Straight Connector 142"/>
            <p:cNvCxnSpPr/>
            <p:nvPr/>
          </p:nvCxnSpPr>
          <p:spPr>
            <a:xfrm flipV="1">
              <a:off x="3108959" y="1585823"/>
              <a:ext cx="1920240" cy="2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95000"/>
                </a:srgbClr>
              </a:solidFill>
              <a:prstDash val="solid"/>
            </a:ln>
            <a:effectLst/>
          </p:spPr>
        </p:cxnSp>
        <p:cxnSp>
          <p:nvCxnSpPr>
            <p:cNvPr id="144" name="Straight Connector 143"/>
            <p:cNvCxnSpPr/>
            <p:nvPr/>
          </p:nvCxnSpPr>
          <p:spPr>
            <a:xfrm flipV="1">
              <a:off x="3108959" y="1748793"/>
              <a:ext cx="1920240" cy="2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95000"/>
                </a:srgbClr>
              </a:solidFill>
              <a:prstDash val="solid"/>
            </a:ln>
            <a:effectLst/>
          </p:spPr>
        </p:cxnSp>
        <p:grpSp>
          <p:nvGrpSpPr>
            <p:cNvPr id="145" name="Group 144"/>
            <p:cNvGrpSpPr/>
            <p:nvPr/>
          </p:nvGrpSpPr>
          <p:grpSpPr>
            <a:xfrm>
              <a:off x="3931920" y="1154436"/>
              <a:ext cx="47867" cy="914400"/>
              <a:chOff x="3649545" y="1154436"/>
              <a:chExt cx="47867" cy="914400"/>
            </a:xfrm>
          </p:grpSpPr>
          <p:sp>
            <p:nvSpPr>
              <p:cNvPr id="198" name="Rectangle 197"/>
              <p:cNvSpPr/>
              <p:nvPr/>
            </p:nvSpPr>
            <p:spPr>
              <a:xfrm>
                <a:off x="3651692" y="1428755"/>
                <a:ext cx="45720" cy="640080"/>
              </a:xfrm>
              <a:prstGeom prst="rect">
                <a:avLst/>
              </a:prstGeom>
              <a:solidFill>
                <a:srgbClr val="FFFFFF">
                  <a:lumMod val="9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Rectangle 198"/>
              <p:cNvSpPr/>
              <p:nvPr/>
            </p:nvSpPr>
            <p:spPr>
              <a:xfrm>
                <a:off x="3649545" y="1160354"/>
                <a:ext cx="45720" cy="274320"/>
              </a:xfrm>
              <a:prstGeom prst="rect">
                <a:avLst/>
              </a:prstGeom>
              <a:solidFill>
                <a:srgbClr val="676767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200" name="Straight Connector 199"/>
              <p:cNvCxnSpPr/>
              <p:nvPr/>
            </p:nvCxnSpPr>
            <p:spPr>
              <a:xfrm flipV="1">
                <a:off x="3672405" y="1154436"/>
                <a:ext cx="0" cy="914400"/>
              </a:xfrm>
              <a:prstGeom prst="line">
                <a:avLst/>
              </a:prstGeom>
              <a:noFill/>
              <a:ln w="12700" cap="flat" cmpd="sng" algn="ctr">
                <a:solidFill>
                  <a:srgbClr val="676767">
                    <a:lumMod val="75000"/>
                  </a:srgbClr>
                </a:solidFill>
                <a:prstDash val="solid"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</p:cxnSp>
        </p:grpSp>
        <p:grpSp>
          <p:nvGrpSpPr>
            <p:cNvPr id="146" name="Group 145"/>
            <p:cNvGrpSpPr/>
            <p:nvPr/>
          </p:nvGrpSpPr>
          <p:grpSpPr>
            <a:xfrm>
              <a:off x="4206240" y="1154436"/>
              <a:ext cx="47867" cy="914400"/>
              <a:chOff x="3649545" y="1154436"/>
              <a:chExt cx="47867" cy="914400"/>
            </a:xfrm>
          </p:grpSpPr>
          <p:sp>
            <p:nvSpPr>
              <p:cNvPr id="195" name="Rectangle 194"/>
              <p:cNvSpPr/>
              <p:nvPr/>
            </p:nvSpPr>
            <p:spPr>
              <a:xfrm>
                <a:off x="3651692" y="1428755"/>
                <a:ext cx="45720" cy="640080"/>
              </a:xfrm>
              <a:prstGeom prst="rect">
                <a:avLst/>
              </a:prstGeom>
              <a:solidFill>
                <a:srgbClr val="FFFFFF">
                  <a:lumMod val="9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Rectangle 195"/>
              <p:cNvSpPr/>
              <p:nvPr/>
            </p:nvSpPr>
            <p:spPr>
              <a:xfrm>
                <a:off x="3649545" y="1160354"/>
                <a:ext cx="45720" cy="274320"/>
              </a:xfrm>
              <a:prstGeom prst="rect">
                <a:avLst/>
              </a:prstGeom>
              <a:solidFill>
                <a:srgbClr val="676767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197" name="Straight Connector 196"/>
              <p:cNvCxnSpPr/>
              <p:nvPr/>
            </p:nvCxnSpPr>
            <p:spPr>
              <a:xfrm flipV="1">
                <a:off x="3672405" y="1154436"/>
                <a:ext cx="0" cy="914400"/>
              </a:xfrm>
              <a:prstGeom prst="line">
                <a:avLst/>
              </a:prstGeom>
              <a:noFill/>
              <a:ln w="12700" cap="flat" cmpd="sng" algn="ctr">
                <a:solidFill>
                  <a:srgbClr val="676767">
                    <a:lumMod val="75000"/>
                  </a:srgbClr>
                </a:solidFill>
                <a:prstDash val="solid"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</p:cxnSp>
        </p:grpSp>
        <p:grpSp>
          <p:nvGrpSpPr>
            <p:cNvPr id="147" name="Group 146"/>
            <p:cNvGrpSpPr/>
            <p:nvPr/>
          </p:nvGrpSpPr>
          <p:grpSpPr>
            <a:xfrm>
              <a:off x="4480560" y="1154436"/>
              <a:ext cx="47867" cy="914400"/>
              <a:chOff x="3649545" y="1154436"/>
              <a:chExt cx="47867" cy="914400"/>
            </a:xfrm>
          </p:grpSpPr>
          <p:sp>
            <p:nvSpPr>
              <p:cNvPr id="192" name="Rectangle 191"/>
              <p:cNvSpPr/>
              <p:nvPr/>
            </p:nvSpPr>
            <p:spPr>
              <a:xfrm>
                <a:off x="3651692" y="1428755"/>
                <a:ext cx="45720" cy="640080"/>
              </a:xfrm>
              <a:prstGeom prst="rect">
                <a:avLst/>
              </a:prstGeom>
              <a:solidFill>
                <a:srgbClr val="FFFFFF">
                  <a:lumMod val="9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Rectangle 192"/>
              <p:cNvSpPr/>
              <p:nvPr/>
            </p:nvSpPr>
            <p:spPr>
              <a:xfrm>
                <a:off x="3649545" y="1160354"/>
                <a:ext cx="45720" cy="274320"/>
              </a:xfrm>
              <a:prstGeom prst="rect">
                <a:avLst/>
              </a:prstGeom>
              <a:solidFill>
                <a:srgbClr val="676767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194" name="Straight Connector 193"/>
              <p:cNvCxnSpPr/>
              <p:nvPr/>
            </p:nvCxnSpPr>
            <p:spPr>
              <a:xfrm flipV="1">
                <a:off x="3672405" y="1154436"/>
                <a:ext cx="0" cy="914400"/>
              </a:xfrm>
              <a:prstGeom prst="line">
                <a:avLst/>
              </a:prstGeom>
              <a:noFill/>
              <a:ln w="12700" cap="flat" cmpd="sng" algn="ctr">
                <a:solidFill>
                  <a:srgbClr val="676767">
                    <a:lumMod val="75000"/>
                  </a:srgbClr>
                </a:solidFill>
                <a:prstDash val="solid"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</p:cxnSp>
        </p:grpSp>
        <p:grpSp>
          <p:nvGrpSpPr>
            <p:cNvPr id="148" name="Group 147"/>
            <p:cNvGrpSpPr/>
            <p:nvPr/>
          </p:nvGrpSpPr>
          <p:grpSpPr>
            <a:xfrm>
              <a:off x="4754880" y="1154435"/>
              <a:ext cx="47867" cy="914400"/>
              <a:chOff x="3649545" y="1154436"/>
              <a:chExt cx="47867" cy="914400"/>
            </a:xfrm>
          </p:grpSpPr>
          <p:sp>
            <p:nvSpPr>
              <p:cNvPr id="189" name="Rectangle 188"/>
              <p:cNvSpPr/>
              <p:nvPr/>
            </p:nvSpPr>
            <p:spPr>
              <a:xfrm>
                <a:off x="3651692" y="1428755"/>
                <a:ext cx="45720" cy="640080"/>
              </a:xfrm>
              <a:prstGeom prst="rect">
                <a:avLst/>
              </a:prstGeom>
              <a:solidFill>
                <a:srgbClr val="FFFFFF">
                  <a:lumMod val="9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Rectangle 189"/>
              <p:cNvSpPr/>
              <p:nvPr/>
            </p:nvSpPr>
            <p:spPr>
              <a:xfrm>
                <a:off x="3649545" y="1160354"/>
                <a:ext cx="45720" cy="274320"/>
              </a:xfrm>
              <a:prstGeom prst="rect">
                <a:avLst/>
              </a:prstGeom>
              <a:solidFill>
                <a:srgbClr val="676767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191" name="Straight Connector 190"/>
              <p:cNvCxnSpPr/>
              <p:nvPr/>
            </p:nvCxnSpPr>
            <p:spPr>
              <a:xfrm flipV="1">
                <a:off x="3672405" y="1154436"/>
                <a:ext cx="0" cy="914400"/>
              </a:xfrm>
              <a:prstGeom prst="line">
                <a:avLst/>
              </a:prstGeom>
              <a:noFill/>
              <a:ln w="12700" cap="flat" cmpd="sng" algn="ctr">
                <a:solidFill>
                  <a:srgbClr val="676767">
                    <a:lumMod val="75000"/>
                  </a:srgbClr>
                </a:solidFill>
                <a:prstDash val="solid"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</p:cxnSp>
        </p:grpSp>
        <p:grpSp>
          <p:nvGrpSpPr>
            <p:cNvPr id="149" name="Group 148"/>
            <p:cNvGrpSpPr/>
            <p:nvPr/>
          </p:nvGrpSpPr>
          <p:grpSpPr>
            <a:xfrm>
              <a:off x="3649545" y="1154436"/>
              <a:ext cx="47867" cy="914400"/>
              <a:chOff x="3649545" y="1154436"/>
              <a:chExt cx="47867" cy="914400"/>
            </a:xfrm>
          </p:grpSpPr>
          <p:sp>
            <p:nvSpPr>
              <p:cNvPr id="186" name="Rectangle 185"/>
              <p:cNvSpPr/>
              <p:nvPr/>
            </p:nvSpPr>
            <p:spPr>
              <a:xfrm>
                <a:off x="3651692" y="1428755"/>
                <a:ext cx="45720" cy="640080"/>
              </a:xfrm>
              <a:prstGeom prst="rect">
                <a:avLst/>
              </a:prstGeom>
              <a:solidFill>
                <a:srgbClr val="FFFFFF">
                  <a:lumMod val="9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Rectangle 186"/>
              <p:cNvSpPr/>
              <p:nvPr/>
            </p:nvSpPr>
            <p:spPr>
              <a:xfrm>
                <a:off x="3649545" y="1160354"/>
                <a:ext cx="45720" cy="274320"/>
              </a:xfrm>
              <a:prstGeom prst="rect">
                <a:avLst/>
              </a:prstGeom>
              <a:solidFill>
                <a:srgbClr val="676767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188" name="Straight Connector 187"/>
              <p:cNvCxnSpPr/>
              <p:nvPr/>
            </p:nvCxnSpPr>
            <p:spPr>
              <a:xfrm flipV="1">
                <a:off x="3672405" y="1154436"/>
                <a:ext cx="0" cy="914400"/>
              </a:xfrm>
              <a:prstGeom prst="line">
                <a:avLst/>
              </a:prstGeom>
              <a:noFill/>
              <a:ln w="12700" cap="flat" cmpd="sng" algn="ctr">
                <a:solidFill>
                  <a:srgbClr val="676767">
                    <a:lumMod val="75000"/>
                  </a:srgbClr>
                </a:solidFill>
                <a:prstDash val="solid"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</p:cxnSp>
        </p:grpSp>
        <p:sp>
          <p:nvSpPr>
            <p:cNvPr id="150" name="Oval 149"/>
            <p:cNvSpPr/>
            <p:nvPr/>
          </p:nvSpPr>
          <p:spPr>
            <a:xfrm>
              <a:off x="4029262" y="1531631"/>
              <a:ext cx="91440" cy="91440"/>
            </a:xfrm>
            <a:prstGeom prst="ellipse">
              <a:avLst/>
            </a:prstGeom>
            <a:solidFill>
              <a:srgbClr val="676767"/>
            </a:solidFill>
            <a:ln w="12700" cap="flat" cmpd="sng" algn="ctr">
              <a:solidFill>
                <a:srgbClr val="676767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4064111" y="1542894"/>
              <a:ext cx="27432" cy="73152"/>
            </a:xfrm>
            <a:prstGeom prst="rect">
              <a:avLst/>
            </a:prstGeom>
            <a:solidFill>
              <a:srgbClr val="676767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52" name="Group 151"/>
            <p:cNvGrpSpPr>
              <a:grpSpLocks/>
            </p:cNvGrpSpPr>
            <p:nvPr/>
          </p:nvGrpSpPr>
          <p:grpSpPr>
            <a:xfrm>
              <a:off x="4549141" y="1194498"/>
              <a:ext cx="182880" cy="182880"/>
              <a:chOff x="3931920" y="546329"/>
              <a:chExt cx="871944" cy="505230"/>
            </a:xfrm>
          </p:grpSpPr>
          <p:sp>
            <p:nvSpPr>
              <p:cNvPr id="170" name="Rectangle 169"/>
              <p:cNvSpPr/>
              <p:nvPr/>
            </p:nvSpPr>
            <p:spPr>
              <a:xfrm>
                <a:off x="3931920" y="546331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1" name="Rectangle 170"/>
              <p:cNvSpPr/>
              <p:nvPr/>
            </p:nvSpPr>
            <p:spPr>
              <a:xfrm>
                <a:off x="4160520" y="546331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2" name="Rectangle 171"/>
              <p:cNvSpPr/>
              <p:nvPr/>
            </p:nvSpPr>
            <p:spPr>
              <a:xfrm>
                <a:off x="4389120" y="54633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3" name="Rectangle 172"/>
              <p:cNvSpPr/>
              <p:nvPr/>
            </p:nvSpPr>
            <p:spPr>
              <a:xfrm>
                <a:off x="4617720" y="546329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4" name="Rectangle 173"/>
              <p:cNvSpPr/>
              <p:nvPr/>
            </p:nvSpPr>
            <p:spPr>
              <a:xfrm>
                <a:off x="3935186" y="68580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5" name="Rectangle 174"/>
              <p:cNvSpPr/>
              <p:nvPr/>
            </p:nvSpPr>
            <p:spPr>
              <a:xfrm>
                <a:off x="4163786" y="68580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6" name="Rectangle 175"/>
              <p:cNvSpPr/>
              <p:nvPr/>
            </p:nvSpPr>
            <p:spPr>
              <a:xfrm>
                <a:off x="4392386" y="68580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7" name="Rectangle 176"/>
              <p:cNvSpPr/>
              <p:nvPr/>
            </p:nvSpPr>
            <p:spPr>
              <a:xfrm>
                <a:off x="4620986" y="68580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8" name="Rectangle 177"/>
              <p:cNvSpPr/>
              <p:nvPr/>
            </p:nvSpPr>
            <p:spPr>
              <a:xfrm>
                <a:off x="3931920" y="825269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9" name="Rectangle 178"/>
              <p:cNvSpPr/>
              <p:nvPr/>
            </p:nvSpPr>
            <p:spPr>
              <a:xfrm>
                <a:off x="4160520" y="825269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Rectangle 179"/>
              <p:cNvSpPr/>
              <p:nvPr/>
            </p:nvSpPr>
            <p:spPr>
              <a:xfrm>
                <a:off x="4389120" y="825268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Rectangle 180"/>
              <p:cNvSpPr/>
              <p:nvPr/>
            </p:nvSpPr>
            <p:spPr>
              <a:xfrm>
                <a:off x="4617720" y="825267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Rectangle 181"/>
              <p:cNvSpPr/>
              <p:nvPr/>
            </p:nvSpPr>
            <p:spPr>
              <a:xfrm>
                <a:off x="3935186" y="96012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Rectangle 182"/>
              <p:cNvSpPr/>
              <p:nvPr/>
            </p:nvSpPr>
            <p:spPr>
              <a:xfrm>
                <a:off x="4163786" y="96012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Rectangle 183"/>
              <p:cNvSpPr/>
              <p:nvPr/>
            </p:nvSpPr>
            <p:spPr>
              <a:xfrm>
                <a:off x="4392386" y="96012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Rectangle 184"/>
              <p:cNvSpPr/>
              <p:nvPr/>
            </p:nvSpPr>
            <p:spPr>
              <a:xfrm>
                <a:off x="4620986" y="96012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3" name="Group 152"/>
            <p:cNvGrpSpPr>
              <a:grpSpLocks/>
            </p:cNvGrpSpPr>
            <p:nvPr/>
          </p:nvGrpSpPr>
          <p:grpSpPr>
            <a:xfrm>
              <a:off x="4820550" y="1189195"/>
              <a:ext cx="182880" cy="182880"/>
              <a:chOff x="3931920" y="546329"/>
              <a:chExt cx="871944" cy="505230"/>
            </a:xfrm>
          </p:grpSpPr>
          <p:sp>
            <p:nvSpPr>
              <p:cNvPr id="154" name="Rectangle 153"/>
              <p:cNvSpPr/>
              <p:nvPr/>
            </p:nvSpPr>
            <p:spPr>
              <a:xfrm>
                <a:off x="3931920" y="546331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5" name="Rectangle 154"/>
              <p:cNvSpPr/>
              <p:nvPr/>
            </p:nvSpPr>
            <p:spPr>
              <a:xfrm>
                <a:off x="4160520" y="546331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6" name="Rectangle 155"/>
              <p:cNvSpPr/>
              <p:nvPr/>
            </p:nvSpPr>
            <p:spPr>
              <a:xfrm>
                <a:off x="4389120" y="54633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7" name="Rectangle 156"/>
              <p:cNvSpPr/>
              <p:nvPr/>
            </p:nvSpPr>
            <p:spPr>
              <a:xfrm>
                <a:off x="4617720" y="546329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8" name="Rectangle 157"/>
              <p:cNvSpPr/>
              <p:nvPr/>
            </p:nvSpPr>
            <p:spPr>
              <a:xfrm>
                <a:off x="3935186" y="68580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9" name="Rectangle 158"/>
              <p:cNvSpPr/>
              <p:nvPr/>
            </p:nvSpPr>
            <p:spPr>
              <a:xfrm>
                <a:off x="4163786" y="68580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0" name="Rectangle 159"/>
              <p:cNvSpPr/>
              <p:nvPr/>
            </p:nvSpPr>
            <p:spPr>
              <a:xfrm>
                <a:off x="4392386" y="68580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1" name="Rectangle 160"/>
              <p:cNvSpPr/>
              <p:nvPr/>
            </p:nvSpPr>
            <p:spPr>
              <a:xfrm>
                <a:off x="4620986" y="68580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2" name="Rectangle 161"/>
              <p:cNvSpPr/>
              <p:nvPr/>
            </p:nvSpPr>
            <p:spPr>
              <a:xfrm>
                <a:off x="3931920" y="825269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3" name="Rectangle 162"/>
              <p:cNvSpPr/>
              <p:nvPr/>
            </p:nvSpPr>
            <p:spPr>
              <a:xfrm>
                <a:off x="4160520" y="825269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" name="Rectangle 163"/>
              <p:cNvSpPr/>
              <p:nvPr/>
            </p:nvSpPr>
            <p:spPr>
              <a:xfrm>
                <a:off x="4389120" y="825268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5" name="Rectangle 164"/>
              <p:cNvSpPr/>
              <p:nvPr/>
            </p:nvSpPr>
            <p:spPr>
              <a:xfrm>
                <a:off x="4617720" y="825267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6" name="Rectangle 165"/>
              <p:cNvSpPr/>
              <p:nvPr/>
            </p:nvSpPr>
            <p:spPr>
              <a:xfrm>
                <a:off x="3935186" y="96012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7" name="Rectangle 166"/>
              <p:cNvSpPr/>
              <p:nvPr/>
            </p:nvSpPr>
            <p:spPr>
              <a:xfrm>
                <a:off x="4163786" y="96012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8" name="Rectangle 167"/>
              <p:cNvSpPr/>
              <p:nvPr/>
            </p:nvSpPr>
            <p:spPr>
              <a:xfrm>
                <a:off x="4392386" y="96012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9" name="Rectangle 168"/>
              <p:cNvSpPr/>
              <p:nvPr/>
            </p:nvSpPr>
            <p:spPr>
              <a:xfrm>
                <a:off x="4620986" y="96012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412" name="Rectangle 411"/>
          <p:cNvSpPr/>
          <p:nvPr/>
        </p:nvSpPr>
        <p:spPr>
          <a:xfrm>
            <a:off x="5348003" y="1292279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sp>
        <p:nvSpPr>
          <p:cNvPr id="413" name="Up Arrow 412"/>
          <p:cNvSpPr/>
          <p:nvPr/>
        </p:nvSpPr>
        <p:spPr>
          <a:xfrm>
            <a:off x="5495174" y="1402255"/>
            <a:ext cx="163194" cy="2178121"/>
          </a:xfrm>
          <a:prstGeom prst="up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1" name="Rectangle 410"/>
          <p:cNvSpPr/>
          <p:nvPr/>
        </p:nvSpPr>
        <p:spPr>
          <a:xfrm>
            <a:off x="5190242" y="3465830"/>
            <a:ext cx="640080" cy="274320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bg2"/>
                </a:solidFill>
              </a:rPr>
              <a:t>FANUC ZDT</a:t>
            </a:r>
          </a:p>
        </p:txBody>
      </p:sp>
      <p:sp>
        <p:nvSpPr>
          <p:cNvPr id="426" name="Rectangle 425"/>
          <p:cNvSpPr/>
          <p:nvPr/>
        </p:nvSpPr>
        <p:spPr>
          <a:xfrm>
            <a:off x="6072968" y="1776366"/>
            <a:ext cx="640080" cy="274320"/>
          </a:xfrm>
          <a:prstGeom prst="rect">
            <a:avLst/>
          </a:prstGeom>
          <a:gradFill flip="none" rotWithShape="1">
            <a:gsLst>
              <a:gs pos="0">
                <a:srgbClr val="F5720D">
                  <a:shade val="30000"/>
                  <a:satMod val="115000"/>
                </a:srgbClr>
              </a:gs>
              <a:gs pos="50000">
                <a:srgbClr val="F5720D">
                  <a:shade val="67500"/>
                  <a:satMod val="115000"/>
                </a:srgbClr>
              </a:gs>
              <a:gs pos="100000">
                <a:srgbClr val="F5720D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F5720D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bg2"/>
                </a:solidFill>
              </a:rPr>
              <a:t>On Prem Analytics</a:t>
            </a:r>
          </a:p>
        </p:txBody>
      </p:sp>
      <p:sp>
        <p:nvSpPr>
          <p:cNvPr id="428" name="Up-Down Arrow 427"/>
          <p:cNvSpPr/>
          <p:nvPr/>
        </p:nvSpPr>
        <p:spPr>
          <a:xfrm flipV="1">
            <a:off x="6319380" y="1408792"/>
            <a:ext cx="163194" cy="365760"/>
          </a:xfrm>
          <a:prstGeom prst="upDown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0" name="Rectangle 429"/>
          <p:cNvSpPr/>
          <p:nvPr/>
        </p:nvSpPr>
        <p:spPr>
          <a:xfrm>
            <a:off x="6180606" y="1292279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grpSp>
        <p:nvGrpSpPr>
          <p:cNvPr id="442" name="Group 441"/>
          <p:cNvGrpSpPr/>
          <p:nvPr/>
        </p:nvGrpSpPr>
        <p:grpSpPr>
          <a:xfrm>
            <a:off x="5112450" y="105859"/>
            <a:ext cx="822960" cy="457200"/>
            <a:chOff x="5112450" y="119253"/>
            <a:chExt cx="822960" cy="457200"/>
          </a:xfrm>
        </p:grpSpPr>
        <p:sp>
          <p:nvSpPr>
            <p:cNvPr id="432" name="Freeform 27"/>
            <p:cNvSpPr>
              <a:spLocks/>
            </p:cNvSpPr>
            <p:nvPr/>
          </p:nvSpPr>
          <p:spPr bwMode="auto">
            <a:xfrm>
              <a:off x="5112450" y="119253"/>
              <a:ext cx="822960" cy="457200"/>
            </a:xfrm>
            <a:custGeom>
              <a:avLst/>
              <a:gdLst>
                <a:gd name="T0" fmla="*/ 347 w 434"/>
                <a:gd name="T1" fmla="*/ 102 h 279"/>
                <a:gd name="T2" fmla="*/ 344 w 434"/>
                <a:gd name="T3" fmla="*/ 102 h 279"/>
                <a:gd name="T4" fmla="*/ 344 w 434"/>
                <a:gd name="T5" fmla="*/ 101 h 279"/>
                <a:gd name="T6" fmla="*/ 243 w 434"/>
                <a:gd name="T7" fmla="*/ 0 h 279"/>
                <a:gd name="T8" fmla="*/ 153 w 434"/>
                <a:gd name="T9" fmla="*/ 57 h 279"/>
                <a:gd name="T10" fmla="*/ 121 w 434"/>
                <a:gd name="T11" fmla="*/ 45 h 279"/>
                <a:gd name="T12" fmla="*/ 72 w 434"/>
                <a:gd name="T13" fmla="*/ 94 h 279"/>
                <a:gd name="T14" fmla="*/ 73 w 434"/>
                <a:gd name="T15" fmla="*/ 103 h 279"/>
                <a:gd name="T16" fmla="*/ 0 w 434"/>
                <a:gd name="T17" fmla="*/ 190 h 279"/>
                <a:gd name="T18" fmla="*/ 88 w 434"/>
                <a:gd name="T19" fmla="*/ 279 h 279"/>
                <a:gd name="T20" fmla="*/ 347 w 434"/>
                <a:gd name="T21" fmla="*/ 279 h 279"/>
                <a:gd name="T22" fmla="*/ 434 w 434"/>
                <a:gd name="T23" fmla="*/ 190 h 279"/>
                <a:gd name="T24" fmla="*/ 347 w 434"/>
                <a:gd name="T25" fmla="*/ 102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4" h="279">
                  <a:moveTo>
                    <a:pt x="347" y="102"/>
                  </a:moveTo>
                  <a:cubicBezTo>
                    <a:pt x="344" y="102"/>
                    <a:pt x="344" y="102"/>
                    <a:pt x="344" y="102"/>
                  </a:cubicBezTo>
                  <a:cubicBezTo>
                    <a:pt x="344" y="101"/>
                    <a:pt x="344" y="101"/>
                    <a:pt x="344" y="101"/>
                  </a:cubicBezTo>
                  <a:cubicBezTo>
                    <a:pt x="344" y="45"/>
                    <a:pt x="299" y="0"/>
                    <a:pt x="243" y="0"/>
                  </a:cubicBezTo>
                  <a:cubicBezTo>
                    <a:pt x="203" y="0"/>
                    <a:pt x="169" y="23"/>
                    <a:pt x="153" y="57"/>
                  </a:cubicBezTo>
                  <a:cubicBezTo>
                    <a:pt x="144" y="49"/>
                    <a:pt x="133" y="45"/>
                    <a:pt x="121" y="45"/>
                  </a:cubicBezTo>
                  <a:cubicBezTo>
                    <a:pt x="94" y="45"/>
                    <a:pt x="72" y="67"/>
                    <a:pt x="72" y="94"/>
                  </a:cubicBezTo>
                  <a:cubicBezTo>
                    <a:pt x="72" y="97"/>
                    <a:pt x="72" y="100"/>
                    <a:pt x="73" y="103"/>
                  </a:cubicBezTo>
                  <a:cubicBezTo>
                    <a:pt x="31" y="110"/>
                    <a:pt x="0" y="146"/>
                    <a:pt x="0" y="190"/>
                  </a:cubicBezTo>
                  <a:cubicBezTo>
                    <a:pt x="0" y="239"/>
                    <a:pt x="39" y="279"/>
                    <a:pt x="88" y="279"/>
                  </a:cubicBezTo>
                  <a:cubicBezTo>
                    <a:pt x="347" y="279"/>
                    <a:pt x="347" y="279"/>
                    <a:pt x="347" y="279"/>
                  </a:cubicBezTo>
                  <a:cubicBezTo>
                    <a:pt x="395" y="279"/>
                    <a:pt x="434" y="239"/>
                    <a:pt x="434" y="190"/>
                  </a:cubicBezTo>
                  <a:cubicBezTo>
                    <a:pt x="434" y="141"/>
                    <a:pt x="395" y="102"/>
                    <a:pt x="347" y="102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21238" tIns="10632" rIns="21238" bIns="10632" numCol="1" anchor="ctr" anchorCtr="0" compatLnSpc="1">
              <a:prstTxWarp prst="textNoShape">
                <a:avLst/>
              </a:prstTxWarp>
            </a:bodyPr>
            <a:lstStyle/>
            <a:p>
              <a:pPr algn="ctr" defTabSz="212348"/>
              <a:endParaRPr lang="en-US" sz="1050" b="1" dirty="0">
                <a:solidFill>
                  <a:srgbClr val="C00000"/>
                </a:solidFill>
                <a:latin typeface="CiscoSans" pitchFamily="34" charset="0"/>
              </a:endParaRPr>
            </a:p>
            <a:p>
              <a:pPr algn="ctr" defTabSz="212348"/>
              <a:endParaRPr lang="en-US" sz="1050" b="1" dirty="0">
                <a:solidFill>
                  <a:srgbClr val="C00000"/>
                </a:solidFill>
                <a:latin typeface="CiscoSans" pitchFamily="34" charset="0"/>
              </a:endParaRPr>
            </a:p>
            <a:p>
              <a:pPr algn="ctr" defTabSz="212348"/>
              <a:r>
                <a:rPr lang="en-US" sz="1050" b="1" dirty="0">
                  <a:solidFill>
                    <a:srgbClr val="C00000"/>
                  </a:solidFill>
                  <a:latin typeface="CiscoSans" pitchFamily="34" charset="0"/>
                </a:rPr>
                <a:t>ZDT</a:t>
              </a:r>
            </a:p>
          </p:txBody>
        </p:sp>
        <p:pic>
          <p:nvPicPr>
            <p:cNvPr id="1026" name="Picture 2" descr="Image result for FANUC 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3890" y="307978"/>
              <a:ext cx="674155" cy="114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6" name="Rectangle 445"/>
          <p:cNvSpPr/>
          <p:nvPr/>
        </p:nvSpPr>
        <p:spPr>
          <a:xfrm>
            <a:off x="5314567" y="754929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sp>
        <p:nvSpPr>
          <p:cNvPr id="447" name="Up-Down Arrow 446"/>
          <p:cNvSpPr/>
          <p:nvPr/>
        </p:nvSpPr>
        <p:spPr>
          <a:xfrm flipV="1">
            <a:off x="5459370" y="526510"/>
            <a:ext cx="163194" cy="274320"/>
          </a:xfrm>
          <a:prstGeom prst="upDown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1" name="TextBox 450"/>
          <p:cNvSpPr txBox="1"/>
          <p:nvPr/>
        </p:nvSpPr>
        <p:spPr>
          <a:xfrm>
            <a:off x="2705250" y="3904742"/>
            <a:ext cx="640080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1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CiscoSansTT" panose="020B0503020201020303" pitchFamily="34" charset="0"/>
                <a:cs typeface="CiscoSansTT" panose="020B0503020201020303" pitchFamily="34" charset="0"/>
              </a:rPr>
              <a:t>PLCs</a:t>
            </a:r>
          </a:p>
        </p:txBody>
      </p:sp>
      <p:sp>
        <p:nvSpPr>
          <p:cNvPr id="452" name="Rectangle 451"/>
          <p:cNvSpPr/>
          <p:nvPr/>
        </p:nvSpPr>
        <p:spPr>
          <a:xfrm>
            <a:off x="3243563" y="2534298"/>
            <a:ext cx="640080" cy="274320"/>
          </a:xfrm>
          <a:prstGeom prst="rect">
            <a:avLst/>
          </a:prstGeom>
          <a:gradFill flip="none" rotWithShape="1">
            <a:gsLst>
              <a:gs pos="0">
                <a:srgbClr val="F5720D">
                  <a:shade val="30000"/>
                  <a:satMod val="115000"/>
                </a:srgbClr>
              </a:gs>
              <a:gs pos="50000">
                <a:srgbClr val="F5720D">
                  <a:shade val="67500"/>
                  <a:satMod val="115000"/>
                </a:srgbClr>
              </a:gs>
              <a:gs pos="100000">
                <a:srgbClr val="F5720D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F5720D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bg2"/>
                </a:solidFill>
              </a:rPr>
              <a:t>MES / Historian</a:t>
            </a:r>
          </a:p>
        </p:txBody>
      </p:sp>
      <p:sp>
        <p:nvSpPr>
          <p:cNvPr id="453" name="Up-Down Arrow 452"/>
          <p:cNvSpPr/>
          <p:nvPr/>
        </p:nvSpPr>
        <p:spPr>
          <a:xfrm flipV="1">
            <a:off x="3340359" y="1427632"/>
            <a:ext cx="163194" cy="1097280"/>
          </a:xfrm>
          <a:prstGeom prst="upDown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4" name="Rectangle 453"/>
          <p:cNvSpPr/>
          <p:nvPr/>
        </p:nvSpPr>
        <p:spPr>
          <a:xfrm>
            <a:off x="3172020" y="1292279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sp>
        <p:nvSpPr>
          <p:cNvPr id="222" name="TextBox 221"/>
          <p:cNvSpPr txBox="1"/>
          <p:nvPr/>
        </p:nvSpPr>
        <p:spPr>
          <a:xfrm>
            <a:off x="6938237" y="4449964"/>
            <a:ext cx="100584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Energy Reduction</a:t>
            </a:r>
          </a:p>
        </p:txBody>
      </p:sp>
      <p:sp>
        <p:nvSpPr>
          <p:cNvPr id="223" name="TextBox 222"/>
          <p:cNvSpPr txBox="1"/>
          <p:nvPr/>
        </p:nvSpPr>
        <p:spPr>
          <a:xfrm>
            <a:off x="206731" y="4449964"/>
            <a:ext cx="100584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Energy Reduction</a:t>
            </a:r>
          </a:p>
        </p:txBody>
      </p:sp>
      <p:sp>
        <p:nvSpPr>
          <p:cNvPr id="224" name="TextBox 223"/>
          <p:cNvSpPr txBox="1"/>
          <p:nvPr/>
        </p:nvSpPr>
        <p:spPr>
          <a:xfrm>
            <a:off x="3648130" y="4449964"/>
            <a:ext cx="109728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0" rIns="0" rtlCol="0">
            <a:spAutoFit/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Equipment Health</a:t>
            </a:r>
          </a:p>
        </p:txBody>
      </p:sp>
      <p:sp>
        <p:nvSpPr>
          <p:cNvPr id="225" name="TextBox 224"/>
          <p:cNvSpPr txBox="1"/>
          <p:nvPr/>
        </p:nvSpPr>
        <p:spPr>
          <a:xfrm>
            <a:off x="4768954" y="4449964"/>
            <a:ext cx="109728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Predictive Maintenance</a:t>
            </a:r>
          </a:p>
        </p:txBody>
      </p:sp>
      <p:sp>
        <p:nvSpPr>
          <p:cNvPr id="228" name="TextBox 227"/>
          <p:cNvSpPr txBox="1"/>
          <p:nvPr/>
        </p:nvSpPr>
        <p:spPr>
          <a:xfrm>
            <a:off x="2395012" y="4449964"/>
            <a:ext cx="118872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0" rIns="0" rtlCol="0">
            <a:spAutoFit/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Manufacturing Visibility</a:t>
            </a:r>
          </a:p>
        </p:txBody>
      </p:sp>
      <p:sp>
        <p:nvSpPr>
          <p:cNvPr id="229" name="TextBox 228"/>
          <p:cNvSpPr txBox="1"/>
          <p:nvPr/>
        </p:nvSpPr>
        <p:spPr>
          <a:xfrm>
            <a:off x="5889851" y="4449964"/>
            <a:ext cx="100584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0" rIns="0" rtlCol="0">
            <a:spAutoFit/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Plant</a:t>
            </a:r>
          </a:p>
          <a:p>
            <a:pPr algn="ctr"/>
            <a:r>
              <a:rPr lang="en-US" sz="1200" dirty="0">
                <a:solidFill>
                  <a:schemeClr val="bg2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Efficiency</a:t>
            </a:r>
          </a:p>
        </p:txBody>
      </p:sp>
      <p:sp>
        <p:nvSpPr>
          <p:cNvPr id="230" name="Freeform 27"/>
          <p:cNvSpPr>
            <a:spLocks/>
          </p:cNvSpPr>
          <p:nvPr/>
        </p:nvSpPr>
        <p:spPr bwMode="auto">
          <a:xfrm>
            <a:off x="6171046" y="105859"/>
            <a:ext cx="822960" cy="457200"/>
          </a:xfrm>
          <a:custGeom>
            <a:avLst/>
            <a:gdLst>
              <a:gd name="T0" fmla="*/ 347 w 434"/>
              <a:gd name="T1" fmla="*/ 102 h 279"/>
              <a:gd name="T2" fmla="*/ 344 w 434"/>
              <a:gd name="T3" fmla="*/ 102 h 279"/>
              <a:gd name="T4" fmla="*/ 344 w 434"/>
              <a:gd name="T5" fmla="*/ 101 h 279"/>
              <a:gd name="T6" fmla="*/ 243 w 434"/>
              <a:gd name="T7" fmla="*/ 0 h 279"/>
              <a:gd name="T8" fmla="*/ 153 w 434"/>
              <a:gd name="T9" fmla="*/ 57 h 279"/>
              <a:gd name="T10" fmla="*/ 121 w 434"/>
              <a:gd name="T11" fmla="*/ 45 h 279"/>
              <a:gd name="T12" fmla="*/ 72 w 434"/>
              <a:gd name="T13" fmla="*/ 94 h 279"/>
              <a:gd name="T14" fmla="*/ 73 w 434"/>
              <a:gd name="T15" fmla="*/ 103 h 279"/>
              <a:gd name="T16" fmla="*/ 0 w 434"/>
              <a:gd name="T17" fmla="*/ 190 h 279"/>
              <a:gd name="T18" fmla="*/ 88 w 434"/>
              <a:gd name="T19" fmla="*/ 279 h 279"/>
              <a:gd name="T20" fmla="*/ 347 w 434"/>
              <a:gd name="T21" fmla="*/ 279 h 279"/>
              <a:gd name="T22" fmla="*/ 434 w 434"/>
              <a:gd name="T23" fmla="*/ 190 h 279"/>
              <a:gd name="T24" fmla="*/ 347 w 434"/>
              <a:gd name="T25" fmla="*/ 102 h 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34" h="279">
                <a:moveTo>
                  <a:pt x="347" y="102"/>
                </a:moveTo>
                <a:cubicBezTo>
                  <a:pt x="344" y="102"/>
                  <a:pt x="344" y="102"/>
                  <a:pt x="344" y="102"/>
                </a:cubicBezTo>
                <a:cubicBezTo>
                  <a:pt x="344" y="101"/>
                  <a:pt x="344" y="101"/>
                  <a:pt x="344" y="101"/>
                </a:cubicBezTo>
                <a:cubicBezTo>
                  <a:pt x="344" y="45"/>
                  <a:pt x="299" y="0"/>
                  <a:pt x="243" y="0"/>
                </a:cubicBezTo>
                <a:cubicBezTo>
                  <a:pt x="203" y="0"/>
                  <a:pt x="169" y="23"/>
                  <a:pt x="153" y="57"/>
                </a:cubicBezTo>
                <a:cubicBezTo>
                  <a:pt x="144" y="49"/>
                  <a:pt x="133" y="45"/>
                  <a:pt x="121" y="45"/>
                </a:cubicBezTo>
                <a:cubicBezTo>
                  <a:pt x="94" y="45"/>
                  <a:pt x="72" y="67"/>
                  <a:pt x="72" y="94"/>
                </a:cubicBezTo>
                <a:cubicBezTo>
                  <a:pt x="72" y="97"/>
                  <a:pt x="72" y="100"/>
                  <a:pt x="73" y="103"/>
                </a:cubicBezTo>
                <a:cubicBezTo>
                  <a:pt x="31" y="110"/>
                  <a:pt x="0" y="146"/>
                  <a:pt x="0" y="190"/>
                </a:cubicBezTo>
                <a:cubicBezTo>
                  <a:pt x="0" y="239"/>
                  <a:pt x="39" y="279"/>
                  <a:pt x="88" y="279"/>
                </a:cubicBezTo>
                <a:cubicBezTo>
                  <a:pt x="347" y="279"/>
                  <a:pt x="347" y="279"/>
                  <a:pt x="347" y="279"/>
                </a:cubicBezTo>
                <a:cubicBezTo>
                  <a:pt x="395" y="279"/>
                  <a:pt x="434" y="239"/>
                  <a:pt x="434" y="190"/>
                </a:cubicBezTo>
                <a:cubicBezTo>
                  <a:pt x="434" y="141"/>
                  <a:pt x="395" y="102"/>
                  <a:pt x="347" y="102"/>
                </a:cubicBezTo>
                <a:close/>
              </a:path>
            </a:pathLst>
          </a:cu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21238" tIns="10632" rIns="21238" bIns="10632" numCol="1" anchor="ctr" anchorCtr="0" compatLnSpc="1">
            <a:prstTxWarp prst="textNoShape">
              <a:avLst/>
            </a:prstTxWarp>
          </a:bodyPr>
          <a:lstStyle/>
          <a:p>
            <a:pPr algn="ctr" defTabSz="212348"/>
            <a:r>
              <a:rPr lang="en-US" sz="1200" dirty="0">
                <a:solidFill>
                  <a:schemeClr val="bg2">
                    <a:lumMod val="65000"/>
                  </a:schemeClr>
                </a:solidFill>
                <a:latin typeface="CiscoSans" pitchFamily="34" charset="0"/>
              </a:rPr>
              <a:t>OEM</a:t>
            </a:r>
          </a:p>
          <a:p>
            <a:pPr algn="ctr" defTabSz="212348"/>
            <a:r>
              <a:rPr lang="en-US" sz="1200" dirty="0">
                <a:solidFill>
                  <a:schemeClr val="bg2">
                    <a:lumMod val="65000"/>
                  </a:schemeClr>
                </a:solidFill>
                <a:latin typeface="CiscoSans" pitchFamily="34" charset="0"/>
              </a:rPr>
              <a:t>Analytics</a:t>
            </a:r>
          </a:p>
        </p:txBody>
      </p:sp>
      <p:sp>
        <p:nvSpPr>
          <p:cNvPr id="231" name="Rectangle 230"/>
          <p:cNvSpPr/>
          <p:nvPr/>
        </p:nvSpPr>
        <p:spPr>
          <a:xfrm>
            <a:off x="6367402" y="754929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sp>
        <p:nvSpPr>
          <p:cNvPr id="232" name="Up-Down Arrow 231"/>
          <p:cNvSpPr/>
          <p:nvPr/>
        </p:nvSpPr>
        <p:spPr>
          <a:xfrm flipV="1">
            <a:off x="6525722" y="526510"/>
            <a:ext cx="163194" cy="274320"/>
          </a:xfrm>
          <a:prstGeom prst="upDown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3" name="Group 232"/>
          <p:cNvGrpSpPr/>
          <p:nvPr/>
        </p:nvGrpSpPr>
        <p:grpSpPr>
          <a:xfrm>
            <a:off x="2586619" y="105859"/>
            <a:ext cx="822960" cy="461490"/>
            <a:chOff x="2586619" y="105859"/>
            <a:chExt cx="822960" cy="461490"/>
          </a:xfrm>
        </p:grpSpPr>
        <p:sp>
          <p:nvSpPr>
            <p:cNvPr id="234" name="Freeform 27"/>
            <p:cNvSpPr>
              <a:spLocks/>
            </p:cNvSpPr>
            <p:nvPr/>
          </p:nvSpPr>
          <p:spPr bwMode="auto">
            <a:xfrm>
              <a:off x="2586619" y="110149"/>
              <a:ext cx="822960" cy="457200"/>
            </a:xfrm>
            <a:custGeom>
              <a:avLst/>
              <a:gdLst>
                <a:gd name="T0" fmla="*/ 347 w 434"/>
                <a:gd name="T1" fmla="*/ 102 h 279"/>
                <a:gd name="T2" fmla="*/ 344 w 434"/>
                <a:gd name="T3" fmla="*/ 102 h 279"/>
                <a:gd name="T4" fmla="*/ 344 w 434"/>
                <a:gd name="T5" fmla="*/ 101 h 279"/>
                <a:gd name="T6" fmla="*/ 243 w 434"/>
                <a:gd name="T7" fmla="*/ 0 h 279"/>
                <a:gd name="T8" fmla="*/ 153 w 434"/>
                <a:gd name="T9" fmla="*/ 57 h 279"/>
                <a:gd name="T10" fmla="*/ 121 w 434"/>
                <a:gd name="T11" fmla="*/ 45 h 279"/>
                <a:gd name="T12" fmla="*/ 72 w 434"/>
                <a:gd name="T13" fmla="*/ 94 h 279"/>
                <a:gd name="T14" fmla="*/ 73 w 434"/>
                <a:gd name="T15" fmla="*/ 103 h 279"/>
                <a:gd name="T16" fmla="*/ 0 w 434"/>
                <a:gd name="T17" fmla="*/ 190 h 279"/>
                <a:gd name="T18" fmla="*/ 88 w 434"/>
                <a:gd name="T19" fmla="*/ 279 h 279"/>
                <a:gd name="T20" fmla="*/ 347 w 434"/>
                <a:gd name="T21" fmla="*/ 279 h 279"/>
                <a:gd name="T22" fmla="*/ 434 w 434"/>
                <a:gd name="T23" fmla="*/ 190 h 279"/>
                <a:gd name="T24" fmla="*/ 347 w 434"/>
                <a:gd name="T25" fmla="*/ 102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4" h="279">
                  <a:moveTo>
                    <a:pt x="347" y="102"/>
                  </a:moveTo>
                  <a:cubicBezTo>
                    <a:pt x="344" y="102"/>
                    <a:pt x="344" y="102"/>
                    <a:pt x="344" y="102"/>
                  </a:cubicBezTo>
                  <a:cubicBezTo>
                    <a:pt x="344" y="101"/>
                    <a:pt x="344" y="101"/>
                    <a:pt x="344" y="101"/>
                  </a:cubicBezTo>
                  <a:cubicBezTo>
                    <a:pt x="344" y="45"/>
                    <a:pt x="299" y="0"/>
                    <a:pt x="243" y="0"/>
                  </a:cubicBezTo>
                  <a:cubicBezTo>
                    <a:pt x="203" y="0"/>
                    <a:pt x="169" y="23"/>
                    <a:pt x="153" y="57"/>
                  </a:cubicBezTo>
                  <a:cubicBezTo>
                    <a:pt x="144" y="49"/>
                    <a:pt x="133" y="45"/>
                    <a:pt x="121" y="45"/>
                  </a:cubicBezTo>
                  <a:cubicBezTo>
                    <a:pt x="94" y="45"/>
                    <a:pt x="72" y="67"/>
                    <a:pt x="72" y="94"/>
                  </a:cubicBezTo>
                  <a:cubicBezTo>
                    <a:pt x="72" y="97"/>
                    <a:pt x="72" y="100"/>
                    <a:pt x="73" y="103"/>
                  </a:cubicBezTo>
                  <a:cubicBezTo>
                    <a:pt x="31" y="110"/>
                    <a:pt x="0" y="146"/>
                    <a:pt x="0" y="190"/>
                  </a:cubicBezTo>
                  <a:cubicBezTo>
                    <a:pt x="0" y="239"/>
                    <a:pt x="39" y="279"/>
                    <a:pt x="88" y="279"/>
                  </a:cubicBezTo>
                  <a:cubicBezTo>
                    <a:pt x="347" y="279"/>
                    <a:pt x="347" y="279"/>
                    <a:pt x="347" y="279"/>
                  </a:cubicBezTo>
                  <a:cubicBezTo>
                    <a:pt x="395" y="279"/>
                    <a:pt x="434" y="239"/>
                    <a:pt x="434" y="190"/>
                  </a:cubicBezTo>
                  <a:cubicBezTo>
                    <a:pt x="434" y="141"/>
                    <a:pt x="395" y="102"/>
                    <a:pt x="347" y="102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21238" tIns="10632" rIns="21238" bIns="10632" numCol="1" anchor="ctr" anchorCtr="0" compatLnSpc="1">
              <a:prstTxWarp prst="textNoShape">
                <a:avLst/>
              </a:prstTxWarp>
            </a:bodyPr>
            <a:lstStyle/>
            <a:p>
              <a:pPr algn="ctr" defTabSz="212348"/>
              <a:endParaRPr lang="en-US" sz="1200" dirty="0">
                <a:solidFill>
                  <a:srgbClr val="000000"/>
                </a:solidFill>
                <a:latin typeface="CiscoSans" pitchFamily="34" charset="0"/>
              </a:endParaRPr>
            </a:p>
          </p:txBody>
        </p:sp>
        <p:pic>
          <p:nvPicPr>
            <p:cNvPr id="235" name="Picture 234" descr="Image result for ibm watso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9499" y="105859"/>
              <a:ext cx="457200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6" name="Group 235"/>
          <p:cNvGrpSpPr/>
          <p:nvPr/>
        </p:nvGrpSpPr>
        <p:grpSpPr>
          <a:xfrm>
            <a:off x="3955320" y="105859"/>
            <a:ext cx="822960" cy="457200"/>
            <a:chOff x="4972044" y="132992"/>
            <a:chExt cx="822960" cy="457200"/>
          </a:xfrm>
        </p:grpSpPr>
        <p:sp>
          <p:nvSpPr>
            <p:cNvPr id="237" name="Freeform 27"/>
            <p:cNvSpPr>
              <a:spLocks/>
            </p:cNvSpPr>
            <p:nvPr/>
          </p:nvSpPr>
          <p:spPr bwMode="auto">
            <a:xfrm>
              <a:off x="4972044" y="132992"/>
              <a:ext cx="822960" cy="457200"/>
            </a:xfrm>
            <a:custGeom>
              <a:avLst/>
              <a:gdLst>
                <a:gd name="T0" fmla="*/ 347 w 434"/>
                <a:gd name="T1" fmla="*/ 102 h 279"/>
                <a:gd name="T2" fmla="*/ 344 w 434"/>
                <a:gd name="T3" fmla="*/ 102 h 279"/>
                <a:gd name="T4" fmla="*/ 344 w 434"/>
                <a:gd name="T5" fmla="*/ 101 h 279"/>
                <a:gd name="T6" fmla="*/ 243 w 434"/>
                <a:gd name="T7" fmla="*/ 0 h 279"/>
                <a:gd name="T8" fmla="*/ 153 w 434"/>
                <a:gd name="T9" fmla="*/ 57 h 279"/>
                <a:gd name="T10" fmla="*/ 121 w 434"/>
                <a:gd name="T11" fmla="*/ 45 h 279"/>
                <a:gd name="T12" fmla="*/ 72 w 434"/>
                <a:gd name="T13" fmla="*/ 94 h 279"/>
                <a:gd name="T14" fmla="*/ 73 w 434"/>
                <a:gd name="T15" fmla="*/ 103 h 279"/>
                <a:gd name="T16" fmla="*/ 0 w 434"/>
                <a:gd name="T17" fmla="*/ 190 h 279"/>
                <a:gd name="T18" fmla="*/ 88 w 434"/>
                <a:gd name="T19" fmla="*/ 279 h 279"/>
                <a:gd name="T20" fmla="*/ 347 w 434"/>
                <a:gd name="T21" fmla="*/ 279 h 279"/>
                <a:gd name="T22" fmla="*/ 434 w 434"/>
                <a:gd name="T23" fmla="*/ 190 h 279"/>
                <a:gd name="T24" fmla="*/ 347 w 434"/>
                <a:gd name="T25" fmla="*/ 102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4" h="279">
                  <a:moveTo>
                    <a:pt x="347" y="102"/>
                  </a:moveTo>
                  <a:cubicBezTo>
                    <a:pt x="344" y="102"/>
                    <a:pt x="344" y="102"/>
                    <a:pt x="344" y="102"/>
                  </a:cubicBezTo>
                  <a:cubicBezTo>
                    <a:pt x="344" y="101"/>
                    <a:pt x="344" y="101"/>
                    <a:pt x="344" y="101"/>
                  </a:cubicBezTo>
                  <a:cubicBezTo>
                    <a:pt x="344" y="45"/>
                    <a:pt x="299" y="0"/>
                    <a:pt x="243" y="0"/>
                  </a:cubicBezTo>
                  <a:cubicBezTo>
                    <a:pt x="203" y="0"/>
                    <a:pt x="169" y="23"/>
                    <a:pt x="153" y="57"/>
                  </a:cubicBezTo>
                  <a:cubicBezTo>
                    <a:pt x="144" y="49"/>
                    <a:pt x="133" y="45"/>
                    <a:pt x="121" y="45"/>
                  </a:cubicBezTo>
                  <a:cubicBezTo>
                    <a:pt x="94" y="45"/>
                    <a:pt x="72" y="67"/>
                    <a:pt x="72" y="94"/>
                  </a:cubicBezTo>
                  <a:cubicBezTo>
                    <a:pt x="72" y="97"/>
                    <a:pt x="72" y="100"/>
                    <a:pt x="73" y="103"/>
                  </a:cubicBezTo>
                  <a:cubicBezTo>
                    <a:pt x="31" y="110"/>
                    <a:pt x="0" y="146"/>
                    <a:pt x="0" y="190"/>
                  </a:cubicBezTo>
                  <a:cubicBezTo>
                    <a:pt x="0" y="239"/>
                    <a:pt x="39" y="279"/>
                    <a:pt x="88" y="279"/>
                  </a:cubicBezTo>
                  <a:cubicBezTo>
                    <a:pt x="347" y="279"/>
                    <a:pt x="347" y="279"/>
                    <a:pt x="347" y="279"/>
                  </a:cubicBezTo>
                  <a:cubicBezTo>
                    <a:pt x="395" y="279"/>
                    <a:pt x="434" y="239"/>
                    <a:pt x="434" y="190"/>
                  </a:cubicBezTo>
                  <a:cubicBezTo>
                    <a:pt x="434" y="141"/>
                    <a:pt x="395" y="102"/>
                    <a:pt x="347" y="102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21238" tIns="10632" rIns="21238" bIns="10632" numCol="1" anchor="ctr" anchorCtr="0" compatLnSpc="1">
              <a:prstTxWarp prst="textNoShape">
                <a:avLst/>
              </a:prstTxWarp>
            </a:bodyPr>
            <a:lstStyle/>
            <a:p>
              <a:pPr algn="ctr" defTabSz="212348"/>
              <a:endParaRPr lang="en-US" sz="1200" dirty="0">
                <a:solidFill>
                  <a:srgbClr val="000000"/>
                </a:solidFill>
                <a:latin typeface="CiscoSans" pitchFamily="34" charset="0"/>
              </a:endParaRPr>
            </a:p>
          </p:txBody>
        </p:sp>
        <p:pic>
          <p:nvPicPr>
            <p:cNvPr id="238" name="Picture 4" descr="Image result for sas logo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9042" y="306309"/>
              <a:ext cx="548963" cy="227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9" name="Rectangle 238"/>
          <p:cNvSpPr/>
          <p:nvPr/>
        </p:nvSpPr>
        <p:spPr>
          <a:xfrm>
            <a:off x="2773899" y="754929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sp>
        <p:nvSpPr>
          <p:cNvPr id="240" name="Rectangle 239"/>
          <p:cNvSpPr/>
          <p:nvPr/>
        </p:nvSpPr>
        <p:spPr>
          <a:xfrm>
            <a:off x="4143128" y="754929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sp>
        <p:nvSpPr>
          <p:cNvPr id="241" name="Up-Down Arrow 240"/>
          <p:cNvSpPr/>
          <p:nvPr/>
        </p:nvSpPr>
        <p:spPr>
          <a:xfrm flipV="1">
            <a:off x="4309652" y="526510"/>
            <a:ext cx="163194" cy="274320"/>
          </a:xfrm>
          <a:prstGeom prst="upDown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2" name="Up-Down Arrow 241"/>
          <p:cNvSpPr/>
          <p:nvPr/>
        </p:nvSpPr>
        <p:spPr>
          <a:xfrm flipV="1">
            <a:off x="2939830" y="526510"/>
            <a:ext cx="163194" cy="274320"/>
          </a:xfrm>
          <a:prstGeom prst="upDown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0" name="Up Arrow 219"/>
          <p:cNvSpPr/>
          <p:nvPr/>
        </p:nvSpPr>
        <p:spPr>
          <a:xfrm>
            <a:off x="1983807" y="1371600"/>
            <a:ext cx="163194" cy="1097280"/>
          </a:xfrm>
          <a:prstGeom prst="up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1" name="Group 220"/>
          <p:cNvGrpSpPr>
            <a:grpSpLocks noChangeAspect="1"/>
          </p:cNvGrpSpPr>
          <p:nvPr/>
        </p:nvGrpSpPr>
        <p:grpSpPr>
          <a:xfrm>
            <a:off x="1872038" y="2422819"/>
            <a:ext cx="444576" cy="517502"/>
            <a:chOff x="4069080" y="2468880"/>
            <a:chExt cx="1021207" cy="11887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6" name="Rounded Rectangle 225"/>
            <p:cNvSpPr>
              <a:spLocks noChangeAspect="1"/>
            </p:cNvSpPr>
            <p:nvPr/>
          </p:nvSpPr>
          <p:spPr>
            <a:xfrm>
              <a:off x="4069080" y="2468880"/>
              <a:ext cx="1021207" cy="1188720"/>
            </a:xfrm>
            <a:prstGeom prst="roundRect">
              <a:avLst>
                <a:gd name="adj" fmla="val 2529"/>
              </a:avLst>
            </a:prstGeom>
            <a:gradFill rotWithShape="1">
              <a:gsLst>
                <a:gs pos="0">
                  <a:srgbClr val="676767">
                    <a:shade val="51000"/>
                    <a:satMod val="130000"/>
                  </a:srgbClr>
                </a:gs>
                <a:gs pos="80000">
                  <a:srgbClr val="676767">
                    <a:shade val="93000"/>
                    <a:satMod val="130000"/>
                  </a:srgbClr>
                </a:gs>
                <a:gs pos="100000">
                  <a:srgbClr val="676767">
                    <a:shade val="94000"/>
                    <a:satMod val="135000"/>
                  </a:srgbClr>
                </a:gs>
              </a:gsLst>
              <a:lin ang="16200000" scaled="0"/>
            </a:gradFill>
            <a:ln w="19050" cap="flat" cmpd="sng" algn="ctr">
              <a:solidFill>
                <a:srgbClr val="676767">
                  <a:lumMod val="20000"/>
                  <a:lumOff val="80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45720" bIns="4572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IE</a:t>
              </a: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4K</a:t>
              </a: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w/ IOx</a:t>
              </a:r>
            </a:p>
          </p:txBody>
        </p:sp>
        <p:sp>
          <p:nvSpPr>
            <p:cNvPr id="227" name="Rounded Rectangle 226"/>
            <p:cNvSpPr>
              <a:spLocks/>
            </p:cNvSpPr>
            <p:nvPr/>
          </p:nvSpPr>
          <p:spPr>
            <a:xfrm>
              <a:off x="4114800" y="3036444"/>
              <a:ext cx="548640" cy="548640"/>
            </a:xfrm>
            <a:prstGeom prst="roundRect">
              <a:avLst>
                <a:gd name="adj" fmla="val 2668"/>
              </a:avLst>
            </a:prstGeom>
            <a:solidFill>
              <a:srgbClr val="FFFFFF">
                <a:lumMod val="6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Rectangle 242"/>
            <p:cNvSpPr>
              <a:spLocks noChangeAspect="1"/>
            </p:cNvSpPr>
            <p:nvPr/>
          </p:nvSpPr>
          <p:spPr>
            <a:xfrm>
              <a:off x="4179190" y="3308744"/>
              <a:ext cx="79802" cy="106403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shade val="30000"/>
                    <a:satMod val="115000"/>
                  </a:srgbClr>
                </a:gs>
                <a:gs pos="50000">
                  <a:srgbClr val="676767">
                    <a:shade val="67500"/>
                    <a:satMod val="115000"/>
                  </a:srgbClr>
                </a:gs>
                <a:gs pos="100000">
                  <a:srgbClr val="67676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Rectangle 243"/>
            <p:cNvSpPr>
              <a:spLocks noChangeAspect="1"/>
            </p:cNvSpPr>
            <p:nvPr/>
          </p:nvSpPr>
          <p:spPr>
            <a:xfrm>
              <a:off x="4179190" y="3428447"/>
              <a:ext cx="79802" cy="106403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shade val="30000"/>
                    <a:satMod val="115000"/>
                  </a:srgbClr>
                </a:gs>
                <a:gs pos="50000">
                  <a:srgbClr val="676767">
                    <a:shade val="67500"/>
                    <a:satMod val="115000"/>
                  </a:srgbClr>
                </a:gs>
                <a:gs pos="100000">
                  <a:srgbClr val="67676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Rectangle 244"/>
            <p:cNvSpPr>
              <a:spLocks noChangeAspect="1"/>
            </p:cNvSpPr>
            <p:nvPr/>
          </p:nvSpPr>
          <p:spPr>
            <a:xfrm>
              <a:off x="4179190" y="3073022"/>
              <a:ext cx="79802" cy="106403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shade val="30000"/>
                    <a:satMod val="115000"/>
                  </a:srgbClr>
                </a:gs>
                <a:gs pos="50000">
                  <a:srgbClr val="676767">
                    <a:shade val="67500"/>
                    <a:satMod val="115000"/>
                  </a:srgbClr>
                </a:gs>
                <a:gs pos="100000">
                  <a:srgbClr val="67676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Rectangle 245"/>
            <p:cNvSpPr>
              <a:spLocks noChangeAspect="1"/>
            </p:cNvSpPr>
            <p:nvPr/>
          </p:nvSpPr>
          <p:spPr>
            <a:xfrm>
              <a:off x="4179190" y="3192725"/>
              <a:ext cx="79802" cy="106403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shade val="30000"/>
                    <a:satMod val="115000"/>
                  </a:srgbClr>
                </a:gs>
                <a:gs pos="50000">
                  <a:srgbClr val="676767">
                    <a:shade val="67500"/>
                    <a:satMod val="115000"/>
                  </a:srgbClr>
                </a:gs>
                <a:gs pos="100000">
                  <a:srgbClr val="67676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Rectangle 246"/>
            <p:cNvSpPr>
              <a:spLocks noChangeAspect="1"/>
            </p:cNvSpPr>
            <p:nvPr/>
          </p:nvSpPr>
          <p:spPr>
            <a:xfrm>
              <a:off x="4141816" y="3073022"/>
              <a:ext cx="21281" cy="457200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Rectangle 247"/>
            <p:cNvSpPr>
              <a:spLocks noChangeAspect="1"/>
            </p:cNvSpPr>
            <p:nvPr/>
          </p:nvSpPr>
          <p:spPr>
            <a:xfrm>
              <a:off x="4590001" y="3052174"/>
              <a:ext cx="21668" cy="512064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Rectangle 248"/>
            <p:cNvSpPr>
              <a:spLocks noChangeAspect="1"/>
            </p:cNvSpPr>
            <p:nvPr/>
          </p:nvSpPr>
          <p:spPr>
            <a:xfrm>
              <a:off x="4357100" y="3052174"/>
              <a:ext cx="234669" cy="512064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lumMod val="5000"/>
                    <a:lumOff val="95000"/>
                  </a:srgbClr>
                </a:gs>
                <a:gs pos="74000">
                  <a:srgbClr val="676767">
                    <a:lumMod val="45000"/>
                    <a:lumOff val="55000"/>
                  </a:srgbClr>
                </a:gs>
                <a:gs pos="83000">
                  <a:srgbClr val="676767">
                    <a:lumMod val="45000"/>
                    <a:lumOff val="55000"/>
                  </a:srgbClr>
                </a:gs>
                <a:gs pos="100000">
                  <a:srgbClr val="676767">
                    <a:lumMod val="30000"/>
                    <a:lumOff val="7000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Freeform 249"/>
            <p:cNvSpPr>
              <a:spLocks noChangeAspect="1"/>
            </p:cNvSpPr>
            <p:nvPr/>
          </p:nvSpPr>
          <p:spPr>
            <a:xfrm rot="5400000">
              <a:off x="4358707" y="3315736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Freeform 250"/>
            <p:cNvSpPr>
              <a:spLocks noChangeAspect="1"/>
            </p:cNvSpPr>
            <p:nvPr/>
          </p:nvSpPr>
          <p:spPr>
            <a:xfrm rot="5400000">
              <a:off x="4358707" y="3443110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Freeform 251"/>
            <p:cNvSpPr>
              <a:spLocks noChangeAspect="1"/>
            </p:cNvSpPr>
            <p:nvPr/>
          </p:nvSpPr>
          <p:spPr>
            <a:xfrm rot="16200000">
              <a:off x="4474525" y="3315736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Freeform 252"/>
            <p:cNvSpPr>
              <a:spLocks noChangeAspect="1"/>
            </p:cNvSpPr>
            <p:nvPr/>
          </p:nvSpPr>
          <p:spPr>
            <a:xfrm rot="16200000">
              <a:off x="4474525" y="3443110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Freeform 253"/>
            <p:cNvSpPr>
              <a:spLocks noChangeAspect="1"/>
            </p:cNvSpPr>
            <p:nvPr/>
          </p:nvSpPr>
          <p:spPr>
            <a:xfrm rot="5400000">
              <a:off x="4358707" y="3066599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Freeform 254"/>
            <p:cNvSpPr>
              <a:spLocks noChangeAspect="1"/>
            </p:cNvSpPr>
            <p:nvPr/>
          </p:nvSpPr>
          <p:spPr>
            <a:xfrm rot="5400000">
              <a:off x="4358707" y="3193973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Freeform 255"/>
            <p:cNvSpPr>
              <a:spLocks noChangeAspect="1"/>
            </p:cNvSpPr>
            <p:nvPr/>
          </p:nvSpPr>
          <p:spPr>
            <a:xfrm rot="16200000">
              <a:off x="4474525" y="3066599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Freeform 256"/>
            <p:cNvSpPr>
              <a:spLocks noChangeAspect="1"/>
            </p:cNvSpPr>
            <p:nvPr/>
          </p:nvSpPr>
          <p:spPr>
            <a:xfrm rot="16200000">
              <a:off x="4474525" y="3193973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Freeform 257"/>
            <p:cNvSpPr>
              <a:spLocks/>
            </p:cNvSpPr>
            <p:nvPr/>
          </p:nvSpPr>
          <p:spPr>
            <a:xfrm>
              <a:off x="4114800" y="2503270"/>
              <a:ext cx="548641" cy="514250"/>
            </a:xfrm>
            <a:custGeom>
              <a:avLst/>
              <a:gdLst>
                <a:gd name="connsiteX0" fmla="*/ 6101 w 548641"/>
                <a:gd name="connsiteY0" fmla="*/ 0 h 514250"/>
                <a:gd name="connsiteX1" fmla="*/ 222572 w 548641"/>
                <a:gd name="connsiteY1" fmla="*/ 0 h 514250"/>
                <a:gd name="connsiteX2" fmla="*/ 228673 w 548641"/>
                <a:gd name="connsiteY2" fmla="*/ 6101 h 514250"/>
                <a:gd name="connsiteX3" fmla="*/ 228673 w 548641"/>
                <a:gd name="connsiteY3" fmla="*/ 149956 h 514250"/>
                <a:gd name="connsiteX4" fmla="*/ 538922 w 548641"/>
                <a:gd name="connsiteY4" fmla="*/ 149956 h 514250"/>
                <a:gd name="connsiteX5" fmla="*/ 548641 w 548641"/>
                <a:gd name="connsiteY5" fmla="*/ 159675 h 514250"/>
                <a:gd name="connsiteX6" fmla="*/ 548641 w 548641"/>
                <a:gd name="connsiteY6" fmla="*/ 504530 h 514250"/>
                <a:gd name="connsiteX7" fmla="*/ 538922 w 548641"/>
                <a:gd name="connsiteY7" fmla="*/ 514249 h 514250"/>
                <a:gd name="connsiteX8" fmla="*/ 222573 w 548641"/>
                <a:gd name="connsiteY8" fmla="*/ 514249 h 514250"/>
                <a:gd name="connsiteX9" fmla="*/ 222572 w 548641"/>
                <a:gd name="connsiteY9" fmla="*/ 514250 h 514250"/>
                <a:gd name="connsiteX10" fmla="*/ 6101 w 548641"/>
                <a:gd name="connsiteY10" fmla="*/ 514250 h 514250"/>
                <a:gd name="connsiteX11" fmla="*/ 0 w 548641"/>
                <a:gd name="connsiteY11" fmla="*/ 508149 h 514250"/>
                <a:gd name="connsiteX12" fmla="*/ 0 w 548641"/>
                <a:gd name="connsiteY12" fmla="*/ 6101 h 514250"/>
                <a:gd name="connsiteX13" fmla="*/ 6101 w 548641"/>
                <a:gd name="connsiteY13" fmla="*/ 0 h 514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8641" h="514250">
                  <a:moveTo>
                    <a:pt x="6101" y="0"/>
                  </a:moveTo>
                  <a:lnTo>
                    <a:pt x="222572" y="0"/>
                  </a:lnTo>
                  <a:cubicBezTo>
                    <a:pt x="225941" y="0"/>
                    <a:pt x="228673" y="2732"/>
                    <a:pt x="228673" y="6101"/>
                  </a:cubicBezTo>
                  <a:lnTo>
                    <a:pt x="228673" y="149956"/>
                  </a:lnTo>
                  <a:lnTo>
                    <a:pt x="538922" y="149956"/>
                  </a:lnTo>
                  <a:cubicBezTo>
                    <a:pt x="544290" y="149956"/>
                    <a:pt x="548641" y="154307"/>
                    <a:pt x="548641" y="159675"/>
                  </a:cubicBezTo>
                  <a:lnTo>
                    <a:pt x="548641" y="504530"/>
                  </a:lnTo>
                  <a:cubicBezTo>
                    <a:pt x="548641" y="509898"/>
                    <a:pt x="544290" y="514249"/>
                    <a:pt x="538922" y="514249"/>
                  </a:cubicBezTo>
                  <a:lnTo>
                    <a:pt x="222573" y="514249"/>
                  </a:lnTo>
                  <a:lnTo>
                    <a:pt x="222572" y="514250"/>
                  </a:lnTo>
                  <a:lnTo>
                    <a:pt x="6101" y="514250"/>
                  </a:lnTo>
                  <a:cubicBezTo>
                    <a:pt x="2732" y="514250"/>
                    <a:pt x="0" y="511518"/>
                    <a:pt x="0" y="508149"/>
                  </a:cubicBezTo>
                  <a:lnTo>
                    <a:pt x="0" y="6101"/>
                  </a:lnTo>
                  <a:cubicBezTo>
                    <a:pt x="0" y="2732"/>
                    <a:pt x="2732" y="0"/>
                    <a:pt x="6101" y="0"/>
                  </a:cubicBezTo>
                  <a:close/>
                </a:path>
              </a:pathLst>
            </a:custGeom>
            <a:solidFill>
              <a:srgbClr val="FFFFFF">
                <a:lumMod val="6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Rectangle 258"/>
            <p:cNvSpPr>
              <a:spLocks noChangeAspect="1"/>
            </p:cNvSpPr>
            <p:nvPr/>
          </p:nvSpPr>
          <p:spPr>
            <a:xfrm>
              <a:off x="4179190" y="2769246"/>
              <a:ext cx="79802" cy="106403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shade val="30000"/>
                    <a:satMod val="115000"/>
                  </a:srgbClr>
                </a:gs>
                <a:gs pos="50000">
                  <a:srgbClr val="676767">
                    <a:shade val="67500"/>
                    <a:satMod val="115000"/>
                  </a:srgbClr>
                </a:gs>
                <a:gs pos="100000">
                  <a:srgbClr val="67676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Rectangle 259"/>
            <p:cNvSpPr>
              <a:spLocks noChangeAspect="1"/>
            </p:cNvSpPr>
            <p:nvPr/>
          </p:nvSpPr>
          <p:spPr>
            <a:xfrm>
              <a:off x="4179190" y="2888949"/>
              <a:ext cx="79802" cy="106403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shade val="30000"/>
                    <a:satMod val="115000"/>
                  </a:srgbClr>
                </a:gs>
                <a:gs pos="50000">
                  <a:srgbClr val="676767">
                    <a:shade val="67500"/>
                    <a:satMod val="115000"/>
                  </a:srgbClr>
                </a:gs>
                <a:gs pos="100000">
                  <a:srgbClr val="67676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Rectangle 260"/>
            <p:cNvSpPr>
              <a:spLocks noChangeAspect="1"/>
            </p:cNvSpPr>
            <p:nvPr/>
          </p:nvSpPr>
          <p:spPr>
            <a:xfrm>
              <a:off x="4179190" y="2533524"/>
              <a:ext cx="79802" cy="106403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shade val="30000"/>
                    <a:satMod val="115000"/>
                  </a:srgbClr>
                </a:gs>
                <a:gs pos="50000">
                  <a:srgbClr val="676767">
                    <a:shade val="67500"/>
                    <a:satMod val="115000"/>
                  </a:srgbClr>
                </a:gs>
                <a:gs pos="100000">
                  <a:srgbClr val="67676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Rectangle 261"/>
            <p:cNvSpPr>
              <a:spLocks noChangeAspect="1"/>
            </p:cNvSpPr>
            <p:nvPr/>
          </p:nvSpPr>
          <p:spPr>
            <a:xfrm>
              <a:off x="4179190" y="2653227"/>
              <a:ext cx="79802" cy="106403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shade val="30000"/>
                    <a:satMod val="115000"/>
                  </a:srgbClr>
                </a:gs>
                <a:gs pos="50000">
                  <a:srgbClr val="676767">
                    <a:shade val="67500"/>
                    <a:satMod val="115000"/>
                  </a:srgbClr>
                </a:gs>
                <a:gs pos="100000">
                  <a:srgbClr val="67676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Rectangle 262"/>
            <p:cNvSpPr>
              <a:spLocks noChangeAspect="1"/>
            </p:cNvSpPr>
            <p:nvPr/>
          </p:nvSpPr>
          <p:spPr>
            <a:xfrm>
              <a:off x="4141816" y="2533524"/>
              <a:ext cx="21281" cy="457200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Rectangle 263"/>
            <p:cNvSpPr>
              <a:spLocks noChangeAspect="1"/>
            </p:cNvSpPr>
            <p:nvPr/>
          </p:nvSpPr>
          <p:spPr>
            <a:xfrm>
              <a:off x="4592500" y="2688926"/>
              <a:ext cx="21281" cy="256032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Rectangle 264"/>
            <p:cNvSpPr>
              <a:spLocks noChangeAspect="1"/>
            </p:cNvSpPr>
            <p:nvPr/>
          </p:nvSpPr>
          <p:spPr>
            <a:xfrm>
              <a:off x="4360357" y="2688926"/>
              <a:ext cx="228600" cy="256032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lumMod val="5000"/>
                    <a:lumOff val="95000"/>
                  </a:srgbClr>
                </a:gs>
                <a:gs pos="74000">
                  <a:srgbClr val="676767">
                    <a:lumMod val="45000"/>
                    <a:lumOff val="55000"/>
                  </a:srgbClr>
                </a:gs>
                <a:gs pos="83000">
                  <a:srgbClr val="676767">
                    <a:lumMod val="45000"/>
                    <a:lumOff val="55000"/>
                  </a:srgbClr>
                </a:gs>
                <a:gs pos="100000">
                  <a:srgbClr val="676767">
                    <a:lumMod val="30000"/>
                    <a:lumOff val="7000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Freeform 265"/>
            <p:cNvSpPr>
              <a:spLocks noChangeAspect="1"/>
            </p:cNvSpPr>
            <p:nvPr/>
          </p:nvSpPr>
          <p:spPr>
            <a:xfrm rot="5400000">
              <a:off x="4358707" y="2706682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Freeform 266"/>
            <p:cNvSpPr>
              <a:spLocks noChangeAspect="1"/>
            </p:cNvSpPr>
            <p:nvPr/>
          </p:nvSpPr>
          <p:spPr>
            <a:xfrm rot="5400000">
              <a:off x="4358707" y="2834056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Freeform 267"/>
            <p:cNvSpPr>
              <a:spLocks noChangeAspect="1"/>
            </p:cNvSpPr>
            <p:nvPr/>
          </p:nvSpPr>
          <p:spPr>
            <a:xfrm rot="16200000">
              <a:off x="4474525" y="2706682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Freeform 268"/>
            <p:cNvSpPr>
              <a:spLocks noChangeAspect="1"/>
            </p:cNvSpPr>
            <p:nvPr/>
          </p:nvSpPr>
          <p:spPr>
            <a:xfrm rot="16200000">
              <a:off x="4474525" y="2834056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71" name="Up Arrow 270"/>
          <p:cNvSpPr/>
          <p:nvPr/>
        </p:nvSpPr>
        <p:spPr>
          <a:xfrm rot="19800000">
            <a:off x="2258303" y="2840200"/>
            <a:ext cx="163194" cy="731520"/>
          </a:xfrm>
          <a:prstGeom prst="up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72" name="Group 271"/>
          <p:cNvGrpSpPr/>
          <p:nvPr/>
        </p:nvGrpSpPr>
        <p:grpSpPr>
          <a:xfrm>
            <a:off x="1983807" y="3357436"/>
            <a:ext cx="704742" cy="290652"/>
            <a:chOff x="2705250" y="3875700"/>
            <a:chExt cx="704742" cy="290652"/>
          </a:xfrm>
        </p:grpSpPr>
        <p:grpSp>
          <p:nvGrpSpPr>
            <p:cNvPr id="273" name="Group 272"/>
            <p:cNvGrpSpPr/>
            <p:nvPr/>
          </p:nvGrpSpPr>
          <p:grpSpPr>
            <a:xfrm>
              <a:off x="2784174" y="3875700"/>
              <a:ext cx="625818" cy="283983"/>
              <a:chOff x="3108959" y="1154433"/>
              <a:chExt cx="2015084" cy="914403"/>
            </a:xfrm>
            <a:effectLst/>
          </p:grpSpPr>
          <p:sp>
            <p:nvSpPr>
              <p:cNvPr id="275" name="Rounded Rectangle 274"/>
              <p:cNvSpPr/>
              <p:nvPr/>
            </p:nvSpPr>
            <p:spPr>
              <a:xfrm>
                <a:off x="3108959" y="1154435"/>
                <a:ext cx="2011680" cy="914400"/>
              </a:xfrm>
              <a:prstGeom prst="roundRect">
                <a:avLst>
                  <a:gd name="adj" fmla="val 3623"/>
                </a:avLst>
              </a:prstGeom>
              <a:gradFill rotWithShape="1">
                <a:gsLst>
                  <a:gs pos="0">
                    <a:srgbClr val="676767">
                      <a:tint val="50000"/>
                      <a:satMod val="300000"/>
                    </a:srgbClr>
                  </a:gs>
                  <a:gs pos="35000">
                    <a:srgbClr val="676767">
                      <a:tint val="37000"/>
                      <a:satMod val="300000"/>
                    </a:srgbClr>
                  </a:gs>
                  <a:gs pos="100000">
                    <a:srgbClr val="676767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676767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6" name="Round Same Side Corner Rectangle 275"/>
              <p:cNvSpPr/>
              <p:nvPr/>
            </p:nvSpPr>
            <p:spPr>
              <a:xfrm>
                <a:off x="3108959" y="1154435"/>
                <a:ext cx="2011680" cy="274320"/>
              </a:xfrm>
              <a:prstGeom prst="round2SameRect">
                <a:avLst/>
              </a:prstGeom>
              <a:gradFill rotWithShape="1">
                <a:gsLst>
                  <a:gs pos="0">
                    <a:srgbClr val="676767">
                      <a:shade val="51000"/>
                      <a:satMod val="130000"/>
                    </a:srgbClr>
                  </a:gs>
                  <a:gs pos="80000">
                    <a:srgbClr val="676767">
                      <a:shade val="93000"/>
                      <a:satMod val="130000"/>
                    </a:srgbClr>
                  </a:gs>
                  <a:gs pos="100000">
                    <a:srgbClr val="676767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676767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77" name="Group 276"/>
              <p:cNvGrpSpPr/>
              <p:nvPr/>
            </p:nvGrpSpPr>
            <p:grpSpPr>
              <a:xfrm>
                <a:off x="5025979" y="1154434"/>
                <a:ext cx="47867" cy="914400"/>
                <a:chOff x="3649545" y="1154436"/>
                <a:chExt cx="47867" cy="914400"/>
              </a:xfrm>
            </p:grpSpPr>
            <p:sp>
              <p:nvSpPr>
                <p:cNvPr id="363" name="Rectangle 362"/>
                <p:cNvSpPr/>
                <p:nvPr/>
              </p:nvSpPr>
              <p:spPr>
                <a:xfrm>
                  <a:off x="3651692" y="1428755"/>
                  <a:ext cx="45720" cy="640080"/>
                </a:xfrm>
                <a:prstGeom prst="rect">
                  <a:avLst/>
                </a:prstGeom>
                <a:solidFill>
                  <a:srgbClr val="FFFFFF">
                    <a:lumMod val="9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Rectangle 363"/>
                <p:cNvSpPr/>
                <p:nvPr/>
              </p:nvSpPr>
              <p:spPr>
                <a:xfrm>
                  <a:off x="3649545" y="1160354"/>
                  <a:ext cx="45720" cy="274320"/>
                </a:xfrm>
                <a:prstGeom prst="rect">
                  <a:avLst/>
                </a:prstGeom>
                <a:solidFill>
                  <a:srgbClr val="676767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365" name="Straight Connector 364"/>
                <p:cNvCxnSpPr/>
                <p:nvPr/>
              </p:nvCxnSpPr>
              <p:spPr>
                <a:xfrm flipV="1">
                  <a:off x="3672405" y="1154436"/>
                  <a:ext cx="0" cy="91440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676767">
                      <a:lumMod val="75000"/>
                    </a:srgbClr>
                  </a:solidFill>
                  <a:prstDash val="solid"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p:spPr>
            </p:cxnSp>
          </p:grpSp>
          <p:sp>
            <p:nvSpPr>
              <p:cNvPr id="278" name="Rounded Rectangle 277"/>
              <p:cNvSpPr/>
              <p:nvPr/>
            </p:nvSpPr>
            <p:spPr>
              <a:xfrm>
                <a:off x="5060035" y="1154433"/>
                <a:ext cx="64008" cy="914400"/>
              </a:xfrm>
              <a:prstGeom prst="roundRect">
                <a:avLst>
                  <a:gd name="adj" fmla="val 24203"/>
                </a:avLst>
              </a:prstGeom>
              <a:gradFill rotWithShape="1">
                <a:gsLst>
                  <a:gs pos="0">
                    <a:srgbClr val="676767">
                      <a:shade val="51000"/>
                      <a:satMod val="130000"/>
                    </a:srgbClr>
                  </a:gs>
                  <a:gs pos="80000">
                    <a:srgbClr val="676767">
                      <a:shade val="93000"/>
                      <a:satMod val="130000"/>
                    </a:srgbClr>
                  </a:gs>
                  <a:gs pos="100000">
                    <a:srgbClr val="676767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676767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9" name="Rectangle 278"/>
              <p:cNvSpPr/>
              <p:nvPr/>
            </p:nvSpPr>
            <p:spPr>
              <a:xfrm>
                <a:off x="3566171" y="1200165"/>
                <a:ext cx="45720" cy="27432"/>
              </a:xfrm>
              <a:prstGeom prst="rect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80" name="Group 279"/>
              <p:cNvGrpSpPr>
                <a:grpSpLocks/>
              </p:cNvGrpSpPr>
              <p:nvPr/>
            </p:nvGrpSpPr>
            <p:grpSpPr>
              <a:xfrm>
                <a:off x="4272861" y="1194498"/>
                <a:ext cx="182880" cy="182880"/>
                <a:chOff x="3931920" y="546329"/>
                <a:chExt cx="871944" cy="505230"/>
              </a:xfrm>
            </p:grpSpPr>
            <p:sp>
              <p:nvSpPr>
                <p:cNvPr id="347" name="Rectangle 346"/>
                <p:cNvSpPr/>
                <p:nvPr/>
              </p:nvSpPr>
              <p:spPr>
                <a:xfrm>
                  <a:off x="3931920" y="546331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48" name="Rectangle 347"/>
                <p:cNvSpPr/>
                <p:nvPr/>
              </p:nvSpPr>
              <p:spPr>
                <a:xfrm>
                  <a:off x="4160520" y="546331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49" name="Rectangle 348"/>
                <p:cNvSpPr/>
                <p:nvPr/>
              </p:nvSpPr>
              <p:spPr>
                <a:xfrm>
                  <a:off x="4389120" y="54633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50" name="Rectangle 349"/>
                <p:cNvSpPr/>
                <p:nvPr/>
              </p:nvSpPr>
              <p:spPr>
                <a:xfrm>
                  <a:off x="4617720" y="54632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51" name="Rectangle 350"/>
                <p:cNvSpPr/>
                <p:nvPr/>
              </p:nvSpPr>
              <p:spPr>
                <a:xfrm>
                  <a:off x="39351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52" name="Rectangle 351"/>
                <p:cNvSpPr/>
                <p:nvPr/>
              </p:nvSpPr>
              <p:spPr>
                <a:xfrm>
                  <a:off x="41637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53" name="Rectangle 352"/>
                <p:cNvSpPr/>
                <p:nvPr/>
              </p:nvSpPr>
              <p:spPr>
                <a:xfrm>
                  <a:off x="43923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54" name="Rectangle 353"/>
                <p:cNvSpPr/>
                <p:nvPr/>
              </p:nvSpPr>
              <p:spPr>
                <a:xfrm>
                  <a:off x="46209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55" name="Rectangle 354"/>
                <p:cNvSpPr/>
                <p:nvPr/>
              </p:nvSpPr>
              <p:spPr>
                <a:xfrm>
                  <a:off x="3931920" y="82526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56" name="Rectangle 355"/>
                <p:cNvSpPr/>
                <p:nvPr/>
              </p:nvSpPr>
              <p:spPr>
                <a:xfrm>
                  <a:off x="4160520" y="82526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57" name="Rectangle 356"/>
                <p:cNvSpPr/>
                <p:nvPr/>
              </p:nvSpPr>
              <p:spPr>
                <a:xfrm>
                  <a:off x="4389120" y="825268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58" name="Rectangle 357"/>
                <p:cNvSpPr/>
                <p:nvPr/>
              </p:nvSpPr>
              <p:spPr>
                <a:xfrm>
                  <a:off x="4617720" y="825267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59" name="Rectangle 358"/>
                <p:cNvSpPr/>
                <p:nvPr/>
              </p:nvSpPr>
              <p:spPr>
                <a:xfrm>
                  <a:off x="39351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60" name="Rectangle 359"/>
                <p:cNvSpPr/>
                <p:nvPr/>
              </p:nvSpPr>
              <p:spPr>
                <a:xfrm>
                  <a:off x="41637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61" name="Rectangle 360"/>
                <p:cNvSpPr/>
                <p:nvPr/>
              </p:nvSpPr>
              <p:spPr>
                <a:xfrm>
                  <a:off x="43923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Rectangle 361"/>
                <p:cNvSpPr/>
                <p:nvPr/>
              </p:nvSpPr>
              <p:spPr>
                <a:xfrm>
                  <a:off x="46209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81" name="Freeform 280"/>
              <p:cNvSpPr>
                <a:spLocks noChangeAspect="1"/>
              </p:cNvSpPr>
              <p:nvPr/>
            </p:nvSpPr>
            <p:spPr>
              <a:xfrm rot="10800000" flipV="1">
                <a:off x="3759133" y="1881058"/>
                <a:ext cx="109728" cy="91440"/>
              </a:xfrm>
              <a:custGeom>
                <a:avLst/>
                <a:gdLst>
                  <a:gd name="connsiteX0" fmla="*/ 0 w 341802"/>
                  <a:gd name="connsiteY0" fmla="*/ 0 h 257288"/>
                  <a:gd name="connsiteX1" fmla="*/ 341802 w 341802"/>
                  <a:gd name="connsiteY1" fmla="*/ 0 h 257288"/>
                  <a:gd name="connsiteX2" fmla="*/ 341802 w 341802"/>
                  <a:gd name="connsiteY2" fmla="*/ 201905 h 257288"/>
                  <a:gd name="connsiteX3" fmla="*/ 252261 w 341802"/>
                  <a:gd name="connsiteY3" fmla="*/ 201905 h 257288"/>
                  <a:gd name="connsiteX4" fmla="*/ 252261 w 341802"/>
                  <a:gd name="connsiteY4" fmla="*/ 257288 h 257288"/>
                  <a:gd name="connsiteX5" fmla="*/ 89306 w 341802"/>
                  <a:gd name="connsiteY5" fmla="*/ 257288 h 257288"/>
                  <a:gd name="connsiteX6" fmla="*/ 89306 w 341802"/>
                  <a:gd name="connsiteY6" fmla="*/ 201905 h 257288"/>
                  <a:gd name="connsiteX7" fmla="*/ 0 w 341802"/>
                  <a:gd name="connsiteY7" fmla="*/ 201905 h 257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1802" h="257288">
                    <a:moveTo>
                      <a:pt x="0" y="0"/>
                    </a:moveTo>
                    <a:lnTo>
                      <a:pt x="341802" y="0"/>
                    </a:lnTo>
                    <a:lnTo>
                      <a:pt x="341802" y="201905"/>
                    </a:lnTo>
                    <a:lnTo>
                      <a:pt x="252261" y="201905"/>
                    </a:lnTo>
                    <a:lnTo>
                      <a:pt x="252261" y="257288"/>
                    </a:lnTo>
                    <a:lnTo>
                      <a:pt x="89306" y="257288"/>
                    </a:lnTo>
                    <a:lnTo>
                      <a:pt x="89306" y="201905"/>
                    </a:lnTo>
                    <a:lnTo>
                      <a:pt x="0" y="20190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lumMod val="50000"/>
                      <a:shade val="30000"/>
                      <a:satMod val="115000"/>
                    </a:srgbClr>
                  </a:gs>
                  <a:gs pos="50000">
                    <a:srgbClr val="FFFFFF">
                      <a:lumMod val="50000"/>
                      <a:shade val="67500"/>
                      <a:satMod val="115000"/>
                    </a:srgbClr>
                  </a:gs>
                  <a:gs pos="100000">
                    <a:srgbClr val="FFFFFF">
                      <a:lumMod val="50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FFFFFF"/>
                </a:solidFill>
                <a:prstDash val="solid"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2" name="Rectangle 281"/>
              <p:cNvSpPr/>
              <p:nvPr/>
            </p:nvSpPr>
            <p:spPr>
              <a:xfrm>
                <a:off x="3863801" y="1194498"/>
                <a:ext cx="38357" cy="3309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3" name="Rectangle 282"/>
              <p:cNvSpPr/>
              <p:nvPr/>
            </p:nvSpPr>
            <p:spPr>
              <a:xfrm>
                <a:off x="3864486" y="1244982"/>
                <a:ext cx="38357" cy="3309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4" name="Rectangle 283"/>
              <p:cNvSpPr/>
              <p:nvPr/>
            </p:nvSpPr>
            <p:spPr>
              <a:xfrm>
                <a:off x="4133979" y="1194499"/>
                <a:ext cx="38357" cy="3309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5" name="Rectangle 284"/>
              <p:cNvSpPr/>
              <p:nvPr/>
            </p:nvSpPr>
            <p:spPr>
              <a:xfrm>
                <a:off x="4134664" y="1244984"/>
                <a:ext cx="38357" cy="3309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6" name="Rectangle 285"/>
              <p:cNvSpPr/>
              <p:nvPr/>
            </p:nvSpPr>
            <p:spPr>
              <a:xfrm>
                <a:off x="4133979" y="1295467"/>
                <a:ext cx="38357" cy="33099"/>
              </a:xfrm>
              <a:prstGeom prst="rect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287" name="Straight Connector 286"/>
              <p:cNvCxnSpPr/>
              <p:nvPr/>
            </p:nvCxnSpPr>
            <p:spPr>
              <a:xfrm flipV="1">
                <a:off x="3108959" y="1504338"/>
                <a:ext cx="1920240" cy="2"/>
              </a:xfrm>
              <a:prstGeom prst="line">
                <a:avLst/>
              </a:prstGeom>
              <a:noFill/>
              <a:ln w="9525" cap="flat" cmpd="sng" algn="ctr">
                <a:solidFill>
                  <a:srgbClr val="FFFFFF">
                    <a:lumMod val="95000"/>
                  </a:srgbClr>
                </a:solidFill>
                <a:prstDash val="solid"/>
              </a:ln>
              <a:effectLst/>
            </p:spPr>
          </p:cxnSp>
          <p:cxnSp>
            <p:nvCxnSpPr>
              <p:cNvPr id="288" name="Straight Connector 287"/>
              <p:cNvCxnSpPr/>
              <p:nvPr/>
            </p:nvCxnSpPr>
            <p:spPr>
              <a:xfrm flipV="1">
                <a:off x="3108959" y="1667308"/>
                <a:ext cx="1920240" cy="2"/>
              </a:xfrm>
              <a:prstGeom prst="line">
                <a:avLst/>
              </a:prstGeom>
              <a:noFill/>
              <a:ln w="9525" cap="flat" cmpd="sng" algn="ctr">
                <a:solidFill>
                  <a:srgbClr val="FFFFFF">
                    <a:lumMod val="95000"/>
                  </a:srgbClr>
                </a:solidFill>
                <a:prstDash val="solid"/>
              </a:ln>
              <a:effectLst/>
            </p:spPr>
          </p:cxnSp>
          <p:cxnSp>
            <p:nvCxnSpPr>
              <p:cNvPr id="289" name="Straight Connector 288"/>
              <p:cNvCxnSpPr/>
              <p:nvPr/>
            </p:nvCxnSpPr>
            <p:spPr>
              <a:xfrm flipV="1">
                <a:off x="3108959" y="1585823"/>
                <a:ext cx="1920240" cy="2"/>
              </a:xfrm>
              <a:prstGeom prst="line">
                <a:avLst/>
              </a:prstGeom>
              <a:noFill/>
              <a:ln w="9525" cap="flat" cmpd="sng" algn="ctr">
                <a:solidFill>
                  <a:srgbClr val="FFFFFF">
                    <a:lumMod val="95000"/>
                  </a:srgbClr>
                </a:solidFill>
                <a:prstDash val="solid"/>
              </a:ln>
              <a:effectLst/>
            </p:spPr>
          </p:cxnSp>
          <p:cxnSp>
            <p:nvCxnSpPr>
              <p:cNvPr id="290" name="Straight Connector 289"/>
              <p:cNvCxnSpPr/>
              <p:nvPr/>
            </p:nvCxnSpPr>
            <p:spPr>
              <a:xfrm flipV="1">
                <a:off x="3108959" y="1748793"/>
                <a:ext cx="1920240" cy="2"/>
              </a:xfrm>
              <a:prstGeom prst="line">
                <a:avLst/>
              </a:prstGeom>
              <a:noFill/>
              <a:ln w="9525" cap="flat" cmpd="sng" algn="ctr">
                <a:solidFill>
                  <a:srgbClr val="FFFFFF">
                    <a:lumMod val="95000"/>
                  </a:srgbClr>
                </a:solidFill>
                <a:prstDash val="solid"/>
              </a:ln>
              <a:effectLst/>
            </p:spPr>
          </p:cxnSp>
          <p:grpSp>
            <p:nvGrpSpPr>
              <p:cNvPr id="291" name="Group 290"/>
              <p:cNvGrpSpPr/>
              <p:nvPr/>
            </p:nvGrpSpPr>
            <p:grpSpPr>
              <a:xfrm>
                <a:off x="3931920" y="1154436"/>
                <a:ext cx="47867" cy="914400"/>
                <a:chOff x="3649545" y="1154436"/>
                <a:chExt cx="47867" cy="914400"/>
              </a:xfrm>
            </p:grpSpPr>
            <p:sp>
              <p:nvSpPr>
                <p:cNvPr id="344" name="Rectangle 343"/>
                <p:cNvSpPr/>
                <p:nvPr/>
              </p:nvSpPr>
              <p:spPr>
                <a:xfrm>
                  <a:off x="3651692" y="1428755"/>
                  <a:ext cx="45720" cy="640080"/>
                </a:xfrm>
                <a:prstGeom prst="rect">
                  <a:avLst/>
                </a:prstGeom>
                <a:solidFill>
                  <a:srgbClr val="FFFFFF">
                    <a:lumMod val="9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45" name="Rectangle 344"/>
                <p:cNvSpPr/>
                <p:nvPr/>
              </p:nvSpPr>
              <p:spPr>
                <a:xfrm>
                  <a:off x="3649545" y="1160354"/>
                  <a:ext cx="45720" cy="274320"/>
                </a:xfrm>
                <a:prstGeom prst="rect">
                  <a:avLst/>
                </a:prstGeom>
                <a:solidFill>
                  <a:srgbClr val="676767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346" name="Straight Connector 345"/>
                <p:cNvCxnSpPr/>
                <p:nvPr/>
              </p:nvCxnSpPr>
              <p:spPr>
                <a:xfrm flipV="1">
                  <a:off x="3672405" y="1154436"/>
                  <a:ext cx="0" cy="91440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676767">
                      <a:lumMod val="75000"/>
                    </a:srgbClr>
                  </a:solidFill>
                  <a:prstDash val="solid"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p:spPr>
            </p:cxnSp>
          </p:grpSp>
          <p:grpSp>
            <p:nvGrpSpPr>
              <p:cNvPr id="292" name="Group 291"/>
              <p:cNvGrpSpPr/>
              <p:nvPr/>
            </p:nvGrpSpPr>
            <p:grpSpPr>
              <a:xfrm>
                <a:off x="4206240" y="1154436"/>
                <a:ext cx="47867" cy="914400"/>
                <a:chOff x="3649545" y="1154436"/>
                <a:chExt cx="47867" cy="914400"/>
              </a:xfrm>
            </p:grpSpPr>
            <p:sp>
              <p:nvSpPr>
                <p:cNvPr id="341" name="Rectangle 340"/>
                <p:cNvSpPr/>
                <p:nvPr/>
              </p:nvSpPr>
              <p:spPr>
                <a:xfrm>
                  <a:off x="3651692" y="1428755"/>
                  <a:ext cx="45720" cy="640080"/>
                </a:xfrm>
                <a:prstGeom prst="rect">
                  <a:avLst/>
                </a:prstGeom>
                <a:solidFill>
                  <a:srgbClr val="FFFFFF">
                    <a:lumMod val="9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42" name="Rectangle 341"/>
                <p:cNvSpPr/>
                <p:nvPr/>
              </p:nvSpPr>
              <p:spPr>
                <a:xfrm>
                  <a:off x="3649545" y="1160354"/>
                  <a:ext cx="45720" cy="274320"/>
                </a:xfrm>
                <a:prstGeom prst="rect">
                  <a:avLst/>
                </a:prstGeom>
                <a:solidFill>
                  <a:srgbClr val="676767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343" name="Straight Connector 342"/>
                <p:cNvCxnSpPr/>
                <p:nvPr/>
              </p:nvCxnSpPr>
              <p:spPr>
                <a:xfrm flipV="1">
                  <a:off x="3672405" y="1154436"/>
                  <a:ext cx="0" cy="91440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676767">
                      <a:lumMod val="75000"/>
                    </a:srgbClr>
                  </a:solidFill>
                  <a:prstDash val="solid"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p:spPr>
            </p:cxnSp>
          </p:grpSp>
          <p:grpSp>
            <p:nvGrpSpPr>
              <p:cNvPr id="293" name="Group 292"/>
              <p:cNvGrpSpPr/>
              <p:nvPr/>
            </p:nvGrpSpPr>
            <p:grpSpPr>
              <a:xfrm>
                <a:off x="4480560" y="1154436"/>
                <a:ext cx="47867" cy="914400"/>
                <a:chOff x="3649545" y="1154436"/>
                <a:chExt cx="47867" cy="914400"/>
              </a:xfrm>
            </p:grpSpPr>
            <p:sp>
              <p:nvSpPr>
                <p:cNvPr id="338" name="Rectangle 337"/>
                <p:cNvSpPr/>
                <p:nvPr/>
              </p:nvSpPr>
              <p:spPr>
                <a:xfrm>
                  <a:off x="3651692" y="1428755"/>
                  <a:ext cx="45720" cy="640080"/>
                </a:xfrm>
                <a:prstGeom prst="rect">
                  <a:avLst/>
                </a:prstGeom>
                <a:solidFill>
                  <a:srgbClr val="FFFFFF">
                    <a:lumMod val="9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39" name="Rectangle 338"/>
                <p:cNvSpPr/>
                <p:nvPr/>
              </p:nvSpPr>
              <p:spPr>
                <a:xfrm>
                  <a:off x="3649545" y="1160354"/>
                  <a:ext cx="45720" cy="274320"/>
                </a:xfrm>
                <a:prstGeom prst="rect">
                  <a:avLst/>
                </a:prstGeom>
                <a:solidFill>
                  <a:srgbClr val="676767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340" name="Straight Connector 339"/>
                <p:cNvCxnSpPr/>
                <p:nvPr/>
              </p:nvCxnSpPr>
              <p:spPr>
                <a:xfrm flipV="1">
                  <a:off x="3672405" y="1154436"/>
                  <a:ext cx="0" cy="91440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676767">
                      <a:lumMod val="75000"/>
                    </a:srgbClr>
                  </a:solidFill>
                  <a:prstDash val="solid"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p:spPr>
            </p:cxnSp>
          </p:grpSp>
          <p:grpSp>
            <p:nvGrpSpPr>
              <p:cNvPr id="294" name="Group 293"/>
              <p:cNvGrpSpPr/>
              <p:nvPr/>
            </p:nvGrpSpPr>
            <p:grpSpPr>
              <a:xfrm>
                <a:off x="4754880" y="1154435"/>
                <a:ext cx="47867" cy="914400"/>
                <a:chOff x="3649545" y="1154436"/>
                <a:chExt cx="47867" cy="914400"/>
              </a:xfrm>
            </p:grpSpPr>
            <p:sp>
              <p:nvSpPr>
                <p:cNvPr id="335" name="Rectangle 334"/>
                <p:cNvSpPr/>
                <p:nvPr/>
              </p:nvSpPr>
              <p:spPr>
                <a:xfrm>
                  <a:off x="3651692" y="1428755"/>
                  <a:ext cx="45720" cy="640080"/>
                </a:xfrm>
                <a:prstGeom prst="rect">
                  <a:avLst/>
                </a:prstGeom>
                <a:solidFill>
                  <a:srgbClr val="FFFFFF">
                    <a:lumMod val="9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36" name="Rectangle 335"/>
                <p:cNvSpPr/>
                <p:nvPr/>
              </p:nvSpPr>
              <p:spPr>
                <a:xfrm>
                  <a:off x="3649545" y="1160354"/>
                  <a:ext cx="45720" cy="274320"/>
                </a:xfrm>
                <a:prstGeom prst="rect">
                  <a:avLst/>
                </a:prstGeom>
                <a:solidFill>
                  <a:srgbClr val="676767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337" name="Straight Connector 336"/>
                <p:cNvCxnSpPr/>
                <p:nvPr/>
              </p:nvCxnSpPr>
              <p:spPr>
                <a:xfrm flipV="1">
                  <a:off x="3672405" y="1154436"/>
                  <a:ext cx="0" cy="91440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676767">
                      <a:lumMod val="75000"/>
                    </a:srgbClr>
                  </a:solidFill>
                  <a:prstDash val="solid"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p:spPr>
            </p:cxnSp>
          </p:grpSp>
          <p:grpSp>
            <p:nvGrpSpPr>
              <p:cNvPr id="295" name="Group 294"/>
              <p:cNvGrpSpPr/>
              <p:nvPr/>
            </p:nvGrpSpPr>
            <p:grpSpPr>
              <a:xfrm>
                <a:off x="3649545" y="1154436"/>
                <a:ext cx="47867" cy="914400"/>
                <a:chOff x="3649545" y="1154436"/>
                <a:chExt cx="47867" cy="914400"/>
              </a:xfrm>
            </p:grpSpPr>
            <p:sp>
              <p:nvSpPr>
                <p:cNvPr id="332" name="Rectangle 331"/>
                <p:cNvSpPr/>
                <p:nvPr/>
              </p:nvSpPr>
              <p:spPr>
                <a:xfrm>
                  <a:off x="3651692" y="1428755"/>
                  <a:ext cx="45720" cy="640080"/>
                </a:xfrm>
                <a:prstGeom prst="rect">
                  <a:avLst/>
                </a:prstGeom>
                <a:solidFill>
                  <a:srgbClr val="FFFFFF">
                    <a:lumMod val="9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33" name="Rectangle 332"/>
                <p:cNvSpPr/>
                <p:nvPr/>
              </p:nvSpPr>
              <p:spPr>
                <a:xfrm>
                  <a:off x="3649545" y="1160354"/>
                  <a:ext cx="45720" cy="274320"/>
                </a:xfrm>
                <a:prstGeom prst="rect">
                  <a:avLst/>
                </a:prstGeom>
                <a:solidFill>
                  <a:srgbClr val="676767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334" name="Straight Connector 333"/>
                <p:cNvCxnSpPr/>
                <p:nvPr/>
              </p:nvCxnSpPr>
              <p:spPr>
                <a:xfrm flipV="1">
                  <a:off x="3672405" y="1154436"/>
                  <a:ext cx="0" cy="91440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676767">
                      <a:lumMod val="75000"/>
                    </a:srgbClr>
                  </a:solidFill>
                  <a:prstDash val="solid"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p:spPr>
            </p:cxnSp>
          </p:grpSp>
          <p:sp>
            <p:nvSpPr>
              <p:cNvPr id="296" name="Oval 295"/>
              <p:cNvSpPr/>
              <p:nvPr/>
            </p:nvSpPr>
            <p:spPr>
              <a:xfrm>
                <a:off x="4029262" y="1531631"/>
                <a:ext cx="91440" cy="91440"/>
              </a:xfrm>
              <a:prstGeom prst="ellipse">
                <a:avLst/>
              </a:prstGeom>
              <a:solidFill>
                <a:srgbClr val="676767"/>
              </a:solidFill>
              <a:ln w="12700" cap="flat" cmpd="sng" algn="ctr">
                <a:solidFill>
                  <a:srgbClr val="676767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7" name="Rectangle 296"/>
              <p:cNvSpPr/>
              <p:nvPr/>
            </p:nvSpPr>
            <p:spPr>
              <a:xfrm>
                <a:off x="4064111" y="1542894"/>
                <a:ext cx="27432" cy="73152"/>
              </a:xfrm>
              <a:prstGeom prst="rect">
                <a:avLst/>
              </a:prstGeom>
              <a:solidFill>
                <a:srgbClr val="676767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98" name="Group 297"/>
              <p:cNvGrpSpPr>
                <a:grpSpLocks/>
              </p:cNvGrpSpPr>
              <p:nvPr/>
            </p:nvGrpSpPr>
            <p:grpSpPr>
              <a:xfrm>
                <a:off x="4549141" y="1194498"/>
                <a:ext cx="182880" cy="182880"/>
                <a:chOff x="3931920" y="546329"/>
                <a:chExt cx="871944" cy="505230"/>
              </a:xfrm>
            </p:grpSpPr>
            <p:sp>
              <p:nvSpPr>
                <p:cNvPr id="316" name="Rectangle 315"/>
                <p:cNvSpPr/>
                <p:nvPr/>
              </p:nvSpPr>
              <p:spPr>
                <a:xfrm>
                  <a:off x="3931920" y="546331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17" name="Rectangle 316"/>
                <p:cNvSpPr/>
                <p:nvPr/>
              </p:nvSpPr>
              <p:spPr>
                <a:xfrm>
                  <a:off x="4160520" y="546331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18" name="Rectangle 317"/>
                <p:cNvSpPr/>
                <p:nvPr/>
              </p:nvSpPr>
              <p:spPr>
                <a:xfrm>
                  <a:off x="4389120" y="54633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19" name="Rectangle 318"/>
                <p:cNvSpPr/>
                <p:nvPr/>
              </p:nvSpPr>
              <p:spPr>
                <a:xfrm>
                  <a:off x="4617720" y="54632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Rectangle 319"/>
                <p:cNvSpPr/>
                <p:nvPr/>
              </p:nvSpPr>
              <p:spPr>
                <a:xfrm>
                  <a:off x="39351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21" name="Rectangle 320"/>
                <p:cNvSpPr/>
                <p:nvPr/>
              </p:nvSpPr>
              <p:spPr>
                <a:xfrm>
                  <a:off x="41637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22" name="Rectangle 321"/>
                <p:cNvSpPr/>
                <p:nvPr/>
              </p:nvSpPr>
              <p:spPr>
                <a:xfrm>
                  <a:off x="43923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23" name="Rectangle 322"/>
                <p:cNvSpPr/>
                <p:nvPr/>
              </p:nvSpPr>
              <p:spPr>
                <a:xfrm>
                  <a:off x="46209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24" name="Rectangle 323"/>
                <p:cNvSpPr/>
                <p:nvPr/>
              </p:nvSpPr>
              <p:spPr>
                <a:xfrm>
                  <a:off x="3931920" y="82526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25" name="Rectangle 324"/>
                <p:cNvSpPr/>
                <p:nvPr/>
              </p:nvSpPr>
              <p:spPr>
                <a:xfrm>
                  <a:off x="4160520" y="82526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26" name="Rectangle 325"/>
                <p:cNvSpPr/>
                <p:nvPr/>
              </p:nvSpPr>
              <p:spPr>
                <a:xfrm>
                  <a:off x="4389120" y="825268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27" name="Rectangle 326"/>
                <p:cNvSpPr/>
                <p:nvPr/>
              </p:nvSpPr>
              <p:spPr>
                <a:xfrm>
                  <a:off x="4617720" y="825267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28" name="Rectangle 327"/>
                <p:cNvSpPr/>
                <p:nvPr/>
              </p:nvSpPr>
              <p:spPr>
                <a:xfrm>
                  <a:off x="39351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29" name="Rectangle 328"/>
                <p:cNvSpPr/>
                <p:nvPr/>
              </p:nvSpPr>
              <p:spPr>
                <a:xfrm>
                  <a:off x="41637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30" name="Rectangle 329"/>
                <p:cNvSpPr/>
                <p:nvPr/>
              </p:nvSpPr>
              <p:spPr>
                <a:xfrm>
                  <a:off x="43923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31" name="Rectangle 330"/>
                <p:cNvSpPr/>
                <p:nvPr/>
              </p:nvSpPr>
              <p:spPr>
                <a:xfrm>
                  <a:off x="46209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9" name="Group 298"/>
              <p:cNvGrpSpPr>
                <a:grpSpLocks/>
              </p:cNvGrpSpPr>
              <p:nvPr/>
            </p:nvGrpSpPr>
            <p:grpSpPr>
              <a:xfrm>
                <a:off x="4820550" y="1189195"/>
                <a:ext cx="182880" cy="182880"/>
                <a:chOff x="3931920" y="546329"/>
                <a:chExt cx="871944" cy="505230"/>
              </a:xfrm>
            </p:grpSpPr>
            <p:sp>
              <p:nvSpPr>
                <p:cNvPr id="300" name="Rectangle 299"/>
                <p:cNvSpPr/>
                <p:nvPr/>
              </p:nvSpPr>
              <p:spPr>
                <a:xfrm>
                  <a:off x="3931920" y="546331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01" name="Rectangle 300"/>
                <p:cNvSpPr/>
                <p:nvPr/>
              </p:nvSpPr>
              <p:spPr>
                <a:xfrm>
                  <a:off x="4160520" y="546331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02" name="Rectangle 301"/>
                <p:cNvSpPr/>
                <p:nvPr/>
              </p:nvSpPr>
              <p:spPr>
                <a:xfrm>
                  <a:off x="4389120" y="54633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03" name="Rectangle 302"/>
                <p:cNvSpPr/>
                <p:nvPr/>
              </p:nvSpPr>
              <p:spPr>
                <a:xfrm>
                  <a:off x="4617720" y="54632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Rectangle 303"/>
                <p:cNvSpPr/>
                <p:nvPr/>
              </p:nvSpPr>
              <p:spPr>
                <a:xfrm>
                  <a:off x="39351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05" name="Rectangle 304"/>
                <p:cNvSpPr/>
                <p:nvPr/>
              </p:nvSpPr>
              <p:spPr>
                <a:xfrm>
                  <a:off x="41637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Rectangle 305"/>
                <p:cNvSpPr/>
                <p:nvPr/>
              </p:nvSpPr>
              <p:spPr>
                <a:xfrm>
                  <a:off x="43923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07" name="Rectangle 306"/>
                <p:cNvSpPr/>
                <p:nvPr/>
              </p:nvSpPr>
              <p:spPr>
                <a:xfrm>
                  <a:off x="46209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08" name="Rectangle 307"/>
                <p:cNvSpPr/>
                <p:nvPr/>
              </p:nvSpPr>
              <p:spPr>
                <a:xfrm>
                  <a:off x="3931920" y="82526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09" name="Rectangle 308"/>
                <p:cNvSpPr/>
                <p:nvPr/>
              </p:nvSpPr>
              <p:spPr>
                <a:xfrm>
                  <a:off x="4160520" y="82526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10" name="Rectangle 309"/>
                <p:cNvSpPr/>
                <p:nvPr/>
              </p:nvSpPr>
              <p:spPr>
                <a:xfrm>
                  <a:off x="4389120" y="825268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11" name="Rectangle 310"/>
                <p:cNvSpPr/>
                <p:nvPr/>
              </p:nvSpPr>
              <p:spPr>
                <a:xfrm>
                  <a:off x="4617720" y="825267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12" name="Rectangle 311"/>
                <p:cNvSpPr/>
                <p:nvPr/>
              </p:nvSpPr>
              <p:spPr>
                <a:xfrm>
                  <a:off x="39351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13" name="Rectangle 312"/>
                <p:cNvSpPr/>
                <p:nvPr/>
              </p:nvSpPr>
              <p:spPr>
                <a:xfrm>
                  <a:off x="41637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14" name="Rectangle 313"/>
                <p:cNvSpPr/>
                <p:nvPr/>
              </p:nvSpPr>
              <p:spPr>
                <a:xfrm>
                  <a:off x="43923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15" name="Rectangle 314"/>
                <p:cNvSpPr/>
                <p:nvPr/>
              </p:nvSpPr>
              <p:spPr>
                <a:xfrm>
                  <a:off x="46209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74" name="TextBox 273"/>
            <p:cNvSpPr txBox="1"/>
            <p:nvPr/>
          </p:nvSpPr>
          <p:spPr>
            <a:xfrm>
              <a:off x="2705250" y="3904742"/>
              <a:ext cx="640080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100" dirty="0"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CiscoSansTT" panose="020B0503020201020303" pitchFamily="34" charset="0"/>
                  <a:cs typeface="CiscoSansTT" panose="020B0503020201020303" pitchFamily="34" charset="0"/>
                </a:rPr>
                <a:t>PLCs</a:t>
              </a:r>
            </a:p>
          </p:txBody>
        </p:sp>
      </p:grpSp>
      <p:sp>
        <p:nvSpPr>
          <p:cNvPr id="366" name="Up Arrow 365"/>
          <p:cNvSpPr/>
          <p:nvPr/>
        </p:nvSpPr>
        <p:spPr>
          <a:xfrm rot="1800000" flipH="1">
            <a:off x="1795981" y="2855101"/>
            <a:ext cx="163194" cy="548640"/>
          </a:xfrm>
          <a:prstGeom prst="up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67" name="Group 366"/>
          <p:cNvGrpSpPr/>
          <p:nvPr/>
        </p:nvGrpSpPr>
        <p:grpSpPr>
          <a:xfrm>
            <a:off x="1264960" y="3218779"/>
            <a:ext cx="704742" cy="290652"/>
            <a:chOff x="2705250" y="3875700"/>
            <a:chExt cx="704742" cy="290652"/>
          </a:xfrm>
        </p:grpSpPr>
        <p:grpSp>
          <p:nvGrpSpPr>
            <p:cNvPr id="368" name="Group 367"/>
            <p:cNvGrpSpPr/>
            <p:nvPr/>
          </p:nvGrpSpPr>
          <p:grpSpPr>
            <a:xfrm>
              <a:off x="2784174" y="3875700"/>
              <a:ext cx="625818" cy="283983"/>
              <a:chOff x="3108959" y="1154433"/>
              <a:chExt cx="2015084" cy="914403"/>
            </a:xfrm>
            <a:effectLst/>
          </p:grpSpPr>
          <p:sp>
            <p:nvSpPr>
              <p:cNvPr id="370" name="Rounded Rectangle 369"/>
              <p:cNvSpPr/>
              <p:nvPr/>
            </p:nvSpPr>
            <p:spPr>
              <a:xfrm>
                <a:off x="3108959" y="1154435"/>
                <a:ext cx="2011680" cy="914400"/>
              </a:xfrm>
              <a:prstGeom prst="roundRect">
                <a:avLst>
                  <a:gd name="adj" fmla="val 3623"/>
                </a:avLst>
              </a:prstGeom>
              <a:gradFill rotWithShape="1">
                <a:gsLst>
                  <a:gs pos="0">
                    <a:srgbClr val="676767">
                      <a:tint val="50000"/>
                      <a:satMod val="300000"/>
                    </a:srgbClr>
                  </a:gs>
                  <a:gs pos="35000">
                    <a:srgbClr val="676767">
                      <a:tint val="37000"/>
                      <a:satMod val="300000"/>
                    </a:srgbClr>
                  </a:gs>
                  <a:gs pos="100000">
                    <a:srgbClr val="676767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676767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1" name="Round Same Side Corner Rectangle 370"/>
              <p:cNvSpPr/>
              <p:nvPr/>
            </p:nvSpPr>
            <p:spPr>
              <a:xfrm>
                <a:off x="3108959" y="1154435"/>
                <a:ext cx="2011680" cy="274320"/>
              </a:xfrm>
              <a:prstGeom prst="round2SameRect">
                <a:avLst/>
              </a:prstGeom>
              <a:gradFill rotWithShape="1">
                <a:gsLst>
                  <a:gs pos="0">
                    <a:srgbClr val="676767">
                      <a:shade val="51000"/>
                      <a:satMod val="130000"/>
                    </a:srgbClr>
                  </a:gs>
                  <a:gs pos="80000">
                    <a:srgbClr val="676767">
                      <a:shade val="93000"/>
                      <a:satMod val="130000"/>
                    </a:srgbClr>
                  </a:gs>
                  <a:gs pos="100000">
                    <a:srgbClr val="676767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676767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372" name="Group 371"/>
              <p:cNvGrpSpPr/>
              <p:nvPr/>
            </p:nvGrpSpPr>
            <p:grpSpPr>
              <a:xfrm>
                <a:off x="5025979" y="1154434"/>
                <a:ext cx="47867" cy="914400"/>
                <a:chOff x="3649545" y="1154436"/>
                <a:chExt cx="47867" cy="914400"/>
              </a:xfrm>
            </p:grpSpPr>
            <p:sp>
              <p:nvSpPr>
                <p:cNvPr id="479" name="Rectangle 478"/>
                <p:cNvSpPr/>
                <p:nvPr/>
              </p:nvSpPr>
              <p:spPr>
                <a:xfrm>
                  <a:off x="3651692" y="1428755"/>
                  <a:ext cx="45720" cy="640080"/>
                </a:xfrm>
                <a:prstGeom prst="rect">
                  <a:avLst/>
                </a:prstGeom>
                <a:solidFill>
                  <a:srgbClr val="FFFFFF">
                    <a:lumMod val="9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80" name="Rectangle 479"/>
                <p:cNvSpPr/>
                <p:nvPr/>
              </p:nvSpPr>
              <p:spPr>
                <a:xfrm>
                  <a:off x="3649545" y="1160354"/>
                  <a:ext cx="45720" cy="274320"/>
                </a:xfrm>
                <a:prstGeom prst="rect">
                  <a:avLst/>
                </a:prstGeom>
                <a:solidFill>
                  <a:srgbClr val="676767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481" name="Straight Connector 480"/>
                <p:cNvCxnSpPr/>
                <p:nvPr/>
              </p:nvCxnSpPr>
              <p:spPr>
                <a:xfrm flipV="1">
                  <a:off x="3672405" y="1154436"/>
                  <a:ext cx="0" cy="91440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676767">
                      <a:lumMod val="75000"/>
                    </a:srgbClr>
                  </a:solidFill>
                  <a:prstDash val="solid"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p:spPr>
            </p:cxnSp>
          </p:grpSp>
          <p:sp>
            <p:nvSpPr>
              <p:cNvPr id="373" name="Rounded Rectangle 372"/>
              <p:cNvSpPr/>
              <p:nvPr/>
            </p:nvSpPr>
            <p:spPr>
              <a:xfrm>
                <a:off x="5060035" y="1154433"/>
                <a:ext cx="64008" cy="914400"/>
              </a:xfrm>
              <a:prstGeom prst="roundRect">
                <a:avLst>
                  <a:gd name="adj" fmla="val 24203"/>
                </a:avLst>
              </a:prstGeom>
              <a:gradFill rotWithShape="1">
                <a:gsLst>
                  <a:gs pos="0">
                    <a:srgbClr val="676767">
                      <a:shade val="51000"/>
                      <a:satMod val="130000"/>
                    </a:srgbClr>
                  </a:gs>
                  <a:gs pos="80000">
                    <a:srgbClr val="676767">
                      <a:shade val="93000"/>
                      <a:satMod val="130000"/>
                    </a:srgbClr>
                  </a:gs>
                  <a:gs pos="100000">
                    <a:srgbClr val="676767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676767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4" name="Rectangle 373"/>
              <p:cNvSpPr/>
              <p:nvPr/>
            </p:nvSpPr>
            <p:spPr>
              <a:xfrm>
                <a:off x="3566171" y="1200165"/>
                <a:ext cx="45720" cy="27432"/>
              </a:xfrm>
              <a:prstGeom prst="rect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375" name="Group 374"/>
              <p:cNvGrpSpPr>
                <a:grpSpLocks/>
              </p:cNvGrpSpPr>
              <p:nvPr/>
            </p:nvGrpSpPr>
            <p:grpSpPr>
              <a:xfrm>
                <a:off x="4272861" y="1194498"/>
                <a:ext cx="182880" cy="182880"/>
                <a:chOff x="3931920" y="546329"/>
                <a:chExt cx="871944" cy="505230"/>
              </a:xfrm>
            </p:grpSpPr>
            <p:sp>
              <p:nvSpPr>
                <p:cNvPr id="463" name="Rectangle 462"/>
                <p:cNvSpPr/>
                <p:nvPr/>
              </p:nvSpPr>
              <p:spPr>
                <a:xfrm>
                  <a:off x="3931920" y="546331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64" name="Rectangle 463"/>
                <p:cNvSpPr/>
                <p:nvPr/>
              </p:nvSpPr>
              <p:spPr>
                <a:xfrm>
                  <a:off x="4160520" y="546331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65" name="Rectangle 464"/>
                <p:cNvSpPr/>
                <p:nvPr/>
              </p:nvSpPr>
              <p:spPr>
                <a:xfrm>
                  <a:off x="4389120" y="54633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66" name="Rectangle 465"/>
                <p:cNvSpPr/>
                <p:nvPr/>
              </p:nvSpPr>
              <p:spPr>
                <a:xfrm>
                  <a:off x="4617720" y="54632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67" name="Rectangle 466"/>
                <p:cNvSpPr/>
                <p:nvPr/>
              </p:nvSpPr>
              <p:spPr>
                <a:xfrm>
                  <a:off x="39351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68" name="Rectangle 467"/>
                <p:cNvSpPr/>
                <p:nvPr/>
              </p:nvSpPr>
              <p:spPr>
                <a:xfrm>
                  <a:off x="41637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69" name="Rectangle 468"/>
                <p:cNvSpPr/>
                <p:nvPr/>
              </p:nvSpPr>
              <p:spPr>
                <a:xfrm>
                  <a:off x="43923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70" name="Rectangle 469"/>
                <p:cNvSpPr/>
                <p:nvPr/>
              </p:nvSpPr>
              <p:spPr>
                <a:xfrm>
                  <a:off x="46209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71" name="Rectangle 470"/>
                <p:cNvSpPr/>
                <p:nvPr/>
              </p:nvSpPr>
              <p:spPr>
                <a:xfrm>
                  <a:off x="3931920" y="82526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72" name="Rectangle 471"/>
                <p:cNvSpPr/>
                <p:nvPr/>
              </p:nvSpPr>
              <p:spPr>
                <a:xfrm>
                  <a:off x="4160520" y="82526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73" name="Rectangle 472"/>
                <p:cNvSpPr/>
                <p:nvPr/>
              </p:nvSpPr>
              <p:spPr>
                <a:xfrm>
                  <a:off x="4389120" y="825268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74" name="Rectangle 473"/>
                <p:cNvSpPr/>
                <p:nvPr/>
              </p:nvSpPr>
              <p:spPr>
                <a:xfrm>
                  <a:off x="4617720" y="825267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75" name="Rectangle 474"/>
                <p:cNvSpPr/>
                <p:nvPr/>
              </p:nvSpPr>
              <p:spPr>
                <a:xfrm>
                  <a:off x="39351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76" name="Rectangle 475"/>
                <p:cNvSpPr/>
                <p:nvPr/>
              </p:nvSpPr>
              <p:spPr>
                <a:xfrm>
                  <a:off x="41637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77" name="Rectangle 476"/>
                <p:cNvSpPr/>
                <p:nvPr/>
              </p:nvSpPr>
              <p:spPr>
                <a:xfrm>
                  <a:off x="43923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78" name="Rectangle 477"/>
                <p:cNvSpPr/>
                <p:nvPr/>
              </p:nvSpPr>
              <p:spPr>
                <a:xfrm>
                  <a:off x="46209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6" name="Freeform 375"/>
              <p:cNvSpPr>
                <a:spLocks noChangeAspect="1"/>
              </p:cNvSpPr>
              <p:nvPr/>
            </p:nvSpPr>
            <p:spPr>
              <a:xfrm rot="10800000" flipV="1">
                <a:off x="3759133" y="1881058"/>
                <a:ext cx="109728" cy="91440"/>
              </a:xfrm>
              <a:custGeom>
                <a:avLst/>
                <a:gdLst>
                  <a:gd name="connsiteX0" fmla="*/ 0 w 341802"/>
                  <a:gd name="connsiteY0" fmla="*/ 0 h 257288"/>
                  <a:gd name="connsiteX1" fmla="*/ 341802 w 341802"/>
                  <a:gd name="connsiteY1" fmla="*/ 0 h 257288"/>
                  <a:gd name="connsiteX2" fmla="*/ 341802 w 341802"/>
                  <a:gd name="connsiteY2" fmla="*/ 201905 h 257288"/>
                  <a:gd name="connsiteX3" fmla="*/ 252261 w 341802"/>
                  <a:gd name="connsiteY3" fmla="*/ 201905 h 257288"/>
                  <a:gd name="connsiteX4" fmla="*/ 252261 w 341802"/>
                  <a:gd name="connsiteY4" fmla="*/ 257288 h 257288"/>
                  <a:gd name="connsiteX5" fmla="*/ 89306 w 341802"/>
                  <a:gd name="connsiteY5" fmla="*/ 257288 h 257288"/>
                  <a:gd name="connsiteX6" fmla="*/ 89306 w 341802"/>
                  <a:gd name="connsiteY6" fmla="*/ 201905 h 257288"/>
                  <a:gd name="connsiteX7" fmla="*/ 0 w 341802"/>
                  <a:gd name="connsiteY7" fmla="*/ 201905 h 257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1802" h="257288">
                    <a:moveTo>
                      <a:pt x="0" y="0"/>
                    </a:moveTo>
                    <a:lnTo>
                      <a:pt x="341802" y="0"/>
                    </a:lnTo>
                    <a:lnTo>
                      <a:pt x="341802" y="201905"/>
                    </a:lnTo>
                    <a:lnTo>
                      <a:pt x="252261" y="201905"/>
                    </a:lnTo>
                    <a:lnTo>
                      <a:pt x="252261" y="257288"/>
                    </a:lnTo>
                    <a:lnTo>
                      <a:pt x="89306" y="257288"/>
                    </a:lnTo>
                    <a:lnTo>
                      <a:pt x="89306" y="201905"/>
                    </a:lnTo>
                    <a:lnTo>
                      <a:pt x="0" y="20190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lumMod val="50000"/>
                      <a:shade val="30000"/>
                      <a:satMod val="115000"/>
                    </a:srgbClr>
                  </a:gs>
                  <a:gs pos="50000">
                    <a:srgbClr val="FFFFFF">
                      <a:lumMod val="50000"/>
                      <a:shade val="67500"/>
                      <a:satMod val="115000"/>
                    </a:srgbClr>
                  </a:gs>
                  <a:gs pos="100000">
                    <a:srgbClr val="FFFFFF">
                      <a:lumMod val="50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FFFFFF"/>
                </a:solidFill>
                <a:prstDash val="solid"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7" name="Rectangle 376"/>
              <p:cNvSpPr/>
              <p:nvPr/>
            </p:nvSpPr>
            <p:spPr>
              <a:xfrm>
                <a:off x="3863801" y="1194498"/>
                <a:ext cx="38357" cy="3309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8" name="Rectangle 377"/>
              <p:cNvSpPr/>
              <p:nvPr/>
            </p:nvSpPr>
            <p:spPr>
              <a:xfrm>
                <a:off x="3864486" y="1244982"/>
                <a:ext cx="38357" cy="3309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9" name="Rectangle 378"/>
              <p:cNvSpPr/>
              <p:nvPr/>
            </p:nvSpPr>
            <p:spPr>
              <a:xfrm>
                <a:off x="4133979" y="1194499"/>
                <a:ext cx="38357" cy="3309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0" name="Rectangle 379"/>
              <p:cNvSpPr/>
              <p:nvPr/>
            </p:nvSpPr>
            <p:spPr>
              <a:xfrm>
                <a:off x="4134664" y="1244984"/>
                <a:ext cx="38357" cy="3309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1" name="Rectangle 380"/>
              <p:cNvSpPr/>
              <p:nvPr/>
            </p:nvSpPr>
            <p:spPr>
              <a:xfrm>
                <a:off x="4133979" y="1295467"/>
                <a:ext cx="38357" cy="33099"/>
              </a:xfrm>
              <a:prstGeom prst="rect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382" name="Straight Connector 381"/>
              <p:cNvCxnSpPr/>
              <p:nvPr/>
            </p:nvCxnSpPr>
            <p:spPr>
              <a:xfrm flipV="1">
                <a:off x="3108959" y="1504338"/>
                <a:ext cx="1920240" cy="2"/>
              </a:xfrm>
              <a:prstGeom prst="line">
                <a:avLst/>
              </a:prstGeom>
              <a:noFill/>
              <a:ln w="9525" cap="flat" cmpd="sng" algn="ctr">
                <a:solidFill>
                  <a:srgbClr val="FFFFFF">
                    <a:lumMod val="95000"/>
                  </a:srgbClr>
                </a:solidFill>
                <a:prstDash val="solid"/>
              </a:ln>
              <a:effectLst/>
            </p:spPr>
          </p:cxnSp>
          <p:cxnSp>
            <p:nvCxnSpPr>
              <p:cNvPr id="383" name="Straight Connector 382"/>
              <p:cNvCxnSpPr/>
              <p:nvPr/>
            </p:nvCxnSpPr>
            <p:spPr>
              <a:xfrm flipV="1">
                <a:off x="3108959" y="1667308"/>
                <a:ext cx="1920240" cy="2"/>
              </a:xfrm>
              <a:prstGeom prst="line">
                <a:avLst/>
              </a:prstGeom>
              <a:noFill/>
              <a:ln w="9525" cap="flat" cmpd="sng" algn="ctr">
                <a:solidFill>
                  <a:srgbClr val="FFFFFF">
                    <a:lumMod val="95000"/>
                  </a:srgbClr>
                </a:solidFill>
                <a:prstDash val="solid"/>
              </a:ln>
              <a:effectLst/>
            </p:spPr>
          </p:cxnSp>
          <p:cxnSp>
            <p:nvCxnSpPr>
              <p:cNvPr id="384" name="Straight Connector 383"/>
              <p:cNvCxnSpPr/>
              <p:nvPr/>
            </p:nvCxnSpPr>
            <p:spPr>
              <a:xfrm flipV="1">
                <a:off x="3108959" y="1585823"/>
                <a:ext cx="1920240" cy="2"/>
              </a:xfrm>
              <a:prstGeom prst="line">
                <a:avLst/>
              </a:prstGeom>
              <a:noFill/>
              <a:ln w="9525" cap="flat" cmpd="sng" algn="ctr">
                <a:solidFill>
                  <a:srgbClr val="FFFFFF">
                    <a:lumMod val="95000"/>
                  </a:srgbClr>
                </a:solidFill>
                <a:prstDash val="solid"/>
              </a:ln>
              <a:effectLst/>
            </p:spPr>
          </p:cxnSp>
          <p:cxnSp>
            <p:nvCxnSpPr>
              <p:cNvPr id="385" name="Straight Connector 384"/>
              <p:cNvCxnSpPr/>
              <p:nvPr/>
            </p:nvCxnSpPr>
            <p:spPr>
              <a:xfrm flipV="1">
                <a:off x="3108959" y="1748793"/>
                <a:ext cx="1920240" cy="2"/>
              </a:xfrm>
              <a:prstGeom prst="line">
                <a:avLst/>
              </a:prstGeom>
              <a:noFill/>
              <a:ln w="9525" cap="flat" cmpd="sng" algn="ctr">
                <a:solidFill>
                  <a:srgbClr val="FFFFFF">
                    <a:lumMod val="95000"/>
                  </a:srgbClr>
                </a:solidFill>
                <a:prstDash val="solid"/>
              </a:ln>
              <a:effectLst/>
            </p:spPr>
          </p:cxnSp>
          <p:grpSp>
            <p:nvGrpSpPr>
              <p:cNvPr id="386" name="Group 385"/>
              <p:cNvGrpSpPr/>
              <p:nvPr/>
            </p:nvGrpSpPr>
            <p:grpSpPr>
              <a:xfrm>
                <a:off x="3931920" y="1154436"/>
                <a:ext cx="47867" cy="914400"/>
                <a:chOff x="3649545" y="1154436"/>
                <a:chExt cx="47867" cy="914400"/>
              </a:xfrm>
            </p:grpSpPr>
            <p:sp>
              <p:nvSpPr>
                <p:cNvPr id="460" name="Rectangle 459"/>
                <p:cNvSpPr/>
                <p:nvPr/>
              </p:nvSpPr>
              <p:spPr>
                <a:xfrm>
                  <a:off x="3651692" y="1428755"/>
                  <a:ext cx="45720" cy="640080"/>
                </a:xfrm>
                <a:prstGeom prst="rect">
                  <a:avLst/>
                </a:prstGeom>
                <a:solidFill>
                  <a:srgbClr val="FFFFFF">
                    <a:lumMod val="9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61" name="Rectangle 460"/>
                <p:cNvSpPr/>
                <p:nvPr/>
              </p:nvSpPr>
              <p:spPr>
                <a:xfrm>
                  <a:off x="3649545" y="1160354"/>
                  <a:ext cx="45720" cy="274320"/>
                </a:xfrm>
                <a:prstGeom prst="rect">
                  <a:avLst/>
                </a:prstGeom>
                <a:solidFill>
                  <a:srgbClr val="676767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462" name="Straight Connector 461"/>
                <p:cNvCxnSpPr/>
                <p:nvPr/>
              </p:nvCxnSpPr>
              <p:spPr>
                <a:xfrm flipV="1">
                  <a:off x="3672405" y="1154436"/>
                  <a:ext cx="0" cy="91440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676767">
                      <a:lumMod val="75000"/>
                    </a:srgbClr>
                  </a:solidFill>
                  <a:prstDash val="solid"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p:spPr>
            </p:cxnSp>
          </p:grpSp>
          <p:grpSp>
            <p:nvGrpSpPr>
              <p:cNvPr id="387" name="Group 386"/>
              <p:cNvGrpSpPr/>
              <p:nvPr/>
            </p:nvGrpSpPr>
            <p:grpSpPr>
              <a:xfrm>
                <a:off x="4206240" y="1154436"/>
                <a:ext cx="47867" cy="914400"/>
                <a:chOff x="3649545" y="1154436"/>
                <a:chExt cx="47867" cy="914400"/>
              </a:xfrm>
            </p:grpSpPr>
            <p:sp>
              <p:nvSpPr>
                <p:cNvPr id="448" name="Rectangle 447"/>
                <p:cNvSpPr/>
                <p:nvPr/>
              </p:nvSpPr>
              <p:spPr>
                <a:xfrm>
                  <a:off x="3651692" y="1428755"/>
                  <a:ext cx="45720" cy="640080"/>
                </a:xfrm>
                <a:prstGeom prst="rect">
                  <a:avLst/>
                </a:prstGeom>
                <a:solidFill>
                  <a:srgbClr val="FFFFFF">
                    <a:lumMod val="9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49" name="Rectangle 448"/>
                <p:cNvSpPr/>
                <p:nvPr/>
              </p:nvSpPr>
              <p:spPr>
                <a:xfrm>
                  <a:off x="3649545" y="1160354"/>
                  <a:ext cx="45720" cy="274320"/>
                </a:xfrm>
                <a:prstGeom prst="rect">
                  <a:avLst/>
                </a:prstGeom>
                <a:solidFill>
                  <a:srgbClr val="676767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450" name="Straight Connector 449"/>
                <p:cNvCxnSpPr/>
                <p:nvPr/>
              </p:nvCxnSpPr>
              <p:spPr>
                <a:xfrm flipV="1">
                  <a:off x="3672405" y="1154436"/>
                  <a:ext cx="0" cy="91440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676767">
                      <a:lumMod val="75000"/>
                    </a:srgbClr>
                  </a:solidFill>
                  <a:prstDash val="solid"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p:spPr>
            </p:cxnSp>
          </p:grpSp>
          <p:grpSp>
            <p:nvGrpSpPr>
              <p:cNvPr id="388" name="Group 387"/>
              <p:cNvGrpSpPr/>
              <p:nvPr/>
            </p:nvGrpSpPr>
            <p:grpSpPr>
              <a:xfrm>
                <a:off x="4480560" y="1154436"/>
                <a:ext cx="47867" cy="914400"/>
                <a:chOff x="3649545" y="1154436"/>
                <a:chExt cx="47867" cy="914400"/>
              </a:xfrm>
            </p:grpSpPr>
            <p:sp>
              <p:nvSpPr>
                <p:cNvPr id="443" name="Rectangle 442"/>
                <p:cNvSpPr/>
                <p:nvPr/>
              </p:nvSpPr>
              <p:spPr>
                <a:xfrm>
                  <a:off x="3651692" y="1428755"/>
                  <a:ext cx="45720" cy="640080"/>
                </a:xfrm>
                <a:prstGeom prst="rect">
                  <a:avLst/>
                </a:prstGeom>
                <a:solidFill>
                  <a:srgbClr val="FFFFFF">
                    <a:lumMod val="9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Rectangle 443"/>
                <p:cNvSpPr/>
                <p:nvPr/>
              </p:nvSpPr>
              <p:spPr>
                <a:xfrm>
                  <a:off x="3649545" y="1160354"/>
                  <a:ext cx="45720" cy="274320"/>
                </a:xfrm>
                <a:prstGeom prst="rect">
                  <a:avLst/>
                </a:prstGeom>
                <a:solidFill>
                  <a:srgbClr val="676767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445" name="Straight Connector 444"/>
                <p:cNvCxnSpPr/>
                <p:nvPr/>
              </p:nvCxnSpPr>
              <p:spPr>
                <a:xfrm flipV="1">
                  <a:off x="3672405" y="1154436"/>
                  <a:ext cx="0" cy="91440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676767">
                      <a:lumMod val="75000"/>
                    </a:srgbClr>
                  </a:solidFill>
                  <a:prstDash val="solid"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p:spPr>
            </p:cxnSp>
          </p:grpSp>
          <p:grpSp>
            <p:nvGrpSpPr>
              <p:cNvPr id="389" name="Group 388"/>
              <p:cNvGrpSpPr/>
              <p:nvPr/>
            </p:nvGrpSpPr>
            <p:grpSpPr>
              <a:xfrm>
                <a:off x="4754880" y="1154435"/>
                <a:ext cx="47867" cy="914400"/>
                <a:chOff x="3649545" y="1154436"/>
                <a:chExt cx="47867" cy="914400"/>
              </a:xfrm>
            </p:grpSpPr>
            <p:sp>
              <p:nvSpPr>
                <p:cNvPr id="439" name="Rectangle 438"/>
                <p:cNvSpPr/>
                <p:nvPr/>
              </p:nvSpPr>
              <p:spPr>
                <a:xfrm>
                  <a:off x="3651692" y="1428755"/>
                  <a:ext cx="45720" cy="640080"/>
                </a:xfrm>
                <a:prstGeom prst="rect">
                  <a:avLst/>
                </a:prstGeom>
                <a:solidFill>
                  <a:srgbClr val="FFFFFF">
                    <a:lumMod val="9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Rectangle 439"/>
                <p:cNvSpPr/>
                <p:nvPr/>
              </p:nvSpPr>
              <p:spPr>
                <a:xfrm>
                  <a:off x="3649545" y="1160354"/>
                  <a:ext cx="45720" cy="274320"/>
                </a:xfrm>
                <a:prstGeom prst="rect">
                  <a:avLst/>
                </a:prstGeom>
                <a:solidFill>
                  <a:srgbClr val="676767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441" name="Straight Connector 440"/>
                <p:cNvCxnSpPr/>
                <p:nvPr/>
              </p:nvCxnSpPr>
              <p:spPr>
                <a:xfrm flipV="1">
                  <a:off x="3672405" y="1154436"/>
                  <a:ext cx="0" cy="91440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676767">
                      <a:lumMod val="75000"/>
                    </a:srgbClr>
                  </a:solidFill>
                  <a:prstDash val="solid"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p:spPr>
            </p:cxnSp>
          </p:grpSp>
          <p:grpSp>
            <p:nvGrpSpPr>
              <p:cNvPr id="390" name="Group 389"/>
              <p:cNvGrpSpPr/>
              <p:nvPr/>
            </p:nvGrpSpPr>
            <p:grpSpPr>
              <a:xfrm>
                <a:off x="3649545" y="1154436"/>
                <a:ext cx="47867" cy="914400"/>
                <a:chOff x="3649545" y="1154436"/>
                <a:chExt cx="47867" cy="914400"/>
              </a:xfrm>
            </p:grpSpPr>
            <p:sp>
              <p:nvSpPr>
                <p:cNvPr id="436" name="Rectangle 435"/>
                <p:cNvSpPr/>
                <p:nvPr/>
              </p:nvSpPr>
              <p:spPr>
                <a:xfrm>
                  <a:off x="3651692" y="1428755"/>
                  <a:ext cx="45720" cy="640080"/>
                </a:xfrm>
                <a:prstGeom prst="rect">
                  <a:avLst/>
                </a:prstGeom>
                <a:solidFill>
                  <a:srgbClr val="FFFFFF">
                    <a:lumMod val="9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Rectangle 436"/>
                <p:cNvSpPr/>
                <p:nvPr/>
              </p:nvSpPr>
              <p:spPr>
                <a:xfrm>
                  <a:off x="3649545" y="1160354"/>
                  <a:ext cx="45720" cy="274320"/>
                </a:xfrm>
                <a:prstGeom prst="rect">
                  <a:avLst/>
                </a:prstGeom>
                <a:solidFill>
                  <a:srgbClr val="676767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438" name="Straight Connector 437"/>
                <p:cNvCxnSpPr/>
                <p:nvPr/>
              </p:nvCxnSpPr>
              <p:spPr>
                <a:xfrm flipV="1">
                  <a:off x="3672405" y="1154436"/>
                  <a:ext cx="0" cy="91440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676767">
                      <a:lumMod val="75000"/>
                    </a:srgbClr>
                  </a:solidFill>
                  <a:prstDash val="solid"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p:spPr>
            </p:cxnSp>
          </p:grpSp>
          <p:sp>
            <p:nvSpPr>
              <p:cNvPr id="391" name="Oval 390"/>
              <p:cNvSpPr/>
              <p:nvPr/>
            </p:nvSpPr>
            <p:spPr>
              <a:xfrm>
                <a:off x="4029262" y="1531631"/>
                <a:ext cx="91440" cy="91440"/>
              </a:xfrm>
              <a:prstGeom prst="ellipse">
                <a:avLst/>
              </a:prstGeom>
              <a:solidFill>
                <a:srgbClr val="676767"/>
              </a:solidFill>
              <a:ln w="12700" cap="flat" cmpd="sng" algn="ctr">
                <a:solidFill>
                  <a:srgbClr val="676767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2" name="Rectangle 391"/>
              <p:cNvSpPr/>
              <p:nvPr/>
            </p:nvSpPr>
            <p:spPr>
              <a:xfrm>
                <a:off x="4064111" y="1542894"/>
                <a:ext cx="27432" cy="73152"/>
              </a:xfrm>
              <a:prstGeom prst="rect">
                <a:avLst/>
              </a:prstGeom>
              <a:solidFill>
                <a:srgbClr val="676767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393" name="Group 392"/>
              <p:cNvGrpSpPr>
                <a:grpSpLocks/>
              </p:cNvGrpSpPr>
              <p:nvPr/>
            </p:nvGrpSpPr>
            <p:grpSpPr>
              <a:xfrm>
                <a:off x="4549141" y="1194498"/>
                <a:ext cx="182880" cy="182880"/>
                <a:chOff x="3931920" y="546329"/>
                <a:chExt cx="871944" cy="505230"/>
              </a:xfrm>
            </p:grpSpPr>
            <p:sp>
              <p:nvSpPr>
                <p:cNvPr id="416" name="Rectangle 415"/>
                <p:cNvSpPr/>
                <p:nvPr/>
              </p:nvSpPr>
              <p:spPr>
                <a:xfrm>
                  <a:off x="3931920" y="546331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17" name="Rectangle 416"/>
                <p:cNvSpPr/>
                <p:nvPr/>
              </p:nvSpPr>
              <p:spPr>
                <a:xfrm>
                  <a:off x="4160520" y="546331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18" name="Rectangle 417"/>
                <p:cNvSpPr/>
                <p:nvPr/>
              </p:nvSpPr>
              <p:spPr>
                <a:xfrm>
                  <a:off x="4389120" y="54633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19" name="Rectangle 418"/>
                <p:cNvSpPr/>
                <p:nvPr/>
              </p:nvSpPr>
              <p:spPr>
                <a:xfrm>
                  <a:off x="4617720" y="54632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20" name="Rectangle 419"/>
                <p:cNvSpPr/>
                <p:nvPr/>
              </p:nvSpPr>
              <p:spPr>
                <a:xfrm>
                  <a:off x="39351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21" name="Rectangle 420"/>
                <p:cNvSpPr/>
                <p:nvPr/>
              </p:nvSpPr>
              <p:spPr>
                <a:xfrm>
                  <a:off x="41637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22" name="Rectangle 421"/>
                <p:cNvSpPr/>
                <p:nvPr/>
              </p:nvSpPr>
              <p:spPr>
                <a:xfrm>
                  <a:off x="43923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23" name="Rectangle 422"/>
                <p:cNvSpPr/>
                <p:nvPr/>
              </p:nvSpPr>
              <p:spPr>
                <a:xfrm>
                  <a:off x="46209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24" name="Rectangle 423"/>
                <p:cNvSpPr/>
                <p:nvPr/>
              </p:nvSpPr>
              <p:spPr>
                <a:xfrm>
                  <a:off x="3931920" y="82526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25" name="Rectangle 424"/>
                <p:cNvSpPr/>
                <p:nvPr/>
              </p:nvSpPr>
              <p:spPr>
                <a:xfrm>
                  <a:off x="4160520" y="82526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27" name="Rectangle 426"/>
                <p:cNvSpPr/>
                <p:nvPr/>
              </p:nvSpPr>
              <p:spPr>
                <a:xfrm>
                  <a:off x="4389120" y="825268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29" name="Rectangle 428"/>
                <p:cNvSpPr/>
                <p:nvPr/>
              </p:nvSpPr>
              <p:spPr>
                <a:xfrm>
                  <a:off x="4617720" y="825267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31" name="Rectangle 430"/>
                <p:cNvSpPr/>
                <p:nvPr/>
              </p:nvSpPr>
              <p:spPr>
                <a:xfrm>
                  <a:off x="39351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Rectangle 432"/>
                <p:cNvSpPr/>
                <p:nvPr/>
              </p:nvSpPr>
              <p:spPr>
                <a:xfrm>
                  <a:off x="41637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Rectangle 433"/>
                <p:cNvSpPr/>
                <p:nvPr/>
              </p:nvSpPr>
              <p:spPr>
                <a:xfrm>
                  <a:off x="43923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Rectangle 434"/>
                <p:cNvSpPr/>
                <p:nvPr/>
              </p:nvSpPr>
              <p:spPr>
                <a:xfrm>
                  <a:off x="46209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4" name="Group 393"/>
              <p:cNvGrpSpPr>
                <a:grpSpLocks/>
              </p:cNvGrpSpPr>
              <p:nvPr/>
            </p:nvGrpSpPr>
            <p:grpSpPr>
              <a:xfrm>
                <a:off x="4820550" y="1189195"/>
                <a:ext cx="182880" cy="182880"/>
                <a:chOff x="3931920" y="546329"/>
                <a:chExt cx="871944" cy="505230"/>
              </a:xfrm>
            </p:grpSpPr>
            <p:sp>
              <p:nvSpPr>
                <p:cNvPr id="395" name="Rectangle 394"/>
                <p:cNvSpPr/>
                <p:nvPr/>
              </p:nvSpPr>
              <p:spPr>
                <a:xfrm>
                  <a:off x="3931920" y="546331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96" name="Rectangle 395"/>
                <p:cNvSpPr/>
                <p:nvPr/>
              </p:nvSpPr>
              <p:spPr>
                <a:xfrm>
                  <a:off x="4160520" y="546331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97" name="Rectangle 396"/>
                <p:cNvSpPr/>
                <p:nvPr/>
              </p:nvSpPr>
              <p:spPr>
                <a:xfrm>
                  <a:off x="4389120" y="54633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98" name="Rectangle 397"/>
                <p:cNvSpPr/>
                <p:nvPr/>
              </p:nvSpPr>
              <p:spPr>
                <a:xfrm>
                  <a:off x="4617720" y="54632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99" name="Rectangle 398"/>
                <p:cNvSpPr/>
                <p:nvPr/>
              </p:nvSpPr>
              <p:spPr>
                <a:xfrm>
                  <a:off x="39351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00" name="Rectangle 399"/>
                <p:cNvSpPr/>
                <p:nvPr/>
              </p:nvSpPr>
              <p:spPr>
                <a:xfrm>
                  <a:off x="41637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01" name="Rectangle 400"/>
                <p:cNvSpPr/>
                <p:nvPr/>
              </p:nvSpPr>
              <p:spPr>
                <a:xfrm>
                  <a:off x="43923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02" name="Rectangle 401"/>
                <p:cNvSpPr/>
                <p:nvPr/>
              </p:nvSpPr>
              <p:spPr>
                <a:xfrm>
                  <a:off x="46209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03" name="Rectangle 402"/>
                <p:cNvSpPr/>
                <p:nvPr/>
              </p:nvSpPr>
              <p:spPr>
                <a:xfrm>
                  <a:off x="3931920" y="82526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06" name="Rectangle 405"/>
                <p:cNvSpPr/>
                <p:nvPr/>
              </p:nvSpPr>
              <p:spPr>
                <a:xfrm>
                  <a:off x="4160520" y="82526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07" name="Rectangle 406"/>
                <p:cNvSpPr/>
                <p:nvPr/>
              </p:nvSpPr>
              <p:spPr>
                <a:xfrm>
                  <a:off x="4389120" y="825268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08" name="Rectangle 407"/>
                <p:cNvSpPr/>
                <p:nvPr/>
              </p:nvSpPr>
              <p:spPr>
                <a:xfrm>
                  <a:off x="4617720" y="825267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09" name="Rectangle 408"/>
                <p:cNvSpPr/>
                <p:nvPr/>
              </p:nvSpPr>
              <p:spPr>
                <a:xfrm>
                  <a:off x="39351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10" name="Rectangle 409"/>
                <p:cNvSpPr/>
                <p:nvPr/>
              </p:nvSpPr>
              <p:spPr>
                <a:xfrm>
                  <a:off x="41637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14" name="Rectangle 413"/>
                <p:cNvSpPr/>
                <p:nvPr/>
              </p:nvSpPr>
              <p:spPr>
                <a:xfrm>
                  <a:off x="43923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15" name="Rectangle 414"/>
                <p:cNvSpPr/>
                <p:nvPr/>
              </p:nvSpPr>
              <p:spPr>
                <a:xfrm>
                  <a:off x="46209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69" name="TextBox 368"/>
            <p:cNvSpPr txBox="1"/>
            <p:nvPr/>
          </p:nvSpPr>
          <p:spPr>
            <a:xfrm>
              <a:off x="2705250" y="3904742"/>
              <a:ext cx="640080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100" dirty="0"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CiscoSansTT" panose="020B0503020201020303" pitchFamily="34" charset="0"/>
                  <a:cs typeface="CiscoSansTT" panose="020B0503020201020303" pitchFamily="34" charset="0"/>
                </a:rPr>
                <a:t>PLCs</a:t>
              </a:r>
            </a:p>
          </p:txBody>
        </p:sp>
      </p:grpSp>
      <p:sp>
        <p:nvSpPr>
          <p:cNvPr id="490" name="Up Arrow 489"/>
          <p:cNvSpPr/>
          <p:nvPr/>
        </p:nvSpPr>
        <p:spPr>
          <a:xfrm>
            <a:off x="7291948" y="1415329"/>
            <a:ext cx="163194" cy="2178121"/>
          </a:xfrm>
          <a:prstGeom prst="up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1" name="Rectangle 490"/>
          <p:cNvSpPr/>
          <p:nvPr/>
        </p:nvSpPr>
        <p:spPr>
          <a:xfrm>
            <a:off x="6994223" y="3371975"/>
            <a:ext cx="640080" cy="27432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bg2"/>
                </a:solidFill>
              </a:rPr>
              <a:t>Energy Monitoring</a:t>
            </a:r>
          </a:p>
        </p:txBody>
      </p:sp>
      <p:sp>
        <p:nvSpPr>
          <p:cNvPr id="492" name="Rectangle 491"/>
          <p:cNvSpPr/>
          <p:nvPr/>
        </p:nvSpPr>
        <p:spPr>
          <a:xfrm>
            <a:off x="7147145" y="1292279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grpSp>
        <p:nvGrpSpPr>
          <p:cNvPr id="493" name="Group 492"/>
          <p:cNvGrpSpPr/>
          <p:nvPr/>
        </p:nvGrpSpPr>
        <p:grpSpPr>
          <a:xfrm>
            <a:off x="6555894" y="2951874"/>
            <a:ext cx="567655" cy="368272"/>
            <a:chOff x="7022400" y="2962800"/>
            <a:chExt cx="822960" cy="599152"/>
          </a:xfrm>
        </p:grpSpPr>
        <p:sp>
          <p:nvSpPr>
            <p:cNvPr id="494" name="Isosceles Triangle 493"/>
            <p:cNvSpPr/>
            <p:nvPr/>
          </p:nvSpPr>
          <p:spPr>
            <a:xfrm>
              <a:off x="7266339" y="3333170"/>
              <a:ext cx="314107" cy="228782"/>
            </a:xfrm>
            <a:prstGeom prst="triangle">
              <a:avLst/>
            </a:prstGeom>
            <a:solidFill>
              <a:schemeClr val="tx1"/>
            </a:solidFill>
            <a:ln w="12700">
              <a:solidFill>
                <a:schemeClr val="tx1">
                  <a:lumMod val="50000"/>
                </a:schemeClr>
              </a:solidFill>
            </a:ln>
            <a:scene3d>
              <a:camera prst="isometricOffAxis2Left"/>
              <a:lightRig rig="threePt" dir="t"/>
            </a:scene3d>
            <a:sp3d extrusionH="44450"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 b="1" dirty="0"/>
            </a:p>
          </p:txBody>
        </p:sp>
        <p:sp>
          <p:nvSpPr>
            <p:cNvPr id="495" name="Rectangle 494"/>
            <p:cNvSpPr/>
            <p:nvPr/>
          </p:nvSpPr>
          <p:spPr>
            <a:xfrm>
              <a:off x="7022400" y="2962800"/>
              <a:ext cx="822960" cy="54864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 w="12700">
              <a:solidFill>
                <a:schemeClr val="tx1">
                  <a:lumMod val="50000"/>
                </a:schemeClr>
              </a:solidFill>
            </a:ln>
            <a:scene3d>
              <a:camera prst="isometricOffAxis2Left"/>
              <a:lightRig rig="threePt" dir="t"/>
            </a:scene3d>
            <a:sp3d extrusionH="44450"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800" b="1" dirty="0"/>
                <a:t>OEE</a:t>
              </a:r>
            </a:p>
          </p:txBody>
        </p:sp>
      </p:grpSp>
      <p:sp>
        <p:nvSpPr>
          <p:cNvPr id="496" name="Up Arrow 495"/>
          <p:cNvSpPr/>
          <p:nvPr/>
        </p:nvSpPr>
        <p:spPr>
          <a:xfrm flipV="1">
            <a:off x="6822338" y="1330405"/>
            <a:ext cx="163194" cy="1645920"/>
          </a:xfrm>
          <a:prstGeom prst="up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7" name="Rectangle 496"/>
          <p:cNvSpPr/>
          <p:nvPr/>
        </p:nvSpPr>
        <p:spPr>
          <a:xfrm>
            <a:off x="6662212" y="1292279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sp>
        <p:nvSpPr>
          <p:cNvPr id="498" name="Up Arrow 497"/>
          <p:cNvSpPr/>
          <p:nvPr/>
        </p:nvSpPr>
        <p:spPr>
          <a:xfrm rot="19800000">
            <a:off x="6140234" y="3460740"/>
            <a:ext cx="163194" cy="365760"/>
          </a:xfrm>
          <a:prstGeom prst="up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9" name="Rectangle 498"/>
          <p:cNvSpPr/>
          <p:nvPr/>
        </p:nvSpPr>
        <p:spPr>
          <a:xfrm>
            <a:off x="6138717" y="3759615"/>
            <a:ext cx="640080" cy="27432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bg2"/>
                </a:solidFill>
              </a:rPr>
              <a:t>CNC / Milling Interface</a:t>
            </a:r>
          </a:p>
        </p:txBody>
      </p:sp>
      <p:sp>
        <p:nvSpPr>
          <p:cNvPr id="533" name="Up Arrow 532"/>
          <p:cNvSpPr/>
          <p:nvPr/>
        </p:nvSpPr>
        <p:spPr>
          <a:xfrm>
            <a:off x="5910839" y="1405192"/>
            <a:ext cx="163194" cy="1737360"/>
          </a:xfrm>
          <a:prstGeom prst="up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4" name="Rectangle 533"/>
          <p:cNvSpPr/>
          <p:nvPr/>
        </p:nvSpPr>
        <p:spPr>
          <a:xfrm>
            <a:off x="5800079" y="1292279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grpSp>
        <p:nvGrpSpPr>
          <p:cNvPr id="501" name="Group 500"/>
          <p:cNvGrpSpPr>
            <a:grpSpLocks noChangeAspect="1"/>
          </p:cNvGrpSpPr>
          <p:nvPr/>
        </p:nvGrpSpPr>
        <p:grpSpPr>
          <a:xfrm>
            <a:off x="5889851" y="2995237"/>
            <a:ext cx="444576" cy="517502"/>
            <a:chOff x="4069080" y="2468880"/>
            <a:chExt cx="1021207" cy="11887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02" name="Rounded Rectangle 501"/>
            <p:cNvSpPr>
              <a:spLocks noChangeAspect="1"/>
            </p:cNvSpPr>
            <p:nvPr/>
          </p:nvSpPr>
          <p:spPr>
            <a:xfrm>
              <a:off x="4069080" y="2468880"/>
              <a:ext cx="1021207" cy="1188720"/>
            </a:xfrm>
            <a:prstGeom prst="roundRect">
              <a:avLst>
                <a:gd name="adj" fmla="val 2529"/>
              </a:avLst>
            </a:prstGeom>
            <a:gradFill rotWithShape="1">
              <a:gsLst>
                <a:gs pos="0">
                  <a:srgbClr val="676767">
                    <a:shade val="51000"/>
                    <a:satMod val="130000"/>
                  </a:srgbClr>
                </a:gs>
                <a:gs pos="80000">
                  <a:srgbClr val="676767">
                    <a:shade val="93000"/>
                    <a:satMod val="130000"/>
                  </a:srgbClr>
                </a:gs>
                <a:gs pos="100000">
                  <a:srgbClr val="676767">
                    <a:shade val="94000"/>
                    <a:satMod val="135000"/>
                  </a:srgbClr>
                </a:gs>
              </a:gsLst>
              <a:lin ang="16200000" scaled="0"/>
            </a:gradFill>
            <a:ln w="19050" cap="flat" cmpd="sng" algn="ctr">
              <a:solidFill>
                <a:srgbClr val="676767">
                  <a:lumMod val="20000"/>
                  <a:lumOff val="80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45720" bIns="4572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IE</a:t>
              </a: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4K</a:t>
              </a: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w/ IOx</a:t>
              </a:r>
            </a:p>
          </p:txBody>
        </p:sp>
        <p:sp>
          <p:nvSpPr>
            <p:cNvPr id="503" name="Rounded Rectangle 502"/>
            <p:cNvSpPr>
              <a:spLocks/>
            </p:cNvSpPr>
            <p:nvPr/>
          </p:nvSpPr>
          <p:spPr>
            <a:xfrm>
              <a:off x="4114800" y="3036444"/>
              <a:ext cx="548640" cy="548640"/>
            </a:xfrm>
            <a:prstGeom prst="roundRect">
              <a:avLst>
                <a:gd name="adj" fmla="val 2668"/>
              </a:avLst>
            </a:prstGeom>
            <a:solidFill>
              <a:srgbClr val="FFFFFF">
                <a:lumMod val="6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4" name="Rectangle 503"/>
            <p:cNvSpPr>
              <a:spLocks noChangeAspect="1"/>
            </p:cNvSpPr>
            <p:nvPr/>
          </p:nvSpPr>
          <p:spPr>
            <a:xfrm>
              <a:off x="4179190" y="3308744"/>
              <a:ext cx="79802" cy="106403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shade val="30000"/>
                    <a:satMod val="115000"/>
                  </a:srgbClr>
                </a:gs>
                <a:gs pos="50000">
                  <a:srgbClr val="676767">
                    <a:shade val="67500"/>
                    <a:satMod val="115000"/>
                  </a:srgbClr>
                </a:gs>
                <a:gs pos="100000">
                  <a:srgbClr val="67676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5" name="Rectangle 504"/>
            <p:cNvSpPr>
              <a:spLocks noChangeAspect="1"/>
            </p:cNvSpPr>
            <p:nvPr/>
          </p:nvSpPr>
          <p:spPr>
            <a:xfrm>
              <a:off x="4179190" y="3428447"/>
              <a:ext cx="79802" cy="106403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shade val="30000"/>
                    <a:satMod val="115000"/>
                  </a:srgbClr>
                </a:gs>
                <a:gs pos="50000">
                  <a:srgbClr val="676767">
                    <a:shade val="67500"/>
                    <a:satMod val="115000"/>
                  </a:srgbClr>
                </a:gs>
                <a:gs pos="100000">
                  <a:srgbClr val="67676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6" name="Rectangle 505"/>
            <p:cNvSpPr>
              <a:spLocks noChangeAspect="1"/>
            </p:cNvSpPr>
            <p:nvPr/>
          </p:nvSpPr>
          <p:spPr>
            <a:xfrm>
              <a:off x="4179190" y="3073022"/>
              <a:ext cx="79802" cy="106403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shade val="30000"/>
                    <a:satMod val="115000"/>
                  </a:srgbClr>
                </a:gs>
                <a:gs pos="50000">
                  <a:srgbClr val="676767">
                    <a:shade val="67500"/>
                    <a:satMod val="115000"/>
                  </a:srgbClr>
                </a:gs>
                <a:gs pos="100000">
                  <a:srgbClr val="67676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7" name="Rectangle 506"/>
            <p:cNvSpPr>
              <a:spLocks noChangeAspect="1"/>
            </p:cNvSpPr>
            <p:nvPr/>
          </p:nvSpPr>
          <p:spPr>
            <a:xfrm>
              <a:off x="4179190" y="3192725"/>
              <a:ext cx="79802" cy="106403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shade val="30000"/>
                    <a:satMod val="115000"/>
                  </a:srgbClr>
                </a:gs>
                <a:gs pos="50000">
                  <a:srgbClr val="676767">
                    <a:shade val="67500"/>
                    <a:satMod val="115000"/>
                  </a:srgbClr>
                </a:gs>
                <a:gs pos="100000">
                  <a:srgbClr val="67676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8" name="Rectangle 507"/>
            <p:cNvSpPr>
              <a:spLocks noChangeAspect="1"/>
            </p:cNvSpPr>
            <p:nvPr/>
          </p:nvSpPr>
          <p:spPr>
            <a:xfrm>
              <a:off x="4141816" y="3073022"/>
              <a:ext cx="21281" cy="457200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9" name="Rectangle 508"/>
            <p:cNvSpPr>
              <a:spLocks noChangeAspect="1"/>
            </p:cNvSpPr>
            <p:nvPr/>
          </p:nvSpPr>
          <p:spPr>
            <a:xfrm>
              <a:off x="4590001" y="3052174"/>
              <a:ext cx="21668" cy="512064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0" name="Rectangle 509"/>
            <p:cNvSpPr>
              <a:spLocks noChangeAspect="1"/>
            </p:cNvSpPr>
            <p:nvPr/>
          </p:nvSpPr>
          <p:spPr>
            <a:xfrm>
              <a:off x="4357100" y="3052174"/>
              <a:ext cx="234669" cy="512064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lumMod val="5000"/>
                    <a:lumOff val="95000"/>
                  </a:srgbClr>
                </a:gs>
                <a:gs pos="74000">
                  <a:srgbClr val="676767">
                    <a:lumMod val="45000"/>
                    <a:lumOff val="55000"/>
                  </a:srgbClr>
                </a:gs>
                <a:gs pos="83000">
                  <a:srgbClr val="676767">
                    <a:lumMod val="45000"/>
                    <a:lumOff val="55000"/>
                  </a:srgbClr>
                </a:gs>
                <a:gs pos="100000">
                  <a:srgbClr val="676767">
                    <a:lumMod val="30000"/>
                    <a:lumOff val="7000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1" name="Freeform 510"/>
            <p:cNvSpPr>
              <a:spLocks noChangeAspect="1"/>
            </p:cNvSpPr>
            <p:nvPr/>
          </p:nvSpPr>
          <p:spPr>
            <a:xfrm rot="5400000">
              <a:off x="4358707" y="3315736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2" name="Freeform 511"/>
            <p:cNvSpPr>
              <a:spLocks noChangeAspect="1"/>
            </p:cNvSpPr>
            <p:nvPr/>
          </p:nvSpPr>
          <p:spPr>
            <a:xfrm rot="5400000">
              <a:off x="4358707" y="3443110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3" name="Freeform 512"/>
            <p:cNvSpPr>
              <a:spLocks noChangeAspect="1"/>
            </p:cNvSpPr>
            <p:nvPr/>
          </p:nvSpPr>
          <p:spPr>
            <a:xfrm rot="16200000">
              <a:off x="4474525" y="3315736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4" name="Freeform 513"/>
            <p:cNvSpPr>
              <a:spLocks noChangeAspect="1"/>
            </p:cNvSpPr>
            <p:nvPr/>
          </p:nvSpPr>
          <p:spPr>
            <a:xfrm rot="16200000">
              <a:off x="4474525" y="3443110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5" name="Freeform 514"/>
            <p:cNvSpPr>
              <a:spLocks noChangeAspect="1"/>
            </p:cNvSpPr>
            <p:nvPr/>
          </p:nvSpPr>
          <p:spPr>
            <a:xfrm rot="5400000">
              <a:off x="4358707" y="3066599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6" name="Freeform 515"/>
            <p:cNvSpPr>
              <a:spLocks noChangeAspect="1"/>
            </p:cNvSpPr>
            <p:nvPr/>
          </p:nvSpPr>
          <p:spPr>
            <a:xfrm rot="5400000">
              <a:off x="4358707" y="3193973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7" name="Freeform 516"/>
            <p:cNvSpPr>
              <a:spLocks noChangeAspect="1"/>
            </p:cNvSpPr>
            <p:nvPr/>
          </p:nvSpPr>
          <p:spPr>
            <a:xfrm rot="16200000">
              <a:off x="4474525" y="3066599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8" name="Freeform 517"/>
            <p:cNvSpPr>
              <a:spLocks noChangeAspect="1"/>
            </p:cNvSpPr>
            <p:nvPr/>
          </p:nvSpPr>
          <p:spPr>
            <a:xfrm rot="16200000">
              <a:off x="4474525" y="3193973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9" name="Freeform 518"/>
            <p:cNvSpPr>
              <a:spLocks/>
            </p:cNvSpPr>
            <p:nvPr/>
          </p:nvSpPr>
          <p:spPr>
            <a:xfrm>
              <a:off x="4114800" y="2503270"/>
              <a:ext cx="548641" cy="514250"/>
            </a:xfrm>
            <a:custGeom>
              <a:avLst/>
              <a:gdLst>
                <a:gd name="connsiteX0" fmla="*/ 6101 w 548641"/>
                <a:gd name="connsiteY0" fmla="*/ 0 h 514250"/>
                <a:gd name="connsiteX1" fmla="*/ 222572 w 548641"/>
                <a:gd name="connsiteY1" fmla="*/ 0 h 514250"/>
                <a:gd name="connsiteX2" fmla="*/ 228673 w 548641"/>
                <a:gd name="connsiteY2" fmla="*/ 6101 h 514250"/>
                <a:gd name="connsiteX3" fmla="*/ 228673 w 548641"/>
                <a:gd name="connsiteY3" fmla="*/ 149956 h 514250"/>
                <a:gd name="connsiteX4" fmla="*/ 538922 w 548641"/>
                <a:gd name="connsiteY4" fmla="*/ 149956 h 514250"/>
                <a:gd name="connsiteX5" fmla="*/ 548641 w 548641"/>
                <a:gd name="connsiteY5" fmla="*/ 159675 h 514250"/>
                <a:gd name="connsiteX6" fmla="*/ 548641 w 548641"/>
                <a:gd name="connsiteY6" fmla="*/ 504530 h 514250"/>
                <a:gd name="connsiteX7" fmla="*/ 538922 w 548641"/>
                <a:gd name="connsiteY7" fmla="*/ 514249 h 514250"/>
                <a:gd name="connsiteX8" fmla="*/ 222573 w 548641"/>
                <a:gd name="connsiteY8" fmla="*/ 514249 h 514250"/>
                <a:gd name="connsiteX9" fmla="*/ 222572 w 548641"/>
                <a:gd name="connsiteY9" fmla="*/ 514250 h 514250"/>
                <a:gd name="connsiteX10" fmla="*/ 6101 w 548641"/>
                <a:gd name="connsiteY10" fmla="*/ 514250 h 514250"/>
                <a:gd name="connsiteX11" fmla="*/ 0 w 548641"/>
                <a:gd name="connsiteY11" fmla="*/ 508149 h 514250"/>
                <a:gd name="connsiteX12" fmla="*/ 0 w 548641"/>
                <a:gd name="connsiteY12" fmla="*/ 6101 h 514250"/>
                <a:gd name="connsiteX13" fmla="*/ 6101 w 548641"/>
                <a:gd name="connsiteY13" fmla="*/ 0 h 514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8641" h="514250">
                  <a:moveTo>
                    <a:pt x="6101" y="0"/>
                  </a:moveTo>
                  <a:lnTo>
                    <a:pt x="222572" y="0"/>
                  </a:lnTo>
                  <a:cubicBezTo>
                    <a:pt x="225941" y="0"/>
                    <a:pt x="228673" y="2732"/>
                    <a:pt x="228673" y="6101"/>
                  </a:cubicBezTo>
                  <a:lnTo>
                    <a:pt x="228673" y="149956"/>
                  </a:lnTo>
                  <a:lnTo>
                    <a:pt x="538922" y="149956"/>
                  </a:lnTo>
                  <a:cubicBezTo>
                    <a:pt x="544290" y="149956"/>
                    <a:pt x="548641" y="154307"/>
                    <a:pt x="548641" y="159675"/>
                  </a:cubicBezTo>
                  <a:lnTo>
                    <a:pt x="548641" y="504530"/>
                  </a:lnTo>
                  <a:cubicBezTo>
                    <a:pt x="548641" y="509898"/>
                    <a:pt x="544290" y="514249"/>
                    <a:pt x="538922" y="514249"/>
                  </a:cubicBezTo>
                  <a:lnTo>
                    <a:pt x="222573" y="514249"/>
                  </a:lnTo>
                  <a:lnTo>
                    <a:pt x="222572" y="514250"/>
                  </a:lnTo>
                  <a:lnTo>
                    <a:pt x="6101" y="514250"/>
                  </a:lnTo>
                  <a:cubicBezTo>
                    <a:pt x="2732" y="514250"/>
                    <a:pt x="0" y="511518"/>
                    <a:pt x="0" y="508149"/>
                  </a:cubicBezTo>
                  <a:lnTo>
                    <a:pt x="0" y="6101"/>
                  </a:lnTo>
                  <a:cubicBezTo>
                    <a:pt x="0" y="2732"/>
                    <a:pt x="2732" y="0"/>
                    <a:pt x="6101" y="0"/>
                  </a:cubicBezTo>
                  <a:close/>
                </a:path>
              </a:pathLst>
            </a:custGeom>
            <a:solidFill>
              <a:srgbClr val="FFFFFF">
                <a:lumMod val="6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0" name="Rectangle 519"/>
            <p:cNvSpPr>
              <a:spLocks noChangeAspect="1"/>
            </p:cNvSpPr>
            <p:nvPr/>
          </p:nvSpPr>
          <p:spPr>
            <a:xfrm>
              <a:off x="4179190" y="2769246"/>
              <a:ext cx="79802" cy="106403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shade val="30000"/>
                    <a:satMod val="115000"/>
                  </a:srgbClr>
                </a:gs>
                <a:gs pos="50000">
                  <a:srgbClr val="676767">
                    <a:shade val="67500"/>
                    <a:satMod val="115000"/>
                  </a:srgbClr>
                </a:gs>
                <a:gs pos="100000">
                  <a:srgbClr val="67676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1" name="Rectangle 520"/>
            <p:cNvSpPr>
              <a:spLocks noChangeAspect="1"/>
            </p:cNvSpPr>
            <p:nvPr/>
          </p:nvSpPr>
          <p:spPr>
            <a:xfrm>
              <a:off x="4179190" y="2888949"/>
              <a:ext cx="79802" cy="106403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shade val="30000"/>
                    <a:satMod val="115000"/>
                  </a:srgbClr>
                </a:gs>
                <a:gs pos="50000">
                  <a:srgbClr val="676767">
                    <a:shade val="67500"/>
                    <a:satMod val="115000"/>
                  </a:srgbClr>
                </a:gs>
                <a:gs pos="100000">
                  <a:srgbClr val="67676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2" name="Rectangle 521"/>
            <p:cNvSpPr>
              <a:spLocks noChangeAspect="1"/>
            </p:cNvSpPr>
            <p:nvPr/>
          </p:nvSpPr>
          <p:spPr>
            <a:xfrm>
              <a:off x="4179190" y="2533524"/>
              <a:ext cx="79802" cy="106403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shade val="30000"/>
                    <a:satMod val="115000"/>
                  </a:srgbClr>
                </a:gs>
                <a:gs pos="50000">
                  <a:srgbClr val="676767">
                    <a:shade val="67500"/>
                    <a:satMod val="115000"/>
                  </a:srgbClr>
                </a:gs>
                <a:gs pos="100000">
                  <a:srgbClr val="67676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3" name="Rectangle 522"/>
            <p:cNvSpPr>
              <a:spLocks noChangeAspect="1"/>
            </p:cNvSpPr>
            <p:nvPr/>
          </p:nvSpPr>
          <p:spPr>
            <a:xfrm>
              <a:off x="4179190" y="2653227"/>
              <a:ext cx="79802" cy="106403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shade val="30000"/>
                    <a:satMod val="115000"/>
                  </a:srgbClr>
                </a:gs>
                <a:gs pos="50000">
                  <a:srgbClr val="676767">
                    <a:shade val="67500"/>
                    <a:satMod val="115000"/>
                  </a:srgbClr>
                </a:gs>
                <a:gs pos="100000">
                  <a:srgbClr val="67676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4" name="Rectangle 523"/>
            <p:cNvSpPr>
              <a:spLocks noChangeAspect="1"/>
            </p:cNvSpPr>
            <p:nvPr/>
          </p:nvSpPr>
          <p:spPr>
            <a:xfrm>
              <a:off x="4141816" y="2533524"/>
              <a:ext cx="21281" cy="457200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5" name="Rectangle 524"/>
            <p:cNvSpPr>
              <a:spLocks noChangeAspect="1"/>
            </p:cNvSpPr>
            <p:nvPr/>
          </p:nvSpPr>
          <p:spPr>
            <a:xfrm>
              <a:off x="4592500" y="2688926"/>
              <a:ext cx="21281" cy="256032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6" name="Rectangle 525"/>
            <p:cNvSpPr>
              <a:spLocks noChangeAspect="1"/>
            </p:cNvSpPr>
            <p:nvPr/>
          </p:nvSpPr>
          <p:spPr>
            <a:xfrm>
              <a:off x="4360357" y="2688926"/>
              <a:ext cx="228600" cy="256032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lumMod val="5000"/>
                    <a:lumOff val="95000"/>
                  </a:srgbClr>
                </a:gs>
                <a:gs pos="74000">
                  <a:srgbClr val="676767">
                    <a:lumMod val="45000"/>
                    <a:lumOff val="55000"/>
                  </a:srgbClr>
                </a:gs>
                <a:gs pos="83000">
                  <a:srgbClr val="676767">
                    <a:lumMod val="45000"/>
                    <a:lumOff val="55000"/>
                  </a:srgbClr>
                </a:gs>
                <a:gs pos="100000">
                  <a:srgbClr val="676767">
                    <a:lumMod val="30000"/>
                    <a:lumOff val="7000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7" name="Freeform 526"/>
            <p:cNvSpPr>
              <a:spLocks noChangeAspect="1"/>
            </p:cNvSpPr>
            <p:nvPr/>
          </p:nvSpPr>
          <p:spPr>
            <a:xfrm rot="5400000">
              <a:off x="4358707" y="2706682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8" name="Freeform 527"/>
            <p:cNvSpPr>
              <a:spLocks noChangeAspect="1"/>
            </p:cNvSpPr>
            <p:nvPr/>
          </p:nvSpPr>
          <p:spPr>
            <a:xfrm rot="5400000">
              <a:off x="4358707" y="2834056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9" name="Freeform 528"/>
            <p:cNvSpPr>
              <a:spLocks noChangeAspect="1"/>
            </p:cNvSpPr>
            <p:nvPr/>
          </p:nvSpPr>
          <p:spPr>
            <a:xfrm rot="16200000">
              <a:off x="4474525" y="2706682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0" name="Freeform 529"/>
            <p:cNvSpPr>
              <a:spLocks noChangeAspect="1"/>
            </p:cNvSpPr>
            <p:nvPr/>
          </p:nvSpPr>
          <p:spPr>
            <a:xfrm rot="16200000">
              <a:off x="4474525" y="2834056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35" name="Rectangle 534"/>
          <p:cNvSpPr/>
          <p:nvPr/>
        </p:nvSpPr>
        <p:spPr>
          <a:xfrm>
            <a:off x="5858392" y="3257516"/>
            <a:ext cx="54864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MTConnect</a:t>
            </a:r>
          </a:p>
        </p:txBody>
      </p:sp>
      <p:sp>
        <p:nvSpPr>
          <p:cNvPr id="536" name="Rectangle 535"/>
          <p:cNvSpPr/>
          <p:nvPr/>
        </p:nvSpPr>
        <p:spPr>
          <a:xfrm>
            <a:off x="5852664" y="3389689"/>
            <a:ext cx="548640" cy="1230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IOx</a:t>
            </a:r>
          </a:p>
        </p:txBody>
      </p:sp>
      <p:sp>
        <p:nvSpPr>
          <p:cNvPr id="537" name="Rectangle 536"/>
          <p:cNvSpPr/>
          <p:nvPr/>
        </p:nvSpPr>
        <p:spPr>
          <a:xfrm>
            <a:off x="1866182" y="2713261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sp>
        <p:nvSpPr>
          <p:cNvPr id="538" name="Rectangle 537"/>
          <p:cNvSpPr/>
          <p:nvPr/>
        </p:nvSpPr>
        <p:spPr>
          <a:xfrm>
            <a:off x="1835828" y="2839071"/>
            <a:ext cx="548640" cy="1230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IOx</a:t>
            </a:r>
          </a:p>
        </p:txBody>
      </p:sp>
    </p:spTree>
    <p:extLst>
      <p:ext uri="{BB962C8B-B14F-4D97-AF65-F5344CB8AC3E}">
        <p14:creationId xmlns:p14="http://schemas.microsoft.com/office/powerpoint/2010/main" val="316249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5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5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5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5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25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"/>
                            </p:stCondLst>
                            <p:childTnLst>
                              <p:par>
                                <p:cTn id="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" grpId="0" animBg="1"/>
      <p:bldP spid="413" grpId="0" animBg="1"/>
      <p:bldP spid="411" grpId="0" animBg="1"/>
      <p:bldP spid="426" grpId="0" animBg="1"/>
      <p:bldP spid="428" grpId="0" animBg="1"/>
      <p:bldP spid="430" grpId="0" animBg="1"/>
      <p:bldP spid="446" grpId="0" animBg="1"/>
      <p:bldP spid="447" grpId="0" animBg="1"/>
      <p:bldP spid="225" grpId="0" animBg="1"/>
      <p:bldP spid="230" grpId="0" animBg="1"/>
      <p:bldP spid="231" grpId="0" animBg="1"/>
      <p:bldP spid="232" grpId="0" animBg="1"/>
      <p:bldP spid="239" grpId="0" animBg="1"/>
      <p:bldP spid="240" grpId="0" animBg="1"/>
      <p:bldP spid="241" grpId="0" animBg="1"/>
      <p:bldP spid="24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8" b="99259" l="9997" r="89941">
                        <a14:foregroundMark x1="26196" y1="4259" x2="26196" y2="4259"/>
                        <a14:foregroundMark x1="41314" y1="4907" x2="41314" y2="4907"/>
                        <a14:foregroundMark x1="61987" y1="5370" x2="61987" y2="5370"/>
                        <a14:foregroundMark x1="65936" y1="5093" x2="65936" y2="5093"/>
                        <a14:foregroundMark x1="68559" y1="5093" x2="68559" y2="5093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38" r="17310"/>
          <a:stretch/>
        </p:blipFill>
        <p:spPr>
          <a:xfrm>
            <a:off x="572597" y="1115966"/>
            <a:ext cx="7505803" cy="3874664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</p:pic>
      <p:sp>
        <p:nvSpPr>
          <p:cNvPr id="5" name="Rounded Rectangle 4"/>
          <p:cNvSpPr/>
          <p:nvPr/>
        </p:nvSpPr>
        <p:spPr>
          <a:xfrm>
            <a:off x="345600" y="754929"/>
            <a:ext cx="8042400" cy="660400"/>
          </a:xfrm>
          <a:prstGeom prst="roundRect">
            <a:avLst/>
          </a:prstGeom>
          <a:solidFill>
            <a:srgbClr val="CB8504"/>
          </a:solidFill>
          <a:ln w="76200" cap="flat" cmpd="sng" algn="ctr">
            <a:noFill/>
            <a:prstDash val="solid"/>
          </a:ln>
          <a:effectLst/>
        </p:spPr>
        <p:txBody>
          <a:bodyPr lIns="617220" rtlCol="0" anchor="ctr"/>
          <a:lstStyle/>
          <a:p>
            <a:pPr algn="ctr" defTabSz="685766"/>
            <a:endParaRPr lang="en-US" sz="600" kern="0" dirty="0">
              <a:solidFill>
                <a:srgbClr val="005073"/>
              </a:solidFill>
              <a:latin typeface="CiscoSansTT ExtraLight"/>
              <a:ea typeface=""/>
              <a:cs typeface="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68349" y="1292279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835" y="940326"/>
            <a:ext cx="1924629" cy="286289"/>
          </a:xfrm>
          <a:prstGeom prst="rect">
            <a:avLst/>
          </a:prstGeom>
        </p:spPr>
      </p:pic>
      <p:sp>
        <p:nvSpPr>
          <p:cNvPr id="10" name="Up Arrow 9"/>
          <p:cNvSpPr/>
          <p:nvPr/>
        </p:nvSpPr>
        <p:spPr>
          <a:xfrm>
            <a:off x="3813153" y="1411190"/>
            <a:ext cx="163194" cy="2178121"/>
          </a:xfrm>
          <a:prstGeom prst="up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rapezoid 5"/>
          <p:cNvSpPr/>
          <p:nvPr/>
        </p:nvSpPr>
        <p:spPr>
          <a:xfrm>
            <a:off x="4121150" y="3657600"/>
            <a:ext cx="266700" cy="82550"/>
          </a:xfrm>
          <a:prstGeom prst="trapezoid">
            <a:avLst/>
          </a:prstGeom>
          <a:solidFill>
            <a:schemeClr val="tx1"/>
          </a:solidFill>
          <a:ln/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38100" h="254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685418" y="3234815"/>
            <a:ext cx="640080" cy="27432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bg2"/>
                </a:solidFill>
              </a:rPr>
              <a:t>Vibration Monitoring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786718" y="3561715"/>
            <a:ext cx="640080" cy="27432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bg2"/>
                </a:solidFill>
              </a:rPr>
              <a:t>Vibration Monitoring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1198" y="1292279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sp>
        <p:nvSpPr>
          <p:cNvPr id="17" name="Up Arrow 16"/>
          <p:cNvSpPr/>
          <p:nvPr/>
        </p:nvSpPr>
        <p:spPr>
          <a:xfrm>
            <a:off x="723958" y="1415329"/>
            <a:ext cx="163194" cy="2178121"/>
          </a:xfrm>
          <a:prstGeom prst="up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03918" y="3424675"/>
            <a:ext cx="640080" cy="27432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bg2"/>
                </a:solidFill>
              </a:rPr>
              <a:t>Energy Monitoring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4354412" y="2511275"/>
            <a:ext cx="567655" cy="368272"/>
            <a:chOff x="7022400" y="2962800"/>
            <a:chExt cx="822960" cy="599152"/>
          </a:xfrm>
        </p:grpSpPr>
        <p:sp>
          <p:nvSpPr>
            <p:cNvPr id="22" name="Isosceles Triangle 21"/>
            <p:cNvSpPr/>
            <p:nvPr/>
          </p:nvSpPr>
          <p:spPr>
            <a:xfrm>
              <a:off x="7266339" y="3333170"/>
              <a:ext cx="314107" cy="228782"/>
            </a:xfrm>
            <a:prstGeom prst="triangle">
              <a:avLst/>
            </a:prstGeom>
            <a:solidFill>
              <a:schemeClr val="tx1"/>
            </a:solidFill>
            <a:ln w="12700">
              <a:solidFill>
                <a:schemeClr val="tx1">
                  <a:lumMod val="50000"/>
                </a:schemeClr>
              </a:solidFill>
            </a:ln>
            <a:scene3d>
              <a:camera prst="isometricOffAxis2Left"/>
              <a:lightRig rig="threePt" dir="t"/>
            </a:scene3d>
            <a:sp3d extrusionH="44450"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 b="1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022400" y="2962800"/>
              <a:ext cx="822960" cy="54864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 w="12700">
              <a:solidFill>
                <a:schemeClr val="tx1">
                  <a:lumMod val="50000"/>
                </a:schemeClr>
              </a:solidFill>
            </a:ln>
            <a:scene3d>
              <a:camera prst="isometricOffAxis2Left"/>
              <a:lightRig rig="threePt" dir="t"/>
            </a:scene3d>
            <a:sp3d extrusionH="44450"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800" b="1" dirty="0"/>
                <a:t>Dashboard &amp; Alerts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4395549" y="1292279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sp>
        <p:nvSpPr>
          <p:cNvPr id="25" name="Up Arrow 24"/>
          <p:cNvSpPr/>
          <p:nvPr/>
        </p:nvSpPr>
        <p:spPr>
          <a:xfrm flipV="1">
            <a:off x="4528552" y="1402255"/>
            <a:ext cx="163194" cy="1188720"/>
          </a:xfrm>
          <a:prstGeom prst="up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2159722" y="1863949"/>
            <a:ext cx="567655" cy="368272"/>
            <a:chOff x="7022400" y="2962800"/>
            <a:chExt cx="822960" cy="599152"/>
          </a:xfrm>
        </p:grpSpPr>
        <p:sp>
          <p:nvSpPr>
            <p:cNvPr id="32" name="Isosceles Triangle 31"/>
            <p:cNvSpPr/>
            <p:nvPr/>
          </p:nvSpPr>
          <p:spPr>
            <a:xfrm>
              <a:off x="7266339" y="3333170"/>
              <a:ext cx="314107" cy="228782"/>
            </a:xfrm>
            <a:prstGeom prst="triangle">
              <a:avLst/>
            </a:prstGeom>
            <a:solidFill>
              <a:schemeClr val="tx1"/>
            </a:solidFill>
            <a:ln w="12700">
              <a:solidFill>
                <a:schemeClr val="tx1">
                  <a:lumMod val="50000"/>
                </a:schemeClr>
              </a:solidFill>
            </a:ln>
            <a:scene3d>
              <a:camera prst="isometricOffAxis2Left"/>
              <a:lightRig rig="threePt" dir="t"/>
            </a:scene3d>
            <a:sp3d extrusionH="44450"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 b="1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022400" y="2962800"/>
              <a:ext cx="822960" cy="54864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 w="12700">
              <a:solidFill>
                <a:schemeClr val="tx1">
                  <a:lumMod val="50000"/>
                </a:schemeClr>
              </a:solidFill>
            </a:ln>
            <a:scene3d>
              <a:camera prst="isometricOffAxis2Left"/>
              <a:lightRig rig="threePt" dir="t"/>
            </a:scene3d>
            <a:sp3d extrusionH="44450"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800" b="1" dirty="0"/>
                <a:t>Dashboard</a:t>
              </a:r>
            </a:p>
          </p:txBody>
        </p:sp>
      </p:grpSp>
      <p:sp>
        <p:nvSpPr>
          <p:cNvPr id="34" name="Up Arrow 33"/>
          <p:cNvSpPr/>
          <p:nvPr/>
        </p:nvSpPr>
        <p:spPr>
          <a:xfrm flipV="1">
            <a:off x="2362982" y="1330405"/>
            <a:ext cx="163194" cy="548640"/>
          </a:xfrm>
          <a:prstGeom prst="up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2209915" y="1292279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sp>
        <p:nvSpPr>
          <p:cNvPr id="404" name="Rectangle 403"/>
          <p:cNvSpPr/>
          <p:nvPr/>
        </p:nvSpPr>
        <p:spPr>
          <a:xfrm>
            <a:off x="2683396" y="1292279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sp>
        <p:nvSpPr>
          <p:cNvPr id="405" name="Up Arrow 404"/>
          <p:cNvSpPr/>
          <p:nvPr/>
        </p:nvSpPr>
        <p:spPr>
          <a:xfrm>
            <a:off x="2838074" y="1443574"/>
            <a:ext cx="163194" cy="2468880"/>
          </a:xfrm>
          <a:prstGeom prst="up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8" name="Group 127"/>
          <p:cNvGrpSpPr/>
          <p:nvPr/>
        </p:nvGrpSpPr>
        <p:grpSpPr>
          <a:xfrm>
            <a:off x="2784174" y="3875700"/>
            <a:ext cx="625818" cy="283983"/>
            <a:chOff x="3108959" y="1154433"/>
            <a:chExt cx="2015084" cy="914403"/>
          </a:xfrm>
          <a:effectLst/>
        </p:grpSpPr>
        <p:sp>
          <p:nvSpPr>
            <p:cNvPr id="129" name="Rounded Rectangle 128"/>
            <p:cNvSpPr/>
            <p:nvPr/>
          </p:nvSpPr>
          <p:spPr>
            <a:xfrm>
              <a:off x="3108959" y="1154435"/>
              <a:ext cx="2011680" cy="914400"/>
            </a:xfrm>
            <a:prstGeom prst="roundRect">
              <a:avLst>
                <a:gd name="adj" fmla="val 3623"/>
              </a:avLst>
            </a:prstGeom>
            <a:gradFill rotWithShape="1">
              <a:gsLst>
                <a:gs pos="0">
                  <a:srgbClr val="676767">
                    <a:tint val="50000"/>
                    <a:satMod val="300000"/>
                  </a:srgbClr>
                </a:gs>
                <a:gs pos="35000">
                  <a:srgbClr val="676767">
                    <a:tint val="37000"/>
                    <a:satMod val="300000"/>
                  </a:srgbClr>
                </a:gs>
                <a:gs pos="100000">
                  <a:srgbClr val="676767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676767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Round Same Side Corner Rectangle 129"/>
            <p:cNvSpPr/>
            <p:nvPr/>
          </p:nvSpPr>
          <p:spPr>
            <a:xfrm>
              <a:off x="3108959" y="1154435"/>
              <a:ext cx="2011680" cy="274320"/>
            </a:xfrm>
            <a:prstGeom prst="round2SameRect">
              <a:avLst/>
            </a:prstGeom>
            <a:gradFill rotWithShape="1">
              <a:gsLst>
                <a:gs pos="0">
                  <a:srgbClr val="676767">
                    <a:shade val="51000"/>
                    <a:satMod val="130000"/>
                  </a:srgbClr>
                </a:gs>
                <a:gs pos="80000">
                  <a:srgbClr val="676767">
                    <a:shade val="93000"/>
                    <a:satMod val="130000"/>
                  </a:srgbClr>
                </a:gs>
                <a:gs pos="100000">
                  <a:srgbClr val="676767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676767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31" name="Group 130"/>
            <p:cNvGrpSpPr/>
            <p:nvPr/>
          </p:nvGrpSpPr>
          <p:grpSpPr>
            <a:xfrm>
              <a:off x="5025979" y="1154434"/>
              <a:ext cx="47867" cy="914400"/>
              <a:chOff x="3649545" y="1154436"/>
              <a:chExt cx="47867" cy="914400"/>
            </a:xfrm>
          </p:grpSpPr>
          <p:sp>
            <p:nvSpPr>
              <p:cNvPr id="217" name="Rectangle 216"/>
              <p:cNvSpPr/>
              <p:nvPr/>
            </p:nvSpPr>
            <p:spPr>
              <a:xfrm>
                <a:off x="3651692" y="1428755"/>
                <a:ext cx="45720" cy="640080"/>
              </a:xfrm>
              <a:prstGeom prst="rect">
                <a:avLst/>
              </a:prstGeom>
              <a:solidFill>
                <a:srgbClr val="FFFFFF">
                  <a:lumMod val="9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Rectangle 217"/>
              <p:cNvSpPr/>
              <p:nvPr/>
            </p:nvSpPr>
            <p:spPr>
              <a:xfrm>
                <a:off x="3649545" y="1160354"/>
                <a:ext cx="45720" cy="274320"/>
              </a:xfrm>
              <a:prstGeom prst="rect">
                <a:avLst/>
              </a:prstGeom>
              <a:solidFill>
                <a:srgbClr val="676767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219" name="Straight Connector 218"/>
              <p:cNvCxnSpPr/>
              <p:nvPr/>
            </p:nvCxnSpPr>
            <p:spPr>
              <a:xfrm flipV="1">
                <a:off x="3672405" y="1154436"/>
                <a:ext cx="0" cy="914400"/>
              </a:xfrm>
              <a:prstGeom prst="line">
                <a:avLst/>
              </a:prstGeom>
              <a:noFill/>
              <a:ln w="12700" cap="flat" cmpd="sng" algn="ctr">
                <a:solidFill>
                  <a:srgbClr val="676767">
                    <a:lumMod val="75000"/>
                  </a:srgbClr>
                </a:solidFill>
                <a:prstDash val="solid"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</p:cxnSp>
        </p:grpSp>
        <p:sp>
          <p:nvSpPr>
            <p:cNvPr id="132" name="Rounded Rectangle 131"/>
            <p:cNvSpPr/>
            <p:nvPr/>
          </p:nvSpPr>
          <p:spPr>
            <a:xfrm>
              <a:off x="5060035" y="1154433"/>
              <a:ext cx="64008" cy="914400"/>
            </a:xfrm>
            <a:prstGeom prst="roundRect">
              <a:avLst>
                <a:gd name="adj" fmla="val 24203"/>
              </a:avLst>
            </a:prstGeom>
            <a:gradFill rotWithShape="1">
              <a:gsLst>
                <a:gs pos="0">
                  <a:srgbClr val="676767">
                    <a:shade val="51000"/>
                    <a:satMod val="130000"/>
                  </a:srgbClr>
                </a:gs>
                <a:gs pos="80000">
                  <a:srgbClr val="676767">
                    <a:shade val="93000"/>
                    <a:satMod val="130000"/>
                  </a:srgbClr>
                </a:gs>
                <a:gs pos="100000">
                  <a:srgbClr val="676767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676767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3566171" y="1200165"/>
              <a:ext cx="45720" cy="27432"/>
            </a:xfrm>
            <a:prstGeom prst="rect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34" name="Group 133"/>
            <p:cNvGrpSpPr>
              <a:grpSpLocks/>
            </p:cNvGrpSpPr>
            <p:nvPr/>
          </p:nvGrpSpPr>
          <p:grpSpPr>
            <a:xfrm>
              <a:off x="4272861" y="1194498"/>
              <a:ext cx="182880" cy="182880"/>
              <a:chOff x="3931920" y="546329"/>
              <a:chExt cx="871944" cy="505230"/>
            </a:xfrm>
          </p:grpSpPr>
          <p:sp>
            <p:nvSpPr>
              <p:cNvPr id="201" name="Rectangle 200"/>
              <p:cNvSpPr/>
              <p:nvPr/>
            </p:nvSpPr>
            <p:spPr>
              <a:xfrm>
                <a:off x="3931920" y="546331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Rectangle 201"/>
              <p:cNvSpPr/>
              <p:nvPr/>
            </p:nvSpPr>
            <p:spPr>
              <a:xfrm>
                <a:off x="4160520" y="546331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Rectangle 202"/>
              <p:cNvSpPr/>
              <p:nvPr/>
            </p:nvSpPr>
            <p:spPr>
              <a:xfrm>
                <a:off x="4389120" y="54633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Rectangle 203"/>
              <p:cNvSpPr/>
              <p:nvPr/>
            </p:nvSpPr>
            <p:spPr>
              <a:xfrm>
                <a:off x="4617720" y="546329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Rectangle 204"/>
              <p:cNvSpPr/>
              <p:nvPr/>
            </p:nvSpPr>
            <p:spPr>
              <a:xfrm>
                <a:off x="3935186" y="68580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Rectangle 205"/>
              <p:cNvSpPr/>
              <p:nvPr/>
            </p:nvSpPr>
            <p:spPr>
              <a:xfrm>
                <a:off x="4163786" y="68580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Rectangle 206"/>
              <p:cNvSpPr/>
              <p:nvPr/>
            </p:nvSpPr>
            <p:spPr>
              <a:xfrm>
                <a:off x="4392386" y="68580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Rectangle 207"/>
              <p:cNvSpPr/>
              <p:nvPr/>
            </p:nvSpPr>
            <p:spPr>
              <a:xfrm>
                <a:off x="4620986" y="68580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Rectangle 208"/>
              <p:cNvSpPr/>
              <p:nvPr/>
            </p:nvSpPr>
            <p:spPr>
              <a:xfrm>
                <a:off x="3931920" y="825269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Rectangle 209"/>
              <p:cNvSpPr/>
              <p:nvPr/>
            </p:nvSpPr>
            <p:spPr>
              <a:xfrm>
                <a:off x="4160520" y="825269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Rectangle 210"/>
              <p:cNvSpPr/>
              <p:nvPr/>
            </p:nvSpPr>
            <p:spPr>
              <a:xfrm>
                <a:off x="4389120" y="825268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Rectangle 211"/>
              <p:cNvSpPr/>
              <p:nvPr/>
            </p:nvSpPr>
            <p:spPr>
              <a:xfrm>
                <a:off x="4617720" y="825267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Rectangle 212"/>
              <p:cNvSpPr/>
              <p:nvPr/>
            </p:nvSpPr>
            <p:spPr>
              <a:xfrm>
                <a:off x="3935186" y="96012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Rectangle 213"/>
              <p:cNvSpPr/>
              <p:nvPr/>
            </p:nvSpPr>
            <p:spPr>
              <a:xfrm>
                <a:off x="4163786" y="96012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Rectangle 214"/>
              <p:cNvSpPr/>
              <p:nvPr/>
            </p:nvSpPr>
            <p:spPr>
              <a:xfrm>
                <a:off x="4392386" y="96012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Rectangle 215"/>
              <p:cNvSpPr/>
              <p:nvPr/>
            </p:nvSpPr>
            <p:spPr>
              <a:xfrm>
                <a:off x="4620986" y="96012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35" name="Freeform 134"/>
            <p:cNvSpPr>
              <a:spLocks noChangeAspect="1"/>
            </p:cNvSpPr>
            <p:nvPr/>
          </p:nvSpPr>
          <p:spPr>
            <a:xfrm rot="10800000" flipV="1">
              <a:off x="3759133" y="1881058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50000">
                  <a:srgbClr val="FFFFFF">
                    <a:lumMod val="50000"/>
                    <a:shade val="67500"/>
                    <a:satMod val="115000"/>
                  </a:srgbClr>
                </a:gs>
                <a:gs pos="100000">
                  <a:srgbClr val="FFFFFF">
                    <a:lumMod val="50000"/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solidFill>
                <a:srgbClr val="FFFFFF"/>
              </a:solidFill>
              <a:prstDash val="solid"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3863801" y="1194498"/>
              <a:ext cx="38357" cy="33099"/>
            </a:xfrm>
            <a:prstGeom prst="rect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3864486" y="1244982"/>
              <a:ext cx="38357" cy="33099"/>
            </a:xfrm>
            <a:prstGeom prst="rect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4133979" y="1194499"/>
              <a:ext cx="38357" cy="33099"/>
            </a:xfrm>
            <a:prstGeom prst="rect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4134664" y="1244984"/>
              <a:ext cx="38357" cy="33099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shade val="30000"/>
                    <a:satMod val="115000"/>
                  </a:srgbClr>
                </a:gs>
                <a:gs pos="50000">
                  <a:srgbClr val="676767">
                    <a:shade val="67500"/>
                    <a:satMod val="115000"/>
                  </a:srgbClr>
                </a:gs>
                <a:gs pos="100000">
                  <a:srgbClr val="676767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4133979" y="1295467"/>
              <a:ext cx="38357" cy="33099"/>
            </a:xfrm>
            <a:prstGeom prst="rect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41" name="Straight Connector 140"/>
            <p:cNvCxnSpPr/>
            <p:nvPr/>
          </p:nvCxnSpPr>
          <p:spPr>
            <a:xfrm flipV="1">
              <a:off x="3108959" y="1504338"/>
              <a:ext cx="1920240" cy="2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95000"/>
                </a:srgbClr>
              </a:solidFill>
              <a:prstDash val="solid"/>
            </a:ln>
            <a:effectLst/>
          </p:spPr>
        </p:cxnSp>
        <p:cxnSp>
          <p:nvCxnSpPr>
            <p:cNvPr id="142" name="Straight Connector 141"/>
            <p:cNvCxnSpPr/>
            <p:nvPr/>
          </p:nvCxnSpPr>
          <p:spPr>
            <a:xfrm flipV="1">
              <a:off x="3108959" y="1667308"/>
              <a:ext cx="1920240" cy="2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95000"/>
                </a:srgbClr>
              </a:solidFill>
              <a:prstDash val="solid"/>
            </a:ln>
            <a:effectLst/>
          </p:spPr>
        </p:cxnSp>
        <p:cxnSp>
          <p:nvCxnSpPr>
            <p:cNvPr id="143" name="Straight Connector 142"/>
            <p:cNvCxnSpPr/>
            <p:nvPr/>
          </p:nvCxnSpPr>
          <p:spPr>
            <a:xfrm flipV="1">
              <a:off x="3108959" y="1585823"/>
              <a:ext cx="1920240" cy="2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95000"/>
                </a:srgbClr>
              </a:solidFill>
              <a:prstDash val="solid"/>
            </a:ln>
            <a:effectLst/>
          </p:spPr>
        </p:cxnSp>
        <p:cxnSp>
          <p:nvCxnSpPr>
            <p:cNvPr id="144" name="Straight Connector 143"/>
            <p:cNvCxnSpPr/>
            <p:nvPr/>
          </p:nvCxnSpPr>
          <p:spPr>
            <a:xfrm flipV="1">
              <a:off x="3108959" y="1748793"/>
              <a:ext cx="1920240" cy="2"/>
            </a:xfrm>
            <a:prstGeom prst="line">
              <a:avLst/>
            </a:prstGeom>
            <a:noFill/>
            <a:ln w="9525" cap="flat" cmpd="sng" algn="ctr">
              <a:solidFill>
                <a:srgbClr val="FFFFFF">
                  <a:lumMod val="95000"/>
                </a:srgbClr>
              </a:solidFill>
              <a:prstDash val="solid"/>
            </a:ln>
            <a:effectLst/>
          </p:spPr>
        </p:cxnSp>
        <p:grpSp>
          <p:nvGrpSpPr>
            <p:cNvPr id="145" name="Group 144"/>
            <p:cNvGrpSpPr/>
            <p:nvPr/>
          </p:nvGrpSpPr>
          <p:grpSpPr>
            <a:xfrm>
              <a:off x="3931920" y="1154436"/>
              <a:ext cx="47867" cy="914400"/>
              <a:chOff x="3649545" y="1154436"/>
              <a:chExt cx="47867" cy="914400"/>
            </a:xfrm>
          </p:grpSpPr>
          <p:sp>
            <p:nvSpPr>
              <p:cNvPr id="198" name="Rectangle 197"/>
              <p:cNvSpPr/>
              <p:nvPr/>
            </p:nvSpPr>
            <p:spPr>
              <a:xfrm>
                <a:off x="3651692" y="1428755"/>
                <a:ext cx="45720" cy="640080"/>
              </a:xfrm>
              <a:prstGeom prst="rect">
                <a:avLst/>
              </a:prstGeom>
              <a:solidFill>
                <a:srgbClr val="FFFFFF">
                  <a:lumMod val="9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Rectangle 198"/>
              <p:cNvSpPr/>
              <p:nvPr/>
            </p:nvSpPr>
            <p:spPr>
              <a:xfrm>
                <a:off x="3649545" y="1160354"/>
                <a:ext cx="45720" cy="274320"/>
              </a:xfrm>
              <a:prstGeom prst="rect">
                <a:avLst/>
              </a:prstGeom>
              <a:solidFill>
                <a:srgbClr val="676767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200" name="Straight Connector 199"/>
              <p:cNvCxnSpPr/>
              <p:nvPr/>
            </p:nvCxnSpPr>
            <p:spPr>
              <a:xfrm flipV="1">
                <a:off x="3672405" y="1154436"/>
                <a:ext cx="0" cy="914400"/>
              </a:xfrm>
              <a:prstGeom prst="line">
                <a:avLst/>
              </a:prstGeom>
              <a:noFill/>
              <a:ln w="12700" cap="flat" cmpd="sng" algn="ctr">
                <a:solidFill>
                  <a:srgbClr val="676767">
                    <a:lumMod val="75000"/>
                  </a:srgbClr>
                </a:solidFill>
                <a:prstDash val="solid"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</p:cxnSp>
        </p:grpSp>
        <p:grpSp>
          <p:nvGrpSpPr>
            <p:cNvPr id="146" name="Group 145"/>
            <p:cNvGrpSpPr/>
            <p:nvPr/>
          </p:nvGrpSpPr>
          <p:grpSpPr>
            <a:xfrm>
              <a:off x="4206240" y="1154436"/>
              <a:ext cx="47867" cy="914400"/>
              <a:chOff x="3649545" y="1154436"/>
              <a:chExt cx="47867" cy="914400"/>
            </a:xfrm>
          </p:grpSpPr>
          <p:sp>
            <p:nvSpPr>
              <p:cNvPr id="195" name="Rectangle 194"/>
              <p:cNvSpPr/>
              <p:nvPr/>
            </p:nvSpPr>
            <p:spPr>
              <a:xfrm>
                <a:off x="3651692" y="1428755"/>
                <a:ext cx="45720" cy="640080"/>
              </a:xfrm>
              <a:prstGeom prst="rect">
                <a:avLst/>
              </a:prstGeom>
              <a:solidFill>
                <a:srgbClr val="FFFFFF">
                  <a:lumMod val="9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Rectangle 195"/>
              <p:cNvSpPr/>
              <p:nvPr/>
            </p:nvSpPr>
            <p:spPr>
              <a:xfrm>
                <a:off x="3649545" y="1160354"/>
                <a:ext cx="45720" cy="274320"/>
              </a:xfrm>
              <a:prstGeom prst="rect">
                <a:avLst/>
              </a:prstGeom>
              <a:solidFill>
                <a:srgbClr val="676767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197" name="Straight Connector 196"/>
              <p:cNvCxnSpPr/>
              <p:nvPr/>
            </p:nvCxnSpPr>
            <p:spPr>
              <a:xfrm flipV="1">
                <a:off x="3672405" y="1154436"/>
                <a:ext cx="0" cy="914400"/>
              </a:xfrm>
              <a:prstGeom prst="line">
                <a:avLst/>
              </a:prstGeom>
              <a:noFill/>
              <a:ln w="12700" cap="flat" cmpd="sng" algn="ctr">
                <a:solidFill>
                  <a:srgbClr val="676767">
                    <a:lumMod val="75000"/>
                  </a:srgbClr>
                </a:solidFill>
                <a:prstDash val="solid"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</p:cxnSp>
        </p:grpSp>
        <p:grpSp>
          <p:nvGrpSpPr>
            <p:cNvPr id="147" name="Group 146"/>
            <p:cNvGrpSpPr/>
            <p:nvPr/>
          </p:nvGrpSpPr>
          <p:grpSpPr>
            <a:xfrm>
              <a:off x="4480560" y="1154436"/>
              <a:ext cx="47867" cy="914400"/>
              <a:chOff x="3649545" y="1154436"/>
              <a:chExt cx="47867" cy="914400"/>
            </a:xfrm>
          </p:grpSpPr>
          <p:sp>
            <p:nvSpPr>
              <p:cNvPr id="192" name="Rectangle 191"/>
              <p:cNvSpPr/>
              <p:nvPr/>
            </p:nvSpPr>
            <p:spPr>
              <a:xfrm>
                <a:off x="3651692" y="1428755"/>
                <a:ext cx="45720" cy="640080"/>
              </a:xfrm>
              <a:prstGeom prst="rect">
                <a:avLst/>
              </a:prstGeom>
              <a:solidFill>
                <a:srgbClr val="FFFFFF">
                  <a:lumMod val="9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Rectangle 192"/>
              <p:cNvSpPr/>
              <p:nvPr/>
            </p:nvSpPr>
            <p:spPr>
              <a:xfrm>
                <a:off x="3649545" y="1160354"/>
                <a:ext cx="45720" cy="274320"/>
              </a:xfrm>
              <a:prstGeom prst="rect">
                <a:avLst/>
              </a:prstGeom>
              <a:solidFill>
                <a:srgbClr val="676767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194" name="Straight Connector 193"/>
              <p:cNvCxnSpPr/>
              <p:nvPr/>
            </p:nvCxnSpPr>
            <p:spPr>
              <a:xfrm flipV="1">
                <a:off x="3672405" y="1154436"/>
                <a:ext cx="0" cy="914400"/>
              </a:xfrm>
              <a:prstGeom prst="line">
                <a:avLst/>
              </a:prstGeom>
              <a:noFill/>
              <a:ln w="12700" cap="flat" cmpd="sng" algn="ctr">
                <a:solidFill>
                  <a:srgbClr val="676767">
                    <a:lumMod val="75000"/>
                  </a:srgbClr>
                </a:solidFill>
                <a:prstDash val="solid"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</p:cxnSp>
        </p:grpSp>
        <p:grpSp>
          <p:nvGrpSpPr>
            <p:cNvPr id="148" name="Group 147"/>
            <p:cNvGrpSpPr/>
            <p:nvPr/>
          </p:nvGrpSpPr>
          <p:grpSpPr>
            <a:xfrm>
              <a:off x="4754880" y="1154435"/>
              <a:ext cx="47867" cy="914400"/>
              <a:chOff x="3649545" y="1154436"/>
              <a:chExt cx="47867" cy="914400"/>
            </a:xfrm>
          </p:grpSpPr>
          <p:sp>
            <p:nvSpPr>
              <p:cNvPr id="189" name="Rectangle 188"/>
              <p:cNvSpPr/>
              <p:nvPr/>
            </p:nvSpPr>
            <p:spPr>
              <a:xfrm>
                <a:off x="3651692" y="1428755"/>
                <a:ext cx="45720" cy="640080"/>
              </a:xfrm>
              <a:prstGeom prst="rect">
                <a:avLst/>
              </a:prstGeom>
              <a:solidFill>
                <a:srgbClr val="FFFFFF">
                  <a:lumMod val="9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Rectangle 189"/>
              <p:cNvSpPr/>
              <p:nvPr/>
            </p:nvSpPr>
            <p:spPr>
              <a:xfrm>
                <a:off x="3649545" y="1160354"/>
                <a:ext cx="45720" cy="274320"/>
              </a:xfrm>
              <a:prstGeom prst="rect">
                <a:avLst/>
              </a:prstGeom>
              <a:solidFill>
                <a:srgbClr val="676767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191" name="Straight Connector 190"/>
              <p:cNvCxnSpPr/>
              <p:nvPr/>
            </p:nvCxnSpPr>
            <p:spPr>
              <a:xfrm flipV="1">
                <a:off x="3672405" y="1154436"/>
                <a:ext cx="0" cy="914400"/>
              </a:xfrm>
              <a:prstGeom prst="line">
                <a:avLst/>
              </a:prstGeom>
              <a:noFill/>
              <a:ln w="12700" cap="flat" cmpd="sng" algn="ctr">
                <a:solidFill>
                  <a:srgbClr val="676767">
                    <a:lumMod val="75000"/>
                  </a:srgbClr>
                </a:solidFill>
                <a:prstDash val="solid"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</p:cxnSp>
        </p:grpSp>
        <p:grpSp>
          <p:nvGrpSpPr>
            <p:cNvPr id="149" name="Group 148"/>
            <p:cNvGrpSpPr/>
            <p:nvPr/>
          </p:nvGrpSpPr>
          <p:grpSpPr>
            <a:xfrm>
              <a:off x="3649545" y="1154436"/>
              <a:ext cx="47867" cy="914400"/>
              <a:chOff x="3649545" y="1154436"/>
              <a:chExt cx="47867" cy="914400"/>
            </a:xfrm>
          </p:grpSpPr>
          <p:sp>
            <p:nvSpPr>
              <p:cNvPr id="186" name="Rectangle 185"/>
              <p:cNvSpPr/>
              <p:nvPr/>
            </p:nvSpPr>
            <p:spPr>
              <a:xfrm>
                <a:off x="3651692" y="1428755"/>
                <a:ext cx="45720" cy="640080"/>
              </a:xfrm>
              <a:prstGeom prst="rect">
                <a:avLst/>
              </a:prstGeom>
              <a:solidFill>
                <a:srgbClr val="FFFFFF">
                  <a:lumMod val="9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Rectangle 186"/>
              <p:cNvSpPr/>
              <p:nvPr/>
            </p:nvSpPr>
            <p:spPr>
              <a:xfrm>
                <a:off x="3649545" y="1160354"/>
                <a:ext cx="45720" cy="274320"/>
              </a:xfrm>
              <a:prstGeom prst="rect">
                <a:avLst/>
              </a:prstGeom>
              <a:solidFill>
                <a:srgbClr val="676767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188" name="Straight Connector 187"/>
              <p:cNvCxnSpPr/>
              <p:nvPr/>
            </p:nvCxnSpPr>
            <p:spPr>
              <a:xfrm flipV="1">
                <a:off x="3672405" y="1154436"/>
                <a:ext cx="0" cy="914400"/>
              </a:xfrm>
              <a:prstGeom prst="line">
                <a:avLst/>
              </a:prstGeom>
              <a:noFill/>
              <a:ln w="12700" cap="flat" cmpd="sng" algn="ctr">
                <a:solidFill>
                  <a:srgbClr val="676767">
                    <a:lumMod val="75000"/>
                  </a:srgbClr>
                </a:solidFill>
                <a:prstDash val="solid"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</p:cxnSp>
        </p:grpSp>
        <p:sp>
          <p:nvSpPr>
            <p:cNvPr id="150" name="Oval 149"/>
            <p:cNvSpPr/>
            <p:nvPr/>
          </p:nvSpPr>
          <p:spPr>
            <a:xfrm>
              <a:off x="4029262" y="1531631"/>
              <a:ext cx="91440" cy="91440"/>
            </a:xfrm>
            <a:prstGeom prst="ellipse">
              <a:avLst/>
            </a:prstGeom>
            <a:solidFill>
              <a:srgbClr val="676767"/>
            </a:solidFill>
            <a:ln w="12700" cap="flat" cmpd="sng" algn="ctr">
              <a:solidFill>
                <a:srgbClr val="676767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4064111" y="1542894"/>
              <a:ext cx="27432" cy="73152"/>
            </a:xfrm>
            <a:prstGeom prst="rect">
              <a:avLst/>
            </a:prstGeom>
            <a:solidFill>
              <a:srgbClr val="676767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52" name="Group 151"/>
            <p:cNvGrpSpPr>
              <a:grpSpLocks/>
            </p:cNvGrpSpPr>
            <p:nvPr/>
          </p:nvGrpSpPr>
          <p:grpSpPr>
            <a:xfrm>
              <a:off x="4549141" y="1194498"/>
              <a:ext cx="182880" cy="182880"/>
              <a:chOff x="3931920" y="546329"/>
              <a:chExt cx="871944" cy="505230"/>
            </a:xfrm>
          </p:grpSpPr>
          <p:sp>
            <p:nvSpPr>
              <p:cNvPr id="170" name="Rectangle 169"/>
              <p:cNvSpPr/>
              <p:nvPr/>
            </p:nvSpPr>
            <p:spPr>
              <a:xfrm>
                <a:off x="3931920" y="546331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1" name="Rectangle 170"/>
              <p:cNvSpPr/>
              <p:nvPr/>
            </p:nvSpPr>
            <p:spPr>
              <a:xfrm>
                <a:off x="4160520" y="546331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2" name="Rectangle 171"/>
              <p:cNvSpPr/>
              <p:nvPr/>
            </p:nvSpPr>
            <p:spPr>
              <a:xfrm>
                <a:off x="4389120" y="54633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3" name="Rectangle 172"/>
              <p:cNvSpPr/>
              <p:nvPr/>
            </p:nvSpPr>
            <p:spPr>
              <a:xfrm>
                <a:off x="4617720" y="546329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4" name="Rectangle 173"/>
              <p:cNvSpPr/>
              <p:nvPr/>
            </p:nvSpPr>
            <p:spPr>
              <a:xfrm>
                <a:off x="3935186" y="68580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5" name="Rectangle 174"/>
              <p:cNvSpPr/>
              <p:nvPr/>
            </p:nvSpPr>
            <p:spPr>
              <a:xfrm>
                <a:off x="4163786" y="68580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6" name="Rectangle 175"/>
              <p:cNvSpPr/>
              <p:nvPr/>
            </p:nvSpPr>
            <p:spPr>
              <a:xfrm>
                <a:off x="4392386" y="68580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7" name="Rectangle 176"/>
              <p:cNvSpPr/>
              <p:nvPr/>
            </p:nvSpPr>
            <p:spPr>
              <a:xfrm>
                <a:off x="4620986" y="68580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8" name="Rectangle 177"/>
              <p:cNvSpPr/>
              <p:nvPr/>
            </p:nvSpPr>
            <p:spPr>
              <a:xfrm>
                <a:off x="3931920" y="825269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9" name="Rectangle 178"/>
              <p:cNvSpPr/>
              <p:nvPr/>
            </p:nvSpPr>
            <p:spPr>
              <a:xfrm>
                <a:off x="4160520" y="825269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Rectangle 179"/>
              <p:cNvSpPr/>
              <p:nvPr/>
            </p:nvSpPr>
            <p:spPr>
              <a:xfrm>
                <a:off x="4389120" y="825268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Rectangle 180"/>
              <p:cNvSpPr/>
              <p:nvPr/>
            </p:nvSpPr>
            <p:spPr>
              <a:xfrm>
                <a:off x="4617720" y="825267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Rectangle 181"/>
              <p:cNvSpPr/>
              <p:nvPr/>
            </p:nvSpPr>
            <p:spPr>
              <a:xfrm>
                <a:off x="3935186" y="96012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Rectangle 182"/>
              <p:cNvSpPr/>
              <p:nvPr/>
            </p:nvSpPr>
            <p:spPr>
              <a:xfrm>
                <a:off x="4163786" y="96012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Rectangle 183"/>
              <p:cNvSpPr/>
              <p:nvPr/>
            </p:nvSpPr>
            <p:spPr>
              <a:xfrm>
                <a:off x="4392386" y="96012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Rectangle 184"/>
              <p:cNvSpPr/>
              <p:nvPr/>
            </p:nvSpPr>
            <p:spPr>
              <a:xfrm>
                <a:off x="4620986" y="96012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3" name="Group 152"/>
            <p:cNvGrpSpPr>
              <a:grpSpLocks/>
            </p:cNvGrpSpPr>
            <p:nvPr/>
          </p:nvGrpSpPr>
          <p:grpSpPr>
            <a:xfrm>
              <a:off x="4820550" y="1189195"/>
              <a:ext cx="182880" cy="182880"/>
              <a:chOff x="3931920" y="546329"/>
              <a:chExt cx="871944" cy="505230"/>
            </a:xfrm>
          </p:grpSpPr>
          <p:sp>
            <p:nvSpPr>
              <p:cNvPr id="154" name="Rectangle 153"/>
              <p:cNvSpPr/>
              <p:nvPr/>
            </p:nvSpPr>
            <p:spPr>
              <a:xfrm>
                <a:off x="3931920" y="546331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5" name="Rectangle 154"/>
              <p:cNvSpPr/>
              <p:nvPr/>
            </p:nvSpPr>
            <p:spPr>
              <a:xfrm>
                <a:off x="4160520" y="546331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6" name="Rectangle 155"/>
              <p:cNvSpPr/>
              <p:nvPr/>
            </p:nvSpPr>
            <p:spPr>
              <a:xfrm>
                <a:off x="4389120" y="54633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7" name="Rectangle 156"/>
              <p:cNvSpPr/>
              <p:nvPr/>
            </p:nvSpPr>
            <p:spPr>
              <a:xfrm>
                <a:off x="4617720" y="546329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8" name="Rectangle 157"/>
              <p:cNvSpPr/>
              <p:nvPr/>
            </p:nvSpPr>
            <p:spPr>
              <a:xfrm>
                <a:off x="3935186" y="68580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9" name="Rectangle 158"/>
              <p:cNvSpPr/>
              <p:nvPr/>
            </p:nvSpPr>
            <p:spPr>
              <a:xfrm>
                <a:off x="4163786" y="68580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0" name="Rectangle 159"/>
              <p:cNvSpPr/>
              <p:nvPr/>
            </p:nvSpPr>
            <p:spPr>
              <a:xfrm>
                <a:off x="4392386" y="68580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1" name="Rectangle 160"/>
              <p:cNvSpPr/>
              <p:nvPr/>
            </p:nvSpPr>
            <p:spPr>
              <a:xfrm>
                <a:off x="4620986" y="68580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2" name="Rectangle 161"/>
              <p:cNvSpPr/>
              <p:nvPr/>
            </p:nvSpPr>
            <p:spPr>
              <a:xfrm>
                <a:off x="3931920" y="825269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3" name="Rectangle 162"/>
              <p:cNvSpPr/>
              <p:nvPr/>
            </p:nvSpPr>
            <p:spPr>
              <a:xfrm>
                <a:off x="4160520" y="825269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" name="Rectangle 163"/>
              <p:cNvSpPr/>
              <p:nvPr/>
            </p:nvSpPr>
            <p:spPr>
              <a:xfrm>
                <a:off x="4389120" y="825268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5" name="Rectangle 164"/>
              <p:cNvSpPr/>
              <p:nvPr/>
            </p:nvSpPr>
            <p:spPr>
              <a:xfrm>
                <a:off x="4617720" y="825267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6" name="Rectangle 165"/>
              <p:cNvSpPr/>
              <p:nvPr/>
            </p:nvSpPr>
            <p:spPr>
              <a:xfrm>
                <a:off x="3935186" y="96012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7" name="Rectangle 166"/>
              <p:cNvSpPr/>
              <p:nvPr/>
            </p:nvSpPr>
            <p:spPr>
              <a:xfrm>
                <a:off x="4163786" y="96012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8" name="Rectangle 167"/>
              <p:cNvSpPr/>
              <p:nvPr/>
            </p:nvSpPr>
            <p:spPr>
              <a:xfrm>
                <a:off x="4392386" y="96012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9" name="Rectangle 168"/>
              <p:cNvSpPr/>
              <p:nvPr/>
            </p:nvSpPr>
            <p:spPr>
              <a:xfrm>
                <a:off x="4620986" y="960120"/>
                <a:ext cx="182878" cy="9143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412" name="Rectangle 411"/>
          <p:cNvSpPr/>
          <p:nvPr/>
        </p:nvSpPr>
        <p:spPr>
          <a:xfrm>
            <a:off x="5348003" y="1292279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sp>
        <p:nvSpPr>
          <p:cNvPr id="413" name="Up Arrow 412"/>
          <p:cNvSpPr/>
          <p:nvPr/>
        </p:nvSpPr>
        <p:spPr>
          <a:xfrm>
            <a:off x="5495174" y="1402255"/>
            <a:ext cx="163194" cy="2178121"/>
          </a:xfrm>
          <a:prstGeom prst="up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1" name="Rectangle 410"/>
          <p:cNvSpPr/>
          <p:nvPr/>
        </p:nvSpPr>
        <p:spPr>
          <a:xfrm>
            <a:off x="5203890" y="3465830"/>
            <a:ext cx="640080" cy="274320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bg2"/>
                </a:solidFill>
              </a:rPr>
              <a:t>FANUC ZDT</a:t>
            </a:r>
          </a:p>
        </p:txBody>
      </p:sp>
      <p:sp>
        <p:nvSpPr>
          <p:cNvPr id="435" name="Up-Down Arrow 434"/>
          <p:cNvSpPr/>
          <p:nvPr/>
        </p:nvSpPr>
        <p:spPr>
          <a:xfrm flipV="1">
            <a:off x="1398251" y="1411189"/>
            <a:ext cx="163194" cy="1188720"/>
          </a:xfrm>
          <a:prstGeom prst="upDown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6" name="Rectangle 435"/>
          <p:cNvSpPr/>
          <p:nvPr/>
        </p:nvSpPr>
        <p:spPr>
          <a:xfrm>
            <a:off x="1259477" y="1292279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sp>
        <p:nvSpPr>
          <p:cNvPr id="434" name="Rectangle 433"/>
          <p:cNvSpPr/>
          <p:nvPr/>
        </p:nvSpPr>
        <p:spPr>
          <a:xfrm>
            <a:off x="1153980" y="2550381"/>
            <a:ext cx="640080" cy="274320"/>
          </a:xfrm>
          <a:prstGeom prst="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7030A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bg2"/>
                </a:solidFill>
              </a:rPr>
              <a:t>Wireless Location</a:t>
            </a:r>
          </a:p>
        </p:txBody>
      </p:sp>
      <p:grpSp>
        <p:nvGrpSpPr>
          <p:cNvPr id="442" name="Group 441"/>
          <p:cNvGrpSpPr/>
          <p:nvPr/>
        </p:nvGrpSpPr>
        <p:grpSpPr>
          <a:xfrm>
            <a:off x="5112450" y="105859"/>
            <a:ext cx="822960" cy="457200"/>
            <a:chOff x="5112450" y="119253"/>
            <a:chExt cx="822960" cy="457200"/>
          </a:xfrm>
        </p:grpSpPr>
        <p:sp>
          <p:nvSpPr>
            <p:cNvPr id="432" name="Freeform 27"/>
            <p:cNvSpPr>
              <a:spLocks/>
            </p:cNvSpPr>
            <p:nvPr/>
          </p:nvSpPr>
          <p:spPr bwMode="auto">
            <a:xfrm>
              <a:off x="5112450" y="119253"/>
              <a:ext cx="822960" cy="457200"/>
            </a:xfrm>
            <a:custGeom>
              <a:avLst/>
              <a:gdLst>
                <a:gd name="T0" fmla="*/ 347 w 434"/>
                <a:gd name="T1" fmla="*/ 102 h 279"/>
                <a:gd name="T2" fmla="*/ 344 w 434"/>
                <a:gd name="T3" fmla="*/ 102 h 279"/>
                <a:gd name="T4" fmla="*/ 344 w 434"/>
                <a:gd name="T5" fmla="*/ 101 h 279"/>
                <a:gd name="T6" fmla="*/ 243 w 434"/>
                <a:gd name="T7" fmla="*/ 0 h 279"/>
                <a:gd name="T8" fmla="*/ 153 w 434"/>
                <a:gd name="T9" fmla="*/ 57 h 279"/>
                <a:gd name="T10" fmla="*/ 121 w 434"/>
                <a:gd name="T11" fmla="*/ 45 h 279"/>
                <a:gd name="T12" fmla="*/ 72 w 434"/>
                <a:gd name="T13" fmla="*/ 94 h 279"/>
                <a:gd name="T14" fmla="*/ 73 w 434"/>
                <a:gd name="T15" fmla="*/ 103 h 279"/>
                <a:gd name="T16" fmla="*/ 0 w 434"/>
                <a:gd name="T17" fmla="*/ 190 h 279"/>
                <a:gd name="T18" fmla="*/ 88 w 434"/>
                <a:gd name="T19" fmla="*/ 279 h 279"/>
                <a:gd name="T20" fmla="*/ 347 w 434"/>
                <a:gd name="T21" fmla="*/ 279 h 279"/>
                <a:gd name="T22" fmla="*/ 434 w 434"/>
                <a:gd name="T23" fmla="*/ 190 h 279"/>
                <a:gd name="T24" fmla="*/ 347 w 434"/>
                <a:gd name="T25" fmla="*/ 102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4" h="279">
                  <a:moveTo>
                    <a:pt x="347" y="102"/>
                  </a:moveTo>
                  <a:cubicBezTo>
                    <a:pt x="344" y="102"/>
                    <a:pt x="344" y="102"/>
                    <a:pt x="344" y="102"/>
                  </a:cubicBezTo>
                  <a:cubicBezTo>
                    <a:pt x="344" y="101"/>
                    <a:pt x="344" y="101"/>
                    <a:pt x="344" y="101"/>
                  </a:cubicBezTo>
                  <a:cubicBezTo>
                    <a:pt x="344" y="45"/>
                    <a:pt x="299" y="0"/>
                    <a:pt x="243" y="0"/>
                  </a:cubicBezTo>
                  <a:cubicBezTo>
                    <a:pt x="203" y="0"/>
                    <a:pt x="169" y="23"/>
                    <a:pt x="153" y="57"/>
                  </a:cubicBezTo>
                  <a:cubicBezTo>
                    <a:pt x="144" y="49"/>
                    <a:pt x="133" y="45"/>
                    <a:pt x="121" y="45"/>
                  </a:cubicBezTo>
                  <a:cubicBezTo>
                    <a:pt x="94" y="45"/>
                    <a:pt x="72" y="67"/>
                    <a:pt x="72" y="94"/>
                  </a:cubicBezTo>
                  <a:cubicBezTo>
                    <a:pt x="72" y="97"/>
                    <a:pt x="72" y="100"/>
                    <a:pt x="73" y="103"/>
                  </a:cubicBezTo>
                  <a:cubicBezTo>
                    <a:pt x="31" y="110"/>
                    <a:pt x="0" y="146"/>
                    <a:pt x="0" y="190"/>
                  </a:cubicBezTo>
                  <a:cubicBezTo>
                    <a:pt x="0" y="239"/>
                    <a:pt x="39" y="279"/>
                    <a:pt x="88" y="279"/>
                  </a:cubicBezTo>
                  <a:cubicBezTo>
                    <a:pt x="347" y="279"/>
                    <a:pt x="347" y="279"/>
                    <a:pt x="347" y="279"/>
                  </a:cubicBezTo>
                  <a:cubicBezTo>
                    <a:pt x="395" y="279"/>
                    <a:pt x="434" y="239"/>
                    <a:pt x="434" y="190"/>
                  </a:cubicBezTo>
                  <a:cubicBezTo>
                    <a:pt x="434" y="141"/>
                    <a:pt x="395" y="102"/>
                    <a:pt x="347" y="102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21238" tIns="10632" rIns="21238" bIns="10632" numCol="1" anchor="ctr" anchorCtr="0" compatLnSpc="1">
              <a:prstTxWarp prst="textNoShape">
                <a:avLst/>
              </a:prstTxWarp>
            </a:bodyPr>
            <a:lstStyle/>
            <a:p>
              <a:pPr algn="ctr" defTabSz="212348"/>
              <a:endParaRPr lang="en-US" sz="1050" b="1" dirty="0">
                <a:solidFill>
                  <a:srgbClr val="C00000"/>
                </a:solidFill>
                <a:latin typeface="CiscoSans" pitchFamily="34" charset="0"/>
              </a:endParaRPr>
            </a:p>
            <a:p>
              <a:pPr algn="ctr" defTabSz="212348"/>
              <a:endParaRPr lang="en-US" sz="1050" b="1" dirty="0">
                <a:solidFill>
                  <a:srgbClr val="C00000"/>
                </a:solidFill>
                <a:latin typeface="CiscoSans" pitchFamily="34" charset="0"/>
              </a:endParaRPr>
            </a:p>
            <a:p>
              <a:pPr algn="ctr" defTabSz="212348"/>
              <a:r>
                <a:rPr lang="en-US" sz="1050" b="1" dirty="0">
                  <a:solidFill>
                    <a:srgbClr val="C00000"/>
                  </a:solidFill>
                  <a:latin typeface="CiscoSans" pitchFamily="34" charset="0"/>
                </a:rPr>
                <a:t>ZDT</a:t>
              </a:r>
            </a:p>
          </p:txBody>
        </p:sp>
        <p:pic>
          <p:nvPicPr>
            <p:cNvPr id="1026" name="Picture 2" descr="Image result for FANUC 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3890" y="307978"/>
              <a:ext cx="674155" cy="114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6" name="Rectangle 445"/>
          <p:cNvSpPr/>
          <p:nvPr/>
        </p:nvSpPr>
        <p:spPr>
          <a:xfrm>
            <a:off x="5314567" y="754929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sp>
        <p:nvSpPr>
          <p:cNvPr id="447" name="Up-Down Arrow 446"/>
          <p:cNvSpPr/>
          <p:nvPr/>
        </p:nvSpPr>
        <p:spPr>
          <a:xfrm flipV="1">
            <a:off x="5459370" y="526510"/>
            <a:ext cx="163194" cy="274320"/>
          </a:xfrm>
          <a:prstGeom prst="upDown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1" name="TextBox 450"/>
          <p:cNvSpPr txBox="1"/>
          <p:nvPr/>
        </p:nvSpPr>
        <p:spPr>
          <a:xfrm>
            <a:off x="2705250" y="3904742"/>
            <a:ext cx="640080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1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CiscoSansTT" panose="020B0503020201020303" pitchFamily="34" charset="0"/>
                <a:cs typeface="CiscoSansTT" panose="020B0503020201020303" pitchFamily="34" charset="0"/>
              </a:rPr>
              <a:t>PLCs</a:t>
            </a:r>
          </a:p>
        </p:txBody>
      </p:sp>
      <p:sp>
        <p:nvSpPr>
          <p:cNvPr id="452" name="Rectangle 451"/>
          <p:cNvSpPr/>
          <p:nvPr/>
        </p:nvSpPr>
        <p:spPr>
          <a:xfrm>
            <a:off x="3243563" y="2534298"/>
            <a:ext cx="640080" cy="274320"/>
          </a:xfrm>
          <a:prstGeom prst="rect">
            <a:avLst/>
          </a:prstGeom>
          <a:gradFill flip="none" rotWithShape="1">
            <a:gsLst>
              <a:gs pos="0">
                <a:srgbClr val="F5720D">
                  <a:shade val="30000"/>
                  <a:satMod val="115000"/>
                </a:srgbClr>
              </a:gs>
              <a:gs pos="50000">
                <a:srgbClr val="F5720D">
                  <a:shade val="67500"/>
                  <a:satMod val="115000"/>
                </a:srgbClr>
              </a:gs>
              <a:gs pos="100000">
                <a:srgbClr val="F5720D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F5720D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bg2"/>
                </a:solidFill>
              </a:rPr>
              <a:t>MES / Historian</a:t>
            </a:r>
          </a:p>
        </p:txBody>
      </p:sp>
      <p:sp>
        <p:nvSpPr>
          <p:cNvPr id="453" name="Up-Down Arrow 452"/>
          <p:cNvSpPr/>
          <p:nvPr/>
        </p:nvSpPr>
        <p:spPr>
          <a:xfrm flipV="1">
            <a:off x="3340359" y="1427632"/>
            <a:ext cx="163194" cy="1097280"/>
          </a:xfrm>
          <a:prstGeom prst="upDown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4" name="Rectangle 453"/>
          <p:cNvSpPr/>
          <p:nvPr/>
        </p:nvSpPr>
        <p:spPr>
          <a:xfrm>
            <a:off x="3172020" y="1292279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sp>
        <p:nvSpPr>
          <p:cNvPr id="223" name="TextBox 222"/>
          <p:cNvSpPr txBox="1"/>
          <p:nvPr/>
        </p:nvSpPr>
        <p:spPr>
          <a:xfrm>
            <a:off x="206731" y="4449964"/>
            <a:ext cx="100584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Energy Reduction</a:t>
            </a:r>
          </a:p>
        </p:txBody>
      </p:sp>
      <p:sp>
        <p:nvSpPr>
          <p:cNvPr id="224" name="TextBox 223"/>
          <p:cNvSpPr txBox="1"/>
          <p:nvPr/>
        </p:nvSpPr>
        <p:spPr>
          <a:xfrm>
            <a:off x="3648130" y="4449964"/>
            <a:ext cx="109728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0" rIns="0" rtlCol="0">
            <a:spAutoFit/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Equipment Health</a:t>
            </a:r>
          </a:p>
        </p:txBody>
      </p:sp>
      <p:sp>
        <p:nvSpPr>
          <p:cNvPr id="226" name="TextBox 225"/>
          <p:cNvSpPr txBox="1"/>
          <p:nvPr/>
        </p:nvSpPr>
        <p:spPr>
          <a:xfrm>
            <a:off x="1287838" y="4449964"/>
            <a:ext cx="100584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Asset Tracking</a:t>
            </a:r>
          </a:p>
        </p:txBody>
      </p:sp>
      <p:sp>
        <p:nvSpPr>
          <p:cNvPr id="227" name="TextBox 226"/>
          <p:cNvSpPr txBox="1"/>
          <p:nvPr/>
        </p:nvSpPr>
        <p:spPr>
          <a:xfrm>
            <a:off x="2395012" y="4449964"/>
            <a:ext cx="118872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0" rIns="0" rtlCol="0">
            <a:spAutoFit/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Manufacturing Visibility</a:t>
            </a:r>
          </a:p>
        </p:txBody>
      </p:sp>
      <p:sp>
        <p:nvSpPr>
          <p:cNvPr id="228" name="TextBox 227"/>
          <p:cNvSpPr txBox="1"/>
          <p:nvPr/>
        </p:nvSpPr>
        <p:spPr>
          <a:xfrm>
            <a:off x="5889851" y="4449964"/>
            <a:ext cx="100584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0" rIns="0" rtlCol="0">
            <a:spAutoFit/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Plant</a:t>
            </a:r>
          </a:p>
          <a:p>
            <a:pPr algn="ctr"/>
            <a:r>
              <a:rPr lang="en-US" sz="1200" dirty="0">
                <a:solidFill>
                  <a:schemeClr val="bg2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Efficiency</a:t>
            </a:r>
          </a:p>
        </p:txBody>
      </p:sp>
      <p:sp>
        <p:nvSpPr>
          <p:cNvPr id="230" name="Freeform 27"/>
          <p:cNvSpPr>
            <a:spLocks/>
          </p:cNvSpPr>
          <p:nvPr/>
        </p:nvSpPr>
        <p:spPr bwMode="auto">
          <a:xfrm>
            <a:off x="6171046" y="105859"/>
            <a:ext cx="822960" cy="457200"/>
          </a:xfrm>
          <a:custGeom>
            <a:avLst/>
            <a:gdLst>
              <a:gd name="T0" fmla="*/ 347 w 434"/>
              <a:gd name="T1" fmla="*/ 102 h 279"/>
              <a:gd name="T2" fmla="*/ 344 w 434"/>
              <a:gd name="T3" fmla="*/ 102 h 279"/>
              <a:gd name="T4" fmla="*/ 344 w 434"/>
              <a:gd name="T5" fmla="*/ 101 h 279"/>
              <a:gd name="T6" fmla="*/ 243 w 434"/>
              <a:gd name="T7" fmla="*/ 0 h 279"/>
              <a:gd name="T8" fmla="*/ 153 w 434"/>
              <a:gd name="T9" fmla="*/ 57 h 279"/>
              <a:gd name="T10" fmla="*/ 121 w 434"/>
              <a:gd name="T11" fmla="*/ 45 h 279"/>
              <a:gd name="T12" fmla="*/ 72 w 434"/>
              <a:gd name="T13" fmla="*/ 94 h 279"/>
              <a:gd name="T14" fmla="*/ 73 w 434"/>
              <a:gd name="T15" fmla="*/ 103 h 279"/>
              <a:gd name="T16" fmla="*/ 0 w 434"/>
              <a:gd name="T17" fmla="*/ 190 h 279"/>
              <a:gd name="T18" fmla="*/ 88 w 434"/>
              <a:gd name="T19" fmla="*/ 279 h 279"/>
              <a:gd name="T20" fmla="*/ 347 w 434"/>
              <a:gd name="T21" fmla="*/ 279 h 279"/>
              <a:gd name="T22" fmla="*/ 434 w 434"/>
              <a:gd name="T23" fmla="*/ 190 h 279"/>
              <a:gd name="T24" fmla="*/ 347 w 434"/>
              <a:gd name="T25" fmla="*/ 102 h 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34" h="279">
                <a:moveTo>
                  <a:pt x="347" y="102"/>
                </a:moveTo>
                <a:cubicBezTo>
                  <a:pt x="344" y="102"/>
                  <a:pt x="344" y="102"/>
                  <a:pt x="344" y="102"/>
                </a:cubicBezTo>
                <a:cubicBezTo>
                  <a:pt x="344" y="101"/>
                  <a:pt x="344" y="101"/>
                  <a:pt x="344" y="101"/>
                </a:cubicBezTo>
                <a:cubicBezTo>
                  <a:pt x="344" y="45"/>
                  <a:pt x="299" y="0"/>
                  <a:pt x="243" y="0"/>
                </a:cubicBezTo>
                <a:cubicBezTo>
                  <a:pt x="203" y="0"/>
                  <a:pt x="169" y="23"/>
                  <a:pt x="153" y="57"/>
                </a:cubicBezTo>
                <a:cubicBezTo>
                  <a:pt x="144" y="49"/>
                  <a:pt x="133" y="45"/>
                  <a:pt x="121" y="45"/>
                </a:cubicBezTo>
                <a:cubicBezTo>
                  <a:pt x="94" y="45"/>
                  <a:pt x="72" y="67"/>
                  <a:pt x="72" y="94"/>
                </a:cubicBezTo>
                <a:cubicBezTo>
                  <a:pt x="72" y="97"/>
                  <a:pt x="72" y="100"/>
                  <a:pt x="73" y="103"/>
                </a:cubicBezTo>
                <a:cubicBezTo>
                  <a:pt x="31" y="110"/>
                  <a:pt x="0" y="146"/>
                  <a:pt x="0" y="190"/>
                </a:cubicBezTo>
                <a:cubicBezTo>
                  <a:pt x="0" y="239"/>
                  <a:pt x="39" y="279"/>
                  <a:pt x="88" y="279"/>
                </a:cubicBezTo>
                <a:cubicBezTo>
                  <a:pt x="347" y="279"/>
                  <a:pt x="347" y="279"/>
                  <a:pt x="347" y="279"/>
                </a:cubicBezTo>
                <a:cubicBezTo>
                  <a:pt x="395" y="279"/>
                  <a:pt x="434" y="239"/>
                  <a:pt x="434" y="190"/>
                </a:cubicBezTo>
                <a:cubicBezTo>
                  <a:pt x="434" y="141"/>
                  <a:pt x="395" y="102"/>
                  <a:pt x="347" y="102"/>
                </a:cubicBezTo>
                <a:close/>
              </a:path>
            </a:pathLst>
          </a:cu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21238" tIns="10632" rIns="21238" bIns="10632" numCol="1" anchor="ctr" anchorCtr="0" compatLnSpc="1">
            <a:prstTxWarp prst="textNoShape">
              <a:avLst/>
            </a:prstTxWarp>
          </a:bodyPr>
          <a:lstStyle/>
          <a:p>
            <a:pPr algn="ctr" defTabSz="212348"/>
            <a:r>
              <a:rPr lang="en-US" sz="1200" dirty="0">
                <a:solidFill>
                  <a:schemeClr val="bg2">
                    <a:lumMod val="65000"/>
                  </a:schemeClr>
                </a:solidFill>
                <a:latin typeface="CiscoSans" pitchFamily="34" charset="0"/>
              </a:rPr>
              <a:t>OEM</a:t>
            </a:r>
          </a:p>
          <a:p>
            <a:pPr algn="ctr" defTabSz="212348"/>
            <a:r>
              <a:rPr lang="en-US" sz="1200" dirty="0">
                <a:solidFill>
                  <a:schemeClr val="bg2">
                    <a:lumMod val="65000"/>
                  </a:schemeClr>
                </a:solidFill>
                <a:latin typeface="CiscoSans" pitchFamily="34" charset="0"/>
              </a:rPr>
              <a:t>Analytics</a:t>
            </a:r>
          </a:p>
        </p:txBody>
      </p:sp>
      <p:sp>
        <p:nvSpPr>
          <p:cNvPr id="231" name="Rectangle 230"/>
          <p:cNvSpPr/>
          <p:nvPr/>
        </p:nvSpPr>
        <p:spPr>
          <a:xfrm>
            <a:off x="6367402" y="754929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sp>
        <p:nvSpPr>
          <p:cNvPr id="232" name="Up-Down Arrow 231"/>
          <p:cNvSpPr/>
          <p:nvPr/>
        </p:nvSpPr>
        <p:spPr>
          <a:xfrm flipV="1">
            <a:off x="6525722" y="526510"/>
            <a:ext cx="163194" cy="274320"/>
          </a:xfrm>
          <a:prstGeom prst="upDown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3" name="TextBox 232"/>
          <p:cNvSpPr txBox="1"/>
          <p:nvPr/>
        </p:nvSpPr>
        <p:spPr>
          <a:xfrm>
            <a:off x="4768954" y="4449964"/>
            <a:ext cx="109728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Predictive Maintenance</a:t>
            </a:r>
          </a:p>
        </p:txBody>
      </p:sp>
      <p:grpSp>
        <p:nvGrpSpPr>
          <p:cNvPr id="234" name="Group 233"/>
          <p:cNvGrpSpPr/>
          <p:nvPr/>
        </p:nvGrpSpPr>
        <p:grpSpPr>
          <a:xfrm>
            <a:off x="2586619" y="105859"/>
            <a:ext cx="822960" cy="461490"/>
            <a:chOff x="2586619" y="105859"/>
            <a:chExt cx="822960" cy="461490"/>
          </a:xfrm>
        </p:grpSpPr>
        <p:sp>
          <p:nvSpPr>
            <p:cNvPr id="235" name="Freeform 27"/>
            <p:cNvSpPr>
              <a:spLocks/>
            </p:cNvSpPr>
            <p:nvPr/>
          </p:nvSpPr>
          <p:spPr bwMode="auto">
            <a:xfrm>
              <a:off x="2586619" y="110149"/>
              <a:ext cx="822960" cy="457200"/>
            </a:xfrm>
            <a:custGeom>
              <a:avLst/>
              <a:gdLst>
                <a:gd name="T0" fmla="*/ 347 w 434"/>
                <a:gd name="T1" fmla="*/ 102 h 279"/>
                <a:gd name="T2" fmla="*/ 344 w 434"/>
                <a:gd name="T3" fmla="*/ 102 h 279"/>
                <a:gd name="T4" fmla="*/ 344 w 434"/>
                <a:gd name="T5" fmla="*/ 101 h 279"/>
                <a:gd name="T6" fmla="*/ 243 w 434"/>
                <a:gd name="T7" fmla="*/ 0 h 279"/>
                <a:gd name="T8" fmla="*/ 153 w 434"/>
                <a:gd name="T9" fmla="*/ 57 h 279"/>
                <a:gd name="T10" fmla="*/ 121 w 434"/>
                <a:gd name="T11" fmla="*/ 45 h 279"/>
                <a:gd name="T12" fmla="*/ 72 w 434"/>
                <a:gd name="T13" fmla="*/ 94 h 279"/>
                <a:gd name="T14" fmla="*/ 73 w 434"/>
                <a:gd name="T15" fmla="*/ 103 h 279"/>
                <a:gd name="T16" fmla="*/ 0 w 434"/>
                <a:gd name="T17" fmla="*/ 190 h 279"/>
                <a:gd name="T18" fmla="*/ 88 w 434"/>
                <a:gd name="T19" fmla="*/ 279 h 279"/>
                <a:gd name="T20" fmla="*/ 347 w 434"/>
                <a:gd name="T21" fmla="*/ 279 h 279"/>
                <a:gd name="T22" fmla="*/ 434 w 434"/>
                <a:gd name="T23" fmla="*/ 190 h 279"/>
                <a:gd name="T24" fmla="*/ 347 w 434"/>
                <a:gd name="T25" fmla="*/ 102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4" h="279">
                  <a:moveTo>
                    <a:pt x="347" y="102"/>
                  </a:moveTo>
                  <a:cubicBezTo>
                    <a:pt x="344" y="102"/>
                    <a:pt x="344" y="102"/>
                    <a:pt x="344" y="102"/>
                  </a:cubicBezTo>
                  <a:cubicBezTo>
                    <a:pt x="344" y="101"/>
                    <a:pt x="344" y="101"/>
                    <a:pt x="344" y="101"/>
                  </a:cubicBezTo>
                  <a:cubicBezTo>
                    <a:pt x="344" y="45"/>
                    <a:pt x="299" y="0"/>
                    <a:pt x="243" y="0"/>
                  </a:cubicBezTo>
                  <a:cubicBezTo>
                    <a:pt x="203" y="0"/>
                    <a:pt x="169" y="23"/>
                    <a:pt x="153" y="57"/>
                  </a:cubicBezTo>
                  <a:cubicBezTo>
                    <a:pt x="144" y="49"/>
                    <a:pt x="133" y="45"/>
                    <a:pt x="121" y="45"/>
                  </a:cubicBezTo>
                  <a:cubicBezTo>
                    <a:pt x="94" y="45"/>
                    <a:pt x="72" y="67"/>
                    <a:pt x="72" y="94"/>
                  </a:cubicBezTo>
                  <a:cubicBezTo>
                    <a:pt x="72" y="97"/>
                    <a:pt x="72" y="100"/>
                    <a:pt x="73" y="103"/>
                  </a:cubicBezTo>
                  <a:cubicBezTo>
                    <a:pt x="31" y="110"/>
                    <a:pt x="0" y="146"/>
                    <a:pt x="0" y="190"/>
                  </a:cubicBezTo>
                  <a:cubicBezTo>
                    <a:pt x="0" y="239"/>
                    <a:pt x="39" y="279"/>
                    <a:pt x="88" y="279"/>
                  </a:cubicBezTo>
                  <a:cubicBezTo>
                    <a:pt x="347" y="279"/>
                    <a:pt x="347" y="279"/>
                    <a:pt x="347" y="279"/>
                  </a:cubicBezTo>
                  <a:cubicBezTo>
                    <a:pt x="395" y="279"/>
                    <a:pt x="434" y="239"/>
                    <a:pt x="434" y="190"/>
                  </a:cubicBezTo>
                  <a:cubicBezTo>
                    <a:pt x="434" y="141"/>
                    <a:pt x="395" y="102"/>
                    <a:pt x="347" y="102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21238" tIns="10632" rIns="21238" bIns="10632" numCol="1" anchor="ctr" anchorCtr="0" compatLnSpc="1">
              <a:prstTxWarp prst="textNoShape">
                <a:avLst/>
              </a:prstTxWarp>
            </a:bodyPr>
            <a:lstStyle/>
            <a:p>
              <a:pPr algn="ctr" defTabSz="212348"/>
              <a:endParaRPr lang="en-US" sz="1200" dirty="0">
                <a:solidFill>
                  <a:srgbClr val="000000"/>
                </a:solidFill>
                <a:latin typeface="CiscoSans" pitchFamily="34" charset="0"/>
              </a:endParaRPr>
            </a:p>
          </p:txBody>
        </p:sp>
        <p:pic>
          <p:nvPicPr>
            <p:cNvPr id="236" name="Picture 235" descr="Image result for ibm watso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9499" y="105859"/>
              <a:ext cx="457200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7" name="Group 236"/>
          <p:cNvGrpSpPr/>
          <p:nvPr/>
        </p:nvGrpSpPr>
        <p:grpSpPr>
          <a:xfrm>
            <a:off x="3955320" y="105859"/>
            <a:ext cx="822960" cy="457200"/>
            <a:chOff x="4972044" y="132992"/>
            <a:chExt cx="822960" cy="457200"/>
          </a:xfrm>
        </p:grpSpPr>
        <p:sp>
          <p:nvSpPr>
            <p:cNvPr id="238" name="Freeform 27"/>
            <p:cNvSpPr>
              <a:spLocks/>
            </p:cNvSpPr>
            <p:nvPr/>
          </p:nvSpPr>
          <p:spPr bwMode="auto">
            <a:xfrm>
              <a:off x="4972044" y="132992"/>
              <a:ext cx="822960" cy="457200"/>
            </a:xfrm>
            <a:custGeom>
              <a:avLst/>
              <a:gdLst>
                <a:gd name="T0" fmla="*/ 347 w 434"/>
                <a:gd name="T1" fmla="*/ 102 h 279"/>
                <a:gd name="T2" fmla="*/ 344 w 434"/>
                <a:gd name="T3" fmla="*/ 102 h 279"/>
                <a:gd name="T4" fmla="*/ 344 w 434"/>
                <a:gd name="T5" fmla="*/ 101 h 279"/>
                <a:gd name="T6" fmla="*/ 243 w 434"/>
                <a:gd name="T7" fmla="*/ 0 h 279"/>
                <a:gd name="T8" fmla="*/ 153 w 434"/>
                <a:gd name="T9" fmla="*/ 57 h 279"/>
                <a:gd name="T10" fmla="*/ 121 w 434"/>
                <a:gd name="T11" fmla="*/ 45 h 279"/>
                <a:gd name="T12" fmla="*/ 72 w 434"/>
                <a:gd name="T13" fmla="*/ 94 h 279"/>
                <a:gd name="T14" fmla="*/ 73 w 434"/>
                <a:gd name="T15" fmla="*/ 103 h 279"/>
                <a:gd name="T16" fmla="*/ 0 w 434"/>
                <a:gd name="T17" fmla="*/ 190 h 279"/>
                <a:gd name="T18" fmla="*/ 88 w 434"/>
                <a:gd name="T19" fmla="*/ 279 h 279"/>
                <a:gd name="T20" fmla="*/ 347 w 434"/>
                <a:gd name="T21" fmla="*/ 279 h 279"/>
                <a:gd name="T22" fmla="*/ 434 w 434"/>
                <a:gd name="T23" fmla="*/ 190 h 279"/>
                <a:gd name="T24" fmla="*/ 347 w 434"/>
                <a:gd name="T25" fmla="*/ 102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4" h="279">
                  <a:moveTo>
                    <a:pt x="347" y="102"/>
                  </a:moveTo>
                  <a:cubicBezTo>
                    <a:pt x="344" y="102"/>
                    <a:pt x="344" y="102"/>
                    <a:pt x="344" y="102"/>
                  </a:cubicBezTo>
                  <a:cubicBezTo>
                    <a:pt x="344" y="101"/>
                    <a:pt x="344" y="101"/>
                    <a:pt x="344" y="101"/>
                  </a:cubicBezTo>
                  <a:cubicBezTo>
                    <a:pt x="344" y="45"/>
                    <a:pt x="299" y="0"/>
                    <a:pt x="243" y="0"/>
                  </a:cubicBezTo>
                  <a:cubicBezTo>
                    <a:pt x="203" y="0"/>
                    <a:pt x="169" y="23"/>
                    <a:pt x="153" y="57"/>
                  </a:cubicBezTo>
                  <a:cubicBezTo>
                    <a:pt x="144" y="49"/>
                    <a:pt x="133" y="45"/>
                    <a:pt x="121" y="45"/>
                  </a:cubicBezTo>
                  <a:cubicBezTo>
                    <a:pt x="94" y="45"/>
                    <a:pt x="72" y="67"/>
                    <a:pt x="72" y="94"/>
                  </a:cubicBezTo>
                  <a:cubicBezTo>
                    <a:pt x="72" y="97"/>
                    <a:pt x="72" y="100"/>
                    <a:pt x="73" y="103"/>
                  </a:cubicBezTo>
                  <a:cubicBezTo>
                    <a:pt x="31" y="110"/>
                    <a:pt x="0" y="146"/>
                    <a:pt x="0" y="190"/>
                  </a:cubicBezTo>
                  <a:cubicBezTo>
                    <a:pt x="0" y="239"/>
                    <a:pt x="39" y="279"/>
                    <a:pt x="88" y="279"/>
                  </a:cubicBezTo>
                  <a:cubicBezTo>
                    <a:pt x="347" y="279"/>
                    <a:pt x="347" y="279"/>
                    <a:pt x="347" y="279"/>
                  </a:cubicBezTo>
                  <a:cubicBezTo>
                    <a:pt x="395" y="279"/>
                    <a:pt x="434" y="239"/>
                    <a:pt x="434" y="190"/>
                  </a:cubicBezTo>
                  <a:cubicBezTo>
                    <a:pt x="434" y="141"/>
                    <a:pt x="395" y="102"/>
                    <a:pt x="347" y="102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21238" tIns="10632" rIns="21238" bIns="10632" numCol="1" anchor="ctr" anchorCtr="0" compatLnSpc="1">
              <a:prstTxWarp prst="textNoShape">
                <a:avLst/>
              </a:prstTxWarp>
            </a:bodyPr>
            <a:lstStyle/>
            <a:p>
              <a:pPr algn="ctr" defTabSz="212348"/>
              <a:endParaRPr lang="en-US" sz="1200" dirty="0">
                <a:solidFill>
                  <a:srgbClr val="000000"/>
                </a:solidFill>
                <a:latin typeface="CiscoSans" pitchFamily="34" charset="0"/>
              </a:endParaRPr>
            </a:p>
          </p:txBody>
        </p:sp>
        <p:pic>
          <p:nvPicPr>
            <p:cNvPr id="239" name="Picture 4" descr="Image result for sas logo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9042" y="306309"/>
              <a:ext cx="548963" cy="227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0" name="Rectangle 239"/>
          <p:cNvSpPr/>
          <p:nvPr/>
        </p:nvSpPr>
        <p:spPr>
          <a:xfrm>
            <a:off x="2773899" y="754929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sp>
        <p:nvSpPr>
          <p:cNvPr id="241" name="Rectangle 240"/>
          <p:cNvSpPr/>
          <p:nvPr/>
        </p:nvSpPr>
        <p:spPr>
          <a:xfrm>
            <a:off x="4143128" y="754929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sp>
        <p:nvSpPr>
          <p:cNvPr id="242" name="Up-Down Arrow 241"/>
          <p:cNvSpPr/>
          <p:nvPr/>
        </p:nvSpPr>
        <p:spPr>
          <a:xfrm flipV="1">
            <a:off x="4309652" y="526510"/>
            <a:ext cx="163194" cy="274320"/>
          </a:xfrm>
          <a:prstGeom prst="upDown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3" name="Up-Down Arrow 242"/>
          <p:cNvSpPr/>
          <p:nvPr/>
        </p:nvSpPr>
        <p:spPr>
          <a:xfrm flipV="1">
            <a:off x="2939830" y="526510"/>
            <a:ext cx="163194" cy="274320"/>
          </a:xfrm>
          <a:prstGeom prst="upDown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4" name="Rectangle 243"/>
          <p:cNvSpPr/>
          <p:nvPr/>
        </p:nvSpPr>
        <p:spPr>
          <a:xfrm>
            <a:off x="7624251" y="1292279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sp>
        <p:nvSpPr>
          <p:cNvPr id="245" name="Up-Down Arrow 244"/>
          <p:cNvSpPr/>
          <p:nvPr/>
        </p:nvSpPr>
        <p:spPr>
          <a:xfrm>
            <a:off x="7762738" y="1411189"/>
            <a:ext cx="163194" cy="822960"/>
          </a:xfrm>
          <a:prstGeom prst="upDown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6" name="Rectangle 245"/>
          <p:cNvSpPr/>
          <p:nvPr/>
        </p:nvSpPr>
        <p:spPr>
          <a:xfrm>
            <a:off x="7540513" y="2194560"/>
            <a:ext cx="640080" cy="274320"/>
          </a:xfrm>
          <a:prstGeom prst="rect">
            <a:avLst/>
          </a:prstGeom>
          <a:gradFill flip="none" rotWithShape="1">
            <a:gsLst>
              <a:gs pos="0">
                <a:srgbClr val="33CCCC">
                  <a:shade val="30000"/>
                  <a:satMod val="115000"/>
                </a:srgbClr>
              </a:gs>
              <a:gs pos="50000">
                <a:srgbClr val="33CCCC">
                  <a:shade val="67500"/>
                  <a:satMod val="115000"/>
                </a:srgbClr>
              </a:gs>
              <a:gs pos="100000">
                <a:srgbClr val="33CCCC">
                  <a:shade val="100000"/>
                  <a:satMod val="115000"/>
                </a:srgbClr>
              </a:gs>
            </a:gsLst>
            <a:lin ang="16200000" scaled="1"/>
            <a:tileRect/>
          </a:gra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bg2"/>
                </a:solidFill>
              </a:rPr>
              <a:t>Connected Logistics</a:t>
            </a:r>
          </a:p>
        </p:txBody>
      </p:sp>
      <p:sp>
        <p:nvSpPr>
          <p:cNvPr id="247" name="TextBox 246"/>
          <p:cNvSpPr txBox="1"/>
          <p:nvPr/>
        </p:nvSpPr>
        <p:spPr>
          <a:xfrm>
            <a:off x="7966151" y="4449964"/>
            <a:ext cx="100584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Supply Chain</a:t>
            </a:r>
          </a:p>
        </p:txBody>
      </p:sp>
      <p:sp>
        <p:nvSpPr>
          <p:cNvPr id="248" name="Rectangle 247"/>
          <p:cNvSpPr/>
          <p:nvPr/>
        </p:nvSpPr>
        <p:spPr>
          <a:xfrm>
            <a:off x="4756025" y="1845695"/>
            <a:ext cx="640080" cy="274320"/>
          </a:xfrm>
          <a:prstGeom prst="rect">
            <a:avLst/>
          </a:prstGeom>
          <a:gradFill flip="none" rotWithShape="1">
            <a:gsLst>
              <a:gs pos="0">
                <a:srgbClr val="F5720D">
                  <a:shade val="30000"/>
                  <a:satMod val="115000"/>
                </a:srgbClr>
              </a:gs>
              <a:gs pos="50000">
                <a:srgbClr val="F5720D">
                  <a:shade val="67500"/>
                  <a:satMod val="115000"/>
                </a:srgbClr>
              </a:gs>
              <a:gs pos="100000">
                <a:srgbClr val="F5720D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F5720D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bg2"/>
                </a:solidFill>
              </a:rPr>
              <a:t>MRP</a:t>
            </a:r>
          </a:p>
        </p:txBody>
      </p:sp>
      <p:sp>
        <p:nvSpPr>
          <p:cNvPr id="249" name="Rectangle 248"/>
          <p:cNvSpPr/>
          <p:nvPr/>
        </p:nvSpPr>
        <p:spPr>
          <a:xfrm>
            <a:off x="4875205" y="1292279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sp>
        <p:nvSpPr>
          <p:cNvPr id="250" name="Up-Down Arrow 249"/>
          <p:cNvSpPr/>
          <p:nvPr/>
        </p:nvSpPr>
        <p:spPr>
          <a:xfrm flipV="1">
            <a:off x="4991805" y="1424631"/>
            <a:ext cx="163194" cy="365760"/>
          </a:xfrm>
          <a:prstGeom prst="upDown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0" name="Up Arrow 219"/>
          <p:cNvSpPr/>
          <p:nvPr/>
        </p:nvSpPr>
        <p:spPr>
          <a:xfrm>
            <a:off x="1983807" y="1371600"/>
            <a:ext cx="163194" cy="1097280"/>
          </a:xfrm>
          <a:prstGeom prst="up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1" name="Group 220"/>
          <p:cNvGrpSpPr>
            <a:grpSpLocks noChangeAspect="1"/>
          </p:cNvGrpSpPr>
          <p:nvPr/>
        </p:nvGrpSpPr>
        <p:grpSpPr>
          <a:xfrm>
            <a:off x="1872038" y="2422819"/>
            <a:ext cx="444576" cy="517502"/>
            <a:chOff x="4069080" y="2468880"/>
            <a:chExt cx="1021207" cy="11887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5" name="Rounded Rectangle 224"/>
            <p:cNvSpPr>
              <a:spLocks noChangeAspect="1"/>
            </p:cNvSpPr>
            <p:nvPr/>
          </p:nvSpPr>
          <p:spPr>
            <a:xfrm>
              <a:off x="4069080" y="2468880"/>
              <a:ext cx="1021207" cy="1188720"/>
            </a:xfrm>
            <a:prstGeom prst="roundRect">
              <a:avLst>
                <a:gd name="adj" fmla="val 2529"/>
              </a:avLst>
            </a:prstGeom>
            <a:gradFill rotWithShape="1">
              <a:gsLst>
                <a:gs pos="0">
                  <a:srgbClr val="676767">
                    <a:shade val="51000"/>
                    <a:satMod val="130000"/>
                  </a:srgbClr>
                </a:gs>
                <a:gs pos="80000">
                  <a:srgbClr val="676767">
                    <a:shade val="93000"/>
                    <a:satMod val="130000"/>
                  </a:srgbClr>
                </a:gs>
                <a:gs pos="100000">
                  <a:srgbClr val="676767">
                    <a:shade val="94000"/>
                    <a:satMod val="135000"/>
                  </a:srgbClr>
                </a:gs>
              </a:gsLst>
              <a:lin ang="16200000" scaled="0"/>
            </a:gradFill>
            <a:ln w="19050" cap="flat" cmpd="sng" algn="ctr">
              <a:solidFill>
                <a:srgbClr val="676767">
                  <a:lumMod val="20000"/>
                  <a:lumOff val="80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45720" bIns="4572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IE</a:t>
              </a: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4K</a:t>
              </a: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w/ IOx</a:t>
              </a:r>
            </a:p>
          </p:txBody>
        </p:sp>
        <p:sp>
          <p:nvSpPr>
            <p:cNvPr id="229" name="Rounded Rectangle 228"/>
            <p:cNvSpPr>
              <a:spLocks/>
            </p:cNvSpPr>
            <p:nvPr/>
          </p:nvSpPr>
          <p:spPr>
            <a:xfrm>
              <a:off x="4114800" y="3036444"/>
              <a:ext cx="548640" cy="548640"/>
            </a:xfrm>
            <a:prstGeom prst="roundRect">
              <a:avLst>
                <a:gd name="adj" fmla="val 2668"/>
              </a:avLst>
            </a:prstGeom>
            <a:solidFill>
              <a:srgbClr val="FFFFFF">
                <a:lumMod val="6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Rectangle 250"/>
            <p:cNvSpPr>
              <a:spLocks noChangeAspect="1"/>
            </p:cNvSpPr>
            <p:nvPr/>
          </p:nvSpPr>
          <p:spPr>
            <a:xfrm>
              <a:off x="4179190" y="3308744"/>
              <a:ext cx="79802" cy="106403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shade val="30000"/>
                    <a:satMod val="115000"/>
                  </a:srgbClr>
                </a:gs>
                <a:gs pos="50000">
                  <a:srgbClr val="676767">
                    <a:shade val="67500"/>
                    <a:satMod val="115000"/>
                  </a:srgbClr>
                </a:gs>
                <a:gs pos="100000">
                  <a:srgbClr val="67676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Rectangle 251"/>
            <p:cNvSpPr>
              <a:spLocks noChangeAspect="1"/>
            </p:cNvSpPr>
            <p:nvPr/>
          </p:nvSpPr>
          <p:spPr>
            <a:xfrm>
              <a:off x="4179190" y="3428447"/>
              <a:ext cx="79802" cy="106403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shade val="30000"/>
                    <a:satMod val="115000"/>
                  </a:srgbClr>
                </a:gs>
                <a:gs pos="50000">
                  <a:srgbClr val="676767">
                    <a:shade val="67500"/>
                    <a:satMod val="115000"/>
                  </a:srgbClr>
                </a:gs>
                <a:gs pos="100000">
                  <a:srgbClr val="67676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Rectangle 252"/>
            <p:cNvSpPr>
              <a:spLocks noChangeAspect="1"/>
            </p:cNvSpPr>
            <p:nvPr/>
          </p:nvSpPr>
          <p:spPr>
            <a:xfrm>
              <a:off x="4179190" y="3073022"/>
              <a:ext cx="79802" cy="106403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shade val="30000"/>
                    <a:satMod val="115000"/>
                  </a:srgbClr>
                </a:gs>
                <a:gs pos="50000">
                  <a:srgbClr val="676767">
                    <a:shade val="67500"/>
                    <a:satMod val="115000"/>
                  </a:srgbClr>
                </a:gs>
                <a:gs pos="100000">
                  <a:srgbClr val="67676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Rectangle 253"/>
            <p:cNvSpPr>
              <a:spLocks noChangeAspect="1"/>
            </p:cNvSpPr>
            <p:nvPr/>
          </p:nvSpPr>
          <p:spPr>
            <a:xfrm>
              <a:off x="4179190" y="3192725"/>
              <a:ext cx="79802" cy="106403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shade val="30000"/>
                    <a:satMod val="115000"/>
                  </a:srgbClr>
                </a:gs>
                <a:gs pos="50000">
                  <a:srgbClr val="676767">
                    <a:shade val="67500"/>
                    <a:satMod val="115000"/>
                  </a:srgbClr>
                </a:gs>
                <a:gs pos="100000">
                  <a:srgbClr val="67676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Rectangle 254"/>
            <p:cNvSpPr>
              <a:spLocks noChangeAspect="1"/>
            </p:cNvSpPr>
            <p:nvPr/>
          </p:nvSpPr>
          <p:spPr>
            <a:xfrm>
              <a:off x="4141816" y="3073022"/>
              <a:ext cx="21281" cy="457200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Rectangle 255"/>
            <p:cNvSpPr>
              <a:spLocks noChangeAspect="1"/>
            </p:cNvSpPr>
            <p:nvPr/>
          </p:nvSpPr>
          <p:spPr>
            <a:xfrm>
              <a:off x="4590001" y="3052174"/>
              <a:ext cx="21668" cy="512064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Rectangle 256"/>
            <p:cNvSpPr>
              <a:spLocks noChangeAspect="1"/>
            </p:cNvSpPr>
            <p:nvPr/>
          </p:nvSpPr>
          <p:spPr>
            <a:xfrm>
              <a:off x="4357100" y="3052174"/>
              <a:ext cx="234669" cy="512064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lumMod val="5000"/>
                    <a:lumOff val="95000"/>
                  </a:srgbClr>
                </a:gs>
                <a:gs pos="74000">
                  <a:srgbClr val="676767">
                    <a:lumMod val="45000"/>
                    <a:lumOff val="55000"/>
                  </a:srgbClr>
                </a:gs>
                <a:gs pos="83000">
                  <a:srgbClr val="676767">
                    <a:lumMod val="45000"/>
                    <a:lumOff val="55000"/>
                  </a:srgbClr>
                </a:gs>
                <a:gs pos="100000">
                  <a:srgbClr val="676767">
                    <a:lumMod val="30000"/>
                    <a:lumOff val="7000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Freeform 257"/>
            <p:cNvSpPr>
              <a:spLocks noChangeAspect="1"/>
            </p:cNvSpPr>
            <p:nvPr/>
          </p:nvSpPr>
          <p:spPr>
            <a:xfrm rot="5400000">
              <a:off x="4358707" y="3315736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Freeform 258"/>
            <p:cNvSpPr>
              <a:spLocks noChangeAspect="1"/>
            </p:cNvSpPr>
            <p:nvPr/>
          </p:nvSpPr>
          <p:spPr>
            <a:xfrm rot="5400000">
              <a:off x="4358707" y="3443110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Freeform 259"/>
            <p:cNvSpPr>
              <a:spLocks noChangeAspect="1"/>
            </p:cNvSpPr>
            <p:nvPr/>
          </p:nvSpPr>
          <p:spPr>
            <a:xfrm rot="16200000">
              <a:off x="4474525" y="3315736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Freeform 260"/>
            <p:cNvSpPr>
              <a:spLocks noChangeAspect="1"/>
            </p:cNvSpPr>
            <p:nvPr/>
          </p:nvSpPr>
          <p:spPr>
            <a:xfrm rot="16200000">
              <a:off x="4474525" y="3443110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Freeform 261"/>
            <p:cNvSpPr>
              <a:spLocks noChangeAspect="1"/>
            </p:cNvSpPr>
            <p:nvPr/>
          </p:nvSpPr>
          <p:spPr>
            <a:xfrm rot="5400000">
              <a:off x="4358707" y="3066599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Freeform 262"/>
            <p:cNvSpPr>
              <a:spLocks noChangeAspect="1"/>
            </p:cNvSpPr>
            <p:nvPr/>
          </p:nvSpPr>
          <p:spPr>
            <a:xfrm rot="5400000">
              <a:off x="4358707" y="3193973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Freeform 263"/>
            <p:cNvSpPr>
              <a:spLocks noChangeAspect="1"/>
            </p:cNvSpPr>
            <p:nvPr/>
          </p:nvSpPr>
          <p:spPr>
            <a:xfrm rot="16200000">
              <a:off x="4474525" y="3066599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Freeform 264"/>
            <p:cNvSpPr>
              <a:spLocks noChangeAspect="1"/>
            </p:cNvSpPr>
            <p:nvPr/>
          </p:nvSpPr>
          <p:spPr>
            <a:xfrm rot="16200000">
              <a:off x="4474525" y="3193973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Freeform 265"/>
            <p:cNvSpPr>
              <a:spLocks/>
            </p:cNvSpPr>
            <p:nvPr/>
          </p:nvSpPr>
          <p:spPr>
            <a:xfrm>
              <a:off x="4114800" y="2503270"/>
              <a:ext cx="548641" cy="514250"/>
            </a:xfrm>
            <a:custGeom>
              <a:avLst/>
              <a:gdLst>
                <a:gd name="connsiteX0" fmla="*/ 6101 w 548641"/>
                <a:gd name="connsiteY0" fmla="*/ 0 h 514250"/>
                <a:gd name="connsiteX1" fmla="*/ 222572 w 548641"/>
                <a:gd name="connsiteY1" fmla="*/ 0 h 514250"/>
                <a:gd name="connsiteX2" fmla="*/ 228673 w 548641"/>
                <a:gd name="connsiteY2" fmla="*/ 6101 h 514250"/>
                <a:gd name="connsiteX3" fmla="*/ 228673 w 548641"/>
                <a:gd name="connsiteY3" fmla="*/ 149956 h 514250"/>
                <a:gd name="connsiteX4" fmla="*/ 538922 w 548641"/>
                <a:gd name="connsiteY4" fmla="*/ 149956 h 514250"/>
                <a:gd name="connsiteX5" fmla="*/ 548641 w 548641"/>
                <a:gd name="connsiteY5" fmla="*/ 159675 h 514250"/>
                <a:gd name="connsiteX6" fmla="*/ 548641 w 548641"/>
                <a:gd name="connsiteY6" fmla="*/ 504530 h 514250"/>
                <a:gd name="connsiteX7" fmla="*/ 538922 w 548641"/>
                <a:gd name="connsiteY7" fmla="*/ 514249 h 514250"/>
                <a:gd name="connsiteX8" fmla="*/ 222573 w 548641"/>
                <a:gd name="connsiteY8" fmla="*/ 514249 h 514250"/>
                <a:gd name="connsiteX9" fmla="*/ 222572 w 548641"/>
                <a:gd name="connsiteY9" fmla="*/ 514250 h 514250"/>
                <a:gd name="connsiteX10" fmla="*/ 6101 w 548641"/>
                <a:gd name="connsiteY10" fmla="*/ 514250 h 514250"/>
                <a:gd name="connsiteX11" fmla="*/ 0 w 548641"/>
                <a:gd name="connsiteY11" fmla="*/ 508149 h 514250"/>
                <a:gd name="connsiteX12" fmla="*/ 0 w 548641"/>
                <a:gd name="connsiteY12" fmla="*/ 6101 h 514250"/>
                <a:gd name="connsiteX13" fmla="*/ 6101 w 548641"/>
                <a:gd name="connsiteY13" fmla="*/ 0 h 514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8641" h="514250">
                  <a:moveTo>
                    <a:pt x="6101" y="0"/>
                  </a:moveTo>
                  <a:lnTo>
                    <a:pt x="222572" y="0"/>
                  </a:lnTo>
                  <a:cubicBezTo>
                    <a:pt x="225941" y="0"/>
                    <a:pt x="228673" y="2732"/>
                    <a:pt x="228673" y="6101"/>
                  </a:cubicBezTo>
                  <a:lnTo>
                    <a:pt x="228673" y="149956"/>
                  </a:lnTo>
                  <a:lnTo>
                    <a:pt x="538922" y="149956"/>
                  </a:lnTo>
                  <a:cubicBezTo>
                    <a:pt x="544290" y="149956"/>
                    <a:pt x="548641" y="154307"/>
                    <a:pt x="548641" y="159675"/>
                  </a:cubicBezTo>
                  <a:lnTo>
                    <a:pt x="548641" y="504530"/>
                  </a:lnTo>
                  <a:cubicBezTo>
                    <a:pt x="548641" y="509898"/>
                    <a:pt x="544290" y="514249"/>
                    <a:pt x="538922" y="514249"/>
                  </a:cubicBezTo>
                  <a:lnTo>
                    <a:pt x="222573" y="514249"/>
                  </a:lnTo>
                  <a:lnTo>
                    <a:pt x="222572" y="514250"/>
                  </a:lnTo>
                  <a:lnTo>
                    <a:pt x="6101" y="514250"/>
                  </a:lnTo>
                  <a:cubicBezTo>
                    <a:pt x="2732" y="514250"/>
                    <a:pt x="0" y="511518"/>
                    <a:pt x="0" y="508149"/>
                  </a:cubicBezTo>
                  <a:lnTo>
                    <a:pt x="0" y="6101"/>
                  </a:lnTo>
                  <a:cubicBezTo>
                    <a:pt x="0" y="2732"/>
                    <a:pt x="2732" y="0"/>
                    <a:pt x="6101" y="0"/>
                  </a:cubicBezTo>
                  <a:close/>
                </a:path>
              </a:pathLst>
            </a:custGeom>
            <a:solidFill>
              <a:srgbClr val="FFFFFF">
                <a:lumMod val="6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Rectangle 266"/>
            <p:cNvSpPr>
              <a:spLocks noChangeAspect="1"/>
            </p:cNvSpPr>
            <p:nvPr/>
          </p:nvSpPr>
          <p:spPr>
            <a:xfrm>
              <a:off x="4179190" y="2769246"/>
              <a:ext cx="79802" cy="106403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shade val="30000"/>
                    <a:satMod val="115000"/>
                  </a:srgbClr>
                </a:gs>
                <a:gs pos="50000">
                  <a:srgbClr val="676767">
                    <a:shade val="67500"/>
                    <a:satMod val="115000"/>
                  </a:srgbClr>
                </a:gs>
                <a:gs pos="100000">
                  <a:srgbClr val="67676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Rectangle 267"/>
            <p:cNvSpPr>
              <a:spLocks noChangeAspect="1"/>
            </p:cNvSpPr>
            <p:nvPr/>
          </p:nvSpPr>
          <p:spPr>
            <a:xfrm>
              <a:off x="4179190" y="2888949"/>
              <a:ext cx="79802" cy="106403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shade val="30000"/>
                    <a:satMod val="115000"/>
                  </a:srgbClr>
                </a:gs>
                <a:gs pos="50000">
                  <a:srgbClr val="676767">
                    <a:shade val="67500"/>
                    <a:satMod val="115000"/>
                  </a:srgbClr>
                </a:gs>
                <a:gs pos="100000">
                  <a:srgbClr val="67676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Rectangle 268"/>
            <p:cNvSpPr>
              <a:spLocks noChangeAspect="1"/>
            </p:cNvSpPr>
            <p:nvPr/>
          </p:nvSpPr>
          <p:spPr>
            <a:xfrm>
              <a:off x="4179190" y="2533524"/>
              <a:ext cx="79802" cy="106403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shade val="30000"/>
                    <a:satMod val="115000"/>
                  </a:srgbClr>
                </a:gs>
                <a:gs pos="50000">
                  <a:srgbClr val="676767">
                    <a:shade val="67500"/>
                    <a:satMod val="115000"/>
                  </a:srgbClr>
                </a:gs>
                <a:gs pos="100000">
                  <a:srgbClr val="67676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Rectangle 269"/>
            <p:cNvSpPr>
              <a:spLocks noChangeAspect="1"/>
            </p:cNvSpPr>
            <p:nvPr/>
          </p:nvSpPr>
          <p:spPr>
            <a:xfrm>
              <a:off x="4179190" y="2653227"/>
              <a:ext cx="79802" cy="106403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shade val="30000"/>
                    <a:satMod val="115000"/>
                  </a:srgbClr>
                </a:gs>
                <a:gs pos="50000">
                  <a:srgbClr val="676767">
                    <a:shade val="67500"/>
                    <a:satMod val="115000"/>
                  </a:srgbClr>
                </a:gs>
                <a:gs pos="100000">
                  <a:srgbClr val="67676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Rectangle 270"/>
            <p:cNvSpPr>
              <a:spLocks noChangeAspect="1"/>
            </p:cNvSpPr>
            <p:nvPr/>
          </p:nvSpPr>
          <p:spPr>
            <a:xfrm>
              <a:off x="4141816" y="2533524"/>
              <a:ext cx="21281" cy="457200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Rectangle 271"/>
            <p:cNvSpPr>
              <a:spLocks noChangeAspect="1"/>
            </p:cNvSpPr>
            <p:nvPr/>
          </p:nvSpPr>
          <p:spPr>
            <a:xfrm>
              <a:off x="4592500" y="2688926"/>
              <a:ext cx="21281" cy="256032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Rectangle 272"/>
            <p:cNvSpPr>
              <a:spLocks noChangeAspect="1"/>
            </p:cNvSpPr>
            <p:nvPr/>
          </p:nvSpPr>
          <p:spPr>
            <a:xfrm>
              <a:off x="4360357" y="2688926"/>
              <a:ext cx="228600" cy="256032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lumMod val="5000"/>
                    <a:lumOff val="95000"/>
                  </a:srgbClr>
                </a:gs>
                <a:gs pos="74000">
                  <a:srgbClr val="676767">
                    <a:lumMod val="45000"/>
                    <a:lumOff val="55000"/>
                  </a:srgbClr>
                </a:gs>
                <a:gs pos="83000">
                  <a:srgbClr val="676767">
                    <a:lumMod val="45000"/>
                    <a:lumOff val="55000"/>
                  </a:srgbClr>
                </a:gs>
                <a:gs pos="100000">
                  <a:srgbClr val="676767">
                    <a:lumMod val="30000"/>
                    <a:lumOff val="7000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Freeform 273"/>
            <p:cNvSpPr>
              <a:spLocks noChangeAspect="1"/>
            </p:cNvSpPr>
            <p:nvPr/>
          </p:nvSpPr>
          <p:spPr>
            <a:xfrm rot="5400000">
              <a:off x="4358707" y="2706682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Freeform 274"/>
            <p:cNvSpPr>
              <a:spLocks noChangeAspect="1"/>
            </p:cNvSpPr>
            <p:nvPr/>
          </p:nvSpPr>
          <p:spPr>
            <a:xfrm rot="5400000">
              <a:off x="4358707" y="2834056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Freeform 275"/>
            <p:cNvSpPr>
              <a:spLocks noChangeAspect="1"/>
            </p:cNvSpPr>
            <p:nvPr/>
          </p:nvSpPr>
          <p:spPr>
            <a:xfrm rot="16200000">
              <a:off x="4474525" y="2706682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Freeform 276"/>
            <p:cNvSpPr>
              <a:spLocks noChangeAspect="1"/>
            </p:cNvSpPr>
            <p:nvPr/>
          </p:nvSpPr>
          <p:spPr>
            <a:xfrm rot="16200000">
              <a:off x="4474525" y="2834056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79" name="Up Arrow 278"/>
          <p:cNvSpPr/>
          <p:nvPr/>
        </p:nvSpPr>
        <p:spPr>
          <a:xfrm rot="19800000">
            <a:off x="2258303" y="2840200"/>
            <a:ext cx="163194" cy="731520"/>
          </a:xfrm>
          <a:prstGeom prst="up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80" name="Group 279"/>
          <p:cNvGrpSpPr/>
          <p:nvPr/>
        </p:nvGrpSpPr>
        <p:grpSpPr>
          <a:xfrm>
            <a:off x="1983807" y="3357436"/>
            <a:ext cx="704742" cy="290652"/>
            <a:chOff x="2705250" y="3875700"/>
            <a:chExt cx="704742" cy="290652"/>
          </a:xfrm>
        </p:grpSpPr>
        <p:grpSp>
          <p:nvGrpSpPr>
            <p:cNvPr id="281" name="Group 280"/>
            <p:cNvGrpSpPr/>
            <p:nvPr/>
          </p:nvGrpSpPr>
          <p:grpSpPr>
            <a:xfrm>
              <a:off x="2784174" y="3875700"/>
              <a:ext cx="625818" cy="283983"/>
              <a:chOff x="3108959" y="1154433"/>
              <a:chExt cx="2015084" cy="914403"/>
            </a:xfrm>
            <a:effectLst/>
          </p:grpSpPr>
          <p:sp>
            <p:nvSpPr>
              <p:cNvPr id="283" name="Rounded Rectangle 282"/>
              <p:cNvSpPr/>
              <p:nvPr/>
            </p:nvSpPr>
            <p:spPr>
              <a:xfrm>
                <a:off x="3108959" y="1154435"/>
                <a:ext cx="2011680" cy="914400"/>
              </a:xfrm>
              <a:prstGeom prst="roundRect">
                <a:avLst>
                  <a:gd name="adj" fmla="val 3623"/>
                </a:avLst>
              </a:prstGeom>
              <a:gradFill rotWithShape="1">
                <a:gsLst>
                  <a:gs pos="0">
                    <a:srgbClr val="676767">
                      <a:tint val="50000"/>
                      <a:satMod val="300000"/>
                    </a:srgbClr>
                  </a:gs>
                  <a:gs pos="35000">
                    <a:srgbClr val="676767">
                      <a:tint val="37000"/>
                      <a:satMod val="300000"/>
                    </a:srgbClr>
                  </a:gs>
                  <a:gs pos="100000">
                    <a:srgbClr val="676767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676767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4" name="Round Same Side Corner Rectangle 283"/>
              <p:cNvSpPr/>
              <p:nvPr/>
            </p:nvSpPr>
            <p:spPr>
              <a:xfrm>
                <a:off x="3108959" y="1154435"/>
                <a:ext cx="2011680" cy="274320"/>
              </a:xfrm>
              <a:prstGeom prst="round2SameRect">
                <a:avLst/>
              </a:prstGeom>
              <a:gradFill rotWithShape="1">
                <a:gsLst>
                  <a:gs pos="0">
                    <a:srgbClr val="676767">
                      <a:shade val="51000"/>
                      <a:satMod val="130000"/>
                    </a:srgbClr>
                  </a:gs>
                  <a:gs pos="80000">
                    <a:srgbClr val="676767">
                      <a:shade val="93000"/>
                      <a:satMod val="130000"/>
                    </a:srgbClr>
                  </a:gs>
                  <a:gs pos="100000">
                    <a:srgbClr val="676767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676767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85" name="Group 284"/>
              <p:cNvGrpSpPr/>
              <p:nvPr/>
            </p:nvGrpSpPr>
            <p:grpSpPr>
              <a:xfrm>
                <a:off x="5025979" y="1154434"/>
                <a:ext cx="47867" cy="914400"/>
                <a:chOff x="3649545" y="1154436"/>
                <a:chExt cx="47867" cy="914400"/>
              </a:xfrm>
            </p:grpSpPr>
            <p:sp>
              <p:nvSpPr>
                <p:cNvPr id="371" name="Rectangle 370"/>
                <p:cNvSpPr/>
                <p:nvPr/>
              </p:nvSpPr>
              <p:spPr>
                <a:xfrm>
                  <a:off x="3651692" y="1428755"/>
                  <a:ext cx="45720" cy="640080"/>
                </a:xfrm>
                <a:prstGeom prst="rect">
                  <a:avLst/>
                </a:prstGeom>
                <a:solidFill>
                  <a:srgbClr val="FFFFFF">
                    <a:lumMod val="9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Rectangle 371"/>
                <p:cNvSpPr/>
                <p:nvPr/>
              </p:nvSpPr>
              <p:spPr>
                <a:xfrm>
                  <a:off x="3649545" y="1160354"/>
                  <a:ext cx="45720" cy="274320"/>
                </a:xfrm>
                <a:prstGeom prst="rect">
                  <a:avLst/>
                </a:prstGeom>
                <a:solidFill>
                  <a:srgbClr val="676767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373" name="Straight Connector 372"/>
                <p:cNvCxnSpPr/>
                <p:nvPr/>
              </p:nvCxnSpPr>
              <p:spPr>
                <a:xfrm flipV="1">
                  <a:off x="3672405" y="1154436"/>
                  <a:ext cx="0" cy="91440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676767">
                      <a:lumMod val="75000"/>
                    </a:srgbClr>
                  </a:solidFill>
                  <a:prstDash val="solid"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p:spPr>
            </p:cxnSp>
          </p:grpSp>
          <p:sp>
            <p:nvSpPr>
              <p:cNvPr id="286" name="Rounded Rectangle 285"/>
              <p:cNvSpPr/>
              <p:nvPr/>
            </p:nvSpPr>
            <p:spPr>
              <a:xfrm>
                <a:off x="5060035" y="1154433"/>
                <a:ext cx="64008" cy="914400"/>
              </a:xfrm>
              <a:prstGeom prst="roundRect">
                <a:avLst>
                  <a:gd name="adj" fmla="val 24203"/>
                </a:avLst>
              </a:prstGeom>
              <a:gradFill rotWithShape="1">
                <a:gsLst>
                  <a:gs pos="0">
                    <a:srgbClr val="676767">
                      <a:shade val="51000"/>
                      <a:satMod val="130000"/>
                    </a:srgbClr>
                  </a:gs>
                  <a:gs pos="80000">
                    <a:srgbClr val="676767">
                      <a:shade val="93000"/>
                      <a:satMod val="130000"/>
                    </a:srgbClr>
                  </a:gs>
                  <a:gs pos="100000">
                    <a:srgbClr val="676767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676767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Rectangle 286"/>
              <p:cNvSpPr/>
              <p:nvPr/>
            </p:nvSpPr>
            <p:spPr>
              <a:xfrm>
                <a:off x="3566171" y="1200165"/>
                <a:ext cx="45720" cy="27432"/>
              </a:xfrm>
              <a:prstGeom prst="rect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88" name="Group 287"/>
              <p:cNvGrpSpPr>
                <a:grpSpLocks/>
              </p:cNvGrpSpPr>
              <p:nvPr/>
            </p:nvGrpSpPr>
            <p:grpSpPr>
              <a:xfrm>
                <a:off x="4272861" y="1194498"/>
                <a:ext cx="182880" cy="182880"/>
                <a:chOff x="3931920" y="546329"/>
                <a:chExt cx="871944" cy="505230"/>
              </a:xfrm>
            </p:grpSpPr>
            <p:sp>
              <p:nvSpPr>
                <p:cNvPr id="355" name="Rectangle 354"/>
                <p:cNvSpPr/>
                <p:nvPr/>
              </p:nvSpPr>
              <p:spPr>
                <a:xfrm>
                  <a:off x="3931920" y="546331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56" name="Rectangle 355"/>
                <p:cNvSpPr/>
                <p:nvPr/>
              </p:nvSpPr>
              <p:spPr>
                <a:xfrm>
                  <a:off x="4160520" y="546331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57" name="Rectangle 356"/>
                <p:cNvSpPr/>
                <p:nvPr/>
              </p:nvSpPr>
              <p:spPr>
                <a:xfrm>
                  <a:off x="4389120" y="54633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58" name="Rectangle 357"/>
                <p:cNvSpPr/>
                <p:nvPr/>
              </p:nvSpPr>
              <p:spPr>
                <a:xfrm>
                  <a:off x="4617720" y="54632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59" name="Rectangle 358"/>
                <p:cNvSpPr/>
                <p:nvPr/>
              </p:nvSpPr>
              <p:spPr>
                <a:xfrm>
                  <a:off x="39351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60" name="Rectangle 359"/>
                <p:cNvSpPr/>
                <p:nvPr/>
              </p:nvSpPr>
              <p:spPr>
                <a:xfrm>
                  <a:off x="41637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61" name="Rectangle 360"/>
                <p:cNvSpPr/>
                <p:nvPr/>
              </p:nvSpPr>
              <p:spPr>
                <a:xfrm>
                  <a:off x="43923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Rectangle 361"/>
                <p:cNvSpPr/>
                <p:nvPr/>
              </p:nvSpPr>
              <p:spPr>
                <a:xfrm>
                  <a:off x="46209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Rectangle 362"/>
                <p:cNvSpPr/>
                <p:nvPr/>
              </p:nvSpPr>
              <p:spPr>
                <a:xfrm>
                  <a:off x="3931920" y="82526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Rectangle 363"/>
                <p:cNvSpPr/>
                <p:nvPr/>
              </p:nvSpPr>
              <p:spPr>
                <a:xfrm>
                  <a:off x="4160520" y="82526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65" name="Rectangle 364"/>
                <p:cNvSpPr/>
                <p:nvPr/>
              </p:nvSpPr>
              <p:spPr>
                <a:xfrm>
                  <a:off x="4389120" y="825268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66" name="Rectangle 365"/>
                <p:cNvSpPr/>
                <p:nvPr/>
              </p:nvSpPr>
              <p:spPr>
                <a:xfrm>
                  <a:off x="4617720" y="825267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Rectangle 366"/>
                <p:cNvSpPr/>
                <p:nvPr/>
              </p:nvSpPr>
              <p:spPr>
                <a:xfrm>
                  <a:off x="39351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Rectangle 367"/>
                <p:cNvSpPr/>
                <p:nvPr/>
              </p:nvSpPr>
              <p:spPr>
                <a:xfrm>
                  <a:off x="41637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Rectangle 368"/>
                <p:cNvSpPr/>
                <p:nvPr/>
              </p:nvSpPr>
              <p:spPr>
                <a:xfrm>
                  <a:off x="43923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Rectangle 369"/>
                <p:cNvSpPr/>
                <p:nvPr/>
              </p:nvSpPr>
              <p:spPr>
                <a:xfrm>
                  <a:off x="46209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89" name="Freeform 288"/>
              <p:cNvSpPr>
                <a:spLocks noChangeAspect="1"/>
              </p:cNvSpPr>
              <p:nvPr/>
            </p:nvSpPr>
            <p:spPr>
              <a:xfrm rot="10800000" flipV="1">
                <a:off x="3759133" y="1881058"/>
                <a:ext cx="109728" cy="91440"/>
              </a:xfrm>
              <a:custGeom>
                <a:avLst/>
                <a:gdLst>
                  <a:gd name="connsiteX0" fmla="*/ 0 w 341802"/>
                  <a:gd name="connsiteY0" fmla="*/ 0 h 257288"/>
                  <a:gd name="connsiteX1" fmla="*/ 341802 w 341802"/>
                  <a:gd name="connsiteY1" fmla="*/ 0 h 257288"/>
                  <a:gd name="connsiteX2" fmla="*/ 341802 w 341802"/>
                  <a:gd name="connsiteY2" fmla="*/ 201905 h 257288"/>
                  <a:gd name="connsiteX3" fmla="*/ 252261 w 341802"/>
                  <a:gd name="connsiteY3" fmla="*/ 201905 h 257288"/>
                  <a:gd name="connsiteX4" fmla="*/ 252261 w 341802"/>
                  <a:gd name="connsiteY4" fmla="*/ 257288 h 257288"/>
                  <a:gd name="connsiteX5" fmla="*/ 89306 w 341802"/>
                  <a:gd name="connsiteY5" fmla="*/ 257288 h 257288"/>
                  <a:gd name="connsiteX6" fmla="*/ 89306 w 341802"/>
                  <a:gd name="connsiteY6" fmla="*/ 201905 h 257288"/>
                  <a:gd name="connsiteX7" fmla="*/ 0 w 341802"/>
                  <a:gd name="connsiteY7" fmla="*/ 201905 h 257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1802" h="257288">
                    <a:moveTo>
                      <a:pt x="0" y="0"/>
                    </a:moveTo>
                    <a:lnTo>
                      <a:pt x="341802" y="0"/>
                    </a:lnTo>
                    <a:lnTo>
                      <a:pt x="341802" y="201905"/>
                    </a:lnTo>
                    <a:lnTo>
                      <a:pt x="252261" y="201905"/>
                    </a:lnTo>
                    <a:lnTo>
                      <a:pt x="252261" y="257288"/>
                    </a:lnTo>
                    <a:lnTo>
                      <a:pt x="89306" y="257288"/>
                    </a:lnTo>
                    <a:lnTo>
                      <a:pt x="89306" y="201905"/>
                    </a:lnTo>
                    <a:lnTo>
                      <a:pt x="0" y="20190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lumMod val="50000"/>
                      <a:shade val="30000"/>
                      <a:satMod val="115000"/>
                    </a:srgbClr>
                  </a:gs>
                  <a:gs pos="50000">
                    <a:srgbClr val="FFFFFF">
                      <a:lumMod val="50000"/>
                      <a:shade val="67500"/>
                      <a:satMod val="115000"/>
                    </a:srgbClr>
                  </a:gs>
                  <a:gs pos="100000">
                    <a:srgbClr val="FFFFFF">
                      <a:lumMod val="50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FFFFFF"/>
                </a:solidFill>
                <a:prstDash val="solid"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Rectangle 289"/>
              <p:cNvSpPr/>
              <p:nvPr/>
            </p:nvSpPr>
            <p:spPr>
              <a:xfrm>
                <a:off x="3863801" y="1194498"/>
                <a:ext cx="38357" cy="3309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Rectangle 290"/>
              <p:cNvSpPr/>
              <p:nvPr/>
            </p:nvSpPr>
            <p:spPr>
              <a:xfrm>
                <a:off x="3864486" y="1244982"/>
                <a:ext cx="38357" cy="3309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2" name="Rectangle 291"/>
              <p:cNvSpPr/>
              <p:nvPr/>
            </p:nvSpPr>
            <p:spPr>
              <a:xfrm>
                <a:off x="4133979" y="1194499"/>
                <a:ext cx="38357" cy="3309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3" name="Rectangle 292"/>
              <p:cNvSpPr/>
              <p:nvPr/>
            </p:nvSpPr>
            <p:spPr>
              <a:xfrm>
                <a:off x="4134664" y="1244984"/>
                <a:ext cx="38357" cy="3309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4" name="Rectangle 293"/>
              <p:cNvSpPr/>
              <p:nvPr/>
            </p:nvSpPr>
            <p:spPr>
              <a:xfrm>
                <a:off x="4133979" y="1295467"/>
                <a:ext cx="38357" cy="33099"/>
              </a:xfrm>
              <a:prstGeom prst="rect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295" name="Straight Connector 294"/>
              <p:cNvCxnSpPr/>
              <p:nvPr/>
            </p:nvCxnSpPr>
            <p:spPr>
              <a:xfrm flipV="1">
                <a:off x="3108959" y="1504338"/>
                <a:ext cx="1920240" cy="2"/>
              </a:xfrm>
              <a:prstGeom prst="line">
                <a:avLst/>
              </a:prstGeom>
              <a:noFill/>
              <a:ln w="9525" cap="flat" cmpd="sng" algn="ctr">
                <a:solidFill>
                  <a:srgbClr val="FFFFFF">
                    <a:lumMod val="95000"/>
                  </a:srgbClr>
                </a:solidFill>
                <a:prstDash val="solid"/>
              </a:ln>
              <a:effectLst/>
            </p:spPr>
          </p:cxnSp>
          <p:cxnSp>
            <p:nvCxnSpPr>
              <p:cNvPr id="296" name="Straight Connector 295"/>
              <p:cNvCxnSpPr/>
              <p:nvPr/>
            </p:nvCxnSpPr>
            <p:spPr>
              <a:xfrm flipV="1">
                <a:off x="3108959" y="1667308"/>
                <a:ext cx="1920240" cy="2"/>
              </a:xfrm>
              <a:prstGeom prst="line">
                <a:avLst/>
              </a:prstGeom>
              <a:noFill/>
              <a:ln w="9525" cap="flat" cmpd="sng" algn="ctr">
                <a:solidFill>
                  <a:srgbClr val="FFFFFF">
                    <a:lumMod val="95000"/>
                  </a:srgbClr>
                </a:solidFill>
                <a:prstDash val="solid"/>
              </a:ln>
              <a:effectLst/>
            </p:spPr>
          </p:cxnSp>
          <p:cxnSp>
            <p:nvCxnSpPr>
              <p:cNvPr id="297" name="Straight Connector 296"/>
              <p:cNvCxnSpPr/>
              <p:nvPr/>
            </p:nvCxnSpPr>
            <p:spPr>
              <a:xfrm flipV="1">
                <a:off x="3108959" y="1585823"/>
                <a:ext cx="1920240" cy="2"/>
              </a:xfrm>
              <a:prstGeom prst="line">
                <a:avLst/>
              </a:prstGeom>
              <a:noFill/>
              <a:ln w="9525" cap="flat" cmpd="sng" algn="ctr">
                <a:solidFill>
                  <a:srgbClr val="FFFFFF">
                    <a:lumMod val="95000"/>
                  </a:srgbClr>
                </a:solidFill>
                <a:prstDash val="solid"/>
              </a:ln>
              <a:effectLst/>
            </p:spPr>
          </p:cxnSp>
          <p:cxnSp>
            <p:nvCxnSpPr>
              <p:cNvPr id="298" name="Straight Connector 297"/>
              <p:cNvCxnSpPr/>
              <p:nvPr/>
            </p:nvCxnSpPr>
            <p:spPr>
              <a:xfrm flipV="1">
                <a:off x="3108959" y="1748793"/>
                <a:ext cx="1920240" cy="2"/>
              </a:xfrm>
              <a:prstGeom prst="line">
                <a:avLst/>
              </a:prstGeom>
              <a:noFill/>
              <a:ln w="9525" cap="flat" cmpd="sng" algn="ctr">
                <a:solidFill>
                  <a:srgbClr val="FFFFFF">
                    <a:lumMod val="95000"/>
                  </a:srgbClr>
                </a:solidFill>
                <a:prstDash val="solid"/>
              </a:ln>
              <a:effectLst/>
            </p:spPr>
          </p:cxnSp>
          <p:grpSp>
            <p:nvGrpSpPr>
              <p:cNvPr id="299" name="Group 298"/>
              <p:cNvGrpSpPr/>
              <p:nvPr/>
            </p:nvGrpSpPr>
            <p:grpSpPr>
              <a:xfrm>
                <a:off x="3931920" y="1154436"/>
                <a:ext cx="47867" cy="914400"/>
                <a:chOff x="3649545" y="1154436"/>
                <a:chExt cx="47867" cy="914400"/>
              </a:xfrm>
            </p:grpSpPr>
            <p:sp>
              <p:nvSpPr>
                <p:cNvPr id="352" name="Rectangle 351"/>
                <p:cNvSpPr/>
                <p:nvPr/>
              </p:nvSpPr>
              <p:spPr>
                <a:xfrm>
                  <a:off x="3651692" y="1428755"/>
                  <a:ext cx="45720" cy="640080"/>
                </a:xfrm>
                <a:prstGeom prst="rect">
                  <a:avLst/>
                </a:prstGeom>
                <a:solidFill>
                  <a:srgbClr val="FFFFFF">
                    <a:lumMod val="9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53" name="Rectangle 352"/>
                <p:cNvSpPr/>
                <p:nvPr/>
              </p:nvSpPr>
              <p:spPr>
                <a:xfrm>
                  <a:off x="3649545" y="1160354"/>
                  <a:ext cx="45720" cy="274320"/>
                </a:xfrm>
                <a:prstGeom prst="rect">
                  <a:avLst/>
                </a:prstGeom>
                <a:solidFill>
                  <a:srgbClr val="676767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354" name="Straight Connector 353"/>
                <p:cNvCxnSpPr/>
                <p:nvPr/>
              </p:nvCxnSpPr>
              <p:spPr>
                <a:xfrm flipV="1">
                  <a:off x="3672405" y="1154436"/>
                  <a:ext cx="0" cy="91440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676767">
                      <a:lumMod val="75000"/>
                    </a:srgbClr>
                  </a:solidFill>
                  <a:prstDash val="solid"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p:spPr>
            </p:cxnSp>
          </p:grpSp>
          <p:grpSp>
            <p:nvGrpSpPr>
              <p:cNvPr id="300" name="Group 299"/>
              <p:cNvGrpSpPr/>
              <p:nvPr/>
            </p:nvGrpSpPr>
            <p:grpSpPr>
              <a:xfrm>
                <a:off x="4206240" y="1154436"/>
                <a:ext cx="47867" cy="914400"/>
                <a:chOff x="3649545" y="1154436"/>
                <a:chExt cx="47867" cy="914400"/>
              </a:xfrm>
            </p:grpSpPr>
            <p:sp>
              <p:nvSpPr>
                <p:cNvPr id="349" name="Rectangle 348"/>
                <p:cNvSpPr/>
                <p:nvPr/>
              </p:nvSpPr>
              <p:spPr>
                <a:xfrm>
                  <a:off x="3651692" y="1428755"/>
                  <a:ext cx="45720" cy="640080"/>
                </a:xfrm>
                <a:prstGeom prst="rect">
                  <a:avLst/>
                </a:prstGeom>
                <a:solidFill>
                  <a:srgbClr val="FFFFFF">
                    <a:lumMod val="9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50" name="Rectangle 349"/>
                <p:cNvSpPr/>
                <p:nvPr/>
              </p:nvSpPr>
              <p:spPr>
                <a:xfrm>
                  <a:off x="3649545" y="1160354"/>
                  <a:ext cx="45720" cy="274320"/>
                </a:xfrm>
                <a:prstGeom prst="rect">
                  <a:avLst/>
                </a:prstGeom>
                <a:solidFill>
                  <a:srgbClr val="676767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351" name="Straight Connector 350"/>
                <p:cNvCxnSpPr/>
                <p:nvPr/>
              </p:nvCxnSpPr>
              <p:spPr>
                <a:xfrm flipV="1">
                  <a:off x="3672405" y="1154436"/>
                  <a:ext cx="0" cy="91440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676767">
                      <a:lumMod val="75000"/>
                    </a:srgbClr>
                  </a:solidFill>
                  <a:prstDash val="solid"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p:spPr>
            </p:cxnSp>
          </p:grpSp>
          <p:grpSp>
            <p:nvGrpSpPr>
              <p:cNvPr id="301" name="Group 300"/>
              <p:cNvGrpSpPr/>
              <p:nvPr/>
            </p:nvGrpSpPr>
            <p:grpSpPr>
              <a:xfrm>
                <a:off x="4480560" y="1154436"/>
                <a:ext cx="47867" cy="914400"/>
                <a:chOff x="3649545" y="1154436"/>
                <a:chExt cx="47867" cy="914400"/>
              </a:xfrm>
            </p:grpSpPr>
            <p:sp>
              <p:nvSpPr>
                <p:cNvPr id="346" name="Rectangle 345"/>
                <p:cNvSpPr/>
                <p:nvPr/>
              </p:nvSpPr>
              <p:spPr>
                <a:xfrm>
                  <a:off x="3651692" y="1428755"/>
                  <a:ext cx="45720" cy="640080"/>
                </a:xfrm>
                <a:prstGeom prst="rect">
                  <a:avLst/>
                </a:prstGeom>
                <a:solidFill>
                  <a:srgbClr val="FFFFFF">
                    <a:lumMod val="9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47" name="Rectangle 346"/>
                <p:cNvSpPr/>
                <p:nvPr/>
              </p:nvSpPr>
              <p:spPr>
                <a:xfrm>
                  <a:off x="3649545" y="1160354"/>
                  <a:ext cx="45720" cy="274320"/>
                </a:xfrm>
                <a:prstGeom prst="rect">
                  <a:avLst/>
                </a:prstGeom>
                <a:solidFill>
                  <a:srgbClr val="676767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348" name="Straight Connector 347"/>
                <p:cNvCxnSpPr/>
                <p:nvPr/>
              </p:nvCxnSpPr>
              <p:spPr>
                <a:xfrm flipV="1">
                  <a:off x="3672405" y="1154436"/>
                  <a:ext cx="0" cy="91440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676767">
                      <a:lumMod val="75000"/>
                    </a:srgbClr>
                  </a:solidFill>
                  <a:prstDash val="solid"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p:spPr>
            </p:cxnSp>
          </p:grpSp>
          <p:grpSp>
            <p:nvGrpSpPr>
              <p:cNvPr id="302" name="Group 301"/>
              <p:cNvGrpSpPr/>
              <p:nvPr/>
            </p:nvGrpSpPr>
            <p:grpSpPr>
              <a:xfrm>
                <a:off x="4754880" y="1154435"/>
                <a:ext cx="47867" cy="914400"/>
                <a:chOff x="3649545" y="1154436"/>
                <a:chExt cx="47867" cy="914400"/>
              </a:xfrm>
            </p:grpSpPr>
            <p:sp>
              <p:nvSpPr>
                <p:cNvPr id="343" name="Rectangle 342"/>
                <p:cNvSpPr/>
                <p:nvPr/>
              </p:nvSpPr>
              <p:spPr>
                <a:xfrm>
                  <a:off x="3651692" y="1428755"/>
                  <a:ext cx="45720" cy="640080"/>
                </a:xfrm>
                <a:prstGeom prst="rect">
                  <a:avLst/>
                </a:prstGeom>
                <a:solidFill>
                  <a:srgbClr val="FFFFFF">
                    <a:lumMod val="9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44" name="Rectangle 343"/>
                <p:cNvSpPr/>
                <p:nvPr/>
              </p:nvSpPr>
              <p:spPr>
                <a:xfrm>
                  <a:off x="3649545" y="1160354"/>
                  <a:ext cx="45720" cy="274320"/>
                </a:xfrm>
                <a:prstGeom prst="rect">
                  <a:avLst/>
                </a:prstGeom>
                <a:solidFill>
                  <a:srgbClr val="676767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345" name="Straight Connector 344"/>
                <p:cNvCxnSpPr/>
                <p:nvPr/>
              </p:nvCxnSpPr>
              <p:spPr>
                <a:xfrm flipV="1">
                  <a:off x="3672405" y="1154436"/>
                  <a:ext cx="0" cy="91440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676767">
                      <a:lumMod val="75000"/>
                    </a:srgbClr>
                  </a:solidFill>
                  <a:prstDash val="solid"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p:spPr>
            </p:cxnSp>
          </p:grpSp>
          <p:grpSp>
            <p:nvGrpSpPr>
              <p:cNvPr id="303" name="Group 302"/>
              <p:cNvGrpSpPr/>
              <p:nvPr/>
            </p:nvGrpSpPr>
            <p:grpSpPr>
              <a:xfrm>
                <a:off x="3649545" y="1154436"/>
                <a:ext cx="47867" cy="914400"/>
                <a:chOff x="3649545" y="1154436"/>
                <a:chExt cx="47867" cy="914400"/>
              </a:xfrm>
            </p:grpSpPr>
            <p:sp>
              <p:nvSpPr>
                <p:cNvPr id="340" name="Rectangle 339"/>
                <p:cNvSpPr/>
                <p:nvPr/>
              </p:nvSpPr>
              <p:spPr>
                <a:xfrm>
                  <a:off x="3651692" y="1428755"/>
                  <a:ext cx="45720" cy="640080"/>
                </a:xfrm>
                <a:prstGeom prst="rect">
                  <a:avLst/>
                </a:prstGeom>
                <a:solidFill>
                  <a:srgbClr val="FFFFFF">
                    <a:lumMod val="9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41" name="Rectangle 340"/>
                <p:cNvSpPr/>
                <p:nvPr/>
              </p:nvSpPr>
              <p:spPr>
                <a:xfrm>
                  <a:off x="3649545" y="1160354"/>
                  <a:ext cx="45720" cy="274320"/>
                </a:xfrm>
                <a:prstGeom prst="rect">
                  <a:avLst/>
                </a:prstGeom>
                <a:solidFill>
                  <a:srgbClr val="676767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342" name="Straight Connector 341"/>
                <p:cNvCxnSpPr/>
                <p:nvPr/>
              </p:nvCxnSpPr>
              <p:spPr>
                <a:xfrm flipV="1">
                  <a:off x="3672405" y="1154436"/>
                  <a:ext cx="0" cy="91440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676767">
                      <a:lumMod val="75000"/>
                    </a:srgbClr>
                  </a:solidFill>
                  <a:prstDash val="solid"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p:spPr>
            </p:cxnSp>
          </p:grpSp>
          <p:sp>
            <p:nvSpPr>
              <p:cNvPr id="304" name="Oval 303"/>
              <p:cNvSpPr/>
              <p:nvPr/>
            </p:nvSpPr>
            <p:spPr>
              <a:xfrm>
                <a:off x="4029262" y="1531631"/>
                <a:ext cx="91440" cy="91440"/>
              </a:xfrm>
              <a:prstGeom prst="ellipse">
                <a:avLst/>
              </a:prstGeom>
              <a:solidFill>
                <a:srgbClr val="676767"/>
              </a:solidFill>
              <a:ln w="12700" cap="flat" cmpd="sng" algn="ctr">
                <a:solidFill>
                  <a:srgbClr val="676767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5" name="Rectangle 304"/>
              <p:cNvSpPr/>
              <p:nvPr/>
            </p:nvSpPr>
            <p:spPr>
              <a:xfrm>
                <a:off x="4064111" y="1542894"/>
                <a:ext cx="27432" cy="73152"/>
              </a:xfrm>
              <a:prstGeom prst="rect">
                <a:avLst/>
              </a:prstGeom>
              <a:solidFill>
                <a:srgbClr val="676767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306" name="Group 305"/>
              <p:cNvGrpSpPr>
                <a:grpSpLocks/>
              </p:cNvGrpSpPr>
              <p:nvPr/>
            </p:nvGrpSpPr>
            <p:grpSpPr>
              <a:xfrm>
                <a:off x="4549141" y="1194498"/>
                <a:ext cx="182880" cy="182880"/>
                <a:chOff x="3931920" y="546329"/>
                <a:chExt cx="871944" cy="505230"/>
              </a:xfrm>
            </p:grpSpPr>
            <p:sp>
              <p:nvSpPr>
                <p:cNvPr id="324" name="Rectangle 323"/>
                <p:cNvSpPr/>
                <p:nvPr/>
              </p:nvSpPr>
              <p:spPr>
                <a:xfrm>
                  <a:off x="3931920" y="546331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25" name="Rectangle 324"/>
                <p:cNvSpPr/>
                <p:nvPr/>
              </p:nvSpPr>
              <p:spPr>
                <a:xfrm>
                  <a:off x="4160520" y="546331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26" name="Rectangle 325"/>
                <p:cNvSpPr/>
                <p:nvPr/>
              </p:nvSpPr>
              <p:spPr>
                <a:xfrm>
                  <a:off x="4389120" y="54633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27" name="Rectangle 326"/>
                <p:cNvSpPr/>
                <p:nvPr/>
              </p:nvSpPr>
              <p:spPr>
                <a:xfrm>
                  <a:off x="4617720" y="54632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28" name="Rectangle 327"/>
                <p:cNvSpPr/>
                <p:nvPr/>
              </p:nvSpPr>
              <p:spPr>
                <a:xfrm>
                  <a:off x="39351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29" name="Rectangle 328"/>
                <p:cNvSpPr/>
                <p:nvPr/>
              </p:nvSpPr>
              <p:spPr>
                <a:xfrm>
                  <a:off x="41637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30" name="Rectangle 329"/>
                <p:cNvSpPr/>
                <p:nvPr/>
              </p:nvSpPr>
              <p:spPr>
                <a:xfrm>
                  <a:off x="43923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31" name="Rectangle 330"/>
                <p:cNvSpPr/>
                <p:nvPr/>
              </p:nvSpPr>
              <p:spPr>
                <a:xfrm>
                  <a:off x="46209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32" name="Rectangle 331"/>
                <p:cNvSpPr/>
                <p:nvPr/>
              </p:nvSpPr>
              <p:spPr>
                <a:xfrm>
                  <a:off x="3931920" y="82526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33" name="Rectangle 332"/>
                <p:cNvSpPr/>
                <p:nvPr/>
              </p:nvSpPr>
              <p:spPr>
                <a:xfrm>
                  <a:off x="4160520" y="82526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34" name="Rectangle 333"/>
                <p:cNvSpPr/>
                <p:nvPr/>
              </p:nvSpPr>
              <p:spPr>
                <a:xfrm>
                  <a:off x="4389120" y="825268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35" name="Rectangle 334"/>
                <p:cNvSpPr/>
                <p:nvPr/>
              </p:nvSpPr>
              <p:spPr>
                <a:xfrm>
                  <a:off x="4617720" y="825267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36" name="Rectangle 335"/>
                <p:cNvSpPr/>
                <p:nvPr/>
              </p:nvSpPr>
              <p:spPr>
                <a:xfrm>
                  <a:off x="39351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37" name="Rectangle 336"/>
                <p:cNvSpPr/>
                <p:nvPr/>
              </p:nvSpPr>
              <p:spPr>
                <a:xfrm>
                  <a:off x="41637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38" name="Rectangle 337"/>
                <p:cNvSpPr/>
                <p:nvPr/>
              </p:nvSpPr>
              <p:spPr>
                <a:xfrm>
                  <a:off x="43923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39" name="Rectangle 338"/>
                <p:cNvSpPr/>
                <p:nvPr/>
              </p:nvSpPr>
              <p:spPr>
                <a:xfrm>
                  <a:off x="46209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07" name="Group 306"/>
              <p:cNvGrpSpPr>
                <a:grpSpLocks/>
              </p:cNvGrpSpPr>
              <p:nvPr/>
            </p:nvGrpSpPr>
            <p:grpSpPr>
              <a:xfrm>
                <a:off x="4820550" y="1189195"/>
                <a:ext cx="182880" cy="182880"/>
                <a:chOff x="3931920" y="546329"/>
                <a:chExt cx="871944" cy="505230"/>
              </a:xfrm>
            </p:grpSpPr>
            <p:sp>
              <p:nvSpPr>
                <p:cNvPr id="308" name="Rectangle 307"/>
                <p:cNvSpPr/>
                <p:nvPr/>
              </p:nvSpPr>
              <p:spPr>
                <a:xfrm>
                  <a:off x="3931920" y="546331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09" name="Rectangle 308"/>
                <p:cNvSpPr/>
                <p:nvPr/>
              </p:nvSpPr>
              <p:spPr>
                <a:xfrm>
                  <a:off x="4160520" y="546331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10" name="Rectangle 309"/>
                <p:cNvSpPr/>
                <p:nvPr/>
              </p:nvSpPr>
              <p:spPr>
                <a:xfrm>
                  <a:off x="4389120" y="54633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11" name="Rectangle 310"/>
                <p:cNvSpPr/>
                <p:nvPr/>
              </p:nvSpPr>
              <p:spPr>
                <a:xfrm>
                  <a:off x="4617720" y="54632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12" name="Rectangle 311"/>
                <p:cNvSpPr/>
                <p:nvPr/>
              </p:nvSpPr>
              <p:spPr>
                <a:xfrm>
                  <a:off x="39351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13" name="Rectangle 312"/>
                <p:cNvSpPr/>
                <p:nvPr/>
              </p:nvSpPr>
              <p:spPr>
                <a:xfrm>
                  <a:off x="41637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14" name="Rectangle 313"/>
                <p:cNvSpPr/>
                <p:nvPr/>
              </p:nvSpPr>
              <p:spPr>
                <a:xfrm>
                  <a:off x="43923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15" name="Rectangle 314"/>
                <p:cNvSpPr/>
                <p:nvPr/>
              </p:nvSpPr>
              <p:spPr>
                <a:xfrm>
                  <a:off x="46209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Rectangle 315"/>
                <p:cNvSpPr/>
                <p:nvPr/>
              </p:nvSpPr>
              <p:spPr>
                <a:xfrm>
                  <a:off x="3931920" y="82526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17" name="Rectangle 316"/>
                <p:cNvSpPr/>
                <p:nvPr/>
              </p:nvSpPr>
              <p:spPr>
                <a:xfrm>
                  <a:off x="4160520" y="82526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18" name="Rectangle 317"/>
                <p:cNvSpPr/>
                <p:nvPr/>
              </p:nvSpPr>
              <p:spPr>
                <a:xfrm>
                  <a:off x="4389120" y="825268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19" name="Rectangle 318"/>
                <p:cNvSpPr/>
                <p:nvPr/>
              </p:nvSpPr>
              <p:spPr>
                <a:xfrm>
                  <a:off x="4617720" y="825267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Rectangle 319"/>
                <p:cNvSpPr/>
                <p:nvPr/>
              </p:nvSpPr>
              <p:spPr>
                <a:xfrm>
                  <a:off x="39351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21" name="Rectangle 320"/>
                <p:cNvSpPr/>
                <p:nvPr/>
              </p:nvSpPr>
              <p:spPr>
                <a:xfrm>
                  <a:off x="41637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22" name="Rectangle 321"/>
                <p:cNvSpPr/>
                <p:nvPr/>
              </p:nvSpPr>
              <p:spPr>
                <a:xfrm>
                  <a:off x="43923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23" name="Rectangle 322"/>
                <p:cNvSpPr/>
                <p:nvPr/>
              </p:nvSpPr>
              <p:spPr>
                <a:xfrm>
                  <a:off x="46209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82" name="TextBox 281"/>
            <p:cNvSpPr txBox="1"/>
            <p:nvPr/>
          </p:nvSpPr>
          <p:spPr>
            <a:xfrm>
              <a:off x="2705250" y="3904742"/>
              <a:ext cx="640080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100" dirty="0"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CiscoSansTT" panose="020B0503020201020303" pitchFamily="34" charset="0"/>
                  <a:cs typeface="CiscoSansTT" panose="020B0503020201020303" pitchFamily="34" charset="0"/>
                </a:rPr>
                <a:t>PLCs</a:t>
              </a:r>
            </a:p>
          </p:txBody>
        </p:sp>
      </p:grpSp>
      <p:sp>
        <p:nvSpPr>
          <p:cNvPr id="374" name="Up Arrow 373"/>
          <p:cNvSpPr/>
          <p:nvPr/>
        </p:nvSpPr>
        <p:spPr>
          <a:xfrm rot="1800000" flipH="1">
            <a:off x="1795981" y="2855101"/>
            <a:ext cx="163194" cy="548640"/>
          </a:xfrm>
          <a:prstGeom prst="up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75" name="Group 374"/>
          <p:cNvGrpSpPr/>
          <p:nvPr/>
        </p:nvGrpSpPr>
        <p:grpSpPr>
          <a:xfrm>
            <a:off x="1264960" y="3218779"/>
            <a:ext cx="704742" cy="290652"/>
            <a:chOff x="2705250" y="3875700"/>
            <a:chExt cx="704742" cy="290652"/>
          </a:xfrm>
        </p:grpSpPr>
        <p:grpSp>
          <p:nvGrpSpPr>
            <p:cNvPr id="376" name="Group 375"/>
            <p:cNvGrpSpPr/>
            <p:nvPr/>
          </p:nvGrpSpPr>
          <p:grpSpPr>
            <a:xfrm>
              <a:off x="2784174" y="3875700"/>
              <a:ext cx="625818" cy="283983"/>
              <a:chOff x="3108959" y="1154433"/>
              <a:chExt cx="2015084" cy="914403"/>
            </a:xfrm>
            <a:effectLst/>
          </p:grpSpPr>
          <p:sp>
            <p:nvSpPr>
              <p:cNvPr id="378" name="Rounded Rectangle 377"/>
              <p:cNvSpPr/>
              <p:nvPr/>
            </p:nvSpPr>
            <p:spPr>
              <a:xfrm>
                <a:off x="3108959" y="1154435"/>
                <a:ext cx="2011680" cy="914400"/>
              </a:xfrm>
              <a:prstGeom prst="roundRect">
                <a:avLst>
                  <a:gd name="adj" fmla="val 3623"/>
                </a:avLst>
              </a:prstGeom>
              <a:gradFill rotWithShape="1">
                <a:gsLst>
                  <a:gs pos="0">
                    <a:srgbClr val="676767">
                      <a:tint val="50000"/>
                      <a:satMod val="300000"/>
                    </a:srgbClr>
                  </a:gs>
                  <a:gs pos="35000">
                    <a:srgbClr val="676767">
                      <a:tint val="37000"/>
                      <a:satMod val="300000"/>
                    </a:srgbClr>
                  </a:gs>
                  <a:gs pos="100000">
                    <a:srgbClr val="676767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676767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9" name="Round Same Side Corner Rectangle 378"/>
              <p:cNvSpPr/>
              <p:nvPr/>
            </p:nvSpPr>
            <p:spPr>
              <a:xfrm>
                <a:off x="3108959" y="1154435"/>
                <a:ext cx="2011680" cy="274320"/>
              </a:xfrm>
              <a:prstGeom prst="round2SameRect">
                <a:avLst/>
              </a:prstGeom>
              <a:gradFill rotWithShape="1">
                <a:gsLst>
                  <a:gs pos="0">
                    <a:srgbClr val="676767">
                      <a:shade val="51000"/>
                      <a:satMod val="130000"/>
                    </a:srgbClr>
                  </a:gs>
                  <a:gs pos="80000">
                    <a:srgbClr val="676767">
                      <a:shade val="93000"/>
                      <a:satMod val="130000"/>
                    </a:srgbClr>
                  </a:gs>
                  <a:gs pos="100000">
                    <a:srgbClr val="676767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676767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380" name="Group 379"/>
              <p:cNvGrpSpPr/>
              <p:nvPr/>
            </p:nvGrpSpPr>
            <p:grpSpPr>
              <a:xfrm>
                <a:off x="5025979" y="1154434"/>
                <a:ext cx="47867" cy="914400"/>
                <a:chOff x="3649545" y="1154436"/>
                <a:chExt cx="47867" cy="914400"/>
              </a:xfrm>
            </p:grpSpPr>
            <p:sp>
              <p:nvSpPr>
                <p:cNvPr id="490" name="Rectangle 489"/>
                <p:cNvSpPr/>
                <p:nvPr/>
              </p:nvSpPr>
              <p:spPr>
                <a:xfrm>
                  <a:off x="3651692" y="1428755"/>
                  <a:ext cx="45720" cy="640080"/>
                </a:xfrm>
                <a:prstGeom prst="rect">
                  <a:avLst/>
                </a:prstGeom>
                <a:solidFill>
                  <a:srgbClr val="FFFFFF">
                    <a:lumMod val="9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91" name="Rectangle 490"/>
                <p:cNvSpPr/>
                <p:nvPr/>
              </p:nvSpPr>
              <p:spPr>
                <a:xfrm>
                  <a:off x="3649545" y="1160354"/>
                  <a:ext cx="45720" cy="274320"/>
                </a:xfrm>
                <a:prstGeom prst="rect">
                  <a:avLst/>
                </a:prstGeom>
                <a:solidFill>
                  <a:srgbClr val="676767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492" name="Straight Connector 491"/>
                <p:cNvCxnSpPr/>
                <p:nvPr/>
              </p:nvCxnSpPr>
              <p:spPr>
                <a:xfrm flipV="1">
                  <a:off x="3672405" y="1154436"/>
                  <a:ext cx="0" cy="91440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676767">
                      <a:lumMod val="75000"/>
                    </a:srgbClr>
                  </a:solidFill>
                  <a:prstDash val="solid"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p:spPr>
            </p:cxnSp>
          </p:grpSp>
          <p:sp>
            <p:nvSpPr>
              <p:cNvPr id="381" name="Rounded Rectangle 380"/>
              <p:cNvSpPr/>
              <p:nvPr/>
            </p:nvSpPr>
            <p:spPr>
              <a:xfrm>
                <a:off x="5060035" y="1154433"/>
                <a:ext cx="64008" cy="914400"/>
              </a:xfrm>
              <a:prstGeom prst="roundRect">
                <a:avLst>
                  <a:gd name="adj" fmla="val 24203"/>
                </a:avLst>
              </a:prstGeom>
              <a:gradFill rotWithShape="1">
                <a:gsLst>
                  <a:gs pos="0">
                    <a:srgbClr val="676767">
                      <a:shade val="51000"/>
                      <a:satMod val="130000"/>
                    </a:srgbClr>
                  </a:gs>
                  <a:gs pos="80000">
                    <a:srgbClr val="676767">
                      <a:shade val="93000"/>
                      <a:satMod val="130000"/>
                    </a:srgbClr>
                  </a:gs>
                  <a:gs pos="100000">
                    <a:srgbClr val="676767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676767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2" name="Rectangle 381"/>
              <p:cNvSpPr/>
              <p:nvPr/>
            </p:nvSpPr>
            <p:spPr>
              <a:xfrm>
                <a:off x="3566171" y="1200165"/>
                <a:ext cx="45720" cy="27432"/>
              </a:xfrm>
              <a:prstGeom prst="rect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383" name="Group 382"/>
              <p:cNvGrpSpPr>
                <a:grpSpLocks/>
              </p:cNvGrpSpPr>
              <p:nvPr/>
            </p:nvGrpSpPr>
            <p:grpSpPr>
              <a:xfrm>
                <a:off x="4272861" y="1194498"/>
                <a:ext cx="182880" cy="182880"/>
                <a:chOff x="3931920" y="546329"/>
                <a:chExt cx="871944" cy="505230"/>
              </a:xfrm>
            </p:grpSpPr>
            <p:sp>
              <p:nvSpPr>
                <p:cNvPr id="474" name="Rectangle 473"/>
                <p:cNvSpPr/>
                <p:nvPr/>
              </p:nvSpPr>
              <p:spPr>
                <a:xfrm>
                  <a:off x="3931920" y="546331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75" name="Rectangle 474"/>
                <p:cNvSpPr/>
                <p:nvPr/>
              </p:nvSpPr>
              <p:spPr>
                <a:xfrm>
                  <a:off x="4160520" y="546331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76" name="Rectangle 475"/>
                <p:cNvSpPr/>
                <p:nvPr/>
              </p:nvSpPr>
              <p:spPr>
                <a:xfrm>
                  <a:off x="4389120" y="54633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77" name="Rectangle 476"/>
                <p:cNvSpPr/>
                <p:nvPr/>
              </p:nvSpPr>
              <p:spPr>
                <a:xfrm>
                  <a:off x="4617720" y="54632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78" name="Rectangle 477"/>
                <p:cNvSpPr/>
                <p:nvPr/>
              </p:nvSpPr>
              <p:spPr>
                <a:xfrm>
                  <a:off x="39351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79" name="Rectangle 478"/>
                <p:cNvSpPr/>
                <p:nvPr/>
              </p:nvSpPr>
              <p:spPr>
                <a:xfrm>
                  <a:off x="41637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80" name="Rectangle 479"/>
                <p:cNvSpPr/>
                <p:nvPr/>
              </p:nvSpPr>
              <p:spPr>
                <a:xfrm>
                  <a:off x="43923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81" name="Rectangle 480"/>
                <p:cNvSpPr/>
                <p:nvPr/>
              </p:nvSpPr>
              <p:spPr>
                <a:xfrm>
                  <a:off x="46209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82" name="Rectangle 481"/>
                <p:cNvSpPr/>
                <p:nvPr/>
              </p:nvSpPr>
              <p:spPr>
                <a:xfrm>
                  <a:off x="3931920" y="82526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83" name="Rectangle 482"/>
                <p:cNvSpPr/>
                <p:nvPr/>
              </p:nvSpPr>
              <p:spPr>
                <a:xfrm>
                  <a:off x="4160520" y="82526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84" name="Rectangle 483"/>
                <p:cNvSpPr/>
                <p:nvPr/>
              </p:nvSpPr>
              <p:spPr>
                <a:xfrm>
                  <a:off x="4389120" y="825268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85" name="Rectangle 484"/>
                <p:cNvSpPr/>
                <p:nvPr/>
              </p:nvSpPr>
              <p:spPr>
                <a:xfrm>
                  <a:off x="4617720" y="825267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86" name="Rectangle 485"/>
                <p:cNvSpPr/>
                <p:nvPr/>
              </p:nvSpPr>
              <p:spPr>
                <a:xfrm>
                  <a:off x="39351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87" name="Rectangle 486"/>
                <p:cNvSpPr/>
                <p:nvPr/>
              </p:nvSpPr>
              <p:spPr>
                <a:xfrm>
                  <a:off x="41637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88" name="Rectangle 487"/>
                <p:cNvSpPr/>
                <p:nvPr/>
              </p:nvSpPr>
              <p:spPr>
                <a:xfrm>
                  <a:off x="43923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89" name="Rectangle 488"/>
                <p:cNvSpPr/>
                <p:nvPr/>
              </p:nvSpPr>
              <p:spPr>
                <a:xfrm>
                  <a:off x="46209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4" name="Freeform 383"/>
              <p:cNvSpPr>
                <a:spLocks noChangeAspect="1"/>
              </p:cNvSpPr>
              <p:nvPr/>
            </p:nvSpPr>
            <p:spPr>
              <a:xfrm rot="10800000" flipV="1">
                <a:off x="3759133" y="1881058"/>
                <a:ext cx="109728" cy="91440"/>
              </a:xfrm>
              <a:custGeom>
                <a:avLst/>
                <a:gdLst>
                  <a:gd name="connsiteX0" fmla="*/ 0 w 341802"/>
                  <a:gd name="connsiteY0" fmla="*/ 0 h 257288"/>
                  <a:gd name="connsiteX1" fmla="*/ 341802 w 341802"/>
                  <a:gd name="connsiteY1" fmla="*/ 0 h 257288"/>
                  <a:gd name="connsiteX2" fmla="*/ 341802 w 341802"/>
                  <a:gd name="connsiteY2" fmla="*/ 201905 h 257288"/>
                  <a:gd name="connsiteX3" fmla="*/ 252261 w 341802"/>
                  <a:gd name="connsiteY3" fmla="*/ 201905 h 257288"/>
                  <a:gd name="connsiteX4" fmla="*/ 252261 w 341802"/>
                  <a:gd name="connsiteY4" fmla="*/ 257288 h 257288"/>
                  <a:gd name="connsiteX5" fmla="*/ 89306 w 341802"/>
                  <a:gd name="connsiteY5" fmla="*/ 257288 h 257288"/>
                  <a:gd name="connsiteX6" fmla="*/ 89306 w 341802"/>
                  <a:gd name="connsiteY6" fmla="*/ 201905 h 257288"/>
                  <a:gd name="connsiteX7" fmla="*/ 0 w 341802"/>
                  <a:gd name="connsiteY7" fmla="*/ 201905 h 257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1802" h="257288">
                    <a:moveTo>
                      <a:pt x="0" y="0"/>
                    </a:moveTo>
                    <a:lnTo>
                      <a:pt x="341802" y="0"/>
                    </a:lnTo>
                    <a:lnTo>
                      <a:pt x="341802" y="201905"/>
                    </a:lnTo>
                    <a:lnTo>
                      <a:pt x="252261" y="201905"/>
                    </a:lnTo>
                    <a:lnTo>
                      <a:pt x="252261" y="257288"/>
                    </a:lnTo>
                    <a:lnTo>
                      <a:pt x="89306" y="257288"/>
                    </a:lnTo>
                    <a:lnTo>
                      <a:pt x="89306" y="201905"/>
                    </a:lnTo>
                    <a:lnTo>
                      <a:pt x="0" y="20190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lumMod val="50000"/>
                      <a:shade val="30000"/>
                      <a:satMod val="115000"/>
                    </a:srgbClr>
                  </a:gs>
                  <a:gs pos="50000">
                    <a:srgbClr val="FFFFFF">
                      <a:lumMod val="50000"/>
                      <a:shade val="67500"/>
                      <a:satMod val="115000"/>
                    </a:srgbClr>
                  </a:gs>
                  <a:gs pos="100000">
                    <a:srgbClr val="FFFFFF">
                      <a:lumMod val="50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FFFFFF"/>
                </a:solidFill>
                <a:prstDash val="solid"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5" name="Rectangle 384"/>
              <p:cNvSpPr/>
              <p:nvPr/>
            </p:nvSpPr>
            <p:spPr>
              <a:xfrm>
                <a:off x="3863801" y="1194498"/>
                <a:ext cx="38357" cy="3309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6" name="Rectangle 385"/>
              <p:cNvSpPr/>
              <p:nvPr/>
            </p:nvSpPr>
            <p:spPr>
              <a:xfrm>
                <a:off x="3864486" y="1244982"/>
                <a:ext cx="38357" cy="3309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7" name="Rectangle 386"/>
              <p:cNvSpPr/>
              <p:nvPr/>
            </p:nvSpPr>
            <p:spPr>
              <a:xfrm>
                <a:off x="4133979" y="1194499"/>
                <a:ext cx="38357" cy="3309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8" name="Rectangle 387"/>
              <p:cNvSpPr/>
              <p:nvPr/>
            </p:nvSpPr>
            <p:spPr>
              <a:xfrm>
                <a:off x="4134664" y="1244984"/>
                <a:ext cx="38357" cy="3309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9" name="Rectangle 388"/>
              <p:cNvSpPr/>
              <p:nvPr/>
            </p:nvSpPr>
            <p:spPr>
              <a:xfrm>
                <a:off x="4133979" y="1295467"/>
                <a:ext cx="38357" cy="33099"/>
              </a:xfrm>
              <a:prstGeom prst="rect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390" name="Straight Connector 389"/>
              <p:cNvCxnSpPr/>
              <p:nvPr/>
            </p:nvCxnSpPr>
            <p:spPr>
              <a:xfrm flipV="1">
                <a:off x="3108959" y="1504338"/>
                <a:ext cx="1920240" cy="2"/>
              </a:xfrm>
              <a:prstGeom prst="line">
                <a:avLst/>
              </a:prstGeom>
              <a:noFill/>
              <a:ln w="9525" cap="flat" cmpd="sng" algn="ctr">
                <a:solidFill>
                  <a:srgbClr val="FFFFFF">
                    <a:lumMod val="95000"/>
                  </a:srgbClr>
                </a:solidFill>
                <a:prstDash val="solid"/>
              </a:ln>
              <a:effectLst/>
            </p:spPr>
          </p:cxnSp>
          <p:cxnSp>
            <p:nvCxnSpPr>
              <p:cNvPr id="391" name="Straight Connector 390"/>
              <p:cNvCxnSpPr/>
              <p:nvPr/>
            </p:nvCxnSpPr>
            <p:spPr>
              <a:xfrm flipV="1">
                <a:off x="3108959" y="1667308"/>
                <a:ext cx="1920240" cy="2"/>
              </a:xfrm>
              <a:prstGeom prst="line">
                <a:avLst/>
              </a:prstGeom>
              <a:noFill/>
              <a:ln w="9525" cap="flat" cmpd="sng" algn="ctr">
                <a:solidFill>
                  <a:srgbClr val="FFFFFF">
                    <a:lumMod val="95000"/>
                  </a:srgbClr>
                </a:solidFill>
                <a:prstDash val="solid"/>
              </a:ln>
              <a:effectLst/>
            </p:spPr>
          </p:cxnSp>
          <p:cxnSp>
            <p:nvCxnSpPr>
              <p:cNvPr id="392" name="Straight Connector 391"/>
              <p:cNvCxnSpPr/>
              <p:nvPr/>
            </p:nvCxnSpPr>
            <p:spPr>
              <a:xfrm flipV="1">
                <a:off x="3108959" y="1585823"/>
                <a:ext cx="1920240" cy="2"/>
              </a:xfrm>
              <a:prstGeom prst="line">
                <a:avLst/>
              </a:prstGeom>
              <a:noFill/>
              <a:ln w="9525" cap="flat" cmpd="sng" algn="ctr">
                <a:solidFill>
                  <a:srgbClr val="FFFFFF">
                    <a:lumMod val="95000"/>
                  </a:srgbClr>
                </a:solidFill>
                <a:prstDash val="solid"/>
              </a:ln>
              <a:effectLst/>
            </p:spPr>
          </p:cxnSp>
          <p:cxnSp>
            <p:nvCxnSpPr>
              <p:cNvPr id="393" name="Straight Connector 392"/>
              <p:cNvCxnSpPr/>
              <p:nvPr/>
            </p:nvCxnSpPr>
            <p:spPr>
              <a:xfrm flipV="1">
                <a:off x="3108959" y="1748793"/>
                <a:ext cx="1920240" cy="2"/>
              </a:xfrm>
              <a:prstGeom prst="line">
                <a:avLst/>
              </a:prstGeom>
              <a:noFill/>
              <a:ln w="9525" cap="flat" cmpd="sng" algn="ctr">
                <a:solidFill>
                  <a:srgbClr val="FFFFFF">
                    <a:lumMod val="95000"/>
                  </a:srgbClr>
                </a:solidFill>
                <a:prstDash val="solid"/>
              </a:ln>
              <a:effectLst/>
            </p:spPr>
          </p:cxnSp>
          <p:grpSp>
            <p:nvGrpSpPr>
              <p:cNvPr id="394" name="Group 393"/>
              <p:cNvGrpSpPr/>
              <p:nvPr/>
            </p:nvGrpSpPr>
            <p:grpSpPr>
              <a:xfrm>
                <a:off x="3931920" y="1154436"/>
                <a:ext cx="47867" cy="914400"/>
                <a:chOff x="3649545" y="1154436"/>
                <a:chExt cx="47867" cy="914400"/>
              </a:xfrm>
            </p:grpSpPr>
            <p:sp>
              <p:nvSpPr>
                <p:cNvPr id="471" name="Rectangle 470"/>
                <p:cNvSpPr/>
                <p:nvPr/>
              </p:nvSpPr>
              <p:spPr>
                <a:xfrm>
                  <a:off x="3651692" y="1428755"/>
                  <a:ext cx="45720" cy="640080"/>
                </a:xfrm>
                <a:prstGeom prst="rect">
                  <a:avLst/>
                </a:prstGeom>
                <a:solidFill>
                  <a:srgbClr val="FFFFFF">
                    <a:lumMod val="9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72" name="Rectangle 471"/>
                <p:cNvSpPr/>
                <p:nvPr/>
              </p:nvSpPr>
              <p:spPr>
                <a:xfrm>
                  <a:off x="3649545" y="1160354"/>
                  <a:ext cx="45720" cy="274320"/>
                </a:xfrm>
                <a:prstGeom prst="rect">
                  <a:avLst/>
                </a:prstGeom>
                <a:solidFill>
                  <a:srgbClr val="676767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473" name="Straight Connector 472"/>
                <p:cNvCxnSpPr/>
                <p:nvPr/>
              </p:nvCxnSpPr>
              <p:spPr>
                <a:xfrm flipV="1">
                  <a:off x="3672405" y="1154436"/>
                  <a:ext cx="0" cy="91440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676767">
                      <a:lumMod val="75000"/>
                    </a:srgbClr>
                  </a:solidFill>
                  <a:prstDash val="solid"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p:spPr>
            </p:cxnSp>
          </p:grpSp>
          <p:grpSp>
            <p:nvGrpSpPr>
              <p:cNvPr id="395" name="Group 394"/>
              <p:cNvGrpSpPr/>
              <p:nvPr/>
            </p:nvGrpSpPr>
            <p:grpSpPr>
              <a:xfrm>
                <a:off x="4206240" y="1154436"/>
                <a:ext cx="47867" cy="914400"/>
                <a:chOff x="3649545" y="1154436"/>
                <a:chExt cx="47867" cy="914400"/>
              </a:xfrm>
            </p:grpSpPr>
            <p:sp>
              <p:nvSpPr>
                <p:cNvPr id="468" name="Rectangle 467"/>
                <p:cNvSpPr/>
                <p:nvPr/>
              </p:nvSpPr>
              <p:spPr>
                <a:xfrm>
                  <a:off x="3651692" y="1428755"/>
                  <a:ext cx="45720" cy="640080"/>
                </a:xfrm>
                <a:prstGeom prst="rect">
                  <a:avLst/>
                </a:prstGeom>
                <a:solidFill>
                  <a:srgbClr val="FFFFFF">
                    <a:lumMod val="9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69" name="Rectangle 468"/>
                <p:cNvSpPr/>
                <p:nvPr/>
              </p:nvSpPr>
              <p:spPr>
                <a:xfrm>
                  <a:off x="3649545" y="1160354"/>
                  <a:ext cx="45720" cy="274320"/>
                </a:xfrm>
                <a:prstGeom prst="rect">
                  <a:avLst/>
                </a:prstGeom>
                <a:solidFill>
                  <a:srgbClr val="676767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470" name="Straight Connector 469"/>
                <p:cNvCxnSpPr/>
                <p:nvPr/>
              </p:nvCxnSpPr>
              <p:spPr>
                <a:xfrm flipV="1">
                  <a:off x="3672405" y="1154436"/>
                  <a:ext cx="0" cy="91440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676767">
                      <a:lumMod val="75000"/>
                    </a:srgbClr>
                  </a:solidFill>
                  <a:prstDash val="solid"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p:spPr>
            </p:cxnSp>
          </p:grpSp>
          <p:grpSp>
            <p:nvGrpSpPr>
              <p:cNvPr id="396" name="Group 395"/>
              <p:cNvGrpSpPr/>
              <p:nvPr/>
            </p:nvGrpSpPr>
            <p:grpSpPr>
              <a:xfrm>
                <a:off x="4480560" y="1154436"/>
                <a:ext cx="47867" cy="914400"/>
                <a:chOff x="3649545" y="1154436"/>
                <a:chExt cx="47867" cy="914400"/>
              </a:xfrm>
            </p:grpSpPr>
            <p:sp>
              <p:nvSpPr>
                <p:cNvPr id="465" name="Rectangle 464"/>
                <p:cNvSpPr/>
                <p:nvPr/>
              </p:nvSpPr>
              <p:spPr>
                <a:xfrm>
                  <a:off x="3651692" y="1428755"/>
                  <a:ext cx="45720" cy="640080"/>
                </a:xfrm>
                <a:prstGeom prst="rect">
                  <a:avLst/>
                </a:prstGeom>
                <a:solidFill>
                  <a:srgbClr val="FFFFFF">
                    <a:lumMod val="9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66" name="Rectangle 465"/>
                <p:cNvSpPr/>
                <p:nvPr/>
              </p:nvSpPr>
              <p:spPr>
                <a:xfrm>
                  <a:off x="3649545" y="1160354"/>
                  <a:ext cx="45720" cy="274320"/>
                </a:xfrm>
                <a:prstGeom prst="rect">
                  <a:avLst/>
                </a:prstGeom>
                <a:solidFill>
                  <a:srgbClr val="676767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467" name="Straight Connector 466"/>
                <p:cNvCxnSpPr/>
                <p:nvPr/>
              </p:nvCxnSpPr>
              <p:spPr>
                <a:xfrm flipV="1">
                  <a:off x="3672405" y="1154436"/>
                  <a:ext cx="0" cy="91440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676767">
                      <a:lumMod val="75000"/>
                    </a:srgbClr>
                  </a:solidFill>
                  <a:prstDash val="solid"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p:spPr>
            </p:cxnSp>
          </p:grpSp>
          <p:grpSp>
            <p:nvGrpSpPr>
              <p:cNvPr id="397" name="Group 396"/>
              <p:cNvGrpSpPr/>
              <p:nvPr/>
            </p:nvGrpSpPr>
            <p:grpSpPr>
              <a:xfrm>
                <a:off x="4754880" y="1154435"/>
                <a:ext cx="47867" cy="914400"/>
                <a:chOff x="3649545" y="1154436"/>
                <a:chExt cx="47867" cy="914400"/>
              </a:xfrm>
            </p:grpSpPr>
            <p:sp>
              <p:nvSpPr>
                <p:cNvPr id="462" name="Rectangle 461"/>
                <p:cNvSpPr/>
                <p:nvPr/>
              </p:nvSpPr>
              <p:spPr>
                <a:xfrm>
                  <a:off x="3651692" y="1428755"/>
                  <a:ext cx="45720" cy="640080"/>
                </a:xfrm>
                <a:prstGeom prst="rect">
                  <a:avLst/>
                </a:prstGeom>
                <a:solidFill>
                  <a:srgbClr val="FFFFFF">
                    <a:lumMod val="9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63" name="Rectangle 462"/>
                <p:cNvSpPr/>
                <p:nvPr/>
              </p:nvSpPr>
              <p:spPr>
                <a:xfrm>
                  <a:off x="3649545" y="1160354"/>
                  <a:ext cx="45720" cy="274320"/>
                </a:xfrm>
                <a:prstGeom prst="rect">
                  <a:avLst/>
                </a:prstGeom>
                <a:solidFill>
                  <a:srgbClr val="676767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464" name="Straight Connector 463"/>
                <p:cNvCxnSpPr/>
                <p:nvPr/>
              </p:nvCxnSpPr>
              <p:spPr>
                <a:xfrm flipV="1">
                  <a:off x="3672405" y="1154436"/>
                  <a:ext cx="0" cy="91440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676767">
                      <a:lumMod val="75000"/>
                    </a:srgbClr>
                  </a:solidFill>
                  <a:prstDash val="solid"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p:spPr>
            </p:cxnSp>
          </p:grpSp>
          <p:grpSp>
            <p:nvGrpSpPr>
              <p:cNvPr id="398" name="Group 397"/>
              <p:cNvGrpSpPr/>
              <p:nvPr/>
            </p:nvGrpSpPr>
            <p:grpSpPr>
              <a:xfrm>
                <a:off x="3649545" y="1154436"/>
                <a:ext cx="47867" cy="914400"/>
                <a:chOff x="3649545" y="1154436"/>
                <a:chExt cx="47867" cy="914400"/>
              </a:xfrm>
            </p:grpSpPr>
            <p:sp>
              <p:nvSpPr>
                <p:cNvPr id="450" name="Rectangle 449"/>
                <p:cNvSpPr/>
                <p:nvPr/>
              </p:nvSpPr>
              <p:spPr>
                <a:xfrm>
                  <a:off x="3651692" y="1428755"/>
                  <a:ext cx="45720" cy="640080"/>
                </a:xfrm>
                <a:prstGeom prst="rect">
                  <a:avLst/>
                </a:prstGeom>
                <a:solidFill>
                  <a:srgbClr val="FFFFFF">
                    <a:lumMod val="9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60" name="Rectangle 459"/>
                <p:cNvSpPr/>
                <p:nvPr/>
              </p:nvSpPr>
              <p:spPr>
                <a:xfrm>
                  <a:off x="3649545" y="1160354"/>
                  <a:ext cx="45720" cy="274320"/>
                </a:xfrm>
                <a:prstGeom prst="rect">
                  <a:avLst/>
                </a:prstGeom>
                <a:solidFill>
                  <a:srgbClr val="676767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461" name="Straight Connector 460"/>
                <p:cNvCxnSpPr/>
                <p:nvPr/>
              </p:nvCxnSpPr>
              <p:spPr>
                <a:xfrm flipV="1">
                  <a:off x="3672405" y="1154436"/>
                  <a:ext cx="0" cy="91440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676767">
                      <a:lumMod val="75000"/>
                    </a:srgbClr>
                  </a:solidFill>
                  <a:prstDash val="solid"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p:spPr>
            </p:cxnSp>
          </p:grpSp>
          <p:sp>
            <p:nvSpPr>
              <p:cNvPr id="399" name="Oval 398"/>
              <p:cNvSpPr/>
              <p:nvPr/>
            </p:nvSpPr>
            <p:spPr>
              <a:xfrm>
                <a:off x="4029262" y="1531631"/>
                <a:ext cx="91440" cy="91440"/>
              </a:xfrm>
              <a:prstGeom prst="ellipse">
                <a:avLst/>
              </a:prstGeom>
              <a:solidFill>
                <a:srgbClr val="676767"/>
              </a:solidFill>
              <a:ln w="12700" cap="flat" cmpd="sng" algn="ctr">
                <a:solidFill>
                  <a:srgbClr val="676767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0" name="Rectangle 399"/>
              <p:cNvSpPr/>
              <p:nvPr/>
            </p:nvSpPr>
            <p:spPr>
              <a:xfrm>
                <a:off x="4064111" y="1542894"/>
                <a:ext cx="27432" cy="73152"/>
              </a:xfrm>
              <a:prstGeom prst="rect">
                <a:avLst/>
              </a:prstGeom>
              <a:solidFill>
                <a:srgbClr val="676767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401" name="Group 400"/>
              <p:cNvGrpSpPr>
                <a:grpSpLocks/>
              </p:cNvGrpSpPr>
              <p:nvPr/>
            </p:nvGrpSpPr>
            <p:grpSpPr>
              <a:xfrm>
                <a:off x="4549141" y="1194498"/>
                <a:ext cx="182880" cy="182880"/>
                <a:chOff x="3931920" y="546329"/>
                <a:chExt cx="871944" cy="505230"/>
              </a:xfrm>
            </p:grpSpPr>
            <p:sp>
              <p:nvSpPr>
                <p:cNvPr id="424" name="Rectangle 423"/>
                <p:cNvSpPr/>
                <p:nvPr/>
              </p:nvSpPr>
              <p:spPr>
                <a:xfrm>
                  <a:off x="3931920" y="546331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25" name="Rectangle 424"/>
                <p:cNvSpPr/>
                <p:nvPr/>
              </p:nvSpPr>
              <p:spPr>
                <a:xfrm>
                  <a:off x="4160520" y="546331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27" name="Rectangle 426"/>
                <p:cNvSpPr/>
                <p:nvPr/>
              </p:nvSpPr>
              <p:spPr>
                <a:xfrm>
                  <a:off x="4389120" y="54633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29" name="Rectangle 428"/>
                <p:cNvSpPr/>
                <p:nvPr/>
              </p:nvSpPr>
              <p:spPr>
                <a:xfrm>
                  <a:off x="4617720" y="54632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31" name="Rectangle 430"/>
                <p:cNvSpPr/>
                <p:nvPr/>
              </p:nvSpPr>
              <p:spPr>
                <a:xfrm>
                  <a:off x="39351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Rectangle 432"/>
                <p:cNvSpPr/>
                <p:nvPr/>
              </p:nvSpPr>
              <p:spPr>
                <a:xfrm>
                  <a:off x="41637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Rectangle 436"/>
                <p:cNvSpPr/>
                <p:nvPr/>
              </p:nvSpPr>
              <p:spPr>
                <a:xfrm>
                  <a:off x="43923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Rectangle 437"/>
                <p:cNvSpPr/>
                <p:nvPr/>
              </p:nvSpPr>
              <p:spPr>
                <a:xfrm>
                  <a:off x="46209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Rectangle 438"/>
                <p:cNvSpPr/>
                <p:nvPr/>
              </p:nvSpPr>
              <p:spPr>
                <a:xfrm>
                  <a:off x="3931920" y="82526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Rectangle 439"/>
                <p:cNvSpPr/>
                <p:nvPr/>
              </p:nvSpPr>
              <p:spPr>
                <a:xfrm>
                  <a:off x="4160520" y="82526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Rectangle 440"/>
                <p:cNvSpPr/>
                <p:nvPr/>
              </p:nvSpPr>
              <p:spPr>
                <a:xfrm>
                  <a:off x="4389120" y="825268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Rectangle 442"/>
                <p:cNvSpPr/>
                <p:nvPr/>
              </p:nvSpPr>
              <p:spPr>
                <a:xfrm>
                  <a:off x="4617720" y="825267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Rectangle 443"/>
                <p:cNvSpPr/>
                <p:nvPr/>
              </p:nvSpPr>
              <p:spPr>
                <a:xfrm>
                  <a:off x="39351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Rectangle 444"/>
                <p:cNvSpPr/>
                <p:nvPr/>
              </p:nvSpPr>
              <p:spPr>
                <a:xfrm>
                  <a:off x="41637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48" name="Rectangle 447"/>
                <p:cNvSpPr/>
                <p:nvPr/>
              </p:nvSpPr>
              <p:spPr>
                <a:xfrm>
                  <a:off x="43923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49" name="Rectangle 448"/>
                <p:cNvSpPr/>
                <p:nvPr/>
              </p:nvSpPr>
              <p:spPr>
                <a:xfrm>
                  <a:off x="46209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2" name="Group 401"/>
              <p:cNvGrpSpPr>
                <a:grpSpLocks/>
              </p:cNvGrpSpPr>
              <p:nvPr/>
            </p:nvGrpSpPr>
            <p:grpSpPr>
              <a:xfrm>
                <a:off x="4820550" y="1189195"/>
                <a:ext cx="182880" cy="182880"/>
                <a:chOff x="3931920" y="546329"/>
                <a:chExt cx="871944" cy="505230"/>
              </a:xfrm>
            </p:grpSpPr>
            <p:sp>
              <p:nvSpPr>
                <p:cNvPr id="403" name="Rectangle 402"/>
                <p:cNvSpPr/>
                <p:nvPr/>
              </p:nvSpPr>
              <p:spPr>
                <a:xfrm>
                  <a:off x="3931920" y="546331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06" name="Rectangle 405"/>
                <p:cNvSpPr/>
                <p:nvPr/>
              </p:nvSpPr>
              <p:spPr>
                <a:xfrm>
                  <a:off x="4160520" y="546331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07" name="Rectangle 406"/>
                <p:cNvSpPr/>
                <p:nvPr/>
              </p:nvSpPr>
              <p:spPr>
                <a:xfrm>
                  <a:off x="4389120" y="54633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08" name="Rectangle 407"/>
                <p:cNvSpPr/>
                <p:nvPr/>
              </p:nvSpPr>
              <p:spPr>
                <a:xfrm>
                  <a:off x="4617720" y="54632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09" name="Rectangle 408"/>
                <p:cNvSpPr/>
                <p:nvPr/>
              </p:nvSpPr>
              <p:spPr>
                <a:xfrm>
                  <a:off x="39351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10" name="Rectangle 409"/>
                <p:cNvSpPr/>
                <p:nvPr/>
              </p:nvSpPr>
              <p:spPr>
                <a:xfrm>
                  <a:off x="41637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14" name="Rectangle 413"/>
                <p:cNvSpPr/>
                <p:nvPr/>
              </p:nvSpPr>
              <p:spPr>
                <a:xfrm>
                  <a:off x="43923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15" name="Rectangle 414"/>
                <p:cNvSpPr/>
                <p:nvPr/>
              </p:nvSpPr>
              <p:spPr>
                <a:xfrm>
                  <a:off x="46209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16" name="Rectangle 415"/>
                <p:cNvSpPr/>
                <p:nvPr/>
              </p:nvSpPr>
              <p:spPr>
                <a:xfrm>
                  <a:off x="3931920" y="82526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17" name="Rectangle 416"/>
                <p:cNvSpPr/>
                <p:nvPr/>
              </p:nvSpPr>
              <p:spPr>
                <a:xfrm>
                  <a:off x="4160520" y="82526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18" name="Rectangle 417"/>
                <p:cNvSpPr/>
                <p:nvPr/>
              </p:nvSpPr>
              <p:spPr>
                <a:xfrm>
                  <a:off x="4389120" y="825268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19" name="Rectangle 418"/>
                <p:cNvSpPr/>
                <p:nvPr/>
              </p:nvSpPr>
              <p:spPr>
                <a:xfrm>
                  <a:off x="4617720" y="825267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20" name="Rectangle 419"/>
                <p:cNvSpPr/>
                <p:nvPr/>
              </p:nvSpPr>
              <p:spPr>
                <a:xfrm>
                  <a:off x="39351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21" name="Rectangle 420"/>
                <p:cNvSpPr/>
                <p:nvPr/>
              </p:nvSpPr>
              <p:spPr>
                <a:xfrm>
                  <a:off x="41637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22" name="Rectangle 421"/>
                <p:cNvSpPr/>
                <p:nvPr/>
              </p:nvSpPr>
              <p:spPr>
                <a:xfrm>
                  <a:off x="43923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23" name="Rectangle 422"/>
                <p:cNvSpPr/>
                <p:nvPr/>
              </p:nvSpPr>
              <p:spPr>
                <a:xfrm>
                  <a:off x="46209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77" name="TextBox 376"/>
            <p:cNvSpPr txBox="1"/>
            <p:nvPr/>
          </p:nvSpPr>
          <p:spPr>
            <a:xfrm>
              <a:off x="2705250" y="3904742"/>
              <a:ext cx="640080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100" dirty="0"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CiscoSansTT" panose="020B0503020201020303" pitchFamily="34" charset="0"/>
                  <a:cs typeface="CiscoSansTT" panose="020B0503020201020303" pitchFamily="34" charset="0"/>
                </a:rPr>
                <a:t>PLCs</a:t>
              </a:r>
            </a:p>
          </p:txBody>
        </p:sp>
      </p:grpSp>
      <p:sp>
        <p:nvSpPr>
          <p:cNvPr id="493" name="Rectangle 492"/>
          <p:cNvSpPr/>
          <p:nvPr/>
        </p:nvSpPr>
        <p:spPr>
          <a:xfrm>
            <a:off x="5348003" y="1292279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sp>
        <p:nvSpPr>
          <p:cNvPr id="494" name="Up Arrow 493"/>
          <p:cNvSpPr/>
          <p:nvPr/>
        </p:nvSpPr>
        <p:spPr>
          <a:xfrm>
            <a:off x="5495174" y="1402255"/>
            <a:ext cx="163194" cy="2178121"/>
          </a:xfrm>
          <a:prstGeom prst="up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5" name="Rectangle 494"/>
          <p:cNvSpPr/>
          <p:nvPr/>
        </p:nvSpPr>
        <p:spPr>
          <a:xfrm>
            <a:off x="5190242" y="3465830"/>
            <a:ext cx="640080" cy="274320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bg2"/>
                </a:solidFill>
              </a:rPr>
              <a:t>FANUC ZDT</a:t>
            </a:r>
          </a:p>
        </p:txBody>
      </p:sp>
      <p:sp>
        <p:nvSpPr>
          <p:cNvPr id="496" name="Rectangle 495"/>
          <p:cNvSpPr/>
          <p:nvPr/>
        </p:nvSpPr>
        <p:spPr>
          <a:xfrm>
            <a:off x="6072968" y="1776366"/>
            <a:ext cx="640080" cy="274320"/>
          </a:xfrm>
          <a:prstGeom prst="rect">
            <a:avLst/>
          </a:prstGeom>
          <a:gradFill flip="none" rotWithShape="1">
            <a:gsLst>
              <a:gs pos="0">
                <a:srgbClr val="F5720D">
                  <a:shade val="30000"/>
                  <a:satMod val="115000"/>
                </a:srgbClr>
              </a:gs>
              <a:gs pos="50000">
                <a:srgbClr val="F5720D">
                  <a:shade val="67500"/>
                  <a:satMod val="115000"/>
                </a:srgbClr>
              </a:gs>
              <a:gs pos="100000">
                <a:srgbClr val="F5720D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F5720D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bg2"/>
                </a:solidFill>
              </a:rPr>
              <a:t>On Prem Analytics</a:t>
            </a:r>
          </a:p>
        </p:txBody>
      </p:sp>
      <p:sp>
        <p:nvSpPr>
          <p:cNvPr id="497" name="Up-Down Arrow 496"/>
          <p:cNvSpPr/>
          <p:nvPr/>
        </p:nvSpPr>
        <p:spPr>
          <a:xfrm flipV="1">
            <a:off x="6319380" y="1408792"/>
            <a:ext cx="163194" cy="365760"/>
          </a:xfrm>
          <a:prstGeom prst="upDown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8" name="Rectangle 497"/>
          <p:cNvSpPr/>
          <p:nvPr/>
        </p:nvSpPr>
        <p:spPr>
          <a:xfrm>
            <a:off x="6180606" y="1292279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sp>
        <p:nvSpPr>
          <p:cNvPr id="499" name="Up Arrow 498"/>
          <p:cNvSpPr/>
          <p:nvPr/>
        </p:nvSpPr>
        <p:spPr>
          <a:xfrm>
            <a:off x="7291948" y="1415329"/>
            <a:ext cx="163194" cy="2178121"/>
          </a:xfrm>
          <a:prstGeom prst="up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0" name="Rectangle 499"/>
          <p:cNvSpPr/>
          <p:nvPr/>
        </p:nvSpPr>
        <p:spPr>
          <a:xfrm>
            <a:off x="6994223" y="3371975"/>
            <a:ext cx="640080" cy="27432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bg2"/>
                </a:solidFill>
              </a:rPr>
              <a:t>Energy Monitoring</a:t>
            </a:r>
          </a:p>
        </p:txBody>
      </p:sp>
      <p:sp>
        <p:nvSpPr>
          <p:cNvPr id="501" name="Rectangle 500"/>
          <p:cNvSpPr/>
          <p:nvPr/>
        </p:nvSpPr>
        <p:spPr>
          <a:xfrm>
            <a:off x="7147145" y="1292279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grpSp>
        <p:nvGrpSpPr>
          <p:cNvPr id="502" name="Group 501"/>
          <p:cNvGrpSpPr/>
          <p:nvPr/>
        </p:nvGrpSpPr>
        <p:grpSpPr>
          <a:xfrm>
            <a:off x="6555894" y="2951874"/>
            <a:ext cx="567655" cy="368272"/>
            <a:chOff x="7022400" y="2962800"/>
            <a:chExt cx="822960" cy="599152"/>
          </a:xfrm>
        </p:grpSpPr>
        <p:sp>
          <p:nvSpPr>
            <p:cNvPr id="503" name="Isosceles Triangle 502"/>
            <p:cNvSpPr/>
            <p:nvPr/>
          </p:nvSpPr>
          <p:spPr>
            <a:xfrm>
              <a:off x="7266339" y="3333170"/>
              <a:ext cx="314107" cy="228782"/>
            </a:xfrm>
            <a:prstGeom prst="triangle">
              <a:avLst/>
            </a:prstGeom>
            <a:solidFill>
              <a:schemeClr val="tx1"/>
            </a:solidFill>
            <a:ln w="12700">
              <a:solidFill>
                <a:schemeClr val="tx1">
                  <a:lumMod val="50000"/>
                </a:schemeClr>
              </a:solidFill>
            </a:ln>
            <a:scene3d>
              <a:camera prst="isometricOffAxis2Left"/>
              <a:lightRig rig="threePt" dir="t"/>
            </a:scene3d>
            <a:sp3d extrusionH="44450"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 b="1" dirty="0"/>
            </a:p>
          </p:txBody>
        </p:sp>
        <p:sp>
          <p:nvSpPr>
            <p:cNvPr id="504" name="Rectangle 503"/>
            <p:cNvSpPr/>
            <p:nvPr/>
          </p:nvSpPr>
          <p:spPr>
            <a:xfrm>
              <a:off x="7022400" y="2962800"/>
              <a:ext cx="822960" cy="54864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 w="12700">
              <a:solidFill>
                <a:schemeClr val="tx1">
                  <a:lumMod val="50000"/>
                </a:schemeClr>
              </a:solidFill>
            </a:ln>
            <a:scene3d>
              <a:camera prst="isometricOffAxis2Left"/>
              <a:lightRig rig="threePt" dir="t"/>
            </a:scene3d>
            <a:sp3d extrusionH="44450"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800" b="1" dirty="0"/>
                <a:t>OEE</a:t>
              </a:r>
            </a:p>
          </p:txBody>
        </p:sp>
      </p:grpSp>
      <p:sp>
        <p:nvSpPr>
          <p:cNvPr id="505" name="Up Arrow 504"/>
          <p:cNvSpPr/>
          <p:nvPr/>
        </p:nvSpPr>
        <p:spPr>
          <a:xfrm flipV="1">
            <a:off x="6822338" y="1330405"/>
            <a:ext cx="163194" cy="1645920"/>
          </a:xfrm>
          <a:prstGeom prst="up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6" name="Rectangle 505"/>
          <p:cNvSpPr/>
          <p:nvPr/>
        </p:nvSpPr>
        <p:spPr>
          <a:xfrm>
            <a:off x="6662212" y="1292279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sp>
        <p:nvSpPr>
          <p:cNvPr id="507" name="Up Arrow 506"/>
          <p:cNvSpPr/>
          <p:nvPr/>
        </p:nvSpPr>
        <p:spPr>
          <a:xfrm rot="19800000">
            <a:off x="6140234" y="3460740"/>
            <a:ext cx="163194" cy="365760"/>
          </a:xfrm>
          <a:prstGeom prst="up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8" name="Rectangle 507"/>
          <p:cNvSpPr/>
          <p:nvPr/>
        </p:nvSpPr>
        <p:spPr>
          <a:xfrm>
            <a:off x="6138717" y="3759615"/>
            <a:ext cx="640080" cy="27432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bg2"/>
                </a:solidFill>
              </a:rPr>
              <a:t>CNC / Milling Interface</a:t>
            </a:r>
          </a:p>
        </p:txBody>
      </p:sp>
      <p:sp>
        <p:nvSpPr>
          <p:cNvPr id="509" name="Up Arrow 508"/>
          <p:cNvSpPr/>
          <p:nvPr/>
        </p:nvSpPr>
        <p:spPr>
          <a:xfrm>
            <a:off x="5910839" y="1405192"/>
            <a:ext cx="163194" cy="1737360"/>
          </a:xfrm>
          <a:prstGeom prst="up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10" name="Group 509"/>
          <p:cNvGrpSpPr>
            <a:grpSpLocks noChangeAspect="1"/>
          </p:cNvGrpSpPr>
          <p:nvPr/>
        </p:nvGrpSpPr>
        <p:grpSpPr>
          <a:xfrm>
            <a:off x="5889851" y="2995237"/>
            <a:ext cx="444576" cy="517502"/>
            <a:chOff x="4069080" y="2468880"/>
            <a:chExt cx="1021207" cy="11887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11" name="Rounded Rectangle 510"/>
            <p:cNvSpPr>
              <a:spLocks noChangeAspect="1"/>
            </p:cNvSpPr>
            <p:nvPr/>
          </p:nvSpPr>
          <p:spPr>
            <a:xfrm>
              <a:off x="4069080" y="2468880"/>
              <a:ext cx="1021207" cy="1188720"/>
            </a:xfrm>
            <a:prstGeom prst="roundRect">
              <a:avLst>
                <a:gd name="adj" fmla="val 2529"/>
              </a:avLst>
            </a:prstGeom>
            <a:gradFill rotWithShape="1">
              <a:gsLst>
                <a:gs pos="0">
                  <a:srgbClr val="676767">
                    <a:shade val="51000"/>
                    <a:satMod val="130000"/>
                  </a:srgbClr>
                </a:gs>
                <a:gs pos="80000">
                  <a:srgbClr val="676767">
                    <a:shade val="93000"/>
                    <a:satMod val="130000"/>
                  </a:srgbClr>
                </a:gs>
                <a:gs pos="100000">
                  <a:srgbClr val="676767">
                    <a:shade val="94000"/>
                    <a:satMod val="135000"/>
                  </a:srgbClr>
                </a:gs>
              </a:gsLst>
              <a:lin ang="16200000" scaled="0"/>
            </a:gradFill>
            <a:ln w="19050" cap="flat" cmpd="sng" algn="ctr">
              <a:solidFill>
                <a:srgbClr val="676767">
                  <a:lumMod val="20000"/>
                  <a:lumOff val="80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45720" bIns="4572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IE</a:t>
              </a: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4K</a:t>
              </a: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w/ IOx</a:t>
              </a:r>
            </a:p>
          </p:txBody>
        </p:sp>
        <p:sp>
          <p:nvSpPr>
            <p:cNvPr id="512" name="Rounded Rectangle 511"/>
            <p:cNvSpPr>
              <a:spLocks/>
            </p:cNvSpPr>
            <p:nvPr/>
          </p:nvSpPr>
          <p:spPr>
            <a:xfrm>
              <a:off x="4114800" y="3036444"/>
              <a:ext cx="548640" cy="548640"/>
            </a:xfrm>
            <a:prstGeom prst="roundRect">
              <a:avLst>
                <a:gd name="adj" fmla="val 2668"/>
              </a:avLst>
            </a:prstGeom>
            <a:solidFill>
              <a:srgbClr val="FFFFFF">
                <a:lumMod val="6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3" name="Rectangle 512"/>
            <p:cNvSpPr>
              <a:spLocks noChangeAspect="1"/>
            </p:cNvSpPr>
            <p:nvPr/>
          </p:nvSpPr>
          <p:spPr>
            <a:xfrm>
              <a:off x="4179190" y="3308744"/>
              <a:ext cx="79802" cy="106403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shade val="30000"/>
                    <a:satMod val="115000"/>
                  </a:srgbClr>
                </a:gs>
                <a:gs pos="50000">
                  <a:srgbClr val="676767">
                    <a:shade val="67500"/>
                    <a:satMod val="115000"/>
                  </a:srgbClr>
                </a:gs>
                <a:gs pos="100000">
                  <a:srgbClr val="67676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4" name="Rectangle 513"/>
            <p:cNvSpPr>
              <a:spLocks noChangeAspect="1"/>
            </p:cNvSpPr>
            <p:nvPr/>
          </p:nvSpPr>
          <p:spPr>
            <a:xfrm>
              <a:off x="4179190" y="3428447"/>
              <a:ext cx="79802" cy="106403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shade val="30000"/>
                    <a:satMod val="115000"/>
                  </a:srgbClr>
                </a:gs>
                <a:gs pos="50000">
                  <a:srgbClr val="676767">
                    <a:shade val="67500"/>
                    <a:satMod val="115000"/>
                  </a:srgbClr>
                </a:gs>
                <a:gs pos="100000">
                  <a:srgbClr val="67676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5" name="Rectangle 514"/>
            <p:cNvSpPr>
              <a:spLocks noChangeAspect="1"/>
            </p:cNvSpPr>
            <p:nvPr/>
          </p:nvSpPr>
          <p:spPr>
            <a:xfrm>
              <a:off x="4179190" y="3073022"/>
              <a:ext cx="79802" cy="106403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shade val="30000"/>
                    <a:satMod val="115000"/>
                  </a:srgbClr>
                </a:gs>
                <a:gs pos="50000">
                  <a:srgbClr val="676767">
                    <a:shade val="67500"/>
                    <a:satMod val="115000"/>
                  </a:srgbClr>
                </a:gs>
                <a:gs pos="100000">
                  <a:srgbClr val="67676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6" name="Rectangle 515"/>
            <p:cNvSpPr>
              <a:spLocks noChangeAspect="1"/>
            </p:cNvSpPr>
            <p:nvPr/>
          </p:nvSpPr>
          <p:spPr>
            <a:xfrm>
              <a:off x="4179190" y="3192725"/>
              <a:ext cx="79802" cy="106403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shade val="30000"/>
                    <a:satMod val="115000"/>
                  </a:srgbClr>
                </a:gs>
                <a:gs pos="50000">
                  <a:srgbClr val="676767">
                    <a:shade val="67500"/>
                    <a:satMod val="115000"/>
                  </a:srgbClr>
                </a:gs>
                <a:gs pos="100000">
                  <a:srgbClr val="67676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7" name="Rectangle 516"/>
            <p:cNvSpPr>
              <a:spLocks noChangeAspect="1"/>
            </p:cNvSpPr>
            <p:nvPr/>
          </p:nvSpPr>
          <p:spPr>
            <a:xfrm>
              <a:off x="4141816" y="3073022"/>
              <a:ext cx="21281" cy="457200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8" name="Rectangle 517"/>
            <p:cNvSpPr>
              <a:spLocks noChangeAspect="1"/>
            </p:cNvSpPr>
            <p:nvPr/>
          </p:nvSpPr>
          <p:spPr>
            <a:xfrm>
              <a:off x="4590001" y="3052174"/>
              <a:ext cx="21668" cy="512064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9" name="Rectangle 518"/>
            <p:cNvSpPr>
              <a:spLocks noChangeAspect="1"/>
            </p:cNvSpPr>
            <p:nvPr/>
          </p:nvSpPr>
          <p:spPr>
            <a:xfrm>
              <a:off x="4357100" y="3052174"/>
              <a:ext cx="234669" cy="512064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lumMod val="5000"/>
                    <a:lumOff val="95000"/>
                  </a:srgbClr>
                </a:gs>
                <a:gs pos="74000">
                  <a:srgbClr val="676767">
                    <a:lumMod val="45000"/>
                    <a:lumOff val="55000"/>
                  </a:srgbClr>
                </a:gs>
                <a:gs pos="83000">
                  <a:srgbClr val="676767">
                    <a:lumMod val="45000"/>
                    <a:lumOff val="55000"/>
                  </a:srgbClr>
                </a:gs>
                <a:gs pos="100000">
                  <a:srgbClr val="676767">
                    <a:lumMod val="30000"/>
                    <a:lumOff val="7000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0" name="Freeform 519"/>
            <p:cNvSpPr>
              <a:spLocks noChangeAspect="1"/>
            </p:cNvSpPr>
            <p:nvPr/>
          </p:nvSpPr>
          <p:spPr>
            <a:xfrm rot="5400000">
              <a:off x="4358707" y="3315736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1" name="Freeform 520"/>
            <p:cNvSpPr>
              <a:spLocks noChangeAspect="1"/>
            </p:cNvSpPr>
            <p:nvPr/>
          </p:nvSpPr>
          <p:spPr>
            <a:xfrm rot="5400000">
              <a:off x="4358707" y="3443110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2" name="Freeform 521"/>
            <p:cNvSpPr>
              <a:spLocks noChangeAspect="1"/>
            </p:cNvSpPr>
            <p:nvPr/>
          </p:nvSpPr>
          <p:spPr>
            <a:xfrm rot="16200000">
              <a:off x="4474525" y="3315736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3" name="Freeform 522"/>
            <p:cNvSpPr>
              <a:spLocks noChangeAspect="1"/>
            </p:cNvSpPr>
            <p:nvPr/>
          </p:nvSpPr>
          <p:spPr>
            <a:xfrm rot="16200000">
              <a:off x="4474525" y="3443110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4" name="Freeform 523"/>
            <p:cNvSpPr>
              <a:spLocks noChangeAspect="1"/>
            </p:cNvSpPr>
            <p:nvPr/>
          </p:nvSpPr>
          <p:spPr>
            <a:xfrm rot="5400000">
              <a:off x="4358707" y="3066599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5" name="Freeform 524"/>
            <p:cNvSpPr>
              <a:spLocks noChangeAspect="1"/>
            </p:cNvSpPr>
            <p:nvPr/>
          </p:nvSpPr>
          <p:spPr>
            <a:xfrm rot="5400000">
              <a:off x="4358707" y="3193973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6" name="Freeform 525"/>
            <p:cNvSpPr>
              <a:spLocks noChangeAspect="1"/>
            </p:cNvSpPr>
            <p:nvPr/>
          </p:nvSpPr>
          <p:spPr>
            <a:xfrm rot="16200000">
              <a:off x="4474525" y="3066599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7" name="Freeform 526"/>
            <p:cNvSpPr>
              <a:spLocks noChangeAspect="1"/>
            </p:cNvSpPr>
            <p:nvPr/>
          </p:nvSpPr>
          <p:spPr>
            <a:xfrm rot="16200000">
              <a:off x="4474525" y="3193973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8" name="Freeform 527"/>
            <p:cNvSpPr>
              <a:spLocks/>
            </p:cNvSpPr>
            <p:nvPr/>
          </p:nvSpPr>
          <p:spPr>
            <a:xfrm>
              <a:off x="4114800" y="2503270"/>
              <a:ext cx="548641" cy="514250"/>
            </a:xfrm>
            <a:custGeom>
              <a:avLst/>
              <a:gdLst>
                <a:gd name="connsiteX0" fmla="*/ 6101 w 548641"/>
                <a:gd name="connsiteY0" fmla="*/ 0 h 514250"/>
                <a:gd name="connsiteX1" fmla="*/ 222572 w 548641"/>
                <a:gd name="connsiteY1" fmla="*/ 0 h 514250"/>
                <a:gd name="connsiteX2" fmla="*/ 228673 w 548641"/>
                <a:gd name="connsiteY2" fmla="*/ 6101 h 514250"/>
                <a:gd name="connsiteX3" fmla="*/ 228673 w 548641"/>
                <a:gd name="connsiteY3" fmla="*/ 149956 h 514250"/>
                <a:gd name="connsiteX4" fmla="*/ 538922 w 548641"/>
                <a:gd name="connsiteY4" fmla="*/ 149956 h 514250"/>
                <a:gd name="connsiteX5" fmla="*/ 548641 w 548641"/>
                <a:gd name="connsiteY5" fmla="*/ 159675 h 514250"/>
                <a:gd name="connsiteX6" fmla="*/ 548641 w 548641"/>
                <a:gd name="connsiteY6" fmla="*/ 504530 h 514250"/>
                <a:gd name="connsiteX7" fmla="*/ 538922 w 548641"/>
                <a:gd name="connsiteY7" fmla="*/ 514249 h 514250"/>
                <a:gd name="connsiteX8" fmla="*/ 222573 w 548641"/>
                <a:gd name="connsiteY8" fmla="*/ 514249 h 514250"/>
                <a:gd name="connsiteX9" fmla="*/ 222572 w 548641"/>
                <a:gd name="connsiteY9" fmla="*/ 514250 h 514250"/>
                <a:gd name="connsiteX10" fmla="*/ 6101 w 548641"/>
                <a:gd name="connsiteY10" fmla="*/ 514250 h 514250"/>
                <a:gd name="connsiteX11" fmla="*/ 0 w 548641"/>
                <a:gd name="connsiteY11" fmla="*/ 508149 h 514250"/>
                <a:gd name="connsiteX12" fmla="*/ 0 w 548641"/>
                <a:gd name="connsiteY12" fmla="*/ 6101 h 514250"/>
                <a:gd name="connsiteX13" fmla="*/ 6101 w 548641"/>
                <a:gd name="connsiteY13" fmla="*/ 0 h 514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8641" h="514250">
                  <a:moveTo>
                    <a:pt x="6101" y="0"/>
                  </a:moveTo>
                  <a:lnTo>
                    <a:pt x="222572" y="0"/>
                  </a:lnTo>
                  <a:cubicBezTo>
                    <a:pt x="225941" y="0"/>
                    <a:pt x="228673" y="2732"/>
                    <a:pt x="228673" y="6101"/>
                  </a:cubicBezTo>
                  <a:lnTo>
                    <a:pt x="228673" y="149956"/>
                  </a:lnTo>
                  <a:lnTo>
                    <a:pt x="538922" y="149956"/>
                  </a:lnTo>
                  <a:cubicBezTo>
                    <a:pt x="544290" y="149956"/>
                    <a:pt x="548641" y="154307"/>
                    <a:pt x="548641" y="159675"/>
                  </a:cubicBezTo>
                  <a:lnTo>
                    <a:pt x="548641" y="504530"/>
                  </a:lnTo>
                  <a:cubicBezTo>
                    <a:pt x="548641" y="509898"/>
                    <a:pt x="544290" y="514249"/>
                    <a:pt x="538922" y="514249"/>
                  </a:cubicBezTo>
                  <a:lnTo>
                    <a:pt x="222573" y="514249"/>
                  </a:lnTo>
                  <a:lnTo>
                    <a:pt x="222572" y="514250"/>
                  </a:lnTo>
                  <a:lnTo>
                    <a:pt x="6101" y="514250"/>
                  </a:lnTo>
                  <a:cubicBezTo>
                    <a:pt x="2732" y="514250"/>
                    <a:pt x="0" y="511518"/>
                    <a:pt x="0" y="508149"/>
                  </a:cubicBezTo>
                  <a:lnTo>
                    <a:pt x="0" y="6101"/>
                  </a:lnTo>
                  <a:cubicBezTo>
                    <a:pt x="0" y="2732"/>
                    <a:pt x="2732" y="0"/>
                    <a:pt x="6101" y="0"/>
                  </a:cubicBezTo>
                  <a:close/>
                </a:path>
              </a:pathLst>
            </a:custGeom>
            <a:solidFill>
              <a:srgbClr val="FFFFFF">
                <a:lumMod val="6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9" name="Rectangle 528"/>
            <p:cNvSpPr>
              <a:spLocks noChangeAspect="1"/>
            </p:cNvSpPr>
            <p:nvPr/>
          </p:nvSpPr>
          <p:spPr>
            <a:xfrm>
              <a:off x="4179190" y="2769246"/>
              <a:ext cx="79802" cy="106403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shade val="30000"/>
                    <a:satMod val="115000"/>
                  </a:srgbClr>
                </a:gs>
                <a:gs pos="50000">
                  <a:srgbClr val="676767">
                    <a:shade val="67500"/>
                    <a:satMod val="115000"/>
                  </a:srgbClr>
                </a:gs>
                <a:gs pos="100000">
                  <a:srgbClr val="67676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0" name="Rectangle 529"/>
            <p:cNvSpPr>
              <a:spLocks noChangeAspect="1"/>
            </p:cNvSpPr>
            <p:nvPr/>
          </p:nvSpPr>
          <p:spPr>
            <a:xfrm>
              <a:off x="4179190" y="2888949"/>
              <a:ext cx="79802" cy="106403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shade val="30000"/>
                    <a:satMod val="115000"/>
                  </a:srgbClr>
                </a:gs>
                <a:gs pos="50000">
                  <a:srgbClr val="676767">
                    <a:shade val="67500"/>
                    <a:satMod val="115000"/>
                  </a:srgbClr>
                </a:gs>
                <a:gs pos="100000">
                  <a:srgbClr val="67676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1" name="Rectangle 530"/>
            <p:cNvSpPr>
              <a:spLocks noChangeAspect="1"/>
            </p:cNvSpPr>
            <p:nvPr/>
          </p:nvSpPr>
          <p:spPr>
            <a:xfrm>
              <a:off x="4179190" y="2533524"/>
              <a:ext cx="79802" cy="106403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shade val="30000"/>
                    <a:satMod val="115000"/>
                  </a:srgbClr>
                </a:gs>
                <a:gs pos="50000">
                  <a:srgbClr val="676767">
                    <a:shade val="67500"/>
                    <a:satMod val="115000"/>
                  </a:srgbClr>
                </a:gs>
                <a:gs pos="100000">
                  <a:srgbClr val="67676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2" name="Rectangle 531"/>
            <p:cNvSpPr>
              <a:spLocks noChangeAspect="1"/>
            </p:cNvSpPr>
            <p:nvPr/>
          </p:nvSpPr>
          <p:spPr>
            <a:xfrm>
              <a:off x="4179190" y="2653227"/>
              <a:ext cx="79802" cy="106403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shade val="30000"/>
                    <a:satMod val="115000"/>
                  </a:srgbClr>
                </a:gs>
                <a:gs pos="50000">
                  <a:srgbClr val="676767">
                    <a:shade val="67500"/>
                    <a:satMod val="115000"/>
                  </a:srgbClr>
                </a:gs>
                <a:gs pos="100000">
                  <a:srgbClr val="67676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3" name="Rectangle 532"/>
            <p:cNvSpPr>
              <a:spLocks noChangeAspect="1"/>
            </p:cNvSpPr>
            <p:nvPr/>
          </p:nvSpPr>
          <p:spPr>
            <a:xfrm>
              <a:off x="4141816" y="2533524"/>
              <a:ext cx="21281" cy="457200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4" name="Rectangle 533"/>
            <p:cNvSpPr>
              <a:spLocks noChangeAspect="1"/>
            </p:cNvSpPr>
            <p:nvPr/>
          </p:nvSpPr>
          <p:spPr>
            <a:xfrm>
              <a:off x="4592500" y="2688926"/>
              <a:ext cx="21281" cy="256032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5" name="Rectangle 534"/>
            <p:cNvSpPr>
              <a:spLocks noChangeAspect="1"/>
            </p:cNvSpPr>
            <p:nvPr/>
          </p:nvSpPr>
          <p:spPr>
            <a:xfrm>
              <a:off x="4360357" y="2688926"/>
              <a:ext cx="228600" cy="256032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lumMod val="5000"/>
                    <a:lumOff val="95000"/>
                  </a:srgbClr>
                </a:gs>
                <a:gs pos="74000">
                  <a:srgbClr val="676767">
                    <a:lumMod val="45000"/>
                    <a:lumOff val="55000"/>
                  </a:srgbClr>
                </a:gs>
                <a:gs pos="83000">
                  <a:srgbClr val="676767">
                    <a:lumMod val="45000"/>
                    <a:lumOff val="55000"/>
                  </a:srgbClr>
                </a:gs>
                <a:gs pos="100000">
                  <a:srgbClr val="676767">
                    <a:lumMod val="30000"/>
                    <a:lumOff val="7000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6" name="Freeform 535"/>
            <p:cNvSpPr>
              <a:spLocks noChangeAspect="1"/>
            </p:cNvSpPr>
            <p:nvPr/>
          </p:nvSpPr>
          <p:spPr>
            <a:xfrm rot="5400000">
              <a:off x="4358707" y="2706682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7" name="Freeform 536"/>
            <p:cNvSpPr>
              <a:spLocks noChangeAspect="1"/>
            </p:cNvSpPr>
            <p:nvPr/>
          </p:nvSpPr>
          <p:spPr>
            <a:xfrm rot="5400000">
              <a:off x="4358707" y="2834056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8" name="Freeform 537"/>
            <p:cNvSpPr>
              <a:spLocks noChangeAspect="1"/>
            </p:cNvSpPr>
            <p:nvPr/>
          </p:nvSpPr>
          <p:spPr>
            <a:xfrm rot="16200000">
              <a:off x="4474525" y="2706682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9" name="Freeform 538"/>
            <p:cNvSpPr>
              <a:spLocks noChangeAspect="1"/>
            </p:cNvSpPr>
            <p:nvPr/>
          </p:nvSpPr>
          <p:spPr>
            <a:xfrm rot="16200000">
              <a:off x="4474525" y="2834056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40" name="Rectangle 539"/>
          <p:cNvSpPr/>
          <p:nvPr/>
        </p:nvSpPr>
        <p:spPr>
          <a:xfrm>
            <a:off x="5800079" y="1292279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sp>
        <p:nvSpPr>
          <p:cNvPr id="542" name="TextBox 541"/>
          <p:cNvSpPr txBox="1"/>
          <p:nvPr/>
        </p:nvSpPr>
        <p:spPr>
          <a:xfrm>
            <a:off x="6928765" y="4449964"/>
            <a:ext cx="100584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0" rIns="0" rtlCol="0">
            <a:spAutoFit/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Connected Machine</a:t>
            </a:r>
          </a:p>
        </p:txBody>
      </p:sp>
      <p:sp>
        <p:nvSpPr>
          <p:cNvPr id="543" name="Rectangle 542"/>
          <p:cNvSpPr/>
          <p:nvPr/>
        </p:nvSpPr>
        <p:spPr>
          <a:xfrm>
            <a:off x="5858392" y="3257516"/>
            <a:ext cx="54864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MTConnect</a:t>
            </a:r>
          </a:p>
        </p:txBody>
      </p:sp>
      <p:sp>
        <p:nvSpPr>
          <p:cNvPr id="544" name="Rectangle 543"/>
          <p:cNvSpPr/>
          <p:nvPr/>
        </p:nvSpPr>
        <p:spPr>
          <a:xfrm>
            <a:off x="5852664" y="3389689"/>
            <a:ext cx="548640" cy="1230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IOx</a:t>
            </a:r>
          </a:p>
        </p:txBody>
      </p:sp>
      <p:sp>
        <p:nvSpPr>
          <p:cNvPr id="545" name="Rectangle 544"/>
          <p:cNvSpPr/>
          <p:nvPr/>
        </p:nvSpPr>
        <p:spPr>
          <a:xfrm>
            <a:off x="1866182" y="2713261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sp>
        <p:nvSpPr>
          <p:cNvPr id="546" name="Rectangle 545"/>
          <p:cNvSpPr/>
          <p:nvPr/>
        </p:nvSpPr>
        <p:spPr>
          <a:xfrm>
            <a:off x="1835828" y="2839071"/>
            <a:ext cx="548640" cy="1230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IOx</a:t>
            </a:r>
          </a:p>
        </p:txBody>
      </p:sp>
    </p:spTree>
    <p:extLst>
      <p:ext uri="{BB962C8B-B14F-4D97-AF65-F5344CB8AC3E}">
        <p14:creationId xmlns:p14="http://schemas.microsoft.com/office/powerpoint/2010/main" val="74129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5" grpId="0" animBg="1"/>
      <p:bldP spid="436" grpId="0" animBg="1"/>
      <p:bldP spid="434" grpId="0" animBg="1"/>
      <p:bldP spid="226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8" b="99259" l="9997" r="89941">
                        <a14:foregroundMark x1="26196" y1="4259" x2="26196" y2="4259"/>
                        <a14:foregroundMark x1="41314" y1="4907" x2="41314" y2="4907"/>
                        <a14:foregroundMark x1="61987" y1="5370" x2="61987" y2="5370"/>
                        <a14:foregroundMark x1="65936" y1="5093" x2="65936" y2="5093"/>
                        <a14:foregroundMark x1="68559" y1="5093" x2="68559" y2="5093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38" r="17310"/>
          <a:stretch/>
        </p:blipFill>
        <p:spPr>
          <a:xfrm>
            <a:off x="572597" y="1115966"/>
            <a:ext cx="7505803" cy="3874664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</p:pic>
      <p:sp>
        <p:nvSpPr>
          <p:cNvPr id="5" name="Rounded Rectangle 4"/>
          <p:cNvSpPr/>
          <p:nvPr/>
        </p:nvSpPr>
        <p:spPr>
          <a:xfrm>
            <a:off x="345600" y="754929"/>
            <a:ext cx="8042400" cy="660400"/>
          </a:xfrm>
          <a:prstGeom prst="roundRect">
            <a:avLst/>
          </a:prstGeom>
          <a:solidFill>
            <a:srgbClr val="CB8504"/>
          </a:solidFill>
          <a:ln w="76200" cap="flat" cmpd="sng" algn="ctr">
            <a:noFill/>
            <a:prstDash val="solid"/>
          </a:ln>
          <a:effectLst/>
        </p:spPr>
        <p:txBody>
          <a:bodyPr lIns="617220" rtlCol="0" anchor="ctr"/>
          <a:lstStyle/>
          <a:p>
            <a:pPr algn="ctr" defTabSz="685766"/>
            <a:endParaRPr lang="en-US" sz="600" kern="0" dirty="0">
              <a:solidFill>
                <a:srgbClr val="005073"/>
              </a:solidFill>
              <a:latin typeface="CiscoSansTT ExtraLight"/>
              <a:ea typeface=""/>
              <a:cs typeface="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68349" y="1292279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835" y="940326"/>
            <a:ext cx="1924629" cy="286289"/>
          </a:xfrm>
          <a:prstGeom prst="rect">
            <a:avLst/>
          </a:prstGeom>
        </p:spPr>
      </p:pic>
      <p:sp>
        <p:nvSpPr>
          <p:cNvPr id="10" name="Up Arrow 9"/>
          <p:cNvSpPr/>
          <p:nvPr/>
        </p:nvSpPr>
        <p:spPr>
          <a:xfrm>
            <a:off x="3813153" y="1411190"/>
            <a:ext cx="163194" cy="2178121"/>
          </a:xfrm>
          <a:prstGeom prst="up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rapezoid 5"/>
          <p:cNvSpPr/>
          <p:nvPr/>
        </p:nvSpPr>
        <p:spPr>
          <a:xfrm>
            <a:off x="4121150" y="3657600"/>
            <a:ext cx="266700" cy="82550"/>
          </a:xfrm>
          <a:prstGeom prst="trapezoid">
            <a:avLst/>
          </a:prstGeom>
          <a:solidFill>
            <a:schemeClr val="tx1"/>
          </a:solidFill>
          <a:ln/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38100" h="254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685418" y="3234815"/>
            <a:ext cx="640080" cy="27432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bg2"/>
                </a:solidFill>
              </a:rPr>
              <a:t>Vibration Monitoring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786718" y="3561715"/>
            <a:ext cx="640080" cy="27432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bg2"/>
                </a:solidFill>
              </a:rPr>
              <a:t>Vibration Monitoring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1198" y="1292279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sp>
        <p:nvSpPr>
          <p:cNvPr id="17" name="Up Arrow 16"/>
          <p:cNvSpPr/>
          <p:nvPr/>
        </p:nvSpPr>
        <p:spPr>
          <a:xfrm>
            <a:off x="723958" y="1415329"/>
            <a:ext cx="163194" cy="2178121"/>
          </a:xfrm>
          <a:prstGeom prst="up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03918" y="3424675"/>
            <a:ext cx="640080" cy="27432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bg2"/>
                </a:solidFill>
              </a:rPr>
              <a:t>Energy Monitoring</a:t>
            </a:r>
          </a:p>
        </p:txBody>
      </p:sp>
      <p:sp>
        <p:nvSpPr>
          <p:cNvPr id="19" name="Up Arrow 18"/>
          <p:cNvSpPr/>
          <p:nvPr/>
        </p:nvSpPr>
        <p:spPr>
          <a:xfrm>
            <a:off x="7287740" y="1415329"/>
            <a:ext cx="163194" cy="2178121"/>
          </a:xfrm>
          <a:prstGeom prst="up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6990015" y="3371975"/>
            <a:ext cx="640080" cy="27432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bg2"/>
                </a:solidFill>
              </a:rPr>
              <a:t>Energy Monitoring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142937" y="1292279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4354412" y="2511275"/>
            <a:ext cx="567655" cy="368272"/>
            <a:chOff x="7022400" y="2962800"/>
            <a:chExt cx="822960" cy="599152"/>
          </a:xfrm>
        </p:grpSpPr>
        <p:sp>
          <p:nvSpPr>
            <p:cNvPr id="22" name="Isosceles Triangle 21"/>
            <p:cNvSpPr/>
            <p:nvPr/>
          </p:nvSpPr>
          <p:spPr>
            <a:xfrm>
              <a:off x="7266339" y="3333170"/>
              <a:ext cx="314107" cy="228782"/>
            </a:xfrm>
            <a:prstGeom prst="triangle">
              <a:avLst/>
            </a:prstGeom>
            <a:solidFill>
              <a:schemeClr val="tx1"/>
            </a:solidFill>
            <a:ln w="12700">
              <a:solidFill>
                <a:schemeClr val="tx1">
                  <a:lumMod val="50000"/>
                </a:schemeClr>
              </a:solidFill>
            </a:ln>
            <a:scene3d>
              <a:camera prst="isometricOffAxis2Left"/>
              <a:lightRig rig="threePt" dir="t"/>
            </a:scene3d>
            <a:sp3d extrusionH="44450"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 b="1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022400" y="2962800"/>
              <a:ext cx="822960" cy="54864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 w="12700">
              <a:solidFill>
                <a:schemeClr val="tx1">
                  <a:lumMod val="50000"/>
                </a:schemeClr>
              </a:solidFill>
            </a:ln>
            <a:scene3d>
              <a:camera prst="isometricOffAxis2Left"/>
              <a:lightRig rig="threePt" dir="t"/>
            </a:scene3d>
            <a:sp3d extrusionH="44450"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800" b="1" dirty="0"/>
                <a:t>Dashboard &amp; Alerts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4395549" y="1292279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sp>
        <p:nvSpPr>
          <p:cNvPr id="25" name="Up Arrow 24"/>
          <p:cNvSpPr/>
          <p:nvPr/>
        </p:nvSpPr>
        <p:spPr>
          <a:xfrm flipV="1">
            <a:off x="4528552" y="1402255"/>
            <a:ext cx="163194" cy="1188720"/>
          </a:xfrm>
          <a:prstGeom prst="up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2159722" y="1863949"/>
            <a:ext cx="567655" cy="368272"/>
            <a:chOff x="7022400" y="2962800"/>
            <a:chExt cx="822960" cy="599152"/>
          </a:xfrm>
        </p:grpSpPr>
        <p:sp>
          <p:nvSpPr>
            <p:cNvPr id="32" name="Isosceles Triangle 31"/>
            <p:cNvSpPr/>
            <p:nvPr/>
          </p:nvSpPr>
          <p:spPr>
            <a:xfrm>
              <a:off x="7266339" y="3333170"/>
              <a:ext cx="314107" cy="228782"/>
            </a:xfrm>
            <a:prstGeom prst="triangle">
              <a:avLst/>
            </a:prstGeom>
            <a:solidFill>
              <a:schemeClr val="tx1"/>
            </a:solidFill>
            <a:ln w="12700">
              <a:solidFill>
                <a:schemeClr val="tx1">
                  <a:lumMod val="50000"/>
                </a:schemeClr>
              </a:solidFill>
            </a:ln>
            <a:scene3d>
              <a:camera prst="isometricOffAxis2Left"/>
              <a:lightRig rig="threePt" dir="t"/>
            </a:scene3d>
            <a:sp3d extrusionH="44450"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 b="1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022400" y="2962800"/>
              <a:ext cx="822960" cy="54864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 w="12700">
              <a:solidFill>
                <a:schemeClr val="tx1">
                  <a:lumMod val="50000"/>
                </a:schemeClr>
              </a:solidFill>
            </a:ln>
            <a:scene3d>
              <a:camera prst="isometricOffAxis2Left"/>
              <a:lightRig rig="threePt" dir="t"/>
            </a:scene3d>
            <a:sp3d extrusionH="44450"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800" b="1" dirty="0"/>
                <a:t>Dashboard</a:t>
              </a:r>
            </a:p>
          </p:txBody>
        </p:sp>
      </p:grpSp>
      <p:sp>
        <p:nvSpPr>
          <p:cNvPr id="34" name="Up Arrow 33"/>
          <p:cNvSpPr/>
          <p:nvPr/>
        </p:nvSpPr>
        <p:spPr>
          <a:xfrm flipV="1">
            <a:off x="2362982" y="1330405"/>
            <a:ext cx="163194" cy="548640"/>
          </a:xfrm>
          <a:prstGeom prst="up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2209915" y="1292279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sp>
        <p:nvSpPr>
          <p:cNvPr id="404" name="Rectangle 403"/>
          <p:cNvSpPr/>
          <p:nvPr/>
        </p:nvSpPr>
        <p:spPr>
          <a:xfrm>
            <a:off x="2683396" y="1292279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sp>
        <p:nvSpPr>
          <p:cNvPr id="405" name="Up Arrow 404"/>
          <p:cNvSpPr/>
          <p:nvPr/>
        </p:nvSpPr>
        <p:spPr>
          <a:xfrm>
            <a:off x="2838074" y="1443574"/>
            <a:ext cx="163194" cy="2468880"/>
          </a:xfrm>
          <a:prstGeom prst="up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8" name="TextBox 407"/>
          <p:cNvSpPr txBox="1"/>
          <p:nvPr/>
        </p:nvSpPr>
        <p:spPr>
          <a:xfrm>
            <a:off x="206731" y="4449964"/>
            <a:ext cx="100584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Energy Reduction</a:t>
            </a:r>
          </a:p>
        </p:txBody>
      </p:sp>
      <p:sp>
        <p:nvSpPr>
          <p:cNvPr id="409" name="TextBox 408"/>
          <p:cNvSpPr txBox="1"/>
          <p:nvPr/>
        </p:nvSpPr>
        <p:spPr>
          <a:xfrm>
            <a:off x="3648130" y="4449964"/>
            <a:ext cx="109728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0" rIns="0" rtlCol="0">
            <a:spAutoFit/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Equipment Health</a:t>
            </a:r>
          </a:p>
        </p:txBody>
      </p:sp>
      <p:sp>
        <p:nvSpPr>
          <p:cNvPr id="412" name="Rectangle 411"/>
          <p:cNvSpPr/>
          <p:nvPr/>
        </p:nvSpPr>
        <p:spPr>
          <a:xfrm>
            <a:off x="5348003" y="1292279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sp>
        <p:nvSpPr>
          <p:cNvPr id="413" name="Up Arrow 412"/>
          <p:cNvSpPr/>
          <p:nvPr/>
        </p:nvSpPr>
        <p:spPr>
          <a:xfrm>
            <a:off x="5495174" y="1402255"/>
            <a:ext cx="163194" cy="2178121"/>
          </a:xfrm>
          <a:prstGeom prst="up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1" name="Rectangle 410"/>
          <p:cNvSpPr/>
          <p:nvPr/>
        </p:nvSpPr>
        <p:spPr>
          <a:xfrm>
            <a:off x="5175134" y="3465830"/>
            <a:ext cx="640080" cy="274320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bg2"/>
                </a:solidFill>
              </a:rPr>
              <a:t>FANUC ZDT</a:t>
            </a:r>
          </a:p>
        </p:txBody>
      </p:sp>
      <p:grpSp>
        <p:nvGrpSpPr>
          <p:cNvPr id="416" name="Group 415"/>
          <p:cNvGrpSpPr/>
          <p:nvPr/>
        </p:nvGrpSpPr>
        <p:grpSpPr>
          <a:xfrm>
            <a:off x="2586619" y="105859"/>
            <a:ext cx="822960" cy="461490"/>
            <a:chOff x="2586619" y="105859"/>
            <a:chExt cx="822960" cy="461490"/>
          </a:xfrm>
        </p:grpSpPr>
        <p:sp>
          <p:nvSpPr>
            <p:cNvPr id="415" name="Freeform 27"/>
            <p:cNvSpPr>
              <a:spLocks/>
            </p:cNvSpPr>
            <p:nvPr/>
          </p:nvSpPr>
          <p:spPr bwMode="auto">
            <a:xfrm>
              <a:off x="2586619" y="110149"/>
              <a:ext cx="822960" cy="457200"/>
            </a:xfrm>
            <a:custGeom>
              <a:avLst/>
              <a:gdLst>
                <a:gd name="T0" fmla="*/ 347 w 434"/>
                <a:gd name="T1" fmla="*/ 102 h 279"/>
                <a:gd name="T2" fmla="*/ 344 w 434"/>
                <a:gd name="T3" fmla="*/ 102 h 279"/>
                <a:gd name="T4" fmla="*/ 344 w 434"/>
                <a:gd name="T5" fmla="*/ 101 h 279"/>
                <a:gd name="T6" fmla="*/ 243 w 434"/>
                <a:gd name="T7" fmla="*/ 0 h 279"/>
                <a:gd name="T8" fmla="*/ 153 w 434"/>
                <a:gd name="T9" fmla="*/ 57 h 279"/>
                <a:gd name="T10" fmla="*/ 121 w 434"/>
                <a:gd name="T11" fmla="*/ 45 h 279"/>
                <a:gd name="T12" fmla="*/ 72 w 434"/>
                <a:gd name="T13" fmla="*/ 94 h 279"/>
                <a:gd name="T14" fmla="*/ 73 w 434"/>
                <a:gd name="T15" fmla="*/ 103 h 279"/>
                <a:gd name="T16" fmla="*/ 0 w 434"/>
                <a:gd name="T17" fmla="*/ 190 h 279"/>
                <a:gd name="T18" fmla="*/ 88 w 434"/>
                <a:gd name="T19" fmla="*/ 279 h 279"/>
                <a:gd name="T20" fmla="*/ 347 w 434"/>
                <a:gd name="T21" fmla="*/ 279 h 279"/>
                <a:gd name="T22" fmla="*/ 434 w 434"/>
                <a:gd name="T23" fmla="*/ 190 h 279"/>
                <a:gd name="T24" fmla="*/ 347 w 434"/>
                <a:gd name="T25" fmla="*/ 102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4" h="279">
                  <a:moveTo>
                    <a:pt x="347" y="102"/>
                  </a:moveTo>
                  <a:cubicBezTo>
                    <a:pt x="344" y="102"/>
                    <a:pt x="344" y="102"/>
                    <a:pt x="344" y="102"/>
                  </a:cubicBezTo>
                  <a:cubicBezTo>
                    <a:pt x="344" y="101"/>
                    <a:pt x="344" y="101"/>
                    <a:pt x="344" y="101"/>
                  </a:cubicBezTo>
                  <a:cubicBezTo>
                    <a:pt x="344" y="45"/>
                    <a:pt x="299" y="0"/>
                    <a:pt x="243" y="0"/>
                  </a:cubicBezTo>
                  <a:cubicBezTo>
                    <a:pt x="203" y="0"/>
                    <a:pt x="169" y="23"/>
                    <a:pt x="153" y="57"/>
                  </a:cubicBezTo>
                  <a:cubicBezTo>
                    <a:pt x="144" y="49"/>
                    <a:pt x="133" y="45"/>
                    <a:pt x="121" y="45"/>
                  </a:cubicBezTo>
                  <a:cubicBezTo>
                    <a:pt x="94" y="45"/>
                    <a:pt x="72" y="67"/>
                    <a:pt x="72" y="94"/>
                  </a:cubicBezTo>
                  <a:cubicBezTo>
                    <a:pt x="72" y="97"/>
                    <a:pt x="72" y="100"/>
                    <a:pt x="73" y="103"/>
                  </a:cubicBezTo>
                  <a:cubicBezTo>
                    <a:pt x="31" y="110"/>
                    <a:pt x="0" y="146"/>
                    <a:pt x="0" y="190"/>
                  </a:cubicBezTo>
                  <a:cubicBezTo>
                    <a:pt x="0" y="239"/>
                    <a:pt x="39" y="279"/>
                    <a:pt x="88" y="279"/>
                  </a:cubicBezTo>
                  <a:cubicBezTo>
                    <a:pt x="347" y="279"/>
                    <a:pt x="347" y="279"/>
                    <a:pt x="347" y="279"/>
                  </a:cubicBezTo>
                  <a:cubicBezTo>
                    <a:pt x="395" y="279"/>
                    <a:pt x="434" y="239"/>
                    <a:pt x="434" y="190"/>
                  </a:cubicBezTo>
                  <a:cubicBezTo>
                    <a:pt x="434" y="141"/>
                    <a:pt x="395" y="102"/>
                    <a:pt x="347" y="102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21238" tIns="10632" rIns="21238" bIns="10632" numCol="1" anchor="ctr" anchorCtr="0" compatLnSpc="1">
              <a:prstTxWarp prst="textNoShape">
                <a:avLst/>
              </a:prstTxWarp>
            </a:bodyPr>
            <a:lstStyle/>
            <a:p>
              <a:pPr algn="ctr" defTabSz="212348"/>
              <a:endParaRPr lang="en-US" sz="1200" dirty="0">
                <a:solidFill>
                  <a:srgbClr val="000000"/>
                </a:solidFill>
                <a:latin typeface="CiscoSans" pitchFamily="34" charset="0"/>
              </a:endParaRPr>
            </a:p>
          </p:txBody>
        </p:sp>
        <p:pic>
          <p:nvPicPr>
            <p:cNvPr id="414" name="Picture 413" descr="Image result for ibm wats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9499" y="105859"/>
              <a:ext cx="457200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9" name="Group 418"/>
          <p:cNvGrpSpPr/>
          <p:nvPr/>
        </p:nvGrpSpPr>
        <p:grpSpPr>
          <a:xfrm>
            <a:off x="3955320" y="105859"/>
            <a:ext cx="822960" cy="457200"/>
            <a:chOff x="4972044" y="132992"/>
            <a:chExt cx="822960" cy="457200"/>
          </a:xfrm>
        </p:grpSpPr>
        <p:sp>
          <p:nvSpPr>
            <p:cNvPr id="418" name="Freeform 27"/>
            <p:cNvSpPr>
              <a:spLocks/>
            </p:cNvSpPr>
            <p:nvPr/>
          </p:nvSpPr>
          <p:spPr bwMode="auto">
            <a:xfrm>
              <a:off x="4972044" y="132992"/>
              <a:ext cx="822960" cy="457200"/>
            </a:xfrm>
            <a:custGeom>
              <a:avLst/>
              <a:gdLst>
                <a:gd name="T0" fmla="*/ 347 w 434"/>
                <a:gd name="T1" fmla="*/ 102 h 279"/>
                <a:gd name="T2" fmla="*/ 344 w 434"/>
                <a:gd name="T3" fmla="*/ 102 h 279"/>
                <a:gd name="T4" fmla="*/ 344 w 434"/>
                <a:gd name="T5" fmla="*/ 101 h 279"/>
                <a:gd name="T6" fmla="*/ 243 w 434"/>
                <a:gd name="T7" fmla="*/ 0 h 279"/>
                <a:gd name="T8" fmla="*/ 153 w 434"/>
                <a:gd name="T9" fmla="*/ 57 h 279"/>
                <a:gd name="T10" fmla="*/ 121 w 434"/>
                <a:gd name="T11" fmla="*/ 45 h 279"/>
                <a:gd name="T12" fmla="*/ 72 w 434"/>
                <a:gd name="T13" fmla="*/ 94 h 279"/>
                <a:gd name="T14" fmla="*/ 73 w 434"/>
                <a:gd name="T15" fmla="*/ 103 h 279"/>
                <a:gd name="T16" fmla="*/ 0 w 434"/>
                <a:gd name="T17" fmla="*/ 190 h 279"/>
                <a:gd name="T18" fmla="*/ 88 w 434"/>
                <a:gd name="T19" fmla="*/ 279 h 279"/>
                <a:gd name="T20" fmla="*/ 347 w 434"/>
                <a:gd name="T21" fmla="*/ 279 h 279"/>
                <a:gd name="T22" fmla="*/ 434 w 434"/>
                <a:gd name="T23" fmla="*/ 190 h 279"/>
                <a:gd name="T24" fmla="*/ 347 w 434"/>
                <a:gd name="T25" fmla="*/ 102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4" h="279">
                  <a:moveTo>
                    <a:pt x="347" y="102"/>
                  </a:moveTo>
                  <a:cubicBezTo>
                    <a:pt x="344" y="102"/>
                    <a:pt x="344" y="102"/>
                    <a:pt x="344" y="102"/>
                  </a:cubicBezTo>
                  <a:cubicBezTo>
                    <a:pt x="344" y="101"/>
                    <a:pt x="344" y="101"/>
                    <a:pt x="344" y="101"/>
                  </a:cubicBezTo>
                  <a:cubicBezTo>
                    <a:pt x="344" y="45"/>
                    <a:pt x="299" y="0"/>
                    <a:pt x="243" y="0"/>
                  </a:cubicBezTo>
                  <a:cubicBezTo>
                    <a:pt x="203" y="0"/>
                    <a:pt x="169" y="23"/>
                    <a:pt x="153" y="57"/>
                  </a:cubicBezTo>
                  <a:cubicBezTo>
                    <a:pt x="144" y="49"/>
                    <a:pt x="133" y="45"/>
                    <a:pt x="121" y="45"/>
                  </a:cubicBezTo>
                  <a:cubicBezTo>
                    <a:pt x="94" y="45"/>
                    <a:pt x="72" y="67"/>
                    <a:pt x="72" y="94"/>
                  </a:cubicBezTo>
                  <a:cubicBezTo>
                    <a:pt x="72" y="97"/>
                    <a:pt x="72" y="100"/>
                    <a:pt x="73" y="103"/>
                  </a:cubicBezTo>
                  <a:cubicBezTo>
                    <a:pt x="31" y="110"/>
                    <a:pt x="0" y="146"/>
                    <a:pt x="0" y="190"/>
                  </a:cubicBezTo>
                  <a:cubicBezTo>
                    <a:pt x="0" y="239"/>
                    <a:pt x="39" y="279"/>
                    <a:pt x="88" y="279"/>
                  </a:cubicBezTo>
                  <a:cubicBezTo>
                    <a:pt x="347" y="279"/>
                    <a:pt x="347" y="279"/>
                    <a:pt x="347" y="279"/>
                  </a:cubicBezTo>
                  <a:cubicBezTo>
                    <a:pt x="395" y="279"/>
                    <a:pt x="434" y="239"/>
                    <a:pt x="434" y="190"/>
                  </a:cubicBezTo>
                  <a:cubicBezTo>
                    <a:pt x="434" y="141"/>
                    <a:pt x="395" y="102"/>
                    <a:pt x="347" y="102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21238" tIns="10632" rIns="21238" bIns="10632" numCol="1" anchor="ctr" anchorCtr="0" compatLnSpc="1">
              <a:prstTxWarp prst="textNoShape">
                <a:avLst/>
              </a:prstTxWarp>
            </a:bodyPr>
            <a:lstStyle/>
            <a:p>
              <a:pPr algn="ctr" defTabSz="212348"/>
              <a:endParaRPr lang="en-US" sz="1200" dirty="0">
                <a:solidFill>
                  <a:srgbClr val="000000"/>
                </a:solidFill>
                <a:latin typeface="CiscoSans" pitchFamily="34" charset="0"/>
              </a:endParaRPr>
            </a:p>
          </p:txBody>
        </p:sp>
        <p:pic>
          <p:nvPicPr>
            <p:cNvPr id="417" name="Picture 4" descr="Image result for sas log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9042" y="306309"/>
              <a:ext cx="548963" cy="227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20" name="Rectangle 419"/>
          <p:cNvSpPr/>
          <p:nvPr/>
        </p:nvSpPr>
        <p:spPr>
          <a:xfrm>
            <a:off x="7624251" y="1292279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sp>
        <p:nvSpPr>
          <p:cNvPr id="422" name="Up-Down Arrow 421"/>
          <p:cNvSpPr/>
          <p:nvPr/>
        </p:nvSpPr>
        <p:spPr>
          <a:xfrm>
            <a:off x="7762738" y="1411189"/>
            <a:ext cx="163194" cy="822960"/>
          </a:xfrm>
          <a:prstGeom prst="upDown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1" name="Rectangle 420"/>
          <p:cNvSpPr/>
          <p:nvPr/>
        </p:nvSpPr>
        <p:spPr>
          <a:xfrm>
            <a:off x="7540513" y="2194560"/>
            <a:ext cx="640080" cy="274320"/>
          </a:xfrm>
          <a:prstGeom prst="rect">
            <a:avLst/>
          </a:prstGeom>
          <a:gradFill flip="none" rotWithShape="1">
            <a:gsLst>
              <a:gs pos="0">
                <a:srgbClr val="33CCCC">
                  <a:shade val="30000"/>
                  <a:satMod val="115000"/>
                </a:srgbClr>
              </a:gs>
              <a:gs pos="50000">
                <a:srgbClr val="33CCCC">
                  <a:shade val="67500"/>
                  <a:satMod val="115000"/>
                </a:srgbClr>
              </a:gs>
              <a:gs pos="100000">
                <a:srgbClr val="33CCCC">
                  <a:shade val="100000"/>
                  <a:satMod val="115000"/>
                </a:srgbClr>
              </a:gs>
            </a:gsLst>
            <a:lin ang="16200000" scaled="1"/>
            <a:tileRect/>
          </a:gra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bg2"/>
                </a:solidFill>
              </a:rPr>
              <a:t>Connected Logistics</a:t>
            </a:r>
          </a:p>
        </p:txBody>
      </p:sp>
      <p:sp>
        <p:nvSpPr>
          <p:cNvPr id="425" name="TextBox 424"/>
          <p:cNvSpPr txBox="1"/>
          <p:nvPr/>
        </p:nvSpPr>
        <p:spPr>
          <a:xfrm>
            <a:off x="7966151" y="4449964"/>
            <a:ext cx="100584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Supply Chain</a:t>
            </a:r>
          </a:p>
        </p:txBody>
      </p:sp>
      <p:sp>
        <p:nvSpPr>
          <p:cNvPr id="426" name="Rectangle 425"/>
          <p:cNvSpPr/>
          <p:nvPr/>
        </p:nvSpPr>
        <p:spPr>
          <a:xfrm>
            <a:off x="6066838" y="1776366"/>
            <a:ext cx="640080" cy="274320"/>
          </a:xfrm>
          <a:prstGeom prst="rect">
            <a:avLst/>
          </a:prstGeom>
          <a:gradFill flip="none" rotWithShape="1">
            <a:gsLst>
              <a:gs pos="0">
                <a:srgbClr val="F5720D">
                  <a:shade val="30000"/>
                  <a:satMod val="115000"/>
                </a:srgbClr>
              </a:gs>
              <a:gs pos="50000">
                <a:srgbClr val="F5720D">
                  <a:shade val="67500"/>
                  <a:satMod val="115000"/>
                </a:srgbClr>
              </a:gs>
              <a:gs pos="100000">
                <a:srgbClr val="F5720D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F5720D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bg2"/>
                </a:solidFill>
              </a:rPr>
              <a:t>On Prem Analytics</a:t>
            </a:r>
          </a:p>
        </p:txBody>
      </p:sp>
      <p:sp>
        <p:nvSpPr>
          <p:cNvPr id="428" name="Up-Down Arrow 427"/>
          <p:cNvSpPr/>
          <p:nvPr/>
        </p:nvSpPr>
        <p:spPr>
          <a:xfrm flipV="1">
            <a:off x="6313250" y="1408792"/>
            <a:ext cx="163194" cy="365760"/>
          </a:xfrm>
          <a:prstGeom prst="upDown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0" name="Rectangle 429"/>
          <p:cNvSpPr/>
          <p:nvPr/>
        </p:nvSpPr>
        <p:spPr>
          <a:xfrm>
            <a:off x="6174476" y="1292279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sp>
        <p:nvSpPr>
          <p:cNvPr id="437" name="Rectangle 436"/>
          <p:cNvSpPr/>
          <p:nvPr/>
        </p:nvSpPr>
        <p:spPr>
          <a:xfrm>
            <a:off x="4756025" y="1845695"/>
            <a:ext cx="640080" cy="274320"/>
          </a:xfrm>
          <a:prstGeom prst="rect">
            <a:avLst/>
          </a:prstGeom>
          <a:gradFill flip="none" rotWithShape="1">
            <a:gsLst>
              <a:gs pos="0">
                <a:srgbClr val="F5720D">
                  <a:shade val="30000"/>
                  <a:satMod val="115000"/>
                </a:srgbClr>
              </a:gs>
              <a:gs pos="50000">
                <a:srgbClr val="F5720D">
                  <a:shade val="67500"/>
                  <a:satMod val="115000"/>
                </a:srgbClr>
              </a:gs>
              <a:gs pos="100000">
                <a:srgbClr val="F5720D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F5720D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bg2"/>
                </a:solidFill>
              </a:rPr>
              <a:t>MRP</a:t>
            </a:r>
          </a:p>
        </p:txBody>
      </p:sp>
      <p:sp>
        <p:nvSpPr>
          <p:cNvPr id="438" name="Rectangle 437"/>
          <p:cNvSpPr/>
          <p:nvPr/>
        </p:nvSpPr>
        <p:spPr>
          <a:xfrm>
            <a:off x="4875205" y="1292279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sp>
        <p:nvSpPr>
          <p:cNvPr id="440" name="Up-Down Arrow 439"/>
          <p:cNvSpPr/>
          <p:nvPr/>
        </p:nvSpPr>
        <p:spPr>
          <a:xfrm flipV="1">
            <a:off x="4991805" y="1424631"/>
            <a:ext cx="163194" cy="365760"/>
          </a:xfrm>
          <a:prstGeom prst="upDown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1" name="TextBox 440"/>
          <p:cNvSpPr txBox="1"/>
          <p:nvPr/>
        </p:nvSpPr>
        <p:spPr>
          <a:xfrm>
            <a:off x="1287838" y="4449964"/>
            <a:ext cx="100584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Asset Tracking</a:t>
            </a:r>
          </a:p>
        </p:txBody>
      </p:sp>
      <p:grpSp>
        <p:nvGrpSpPr>
          <p:cNvPr id="442" name="Group 441"/>
          <p:cNvGrpSpPr/>
          <p:nvPr/>
        </p:nvGrpSpPr>
        <p:grpSpPr>
          <a:xfrm>
            <a:off x="5112450" y="105859"/>
            <a:ext cx="822960" cy="457200"/>
            <a:chOff x="5112450" y="119253"/>
            <a:chExt cx="822960" cy="457200"/>
          </a:xfrm>
        </p:grpSpPr>
        <p:sp>
          <p:nvSpPr>
            <p:cNvPr id="432" name="Freeform 27"/>
            <p:cNvSpPr>
              <a:spLocks/>
            </p:cNvSpPr>
            <p:nvPr/>
          </p:nvSpPr>
          <p:spPr bwMode="auto">
            <a:xfrm>
              <a:off x="5112450" y="119253"/>
              <a:ext cx="822960" cy="457200"/>
            </a:xfrm>
            <a:custGeom>
              <a:avLst/>
              <a:gdLst>
                <a:gd name="T0" fmla="*/ 347 w 434"/>
                <a:gd name="T1" fmla="*/ 102 h 279"/>
                <a:gd name="T2" fmla="*/ 344 w 434"/>
                <a:gd name="T3" fmla="*/ 102 h 279"/>
                <a:gd name="T4" fmla="*/ 344 w 434"/>
                <a:gd name="T5" fmla="*/ 101 h 279"/>
                <a:gd name="T6" fmla="*/ 243 w 434"/>
                <a:gd name="T7" fmla="*/ 0 h 279"/>
                <a:gd name="T8" fmla="*/ 153 w 434"/>
                <a:gd name="T9" fmla="*/ 57 h 279"/>
                <a:gd name="T10" fmla="*/ 121 w 434"/>
                <a:gd name="T11" fmla="*/ 45 h 279"/>
                <a:gd name="T12" fmla="*/ 72 w 434"/>
                <a:gd name="T13" fmla="*/ 94 h 279"/>
                <a:gd name="T14" fmla="*/ 73 w 434"/>
                <a:gd name="T15" fmla="*/ 103 h 279"/>
                <a:gd name="T16" fmla="*/ 0 w 434"/>
                <a:gd name="T17" fmla="*/ 190 h 279"/>
                <a:gd name="T18" fmla="*/ 88 w 434"/>
                <a:gd name="T19" fmla="*/ 279 h 279"/>
                <a:gd name="T20" fmla="*/ 347 w 434"/>
                <a:gd name="T21" fmla="*/ 279 h 279"/>
                <a:gd name="T22" fmla="*/ 434 w 434"/>
                <a:gd name="T23" fmla="*/ 190 h 279"/>
                <a:gd name="T24" fmla="*/ 347 w 434"/>
                <a:gd name="T25" fmla="*/ 102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4" h="279">
                  <a:moveTo>
                    <a:pt x="347" y="102"/>
                  </a:moveTo>
                  <a:cubicBezTo>
                    <a:pt x="344" y="102"/>
                    <a:pt x="344" y="102"/>
                    <a:pt x="344" y="102"/>
                  </a:cubicBezTo>
                  <a:cubicBezTo>
                    <a:pt x="344" y="101"/>
                    <a:pt x="344" y="101"/>
                    <a:pt x="344" y="101"/>
                  </a:cubicBezTo>
                  <a:cubicBezTo>
                    <a:pt x="344" y="45"/>
                    <a:pt x="299" y="0"/>
                    <a:pt x="243" y="0"/>
                  </a:cubicBezTo>
                  <a:cubicBezTo>
                    <a:pt x="203" y="0"/>
                    <a:pt x="169" y="23"/>
                    <a:pt x="153" y="57"/>
                  </a:cubicBezTo>
                  <a:cubicBezTo>
                    <a:pt x="144" y="49"/>
                    <a:pt x="133" y="45"/>
                    <a:pt x="121" y="45"/>
                  </a:cubicBezTo>
                  <a:cubicBezTo>
                    <a:pt x="94" y="45"/>
                    <a:pt x="72" y="67"/>
                    <a:pt x="72" y="94"/>
                  </a:cubicBezTo>
                  <a:cubicBezTo>
                    <a:pt x="72" y="97"/>
                    <a:pt x="72" y="100"/>
                    <a:pt x="73" y="103"/>
                  </a:cubicBezTo>
                  <a:cubicBezTo>
                    <a:pt x="31" y="110"/>
                    <a:pt x="0" y="146"/>
                    <a:pt x="0" y="190"/>
                  </a:cubicBezTo>
                  <a:cubicBezTo>
                    <a:pt x="0" y="239"/>
                    <a:pt x="39" y="279"/>
                    <a:pt x="88" y="279"/>
                  </a:cubicBezTo>
                  <a:cubicBezTo>
                    <a:pt x="347" y="279"/>
                    <a:pt x="347" y="279"/>
                    <a:pt x="347" y="279"/>
                  </a:cubicBezTo>
                  <a:cubicBezTo>
                    <a:pt x="395" y="279"/>
                    <a:pt x="434" y="239"/>
                    <a:pt x="434" y="190"/>
                  </a:cubicBezTo>
                  <a:cubicBezTo>
                    <a:pt x="434" y="141"/>
                    <a:pt x="395" y="102"/>
                    <a:pt x="347" y="102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21238" tIns="10632" rIns="21238" bIns="10632" numCol="1" anchor="ctr" anchorCtr="0" compatLnSpc="1">
              <a:prstTxWarp prst="textNoShape">
                <a:avLst/>
              </a:prstTxWarp>
            </a:bodyPr>
            <a:lstStyle/>
            <a:p>
              <a:pPr algn="ctr" defTabSz="212348"/>
              <a:endParaRPr lang="en-US" sz="1050" b="1" dirty="0">
                <a:solidFill>
                  <a:srgbClr val="C00000"/>
                </a:solidFill>
                <a:latin typeface="CiscoSans" pitchFamily="34" charset="0"/>
              </a:endParaRPr>
            </a:p>
            <a:p>
              <a:pPr algn="ctr" defTabSz="212348"/>
              <a:endParaRPr lang="en-US" sz="1050" b="1" dirty="0">
                <a:solidFill>
                  <a:srgbClr val="C00000"/>
                </a:solidFill>
                <a:latin typeface="CiscoSans" pitchFamily="34" charset="0"/>
              </a:endParaRPr>
            </a:p>
            <a:p>
              <a:pPr algn="ctr" defTabSz="212348"/>
              <a:r>
                <a:rPr lang="en-US" sz="1050" b="1" dirty="0">
                  <a:solidFill>
                    <a:srgbClr val="C00000"/>
                  </a:solidFill>
                  <a:latin typeface="CiscoSans" pitchFamily="34" charset="0"/>
                </a:rPr>
                <a:t>ZDT</a:t>
              </a:r>
            </a:p>
          </p:txBody>
        </p:sp>
        <p:pic>
          <p:nvPicPr>
            <p:cNvPr id="1026" name="Picture 2" descr="Image result for FANUC 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3890" y="307978"/>
              <a:ext cx="674155" cy="114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4" name="Rectangle 443"/>
          <p:cNvSpPr/>
          <p:nvPr/>
        </p:nvSpPr>
        <p:spPr>
          <a:xfrm>
            <a:off x="2773899" y="754929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sp>
        <p:nvSpPr>
          <p:cNvPr id="445" name="Rectangle 444"/>
          <p:cNvSpPr/>
          <p:nvPr/>
        </p:nvSpPr>
        <p:spPr>
          <a:xfrm>
            <a:off x="4143128" y="754929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sp>
        <p:nvSpPr>
          <p:cNvPr id="446" name="Rectangle 445"/>
          <p:cNvSpPr/>
          <p:nvPr/>
        </p:nvSpPr>
        <p:spPr>
          <a:xfrm>
            <a:off x="5314567" y="754929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sp>
        <p:nvSpPr>
          <p:cNvPr id="447" name="Up-Down Arrow 446"/>
          <p:cNvSpPr/>
          <p:nvPr/>
        </p:nvSpPr>
        <p:spPr>
          <a:xfrm flipV="1">
            <a:off x="5459370" y="526510"/>
            <a:ext cx="163194" cy="274320"/>
          </a:xfrm>
          <a:prstGeom prst="upDown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8" name="Up-Down Arrow 447"/>
          <p:cNvSpPr/>
          <p:nvPr/>
        </p:nvSpPr>
        <p:spPr>
          <a:xfrm flipV="1">
            <a:off x="4309652" y="526510"/>
            <a:ext cx="163194" cy="274320"/>
          </a:xfrm>
          <a:prstGeom prst="upDown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9" name="Up-Down Arrow 448"/>
          <p:cNvSpPr/>
          <p:nvPr/>
        </p:nvSpPr>
        <p:spPr>
          <a:xfrm flipV="1">
            <a:off x="2939830" y="526510"/>
            <a:ext cx="163194" cy="274320"/>
          </a:xfrm>
          <a:prstGeom prst="upDown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705250" y="3875700"/>
            <a:ext cx="704742" cy="290652"/>
            <a:chOff x="2705250" y="3875700"/>
            <a:chExt cx="704742" cy="290652"/>
          </a:xfrm>
        </p:grpSpPr>
        <p:grpSp>
          <p:nvGrpSpPr>
            <p:cNvPr id="128" name="Group 127"/>
            <p:cNvGrpSpPr/>
            <p:nvPr/>
          </p:nvGrpSpPr>
          <p:grpSpPr>
            <a:xfrm>
              <a:off x="2784174" y="3875700"/>
              <a:ext cx="625818" cy="283983"/>
              <a:chOff x="3108959" y="1154433"/>
              <a:chExt cx="2015084" cy="914403"/>
            </a:xfrm>
            <a:effectLst/>
          </p:grpSpPr>
          <p:sp>
            <p:nvSpPr>
              <p:cNvPr id="129" name="Rounded Rectangle 128"/>
              <p:cNvSpPr/>
              <p:nvPr/>
            </p:nvSpPr>
            <p:spPr>
              <a:xfrm>
                <a:off x="3108959" y="1154435"/>
                <a:ext cx="2011680" cy="914400"/>
              </a:xfrm>
              <a:prstGeom prst="roundRect">
                <a:avLst>
                  <a:gd name="adj" fmla="val 3623"/>
                </a:avLst>
              </a:prstGeom>
              <a:gradFill rotWithShape="1">
                <a:gsLst>
                  <a:gs pos="0">
                    <a:srgbClr val="676767">
                      <a:tint val="50000"/>
                      <a:satMod val="300000"/>
                    </a:srgbClr>
                  </a:gs>
                  <a:gs pos="35000">
                    <a:srgbClr val="676767">
                      <a:tint val="37000"/>
                      <a:satMod val="300000"/>
                    </a:srgbClr>
                  </a:gs>
                  <a:gs pos="100000">
                    <a:srgbClr val="676767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676767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0" name="Round Same Side Corner Rectangle 129"/>
              <p:cNvSpPr/>
              <p:nvPr/>
            </p:nvSpPr>
            <p:spPr>
              <a:xfrm>
                <a:off x="3108959" y="1154435"/>
                <a:ext cx="2011680" cy="274320"/>
              </a:xfrm>
              <a:prstGeom prst="round2SameRect">
                <a:avLst/>
              </a:prstGeom>
              <a:gradFill rotWithShape="1">
                <a:gsLst>
                  <a:gs pos="0">
                    <a:srgbClr val="676767">
                      <a:shade val="51000"/>
                      <a:satMod val="130000"/>
                    </a:srgbClr>
                  </a:gs>
                  <a:gs pos="80000">
                    <a:srgbClr val="676767">
                      <a:shade val="93000"/>
                      <a:satMod val="130000"/>
                    </a:srgbClr>
                  </a:gs>
                  <a:gs pos="100000">
                    <a:srgbClr val="676767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676767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131" name="Group 130"/>
              <p:cNvGrpSpPr/>
              <p:nvPr/>
            </p:nvGrpSpPr>
            <p:grpSpPr>
              <a:xfrm>
                <a:off x="5025979" y="1154434"/>
                <a:ext cx="47867" cy="914400"/>
                <a:chOff x="3649545" y="1154436"/>
                <a:chExt cx="47867" cy="914400"/>
              </a:xfrm>
            </p:grpSpPr>
            <p:sp>
              <p:nvSpPr>
                <p:cNvPr id="217" name="Rectangle 216"/>
                <p:cNvSpPr/>
                <p:nvPr/>
              </p:nvSpPr>
              <p:spPr>
                <a:xfrm>
                  <a:off x="3651692" y="1428755"/>
                  <a:ext cx="45720" cy="640080"/>
                </a:xfrm>
                <a:prstGeom prst="rect">
                  <a:avLst/>
                </a:prstGeom>
                <a:solidFill>
                  <a:srgbClr val="FFFFFF">
                    <a:lumMod val="9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18" name="Rectangle 217"/>
                <p:cNvSpPr/>
                <p:nvPr/>
              </p:nvSpPr>
              <p:spPr>
                <a:xfrm>
                  <a:off x="3649545" y="1160354"/>
                  <a:ext cx="45720" cy="274320"/>
                </a:xfrm>
                <a:prstGeom prst="rect">
                  <a:avLst/>
                </a:prstGeom>
                <a:solidFill>
                  <a:srgbClr val="676767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219" name="Straight Connector 218"/>
                <p:cNvCxnSpPr/>
                <p:nvPr/>
              </p:nvCxnSpPr>
              <p:spPr>
                <a:xfrm flipV="1">
                  <a:off x="3672405" y="1154436"/>
                  <a:ext cx="0" cy="91440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676767">
                      <a:lumMod val="75000"/>
                    </a:srgbClr>
                  </a:solidFill>
                  <a:prstDash val="solid"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p:spPr>
            </p:cxnSp>
          </p:grpSp>
          <p:sp>
            <p:nvSpPr>
              <p:cNvPr id="132" name="Rounded Rectangle 131"/>
              <p:cNvSpPr/>
              <p:nvPr/>
            </p:nvSpPr>
            <p:spPr>
              <a:xfrm>
                <a:off x="5060035" y="1154433"/>
                <a:ext cx="64008" cy="914400"/>
              </a:xfrm>
              <a:prstGeom prst="roundRect">
                <a:avLst>
                  <a:gd name="adj" fmla="val 24203"/>
                </a:avLst>
              </a:prstGeom>
              <a:gradFill rotWithShape="1">
                <a:gsLst>
                  <a:gs pos="0">
                    <a:srgbClr val="676767">
                      <a:shade val="51000"/>
                      <a:satMod val="130000"/>
                    </a:srgbClr>
                  </a:gs>
                  <a:gs pos="80000">
                    <a:srgbClr val="676767">
                      <a:shade val="93000"/>
                      <a:satMod val="130000"/>
                    </a:srgbClr>
                  </a:gs>
                  <a:gs pos="100000">
                    <a:srgbClr val="676767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676767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3" name="Rectangle 132"/>
              <p:cNvSpPr/>
              <p:nvPr/>
            </p:nvSpPr>
            <p:spPr>
              <a:xfrm>
                <a:off x="3566171" y="1200165"/>
                <a:ext cx="45720" cy="27432"/>
              </a:xfrm>
              <a:prstGeom prst="rect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134" name="Group 133"/>
              <p:cNvGrpSpPr>
                <a:grpSpLocks/>
              </p:cNvGrpSpPr>
              <p:nvPr/>
            </p:nvGrpSpPr>
            <p:grpSpPr>
              <a:xfrm>
                <a:off x="4272861" y="1194498"/>
                <a:ext cx="182880" cy="182880"/>
                <a:chOff x="3931920" y="546329"/>
                <a:chExt cx="871944" cy="505230"/>
              </a:xfrm>
            </p:grpSpPr>
            <p:sp>
              <p:nvSpPr>
                <p:cNvPr id="201" name="Rectangle 200"/>
                <p:cNvSpPr/>
                <p:nvPr/>
              </p:nvSpPr>
              <p:spPr>
                <a:xfrm>
                  <a:off x="3931920" y="546331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02" name="Rectangle 201"/>
                <p:cNvSpPr/>
                <p:nvPr/>
              </p:nvSpPr>
              <p:spPr>
                <a:xfrm>
                  <a:off x="4160520" y="546331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03" name="Rectangle 202"/>
                <p:cNvSpPr/>
                <p:nvPr/>
              </p:nvSpPr>
              <p:spPr>
                <a:xfrm>
                  <a:off x="4389120" y="54633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04" name="Rectangle 203"/>
                <p:cNvSpPr/>
                <p:nvPr/>
              </p:nvSpPr>
              <p:spPr>
                <a:xfrm>
                  <a:off x="4617720" y="54632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05" name="Rectangle 204"/>
                <p:cNvSpPr/>
                <p:nvPr/>
              </p:nvSpPr>
              <p:spPr>
                <a:xfrm>
                  <a:off x="39351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06" name="Rectangle 205"/>
                <p:cNvSpPr/>
                <p:nvPr/>
              </p:nvSpPr>
              <p:spPr>
                <a:xfrm>
                  <a:off x="41637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07" name="Rectangle 206"/>
                <p:cNvSpPr/>
                <p:nvPr/>
              </p:nvSpPr>
              <p:spPr>
                <a:xfrm>
                  <a:off x="43923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08" name="Rectangle 207"/>
                <p:cNvSpPr/>
                <p:nvPr/>
              </p:nvSpPr>
              <p:spPr>
                <a:xfrm>
                  <a:off x="46209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09" name="Rectangle 208"/>
                <p:cNvSpPr/>
                <p:nvPr/>
              </p:nvSpPr>
              <p:spPr>
                <a:xfrm>
                  <a:off x="3931920" y="82526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10" name="Rectangle 209"/>
                <p:cNvSpPr/>
                <p:nvPr/>
              </p:nvSpPr>
              <p:spPr>
                <a:xfrm>
                  <a:off x="4160520" y="82526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11" name="Rectangle 210"/>
                <p:cNvSpPr/>
                <p:nvPr/>
              </p:nvSpPr>
              <p:spPr>
                <a:xfrm>
                  <a:off x="4389120" y="825268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12" name="Rectangle 211"/>
                <p:cNvSpPr/>
                <p:nvPr/>
              </p:nvSpPr>
              <p:spPr>
                <a:xfrm>
                  <a:off x="4617720" y="825267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13" name="Rectangle 212"/>
                <p:cNvSpPr/>
                <p:nvPr/>
              </p:nvSpPr>
              <p:spPr>
                <a:xfrm>
                  <a:off x="39351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14" name="Rectangle 213"/>
                <p:cNvSpPr/>
                <p:nvPr/>
              </p:nvSpPr>
              <p:spPr>
                <a:xfrm>
                  <a:off x="41637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15" name="Rectangle 214"/>
                <p:cNvSpPr/>
                <p:nvPr/>
              </p:nvSpPr>
              <p:spPr>
                <a:xfrm>
                  <a:off x="43923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16" name="Rectangle 215"/>
                <p:cNvSpPr/>
                <p:nvPr/>
              </p:nvSpPr>
              <p:spPr>
                <a:xfrm>
                  <a:off x="46209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5" name="Freeform 134"/>
              <p:cNvSpPr>
                <a:spLocks noChangeAspect="1"/>
              </p:cNvSpPr>
              <p:nvPr/>
            </p:nvSpPr>
            <p:spPr>
              <a:xfrm rot="10800000" flipV="1">
                <a:off x="3759133" y="1881058"/>
                <a:ext cx="109728" cy="91440"/>
              </a:xfrm>
              <a:custGeom>
                <a:avLst/>
                <a:gdLst>
                  <a:gd name="connsiteX0" fmla="*/ 0 w 341802"/>
                  <a:gd name="connsiteY0" fmla="*/ 0 h 257288"/>
                  <a:gd name="connsiteX1" fmla="*/ 341802 w 341802"/>
                  <a:gd name="connsiteY1" fmla="*/ 0 h 257288"/>
                  <a:gd name="connsiteX2" fmla="*/ 341802 w 341802"/>
                  <a:gd name="connsiteY2" fmla="*/ 201905 h 257288"/>
                  <a:gd name="connsiteX3" fmla="*/ 252261 w 341802"/>
                  <a:gd name="connsiteY3" fmla="*/ 201905 h 257288"/>
                  <a:gd name="connsiteX4" fmla="*/ 252261 w 341802"/>
                  <a:gd name="connsiteY4" fmla="*/ 257288 h 257288"/>
                  <a:gd name="connsiteX5" fmla="*/ 89306 w 341802"/>
                  <a:gd name="connsiteY5" fmla="*/ 257288 h 257288"/>
                  <a:gd name="connsiteX6" fmla="*/ 89306 w 341802"/>
                  <a:gd name="connsiteY6" fmla="*/ 201905 h 257288"/>
                  <a:gd name="connsiteX7" fmla="*/ 0 w 341802"/>
                  <a:gd name="connsiteY7" fmla="*/ 201905 h 257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1802" h="257288">
                    <a:moveTo>
                      <a:pt x="0" y="0"/>
                    </a:moveTo>
                    <a:lnTo>
                      <a:pt x="341802" y="0"/>
                    </a:lnTo>
                    <a:lnTo>
                      <a:pt x="341802" y="201905"/>
                    </a:lnTo>
                    <a:lnTo>
                      <a:pt x="252261" y="201905"/>
                    </a:lnTo>
                    <a:lnTo>
                      <a:pt x="252261" y="257288"/>
                    </a:lnTo>
                    <a:lnTo>
                      <a:pt x="89306" y="257288"/>
                    </a:lnTo>
                    <a:lnTo>
                      <a:pt x="89306" y="201905"/>
                    </a:lnTo>
                    <a:lnTo>
                      <a:pt x="0" y="20190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lumMod val="50000"/>
                      <a:shade val="30000"/>
                      <a:satMod val="115000"/>
                    </a:srgbClr>
                  </a:gs>
                  <a:gs pos="50000">
                    <a:srgbClr val="FFFFFF">
                      <a:lumMod val="50000"/>
                      <a:shade val="67500"/>
                      <a:satMod val="115000"/>
                    </a:srgbClr>
                  </a:gs>
                  <a:gs pos="100000">
                    <a:srgbClr val="FFFFFF">
                      <a:lumMod val="50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FFFFFF"/>
                </a:solidFill>
                <a:prstDash val="solid"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" name="Rectangle 135"/>
              <p:cNvSpPr/>
              <p:nvPr/>
            </p:nvSpPr>
            <p:spPr>
              <a:xfrm>
                <a:off x="3863801" y="1194498"/>
                <a:ext cx="38357" cy="3309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7" name="Rectangle 136"/>
              <p:cNvSpPr/>
              <p:nvPr/>
            </p:nvSpPr>
            <p:spPr>
              <a:xfrm>
                <a:off x="3864486" y="1244982"/>
                <a:ext cx="38357" cy="3309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8" name="Rectangle 137"/>
              <p:cNvSpPr/>
              <p:nvPr/>
            </p:nvSpPr>
            <p:spPr>
              <a:xfrm>
                <a:off x="4133979" y="1194499"/>
                <a:ext cx="38357" cy="3309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9" name="Rectangle 138"/>
              <p:cNvSpPr/>
              <p:nvPr/>
            </p:nvSpPr>
            <p:spPr>
              <a:xfrm>
                <a:off x="4134664" y="1244984"/>
                <a:ext cx="38357" cy="3309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0" name="Rectangle 139"/>
              <p:cNvSpPr/>
              <p:nvPr/>
            </p:nvSpPr>
            <p:spPr>
              <a:xfrm>
                <a:off x="4133979" y="1295467"/>
                <a:ext cx="38357" cy="33099"/>
              </a:xfrm>
              <a:prstGeom prst="rect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141" name="Straight Connector 140"/>
              <p:cNvCxnSpPr/>
              <p:nvPr/>
            </p:nvCxnSpPr>
            <p:spPr>
              <a:xfrm flipV="1">
                <a:off x="3108959" y="1504338"/>
                <a:ext cx="1920240" cy="2"/>
              </a:xfrm>
              <a:prstGeom prst="line">
                <a:avLst/>
              </a:prstGeom>
              <a:noFill/>
              <a:ln w="9525" cap="flat" cmpd="sng" algn="ctr">
                <a:solidFill>
                  <a:srgbClr val="FFFFFF">
                    <a:lumMod val="9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42" name="Straight Connector 141"/>
              <p:cNvCxnSpPr/>
              <p:nvPr/>
            </p:nvCxnSpPr>
            <p:spPr>
              <a:xfrm flipV="1">
                <a:off x="3108959" y="1667308"/>
                <a:ext cx="1920240" cy="2"/>
              </a:xfrm>
              <a:prstGeom prst="line">
                <a:avLst/>
              </a:prstGeom>
              <a:noFill/>
              <a:ln w="9525" cap="flat" cmpd="sng" algn="ctr">
                <a:solidFill>
                  <a:srgbClr val="FFFFFF">
                    <a:lumMod val="9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43" name="Straight Connector 142"/>
              <p:cNvCxnSpPr/>
              <p:nvPr/>
            </p:nvCxnSpPr>
            <p:spPr>
              <a:xfrm flipV="1">
                <a:off x="3108959" y="1585823"/>
                <a:ext cx="1920240" cy="2"/>
              </a:xfrm>
              <a:prstGeom prst="line">
                <a:avLst/>
              </a:prstGeom>
              <a:noFill/>
              <a:ln w="9525" cap="flat" cmpd="sng" algn="ctr">
                <a:solidFill>
                  <a:srgbClr val="FFFFFF">
                    <a:lumMod val="9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44" name="Straight Connector 143"/>
              <p:cNvCxnSpPr/>
              <p:nvPr/>
            </p:nvCxnSpPr>
            <p:spPr>
              <a:xfrm flipV="1">
                <a:off x="3108959" y="1748793"/>
                <a:ext cx="1920240" cy="2"/>
              </a:xfrm>
              <a:prstGeom prst="line">
                <a:avLst/>
              </a:prstGeom>
              <a:noFill/>
              <a:ln w="9525" cap="flat" cmpd="sng" algn="ctr">
                <a:solidFill>
                  <a:srgbClr val="FFFFFF">
                    <a:lumMod val="95000"/>
                  </a:srgbClr>
                </a:solidFill>
                <a:prstDash val="solid"/>
              </a:ln>
              <a:effectLst/>
            </p:spPr>
          </p:cxnSp>
          <p:grpSp>
            <p:nvGrpSpPr>
              <p:cNvPr id="145" name="Group 144"/>
              <p:cNvGrpSpPr/>
              <p:nvPr/>
            </p:nvGrpSpPr>
            <p:grpSpPr>
              <a:xfrm>
                <a:off x="3931920" y="1154436"/>
                <a:ext cx="47867" cy="914400"/>
                <a:chOff x="3649545" y="1154436"/>
                <a:chExt cx="47867" cy="914400"/>
              </a:xfrm>
            </p:grpSpPr>
            <p:sp>
              <p:nvSpPr>
                <p:cNvPr id="198" name="Rectangle 197"/>
                <p:cNvSpPr/>
                <p:nvPr/>
              </p:nvSpPr>
              <p:spPr>
                <a:xfrm>
                  <a:off x="3651692" y="1428755"/>
                  <a:ext cx="45720" cy="640080"/>
                </a:xfrm>
                <a:prstGeom prst="rect">
                  <a:avLst/>
                </a:prstGeom>
                <a:solidFill>
                  <a:srgbClr val="FFFFFF">
                    <a:lumMod val="9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99" name="Rectangle 198"/>
                <p:cNvSpPr/>
                <p:nvPr/>
              </p:nvSpPr>
              <p:spPr>
                <a:xfrm>
                  <a:off x="3649545" y="1160354"/>
                  <a:ext cx="45720" cy="274320"/>
                </a:xfrm>
                <a:prstGeom prst="rect">
                  <a:avLst/>
                </a:prstGeom>
                <a:solidFill>
                  <a:srgbClr val="676767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200" name="Straight Connector 199"/>
                <p:cNvCxnSpPr/>
                <p:nvPr/>
              </p:nvCxnSpPr>
              <p:spPr>
                <a:xfrm flipV="1">
                  <a:off x="3672405" y="1154436"/>
                  <a:ext cx="0" cy="91440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676767">
                      <a:lumMod val="75000"/>
                    </a:srgbClr>
                  </a:solidFill>
                  <a:prstDash val="solid"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p:spPr>
            </p:cxnSp>
          </p:grpSp>
          <p:grpSp>
            <p:nvGrpSpPr>
              <p:cNvPr id="146" name="Group 145"/>
              <p:cNvGrpSpPr/>
              <p:nvPr/>
            </p:nvGrpSpPr>
            <p:grpSpPr>
              <a:xfrm>
                <a:off x="4206240" y="1154436"/>
                <a:ext cx="47867" cy="914400"/>
                <a:chOff x="3649545" y="1154436"/>
                <a:chExt cx="47867" cy="914400"/>
              </a:xfrm>
            </p:grpSpPr>
            <p:sp>
              <p:nvSpPr>
                <p:cNvPr id="195" name="Rectangle 194"/>
                <p:cNvSpPr/>
                <p:nvPr/>
              </p:nvSpPr>
              <p:spPr>
                <a:xfrm>
                  <a:off x="3651692" y="1428755"/>
                  <a:ext cx="45720" cy="640080"/>
                </a:xfrm>
                <a:prstGeom prst="rect">
                  <a:avLst/>
                </a:prstGeom>
                <a:solidFill>
                  <a:srgbClr val="FFFFFF">
                    <a:lumMod val="9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Rectangle 195"/>
                <p:cNvSpPr/>
                <p:nvPr/>
              </p:nvSpPr>
              <p:spPr>
                <a:xfrm>
                  <a:off x="3649545" y="1160354"/>
                  <a:ext cx="45720" cy="274320"/>
                </a:xfrm>
                <a:prstGeom prst="rect">
                  <a:avLst/>
                </a:prstGeom>
                <a:solidFill>
                  <a:srgbClr val="676767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197" name="Straight Connector 196"/>
                <p:cNvCxnSpPr/>
                <p:nvPr/>
              </p:nvCxnSpPr>
              <p:spPr>
                <a:xfrm flipV="1">
                  <a:off x="3672405" y="1154436"/>
                  <a:ext cx="0" cy="91440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676767">
                      <a:lumMod val="75000"/>
                    </a:srgbClr>
                  </a:solidFill>
                  <a:prstDash val="solid"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p:spPr>
            </p:cxnSp>
          </p:grpSp>
          <p:grpSp>
            <p:nvGrpSpPr>
              <p:cNvPr id="147" name="Group 146"/>
              <p:cNvGrpSpPr/>
              <p:nvPr/>
            </p:nvGrpSpPr>
            <p:grpSpPr>
              <a:xfrm>
                <a:off x="4480560" y="1154436"/>
                <a:ext cx="47867" cy="914400"/>
                <a:chOff x="3649545" y="1154436"/>
                <a:chExt cx="47867" cy="914400"/>
              </a:xfrm>
            </p:grpSpPr>
            <p:sp>
              <p:nvSpPr>
                <p:cNvPr id="192" name="Rectangle 191"/>
                <p:cNvSpPr/>
                <p:nvPr/>
              </p:nvSpPr>
              <p:spPr>
                <a:xfrm>
                  <a:off x="3651692" y="1428755"/>
                  <a:ext cx="45720" cy="640080"/>
                </a:xfrm>
                <a:prstGeom prst="rect">
                  <a:avLst/>
                </a:prstGeom>
                <a:solidFill>
                  <a:srgbClr val="FFFFFF">
                    <a:lumMod val="9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Rectangle 192"/>
                <p:cNvSpPr/>
                <p:nvPr/>
              </p:nvSpPr>
              <p:spPr>
                <a:xfrm>
                  <a:off x="3649545" y="1160354"/>
                  <a:ext cx="45720" cy="274320"/>
                </a:xfrm>
                <a:prstGeom prst="rect">
                  <a:avLst/>
                </a:prstGeom>
                <a:solidFill>
                  <a:srgbClr val="676767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194" name="Straight Connector 193"/>
                <p:cNvCxnSpPr/>
                <p:nvPr/>
              </p:nvCxnSpPr>
              <p:spPr>
                <a:xfrm flipV="1">
                  <a:off x="3672405" y="1154436"/>
                  <a:ext cx="0" cy="91440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676767">
                      <a:lumMod val="75000"/>
                    </a:srgbClr>
                  </a:solidFill>
                  <a:prstDash val="solid"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p:spPr>
            </p:cxnSp>
          </p:grpSp>
          <p:grpSp>
            <p:nvGrpSpPr>
              <p:cNvPr id="148" name="Group 147"/>
              <p:cNvGrpSpPr/>
              <p:nvPr/>
            </p:nvGrpSpPr>
            <p:grpSpPr>
              <a:xfrm>
                <a:off x="4754880" y="1154435"/>
                <a:ext cx="47867" cy="914400"/>
                <a:chOff x="3649545" y="1154436"/>
                <a:chExt cx="47867" cy="914400"/>
              </a:xfrm>
            </p:grpSpPr>
            <p:sp>
              <p:nvSpPr>
                <p:cNvPr id="189" name="Rectangle 188"/>
                <p:cNvSpPr/>
                <p:nvPr/>
              </p:nvSpPr>
              <p:spPr>
                <a:xfrm>
                  <a:off x="3651692" y="1428755"/>
                  <a:ext cx="45720" cy="640080"/>
                </a:xfrm>
                <a:prstGeom prst="rect">
                  <a:avLst/>
                </a:prstGeom>
                <a:solidFill>
                  <a:srgbClr val="FFFFFF">
                    <a:lumMod val="9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Rectangle 189"/>
                <p:cNvSpPr/>
                <p:nvPr/>
              </p:nvSpPr>
              <p:spPr>
                <a:xfrm>
                  <a:off x="3649545" y="1160354"/>
                  <a:ext cx="45720" cy="274320"/>
                </a:xfrm>
                <a:prstGeom prst="rect">
                  <a:avLst/>
                </a:prstGeom>
                <a:solidFill>
                  <a:srgbClr val="676767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191" name="Straight Connector 190"/>
                <p:cNvCxnSpPr/>
                <p:nvPr/>
              </p:nvCxnSpPr>
              <p:spPr>
                <a:xfrm flipV="1">
                  <a:off x="3672405" y="1154436"/>
                  <a:ext cx="0" cy="91440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676767">
                      <a:lumMod val="75000"/>
                    </a:srgbClr>
                  </a:solidFill>
                  <a:prstDash val="solid"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p:spPr>
            </p:cxnSp>
          </p:grpSp>
          <p:grpSp>
            <p:nvGrpSpPr>
              <p:cNvPr id="149" name="Group 148"/>
              <p:cNvGrpSpPr/>
              <p:nvPr/>
            </p:nvGrpSpPr>
            <p:grpSpPr>
              <a:xfrm>
                <a:off x="3649545" y="1154436"/>
                <a:ext cx="47867" cy="914400"/>
                <a:chOff x="3649545" y="1154436"/>
                <a:chExt cx="47867" cy="914400"/>
              </a:xfrm>
            </p:grpSpPr>
            <p:sp>
              <p:nvSpPr>
                <p:cNvPr id="186" name="Rectangle 185"/>
                <p:cNvSpPr/>
                <p:nvPr/>
              </p:nvSpPr>
              <p:spPr>
                <a:xfrm>
                  <a:off x="3651692" y="1428755"/>
                  <a:ext cx="45720" cy="640080"/>
                </a:xfrm>
                <a:prstGeom prst="rect">
                  <a:avLst/>
                </a:prstGeom>
                <a:solidFill>
                  <a:srgbClr val="FFFFFF">
                    <a:lumMod val="9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7" name="Rectangle 186"/>
                <p:cNvSpPr/>
                <p:nvPr/>
              </p:nvSpPr>
              <p:spPr>
                <a:xfrm>
                  <a:off x="3649545" y="1160354"/>
                  <a:ext cx="45720" cy="274320"/>
                </a:xfrm>
                <a:prstGeom prst="rect">
                  <a:avLst/>
                </a:prstGeom>
                <a:solidFill>
                  <a:srgbClr val="676767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188" name="Straight Connector 187"/>
                <p:cNvCxnSpPr/>
                <p:nvPr/>
              </p:nvCxnSpPr>
              <p:spPr>
                <a:xfrm flipV="1">
                  <a:off x="3672405" y="1154436"/>
                  <a:ext cx="0" cy="91440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676767">
                      <a:lumMod val="75000"/>
                    </a:srgbClr>
                  </a:solidFill>
                  <a:prstDash val="solid"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p:spPr>
            </p:cxnSp>
          </p:grpSp>
          <p:sp>
            <p:nvSpPr>
              <p:cNvPr id="150" name="Oval 149"/>
              <p:cNvSpPr/>
              <p:nvPr/>
            </p:nvSpPr>
            <p:spPr>
              <a:xfrm>
                <a:off x="4029262" y="1531631"/>
                <a:ext cx="91440" cy="91440"/>
              </a:xfrm>
              <a:prstGeom prst="ellipse">
                <a:avLst/>
              </a:prstGeom>
              <a:solidFill>
                <a:srgbClr val="676767"/>
              </a:solidFill>
              <a:ln w="12700" cap="flat" cmpd="sng" algn="ctr">
                <a:solidFill>
                  <a:srgbClr val="676767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Rectangle 150"/>
              <p:cNvSpPr/>
              <p:nvPr/>
            </p:nvSpPr>
            <p:spPr>
              <a:xfrm>
                <a:off x="4064111" y="1542894"/>
                <a:ext cx="27432" cy="73152"/>
              </a:xfrm>
              <a:prstGeom prst="rect">
                <a:avLst/>
              </a:prstGeom>
              <a:solidFill>
                <a:srgbClr val="676767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152" name="Group 151"/>
              <p:cNvGrpSpPr>
                <a:grpSpLocks/>
              </p:cNvGrpSpPr>
              <p:nvPr/>
            </p:nvGrpSpPr>
            <p:grpSpPr>
              <a:xfrm>
                <a:off x="4549141" y="1194498"/>
                <a:ext cx="182880" cy="182880"/>
                <a:chOff x="3931920" y="546329"/>
                <a:chExt cx="871944" cy="505230"/>
              </a:xfrm>
            </p:grpSpPr>
            <p:sp>
              <p:nvSpPr>
                <p:cNvPr id="170" name="Rectangle 169"/>
                <p:cNvSpPr/>
                <p:nvPr/>
              </p:nvSpPr>
              <p:spPr>
                <a:xfrm>
                  <a:off x="3931920" y="546331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Rectangle 170"/>
                <p:cNvSpPr/>
                <p:nvPr/>
              </p:nvSpPr>
              <p:spPr>
                <a:xfrm>
                  <a:off x="4160520" y="546331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Rectangle 171"/>
                <p:cNvSpPr/>
                <p:nvPr/>
              </p:nvSpPr>
              <p:spPr>
                <a:xfrm>
                  <a:off x="4389120" y="54633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Rectangle 172"/>
                <p:cNvSpPr/>
                <p:nvPr/>
              </p:nvSpPr>
              <p:spPr>
                <a:xfrm>
                  <a:off x="4617720" y="54632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4" name="Rectangle 173"/>
                <p:cNvSpPr/>
                <p:nvPr/>
              </p:nvSpPr>
              <p:spPr>
                <a:xfrm>
                  <a:off x="39351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5" name="Rectangle 174"/>
                <p:cNvSpPr/>
                <p:nvPr/>
              </p:nvSpPr>
              <p:spPr>
                <a:xfrm>
                  <a:off x="41637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Rectangle 175"/>
                <p:cNvSpPr/>
                <p:nvPr/>
              </p:nvSpPr>
              <p:spPr>
                <a:xfrm>
                  <a:off x="43923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7" name="Rectangle 176"/>
                <p:cNvSpPr/>
                <p:nvPr/>
              </p:nvSpPr>
              <p:spPr>
                <a:xfrm>
                  <a:off x="46209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Rectangle 177"/>
                <p:cNvSpPr/>
                <p:nvPr/>
              </p:nvSpPr>
              <p:spPr>
                <a:xfrm>
                  <a:off x="3931920" y="82526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9" name="Rectangle 178"/>
                <p:cNvSpPr/>
                <p:nvPr/>
              </p:nvSpPr>
              <p:spPr>
                <a:xfrm>
                  <a:off x="4160520" y="82526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Rectangle 179"/>
                <p:cNvSpPr/>
                <p:nvPr/>
              </p:nvSpPr>
              <p:spPr>
                <a:xfrm>
                  <a:off x="4389120" y="825268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1" name="Rectangle 180"/>
                <p:cNvSpPr/>
                <p:nvPr/>
              </p:nvSpPr>
              <p:spPr>
                <a:xfrm>
                  <a:off x="4617720" y="825267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2" name="Rectangle 181"/>
                <p:cNvSpPr/>
                <p:nvPr/>
              </p:nvSpPr>
              <p:spPr>
                <a:xfrm>
                  <a:off x="39351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Rectangle 182"/>
                <p:cNvSpPr/>
                <p:nvPr/>
              </p:nvSpPr>
              <p:spPr>
                <a:xfrm>
                  <a:off x="41637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Rectangle 183"/>
                <p:cNvSpPr/>
                <p:nvPr/>
              </p:nvSpPr>
              <p:spPr>
                <a:xfrm>
                  <a:off x="43923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Rectangle 184"/>
                <p:cNvSpPr/>
                <p:nvPr/>
              </p:nvSpPr>
              <p:spPr>
                <a:xfrm>
                  <a:off x="46209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" name="Group 152"/>
              <p:cNvGrpSpPr>
                <a:grpSpLocks/>
              </p:cNvGrpSpPr>
              <p:nvPr/>
            </p:nvGrpSpPr>
            <p:grpSpPr>
              <a:xfrm>
                <a:off x="4820550" y="1189195"/>
                <a:ext cx="182880" cy="182880"/>
                <a:chOff x="3931920" y="546329"/>
                <a:chExt cx="871944" cy="505230"/>
              </a:xfrm>
            </p:grpSpPr>
            <p:sp>
              <p:nvSpPr>
                <p:cNvPr id="154" name="Rectangle 153"/>
                <p:cNvSpPr/>
                <p:nvPr/>
              </p:nvSpPr>
              <p:spPr>
                <a:xfrm>
                  <a:off x="3931920" y="546331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5" name="Rectangle 154"/>
                <p:cNvSpPr/>
                <p:nvPr/>
              </p:nvSpPr>
              <p:spPr>
                <a:xfrm>
                  <a:off x="4160520" y="546331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Rectangle 155"/>
                <p:cNvSpPr/>
                <p:nvPr/>
              </p:nvSpPr>
              <p:spPr>
                <a:xfrm>
                  <a:off x="4389120" y="54633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7" name="Rectangle 156"/>
                <p:cNvSpPr/>
                <p:nvPr/>
              </p:nvSpPr>
              <p:spPr>
                <a:xfrm>
                  <a:off x="4617720" y="54632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Rectangle 157"/>
                <p:cNvSpPr/>
                <p:nvPr/>
              </p:nvSpPr>
              <p:spPr>
                <a:xfrm>
                  <a:off x="39351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Rectangle 158"/>
                <p:cNvSpPr/>
                <p:nvPr/>
              </p:nvSpPr>
              <p:spPr>
                <a:xfrm>
                  <a:off x="41637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Rectangle 159"/>
                <p:cNvSpPr/>
                <p:nvPr/>
              </p:nvSpPr>
              <p:spPr>
                <a:xfrm>
                  <a:off x="43923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Rectangle 160"/>
                <p:cNvSpPr/>
                <p:nvPr/>
              </p:nvSpPr>
              <p:spPr>
                <a:xfrm>
                  <a:off x="46209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Rectangle 161"/>
                <p:cNvSpPr/>
                <p:nvPr/>
              </p:nvSpPr>
              <p:spPr>
                <a:xfrm>
                  <a:off x="3931920" y="82526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3" name="Rectangle 162"/>
                <p:cNvSpPr/>
                <p:nvPr/>
              </p:nvSpPr>
              <p:spPr>
                <a:xfrm>
                  <a:off x="4160520" y="82526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Rectangle 163"/>
                <p:cNvSpPr/>
                <p:nvPr/>
              </p:nvSpPr>
              <p:spPr>
                <a:xfrm>
                  <a:off x="4389120" y="825268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5" name="Rectangle 164"/>
                <p:cNvSpPr/>
                <p:nvPr/>
              </p:nvSpPr>
              <p:spPr>
                <a:xfrm>
                  <a:off x="4617720" y="825267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Rectangle 165"/>
                <p:cNvSpPr/>
                <p:nvPr/>
              </p:nvSpPr>
              <p:spPr>
                <a:xfrm>
                  <a:off x="39351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7" name="Rectangle 166"/>
                <p:cNvSpPr/>
                <p:nvPr/>
              </p:nvSpPr>
              <p:spPr>
                <a:xfrm>
                  <a:off x="41637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Rectangle 167"/>
                <p:cNvSpPr/>
                <p:nvPr/>
              </p:nvSpPr>
              <p:spPr>
                <a:xfrm>
                  <a:off x="43923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9" name="Rectangle 168"/>
                <p:cNvSpPr/>
                <p:nvPr/>
              </p:nvSpPr>
              <p:spPr>
                <a:xfrm>
                  <a:off x="46209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51" name="TextBox 450"/>
            <p:cNvSpPr txBox="1"/>
            <p:nvPr/>
          </p:nvSpPr>
          <p:spPr>
            <a:xfrm>
              <a:off x="2705250" y="3904742"/>
              <a:ext cx="640080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100" dirty="0"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CiscoSansTT" panose="020B0503020201020303" pitchFamily="34" charset="0"/>
                  <a:cs typeface="CiscoSansTT" panose="020B0503020201020303" pitchFamily="34" charset="0"/>
                </a:rPr>
                <a:t>PLCs</a:t>
              </a:r>
            </a:p>
          </p:txBody>
        </p:sp>
      </p:grpSp>
      <p:sp>
        <p:nvSpPr>
          <p:cNvPr id="453" name="Up-Down Arrow 452"/>
          <p:cNvSpPr/>
          <p:nvPr/>
        </p:nvSpPr>
        <p:spPr>
          <a:xfrm flipV="1">
            <a:off x="3340359" y="1427632"/>
            <a:ext cx="163194" cy="1097280"/>
          </a:xfrm>
          <a:prstGeom prst="upDown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4" name="Rectangle 453"/>
          <p:cNvSpPr/>
          <p:nvPr/>
        </p:nvSpPr>
        <p:spPr>
          <a:xfrm>
            <a:off x="3172020" y="1292279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grpSp>
        <p:nvGrpSpPr>
          <p:cNvPr id="455" name="Group 454"/>
          <p:cNvGrpSpPr/>
          <p:nvPr/>
        </p:nvGrpSpPr>
        <p:grpSpPr>
          <a:xfrm>
            <a:off x="6554072" y="2951874"/>
            <a:ext cx="567655" cy="368272"/>
            <a:chOff x="7022400" y="2962800"/>
            <a:chExt cx="822960" cy="599152"/>
          </a:xfrm>
        </p:grpSpPr>
        <p:sp>
          <p:nvSpPr>
            <p:cNvPr id="456" name="Isosceles Triangle 455"/>
            <p:cNvSpPr/>
            <p:nvPr/>
          </p:nvSpPr>
          <p:spPr>
            <a:xfrm>
              <a:off x="7266339" y="3333170"/>
              <a:ext cx="314107" cy="228782"/>
            </a:xfrm>
            <a:prstGeom prst="triangle">
              <a:avLst/>
            </a:prstGeom>
            <a:solidFill>
              <a:schemeClr val="tx1"/>
            </a:solidFill>
            <a:ln w="12700">
              <a:solidFill>
                <a:schemeClr val="tx1">
                  <a:lumMod val="50000"/>
                </a:schemeClr>
              </a:solidFill>
            </a:ln>
            <a:scene3d>
              <a:camera prst="isometricOffAxis2Left"/>
              <a:lightRig rig="threePt" dir="t"/>
            </a:scene3d>
            <a:sp3d extrusionH="44450"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 b="1" dirty="0"/>
            </a:p>
          </p:txBody>
        </p:sp>
        <p:sp>
          <p:nvSpPr>
            <p:cNvPr id="457" name="Rectangle 456"/>
            <p:cNvSpPr/>
            <p:nvPr/>
          </p:nvSpPr>
          <p:spPr>
            <a:xfrm>
              <a:off x="7022400" y="2962800"/>
              <a:ext cx="822960" cy="54864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 w="12700">
              <a:solidFill>
                <a:schemeClr val="tx1">
                  <a:lumMod val="50000"/>
                </a:schemeClr>
              </a:solidFill>
            </a:ln>
            <a:scene3d>
              <a:camera prst="isometricOffAxis2Left"/>
              <a:lightRig rig="threePt" dir="t"/>
            </a:scene3d>
            <a:sp3d extrusionH="44450"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800" b="1" dirty="0"/>
                <a:t>OEE</a:t>
              </a:r>
            </a:p>
          </p:txBody>
        </p:sp>
      </p:grpSp>
      <p:sp>
        <p:nvSpPr>
          <p:cNvPr id="458" name="Up Arrow 457"/>
          <p:cNvSpPr/>
          <p:nvPr/>
        </p:nvSpPr>
        <p:spPr>
          <a:xfrm flipV="1">
            <a:off x="6820516" y="1330405"/>
            <a:ext cx="163194" cy="1645920"/>
          </a:xfrm>
          <a:prstGeom prst="up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9" name="Rectangle 458"/>
          <p:cNvSpPr/>
          <p:nvPr/>
        </p:nvSpPr>
        <p:spPr>
          <a:xfrm>
            <a:off x="6660390" y="1292279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sp>
        <p:nvSpPr>
          <p:cNvPr id="220" name="TextBox 219"/>
          <p:cNvSpPr txBox="1"/>
          <p:nvPr/>
        </p:nvSpPr>
        <p:spPr>
          <a:xfrm>
            <a:off x="2395012" y="4449964"/>
            <a:ext cx="118872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0" rIns="0" rtlCol="0">
            <a:spAutoFit/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Manufacturing Visibility</a:t>
            </a:r>
          </a:p>
        </p:txBody>
      </p:sp>
      <p:sp>
        <p:nvSpPr>
          <p:cNvPr id="221" name="TextBox 220"/>
          <p:cNvSpPr txBox="1"/>
          <p:nvPr/>
        </p:nvSpPr>
        <p:spPr>
          <a:xfrm>
            <a:off x="5889851" y="4449964"/>
            <a:ext cx="100584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0" rIns="0" rtlCol="0">
            <a:spAutoFit/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Plant</a:t>
            </a:r>
          </a:p>
          <a:p>
            <a:pPr algn="ctr"/>
            <a:r>
              <a:rPr lang="en-US" sz="1200" dirty="0">
                <a:solidFill>
                  <a:schemeClr val="bg2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Efficiency</a:t>
            </a:r>
          </a:p>
        </p:txBody>
      </p:sp>
      <p:sp>
        <p:nvSpPr>
          <p:cNvPr id="223" name="TextBox 222"/>
          <p:cNvSpPr txBox="1"/>
          <p:nvPr/>
        </p:nvSpPr>
        <p:spPr>
          <a:xfrm>
            <a:off x="4768954" y="4449964"/>
            <a:ext cx="109728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Predictive Maintenance</a:t>
            </a:r>
          </a:p>
        </p:txBody>
      </p:sp>
      <p:sp>
        <p:nvSpPr>
          <p:cNvPr id="224" name="Freeform 27"/>
          <p:cNvSpPr>
            <a:spLocks/>
          </p:cNvSpPr>
          <p:nvPr/>
        </p:nvSpPr>
        <p:spPr bwMode="auto">
          <a:xfrm>
            <a:off x="6171046" y="105859"/>
            <a:ext cx="822960" cy="457200"/>
          </a:xfrm>
          <a:custGeom>
            <a:avLst/>
            <a:gdLst>
              <a:gd name="T0" fmla="*/ 347 w 434"/>
              <a:gd name="T1" fmla="*/ 102 h 279"/>
              <a:gd name="T2" fmla="*/ 344 w 434"/>
              <a:gd name="T3" fmla="*/ 102 h 279"/>
              <a:gd name="T4" fmla="*/ 344 w 434"/>
              <a:gd name="T5" fmla="*/ 101 h 279"/>
              <a:gd name="T6" fmla="*/ 243 w 434"/>
              <a:gd name="T7" fmla="*/ 0 h 279"/>
              <a:gd name="T8" fmla="*/ 153 w 434"/>
              <a:gd name="T9" fmla="*/ 57 h 279"/>
              <a:gd name="T10" fmla="*/ 121 w 434"/>
              <a:gd name="T11" fmla="*/ 45 h 279"/>
              <a:gd name="T12" fmla="*/ 72 w 434"/>
              <a:gd name="T13" fmla="*/ 94 h 279"/>
              <a:gd name="T14" fmla="*/ 73 w 434"/>
              <a:gd name="T15" fmla="*/ 103 h 279"/>
              <a:gd name="T16" fmla="*/ 0 w 434"/>
              <a:gd name="T17" fmla="*/ 190 h 279"/>
              <a:gd name="T18" fmla="*/ 88 w 434"/>
              <a:gd name="T19" fmla="*/ 279 h 279"/>
              <a:gd name="T20" fmla="*/ 347 w 434"/>
              <a:gd name="T21" fmla="*/ 279 h 279"/>
              <a:gd name="T22" fmla="*/ 434 w 434"/>
              <a:gd name="T23" fmla="*/ 190 h 279"/>
              <a:gd name="T24" fmla="*/ 347 w 434"/>
              <a:gd name="T25" fmla="*/ 102 h 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34" h="279">
                <a:moveTo>
                  <a:pt x="347" y="102"/>
                </a:moveTo>
                <a:cubicBezTo>
                  <a:pt x="344" y="102"/>
                  <a:pt x="344" y="102"/>
                  <a:pt x="344" y="102"/>
                </a:cubicBezTo>
                <a:cubicBezTo>
                  <a:pt x="344" y="101"/>
                  <a:pt x="344" y="101"/>
                  <a:pt x="344" y="101"/>
                </a:cubicBezTo>
                <a:cubicBezTo>
                  <a:pt x="344" y="45"/>
                  <a:pt x="299" y="0"/>
                  <a:pt x="243" y="0"/>
                </a:cubicBezTo>
                <a:cubicBezTo>
                  <a:pt x="203" y="0"/>
                  <a:pt x="169" y="23"/>
                  <a:pt x="153" y="57"/>
                </a:cubicBezTo>
                <a:cubicBezTo>
                  <a:pt x="144" y="49"/>
                  <a:pt x="133" y="45"/>
                  <a:pt x="121" y="45"/>
                </a:cubicBezTo>
                <a:cubicBezTo>
                  <a:pt x="94" y="45"/>
                  <a:pt x="72" y="67"/>
                  <a:pt x="72" y="94"/>
                </a:cubicBezTo>
                <a:cubicBezTo>
                  <a:pt x="72" y="97"/>
                  <a:pt x="72" y="100"/>
                  <a:pt x="73" y="103"/>
                </a:cubicBezTo>
                <a:cubicBezTo>
                  <a:pt x="31" y="110"/>
                  <a:pt x="0" y="146"/>
                  <a:pt x="0" y="190"/>
                </a:cubicBezTo>
                <a:cubicBezTo>
                  <a:pt x="0" y="239"/>
                  <a:pt x="39" y="279"/>
                  <a:pt x="88" y="279"/>
                </a:cubicBezTo>
                <a:cubicBezTo>
                  <a:pt x="347" y="279"/>
                  <a:pt x="347" y="279"/>
                  <a:pt x="347" y="279"/>
                </a:cubicBezTo>
                <a:cubicBezTo>
                  <a:pt x="395" y="279"/>
                  <a:pt x="434" y="239"/>
                  <a:pt x="434" y="190"/>
                </a:cubicBezTo>
                <a:cubicBezTo>
                  <a:pt x="434" y="141"/>
                  <a:pt x="395" y="102"/>
                  <a:pt x="347" y="102"/>
                </a:cubicBezTo>
                <a:close/>
              </a:path>
            </a:pathLst>
          </a:cu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21238" tIns="10632" rIns="21238" bIns="10632" numCol="1" anchor="ctr" anchorCtr="0" compatLnSpc="1">
            <a:prstTxWarp prst="textNoShape">
              <a:avLst/>
            </a:prstTxWarp>
          </a:bodyPr>
          <a:lstStyle/>
          <a:p>
            <a:pPr algn="ctr" defTabSz="212348"/>
            <a:r>
              <a:rPr lang="en-US" sz="1200" dirty="0">
                <a:solidFill>
                  <a:schemeClr val="bg2">
                    <a:lumMod val="65000"/>
                  </a:schemeClr>
                </a:solidFill>
                <a:latin typeface="CiscoSans" pitchFamily="34" charset="0"/>
              </a:rPr>
              <a:t>OEM</a:t>
            </a:r>
          </a:p>
          <a:p>
            <a:pPr algn="ctr" defTabSz="212348"/>
            <a:r>
              <a:rPr lang="en-US" sz="1200" dirty="0">
                <a:solidFill>
                  <a:schemeClr val="bg2">
                    <a:lumMod val="65000"/>
                  </a:schemeClr>
                </a:solidFill>
                <a:latin typeface="CiscoSans" pitchFamily="34" charset="0"/>
              </a:rPr>
              <a:t>Analytics</a:t>
            </a:r>
          </a:p>
        </p:txBody>
      </p:sp>
      <p:sp>
        <p:nvSpPr>
          <p:cNvPr id="225" name="Rectangle 224"/>
          <p:cNvSpPr/>
          <p:nvPr/>
        </p:nvSpPr>
        <p:spPr>
          <a:xfrm>
            <a:off x="6367402" y="754929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sp>
        <p:nvSpPr>
          <p:cNvPr id="226" name="Up-Down Arrow 225"/>
          <p:cNvSpPr/>
          <p:nvPr/>
        </p:nvSpPr>
        <p:spPr>
          <a:xfrm flipV="1">
            <a:off x="6525722" y="526510"/>
            <a:ext cx="163194" cy="274320"/>
          </a:xfrm>
          <a:prstGeom prst="upDown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0" name="Up Arrow 549"/>
          <p:cNvSpPr/>
          <p:nvPr/>
        </p:nvSpPr>
        <p:spPr>
          <a:xfrm>
            <a:off x="1983807" y="1371600"/>
            <a:ext cx="163194" cy="1097280"/>
          </a:xfrm>
          <a:prstGeom prst="up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80" name="Group 379"/>
          <p:cNvGrpSpPr>
            <a:grpSpLocks noChangeAspect="1"/>
          </p:cNvGrpSpPr>
          <p:nvPr/>
        </p:nvGrpSpPr>
        <p:grpSpPr>
          <a:xfrm>
            <a:off x="1872038" y="2422819"/>
            <a:ext cx="444576" cy="517502"/>
            <a:chOff x="4069080" y="2468880"/>
            <a:chExt cx="1021207" cy="11887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81" name="Rounded Rectangle 380"/>
            <p:cNvSpPr>
              <a:spLocks noChangeAspect="1"/>
            </p:cNvSpPr>
            <p:nvPr/>
          </p:nvSpPr>
          <p:spPr>
            <a:xfrm>
              <a:off x="4069080" y="2468880"/>
              <a:ext cx="1021207" cy="1188720"/>
            </a:xfrm>
            <a:prstGeom prst="roundRect">
              <a:avLst>
                <a:gd name="adj" fmla="val 2529"/>
              </a:avLst>
            </a:prstGeom>
            <a:gradFill rotWithShape="1">
              <a:gsLst>
                <a:gs pos="0">
                  <a:srgbClr val="676767">
                    <a:shade val="51000"/>
                    <a:satMod val="130000"/>
                  </a:srgbClr>
                </a:gs>
                <a:gs pos="80000">
                  <a:srgbClr val="676767">
                    <a:shade val="93000"/>
                    <a:satMod val="130000"/>
                  </a:srgbClr>
                </a:gs>
                <a:gs pos="100000">
                  <a:srgbClr val="676767">
                    <a:shade val="94000"/>
                    <a:satMod val="135000"/>
                  </a:srgbClr>
                </a:gs>
              </a:gsLst>
              <a:lin ang="16200000" scaled="0"/>
            </a:gradFill>
            <a:ln w="19050" cap="flat" cmpd="sng" algn="ctr">
              <a:solidFill>
                <a:srgbClr val="676767">
                  <a:lumMod val="20000"/>
                  <a:lumOff val="80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45720" bIns="4572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IE</a:t>
              </a: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4K</a:t>
              </a: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w/ IOx</a:t>
              </a:r>
            </a:p>
          </p:txBody>
        </p:sp>
        <p:sp>
          <p:nvSpPr>
            <p:cNvPr id="382" name="Rounded Rectangle 381"/>
            <p:cNvSpPr>
              <a:spLocks/>
            </p:cNvSpPr>
            <p:nvPr/>
          </p:nvSpPr>
          <p:spPr>
            <a:xfrm>
              <a:off x="4114800" y="3036444"/>
              <a:ext cx="548640" cy="548640"/>
            </a:xfrm>
            <a:prstGeom prst="roundRect">
              <a:avLst>
                <a:gd name="adj" fmla="val 2668"/>
              </a:avLst>
            </a:prstGeom>
            <a:solidFill>
              <a:srgbClr val="FFFFFF">
                <a:lumMod val="6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3" name="Rectangle 382"/>
            <p:cNvSpPr>
              <a:spLocks noChangeAspect="1"/>
            </p:cNvSpPr>
            <p:nvPr/>
          </p:nvSpPr>
          <p:spPr>
            <a:xfrm>
              <a:off x="4179190" y="3308744"/>
              <a:ext cx="79802" cy="106403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shade val="30000"/>
                    <a:satMod val="115000"/>
                  </a:srgbClr>
                </a:gs>
                <a:gs pos="50000">
                  <a:srgbClr val="676767">
                    <a:shade val="67500"/>
                    <a:satMod val="115000"/>
                  </a:srgbClr>
                </a:gs>
                <a:gs pos="100000">
                  <a:srgbClr val="67676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4" name="Rectangle 383"/>
            <p:cNvSpPr>
              <a:spLocks noChangeAspect="1"/>
            </p:cNvSpPr>
            <p:nvPr/>
          </p:nvSpPr>
          <p:spPr>
            <a:xfrm>
              <a:off x="4179190" y="3428447"/>
              <a:ext cx="79802" cy="106403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shade val="30000"/>
                    <a:satMod val="115000"/>
                  </a:srgbClr>
                </a:gs>
                <a:gs pos="50000">
                  <a:srgbClr val="676767">
                    <a:shade val="67500"/>
                    <a:satMod val="115000"/>
                  </a:srgbClr>
                </a:gs>
                <a:gs pos="100000">
                  <a:srgbClr val="67676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5" name="Rectangle 384"/>
            <p:cNvSpPr>
              <a:spLocks noChangeAspect="1"/>
            </p:cNvSpPr>
            <p:nvPr/>
          </p:nvSpPr>
          <p:spPr>
            <a:xfrm>
              <a:off x="4179190" y="3073022"/>
              <a:ext cx="79802" cy="106403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shade val="30000"/>
                    <a:satMod val="115000"/>
                  </a:srgbClr>
                </a:gs>
                <a:gs pos="50000">
                  <a:srgbClr val="676767">
                    <a:shade val="67500"/>
                    <a:satMod val="115000"/>
                  </a:srgbClr>
                </a:gs>
                <a:gs pos="100000">
                  <a:srgbClr val="67676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6" name="Rectangle 385"/>
            <p:cNvSpPr>
              <a:spLocks noChangeAspect="1"/>
            </p:cNvSpPr>
            <p:nvPr/>
          </p:nvSpPr>
          <p:spPr>
            <a:xfrm>
              <a:off x="4179190" y="3192725"/>
              <a:ext cx="79802" cy="106403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shade val="30000"/>
                    <a:satMod val="115000"/>
                  </a:srgbClr>
                </a:gs>
                <a:gs pos="50000">
                  <a:srgbClr val="676767">
                    <a:shade val="67500"/>
                    <a:satMod val="115000"/>
                  </a:srgbClr>
                </a:gs>
                <a:gs pos="100000">
                  <a:srgbClr val="67676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7" name="Rectangle 386"/>
            <p:cNvSpPr>
              <a:spLocks noChangeAspect="1"/>
            </p:cNvSpPr>
            <p:nvPr/>
          </p:nvSpPr>
          <p:spPr>
            <a:xfrm>
              <a:off x="4141816" y="3073022"/>
              <a:ext cx="21281" cy="457200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8" name="Rectangle 387"/>
            <p:cNvSpPr>
              <a:spLocks noChangeAspect="1"/>
            </p:cNvSpPr>
            <p:nvPr/>
          </p:nvSpPr>
          <p:spPr>
            <a:xfrm>
              <a:off x="4590001" y="3052174"/>
              <a:ext cx="21668" cy="512064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9" name="Rectangle 388"/>
            <p:cNvSpPr>
              <a:spLocks noChangeAspect="1"/>
            </p:cNvSpPr>
            <p:nvPr/>
          </p:nvSpPr>
          <p:spPr>
            <a:xfrm>
              <a:off x="4357100" y="3052174"/>
              <a:ext cx="234669" cy="512064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lumMod val="5000"/>
                    <a:lumOff val="95000"/>
                  </a:srgbClr>
                </a:gs>
                <a:gs pos="74000">
                  <a:srgbClr val="676767">
                    <a:lumMod val="45000"/>
                    <a:lumOff val="55000"/>
                  </a:srgbClr>
                </a:gs>
                <a:gs pos="83000">
                  <a:srgbClr val="676767">
                    <a:lumMod val="45000"/>
                    <a:lumOff val="55000"/>
                  </a:srgbClr>
                </a:gs>
                <a:gs pos="100000">
                  <a:srgbClr val="676767">
                    <a:lumMod val="30000"/>
                    <a:lumOff val="7000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0" name="Freeform 389"/>
            <p:cNvSpPr>
              <a:spLocks noChangeAspect="1"/>
            </p:cNvSpPr>
            <p:nvPr/>
          </p:nvSpPr>
          <p:spPr>
            <a:xfrm rot="5400000">
              <a:off x="4358707" y="3315736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1" name="Freeform 390"/>
            <p:cNvSpPr>
              <a:spLocks noChangeAspect="1"/>
            </p:cNvSpPr>
            <p:nvPr/>
          </p:nvSpPr>
          <p:spPr>
            <a:xfrm rot="5400000">
              <a:off x="4358707" y="3443110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2" name="Freeform 391"/>
            <p:cNvSpPr>
              <a:spLocks noChangeAspect="1"/>
            </p:cNvSpPr>
            <p:nvPr/>
          </p:nvSpPr>
          <p:spPr>
            <a:xfrm rot="16200000">
              <a:off x="4474525" y="3315736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3" name="Freeform 392"/>
            <p:cNvSpPr>
              <a:spLocks noChangeAspect="1"/>
            </p:cNvSpPr>
            <p:nvPr/>
          </p:nvSpPr>
          <p:spPr>
            <a:xfrm rot="16200000">
              <a:off x="4474525" y="3443110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4" name="Freeform 393"/>
            <p:cNvSpPr>
              <a:spLocks noChangeAspect="1"/>
            </p:cNvSpPr>
            <p:nvPr/>
          </p:nvSpPr>
          <p:spPr>
            <a:xfrm rot="5400000">
              <a:off x="4358707" y="3066599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5" name="Freeform 394"/>
            <p:cNvSpPr>
              <a:spLocks noChangeAspect="1"/>
            </p:cNvSpPr>
            <p:nvPr/>
          </p:nvSpPr>
          <p:spPr>
            <a:xfrm rot="5400000">
              <a:off x="4358707" y="3193973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6" name="Freeform 395"/>
            <p:cNvSpPr>
              <a:spLocks noChangeAspect="1"/>
            </p:cNvSpPr>
            <p:nvPr/>
          </p:nvSpPr>
          <p:spPr>
            <a:xfrm rot="16200000">
              <a:off x="4474525" y="3066599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7" name="Freeform 396"/>
            <p:cNvSpPr>
              <a:spLocks noChangeAspect="1"/>
            </p:cNvSpPr>
            <p:nvPr/>
          </p:nvSpPr>
          <p:spPr>
            <a:xfrm rot="16200000">
              <a:off x="4474525" y="3193973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8" name="Freeform 397"/>
            <p:cNvSpPr>
              <a:spLocks/>
            </p:cNvSpPr>
            <p:nvPr/>
          </p:nvSpPr>
          <p:spPr>
            <a:xfrm>
              <a:off x="4114800" y="2503270"/>
              <a:ext cx="548641" cy="514250"/>
            </a:xfrm>
            <a:custGeom>
              <a:avLst/>
              <a:gdLst>
                <a:gd name="connsiteX0" fmla="*/ 6101 w 548641"/>
                <a:gd name="connsiteY0" fmla="*/ 0 h 514250"/>
                <a:gd name="connsiteX1" fmla="*/ 222572 w 548641"/>
                <a:gd name="connsiteY1" fmla="*/ 0 h 514250"/>
                <a:gd name="connsiteX2" fmla="*/ 228673 w 548641"/>
                <a:gd name="connsiteY2" fmla="*/ 6101 h 514250"/>
                <a:gd name="connsiteX3" fmla="*/ 228673 w 548641"/>
                <a:gd name="connsiteY3" fmla="*/ 149956 h 514250"/>
                <a:gd name="connsiteX4" fmla="*/ 538922 w 548641"/>
                <a:gd name="connsiteY4" fmla="*/ 149956 h 514250"/>
                <a:gd name="connsiteX5" fmla="*/ 548641 w 548641"/>
                <a:gd name="connsiteY5" fmla="*/ 159675 h 514250"/>
                <a:gd name="connsiteX6" fmla="*/ 548641 w 548641"/>
                <a:gd name="connsiteY6" fmla="*/ 504530 h 514250"/>
                <a:gd name="connsiteX7" fmla="*/ 538922 w 548641"/>
                <a:gd name="connsiteY7" fmla="*/ 514249 h 514250"/>
                <a:gd name="connsiteX8" fmla="*/ 222573 w 548641"/>
                <a:gd name="connsiteY8" fmla="*/ 514249 h 514250"/>
                <a:gd name="connsiteX9" fmla="*/ 222572 w 548641"/>
                <a:gd name="connsiteY9" fmla="*/ 514250 h 514250"/>
                <a:gd name="connsiteX10" fmla="*/ 6101 w 548641"/>
                <a:gd name="connsiteY10" fmla="*/ 514250 h 514250"/>
                <a:gd name="connsiteX11" fmla="*/ 0 w 548641"/>
                <a:gd name="connsiteY11" fmla="*/ 508149 h 514250"/>
                <a:gd name="connsiteX12" fmla="*/ 0 w 548641"/>
                <a:gd name="connsiteY12" fmla="*/ 6101 h 514250"/>
                <a:gd name="connsiteX13" fmla="*/ 6101 w 548641"/>
                <a:gd name="connsiteY13" fmla="*/ 0 h 514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8641" h="514250">
                  <a:moveTo>
                    <a:pt x="6101" y="0"/>
                  </a:moveTo>
                  <a:lnTo>
                    <a:pt x="222572" y="0"/>
                  </a:lnTo>
                  <a:cubicBezTo>
                    <a:pt x="225941" y="0"/>
                    <a:pt x="228673" y="2732"/>
                    <a:pt x="228673" y="6101"/>
                  </a:cubicBezTo>
                  <a:lnTo>
                    <a:pt x="228673" y="149956"/>
                  </a:lnTo>
                  <a:lnTo>
                    <a:pt x="538922" y="149956"/>
                  </a:lnTo>
                  <a:cubicBezTo>
                    <a:pt x="544290" y="149956"/>
                    <a:pt x="548641" y="154307"/>
                    <a:pt x="548641" y="159675"/>
                  </a:cubicBezTo>
                  <a:lnTo>
                    <a:pt x="548641" y="504530"/>
                  </a:lnTo>
                  <a:cubicBezTo>
                    <a:pt x="548641" y="509898"/>
                    <a:pt x="544290" y="514249"/>
                    <a:pt x="538922" y="514249"/>
                  </a:cubicBezTo>
                  <a:lnTo>
                    <a:pt x="222573" y="514249"/>
                  </a:lnTo>
                  <a:lnTo>
                    <a:pt x="222572" y="514250"/>
                  </a:lnTo>
                  <a:lnTo>
                    <a:pt x="6101" y="514250"/>
                  </a:lnTo>
                  <a:cubicBezTo>
                    <a:pt x="2732" y="514250"/>
                    <a:pt x="0" y="511518"/>
                    <a:pt x="0" y="508149"/>
                  </a:cubicBezTo>
                  <a:lnTo>
                    <a:pt x="0" y="6101"/>
                  </a:lnTo>
                  <a:cubicBezTo>
                    <a:pt x="0" y="2732"/>
                    <a:pt x="2732" y="0"/>
                    <a:pt x="6101" y="0"/>
                  </a:cubicBezTo>
                  <a:close/>
                </a:path>
              </a:pathLst>
            </a:custGeom>
            <a:solidFill>
              <a:srgbClr val="FFFFFF">
                <a:lumMod val="6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9" name="Rectangle 398"/>
            <p:cNvSpPr>
              <a:spLocks noChangeAspect="1"/>
            </p:cNvSpPr>
            <p:nvPr/>
          </p:nvSpPr>
          <p:spPr>
            <a:xfrm>
              <a:off x="4179190" y="2769246"/>
              <a:ext cx="79802" cy="106403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shade val="30000"/>
                    <a:satMod val="115000"/>
                  </a:srgbClr>
                </a:gs>
                <a:gs pos="50000">
                  <a:srgbClr val="676767">
                    <a:shade val="67500"/>
                    <a:satMod val="115000"/>
                  </a:srgbClr>
                </a:gs>
                <a:gs pos="100000">
                  <a:srgbClr val="67676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0" name="Rectangle 399"/>
            <p:cNvSpPr>
              <a:spLocks noChangeAspect="1"/>
            </p:cNvSpPr>
            <p:nvPr/>
          </p:nvSpPr>
          <p:spPr>
            <a:xfrm>
              <a:off x="4179190" y="2888949"/>
              <a:ext cx="79802" cy="106403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shade val="30000"/>
                    <a:satMod val="115000"/>
                  </a:srgbClr>
                </a:gs>
                <a:gs pos="50000">
                  <a:srgbClr val="676767">
                    <a:shade val="67500"/>
                    <a:satMod val="115000"/>
                  </a:srgbClr>
                </a:gs>
                <a:gs pos="100000">
                  <a:srgbClr val="67676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1" name="Rectangle 400"/>
            <p:cNvSpPr>
              <a:spLocks noChangeAspect="1"/>
            </p:cNvSpPr>
            <p:nvPr/>
          </p:nvSpPr>
          <p:spPr>
            <a:xfrm>
              <a:off x="4179190" y="2533524"/>
              <a:ext cx="79802" cy="106403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shade val="30000"/>
                    <a:satMod val="115000"/>
                  </a:srgbClr>
                </a:gs>
                <a:gs pos="50000">
                  <a:srgbClr val="676767">
                    <a:shade val="67500"/>
                    <a:satMod val="115000"/>
                  </a:srgbClr>
                </a:gs>
                <a:gs pos="100000">
                  <a:srgbClr val="67676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2" name="Rectangle 401"/>
            <p:cNvSpPr>
              <a:spLocks noChangeAspect="1"/>
            </p:cNvSpPr>
            <p:nvPr/>
          </p:nvSpPr>
          <p:spPr>
            <a:xfrm>
              <a:off x="4179190" y="2653227"/>
              <a:ext cx="79802" cy="106403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shade val="30000"/>
                    <a:satMod val="115000"/>
                  </a:srgbClr>
                </a:gs>
                <a:gs pos="50000">
                  <a:srgbClr val="676767">
                    <a:shade val="67500"/>
                    <a:satMod val="115000"/>
                  </a:srgbClr>
                </a:gs>
                <a:gs pos="100000">
                  <a:srgbClr val="67676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3" name="Rectangle 402"/>
            <p:cNvSpPr>
              <a:spLocks noChangeAspect="1"/>
            </p:cNvSpPr>
            <p:nvPr/>
          </p:nvSpPr>
          <p:spPr>
            <a:xfrm>
              <a:off x="4141816" y="2533524"/>
              <a:ext cx="21281" cy="457200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6" name="Rectangle 405"/>
            <p:cNvSpPr>
              <a:spLocks noChangeAspect="1"/>
            </p:cNvSpPr>
            <p:nvPr/>
          </p:nvSpPr>
          <p:spPr>
            <a:xfrm>
              <a:off x="4592500" y="2688926"/>
              <a:ext cx="21281" cy="256032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0" name="Rectangle 409"/>
            <p:cNvSpPr>
              <a:spLocks noChangeAspect="1"/>
            </p:cNvSpPr>
            <p:nvPr/>
          </p:nvSpPr>
          <p:spPr>
            <a:xfrm>
              <a:off x="4360357" y="2688926"/>
              <a:ext cx="228600" cy="256032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lumMod val="5000"/>
                    <a:lumOff val="95000"/>
                  </a:srgbClr>
                </a:gs>
                <a:gs pos="74000">
                  <a:srgbClr val="676767">
                    <a:lumMod val="45000"/>
                    <a:lumOff val="55000"/>
                  </a:srgbClr>
                </a:gs>
                <a:gs pos="83000">
                  <a:srgbClr val="676767">
                    <a:lumMod val="45000"/>
                    <a:lumOff val="55000"/>
                  </a:srgbClr>
                </a:gs>
                <a:gs pos="100000">
                  <a:srgbClr val="676767">
                    <a:lumMod val="30000"/>
                    <a:lumOff val="7000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3" name="Freeform 422"/>
            <p:cNvSpPr>
              <a:spLocks noChangeAspect="1"/>
            </p:cNvSpPr>
            <p:nvPr/>
          </p:nvSpPr>
          <p:spPr>
            <a:xfrm rot="5400000">
              <a:off x="4358707" y="2706682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4" name="Freeform 423"/>
            <p:cNvSpPr>
              <a:spLocks noChangeAspect="1"/>
            </p:cNvSpPr>
            <p:nvPr/>
          </p:nvSpPr>
          <p:spPr>
            <a:xfrm rot="5400000">
              <a:off x="4358707" y="2834056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7" name="Freeform 426"/>
            <p:cNvSpPr>
              <a:spLocks noChangeAspect="1"/>
            </p:cNvSpPr>
            <p:nvPr/>
          </p:nvSpPr>
          <p:spPr>
            <a:xfrm rot="16200000">
              <a:off x="4474525" y="2706682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9" name="Freeform 428"/>
            <p:cNvSpPr>
              <a:spLocks noChangeAspect="1"/>
            </p:cNvSpPr>
            <p:nvPr/>
          </p:nvSpPr>
          <p:spPr>
            <a:xfrm rot="16200000">
              <a:off x="4474525" y="2834056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51" name="Up Arrow 550"/>
          <p:cNvSpPr/>
          <p:nvPr/>
        </p:nvSpPr>
        <p:spPr>
          <a:xfrm rot="19800000">
            <a:off x="2258303" y="2840200"/>
            <a:ext cx="163194" cy="731520"/>
          </a:xfrm>
          <a:prstGeom prst="up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33" name="Group 432"/>
          <p:cNvGrpSpPr/>
          <p:nvPr/>
        </p:nvGrpSpPr>
        <p:grpSpPr>
          <a:xfrm>
            <a:off x="1983807" y="3357436"/>
            <a:ext cx="704742" cy="290652"/>
            <a:chOff x="2705250" y="3875700"/>
            <a:chExt cx="704742" cy="290652"/>
          </a:xfrm>
        </p:grpSpPr>
        <p:grpSp>
          <p:nvGrpSpPr>
            <p:cNvPr id="439" name="Group 438"/>
            <p:cNvGrpSpPr/>
            <p:nvPr/>
          </p:nvGrpSpPr>
          <p:grpSpPr>
            <a:xfrm>
              <a:off x="2784174" y="3875700"/>
              <a:ext cx="625818" cy="283983"/>
              <a:chOff x="3108959" y="1154433"/>
              <a:chExt cx="2015084" cy="914403"/>
            </a:xfrm>
            <a:effectLst/>
          </p:grpSpPr>
          <p:sp>
            <p:nvSpPr>
              <p:cNvPr id="450" name="Rounded Rectangle 449"/>
              <p:cNvSpPr/>
              <p:nvPr/>
            </p:nvSpPr>
            <p:spPr>
              <a:xfrm>
                <a:off x="3108959" y="1154435"/>
                <a:ext cx="2011680" cy="914400"/>
              </a:xfrm>
              <a:prstGeom prst="roundRect">
                <a:avLst>
                  <a:gd name="adj" fmla="val 3623"/>
                </a:avLst>
              </a:prstGeom>
              <a:gradFill rotWithShape="1">
                <a:gsLst>
                  <a:gs pos="0">
                    <a:srgbClr val="676767">
                      <a:tint val="50000"/>
                      <a:satMod val="300000"/>
                    </a:srgbClr>
                  </a:gs>
                  <a:gs pos="35000">
                    <a:srgbClr val="676767">
                      <a:tint val="37000"/>
                      <a:satMod val="300000"/>
                    </a:srgbClr>
                  </a:gs>
                  <a:gs pos="100000">
                    <a:srgbClr val="676767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676767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0" name="Round Same Side Corner Rectangle 459"/>
              <p:cNvSpPr/>
              <p:nvPr/>
            </p:nvSpPr>
            <p:spPr>
              <a:xfrm>
                <a:off x="3108959" y="1154435"/>
                <a:ext cx="2011680" cy="274320"/>
              </a:xfrm>
              <a:prstGeom prst="round2SameRect">
                <a:avLst/>
              </a:prstGeom>
              <a:gradFill rotWithShape="1">
                <a:gsLst>
                  <a:gs pos="0">
                    <a:srgbClr val="676767">
                      <a:shade val="51000"/>
                      <a:satMod val="130000"/>
                    </a:srgbClr>
                  </a:gs>
                  <a:gs pos="80000">
                    <a:srgbClr val="676767">
                      <a:shade val="93000"/>
                      <a:satMod val="130000"/>
                    </a:srgbClr>
                  </a:gs>
                  <a:gs pos="100000">
                    <a:srgbClr val="676767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676767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461" name="Group 460"/>
              <p:cNvGrpSpPr/>
              <p:nvPr/>
            </p:nvGrpSpPr>
            <p:grpSpPr>
              <a:xfrm>
                <a:off x="5025979" y="1154434"/>
                <a:ext cx="47867" cy="914400"/>
                <a:chOff x="3649545" y="1154436"/>
                <a:chExt cx="47867" cy="914400"/>
              </a:xfrm>
            </p:grpSpPr>
            <p:sp>
              <p:nvSpPr>
                <p:cNvPr id="547" name="Rectangle 546"/>
                <p:cNvSpPr/>
                <p:nvPr/>
              </p:nvSpPr>
              <p:spPr>
                <a:xfrm>
                  <a:off x="3651692" y="1428755"/>
                  <a:ext cx="45720" cy="640080"/>
                </a:xfrm>
                <a:prstGeom prst="rect">
                  <a:avLst/>
                </a:prstGeom>
                <a:solidFill>
                  <a:srgbClr val="FFFFFF">
                    <a:lumMod val="9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48" name="Rectangle 547"/>
                <p:cNvSpPr/>
                <p:nvPr/>
              </p:nvSpPr>
              <p:spPr>
                <a:xfrm>
                  <a:off x="3649545" y="1160354"/>
                  <a:ext cx="45720" cy="274320"/>
                </a:xfrm>
                <a:prstGeom prst="rect">
                  <a:avLst/>
                </a:prstGeom>
                <a:solidFill>
                  <a:srgbClr val="676767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549" name="Straight Connector 548"/>
                <p:cNvCxnSpPr/>
                <p:nvPr/>
              </p:nvCxnSpPr>
              <p:spPr>
                <a:xfrm flipV="1">
                  <a:off x="3672405" y="1154436"/>
                  <a:ext cx="0" cy="91440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676767">
                      <a:lumMod val="75000"/>
                    </a:srgbClr>
                  </a:solidFill>
                  <a:prstDash val="solid"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p:spPr>
            </p:cxnSp>
          </p:grpSp>
          <p:sp>
            <p:nvSpPr>
              <p:cNvPr id="462" name="Rounded Rectangle 461"/>
              <p:cNvSpPr/>
              <p:nvPr/>
            </p:nvSpPr>
            <p:spPr>
              <a:xfrm>
                <a:off x="5060035" y="1154433"/>
                <a:ext cx="64008" cy="914400"/>
              </a:xfrm>
              <a:prstGeom prst="roundRect">
                <a:avLst>
                  <a:gd name="adj" fmla="val 24203"/>
                </a:avLst>
              </a:prstGeom>
              <a:gradFill rotWithShape="1">
                <a:gsLst>
                  <a:gs pos="0">
                    <a:srgbClr val="676767">
                      <a:shade val="51000"/>
                      <a:satMod val="130000"/>
                    </a:srgbClr>
                  </a:gs>
                  <a:gs pos="80000">
                    <a:srgbClr val="676767">
                      <a:shade val="93000"/>
                      <a:satMod val="130000"/>
                    </a:srgbClr>
                  </a:gs>
                  <a:gs pos="100000">
                    <a:srgbClr val="676767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676767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3" name="Rectangle 462"/>
              <p:cNvSpPr/>
              <p:nvPr/>
            </p:nvSpPr>
            <p:spPr>
              <a:xfrm>
                <a:off x="3566171" y="1200165"/>
                <a:ext cx="45720" cy="27432"/>
              </a:xfrm>
              <a:prstGeom prst="rect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464" name="Group 463"/>
              <p:cNvGrpSpPr>
                <a:grpSpLocks/>
              </p:cNvGrpSpPr>
              <p:nvPr/>
            </p:nvGrpSpPr>
            <p:grpSpPr>
              <a:xfrm>
                <a:off x="4272861" y="1194498"/>
                <a:ext cx="182880" cy="182880"/>
                <a:chOff x="3931920" y="546329"/>
                <a:chExt cx="871944" cy="505230"/>
              </a:xfrm>
            </p:grpSpPr>
            <p:sp>
              <p:nvSpPr>
                <p:cNvPr id="531" name="Rectangle 530"/>
                <p:cNvSpPr/>
                <p:nvPr/>
              </p:nvSpPr>
              <p:spPr>
                <a:xfrm>
                  <a:off x="3931920" y="546331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32" name="Rectangle 531"/>
                <p:cNvSpPr/>
                <p:nvPr/>
              </p:nvSpPr>
              <p:spPr>
                <a:xfrm>
                  <a:off x="4160520" y="546331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33" name="Rectangle 532"/>
                <p:cNvSpPr/>
                <p:nvPr/>
              </p:nvSpPr>
              <p:spPr>
                <a:xfrm>
                  <a:off x="4389120" y="54633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34" name="Rectangle 533"/>
                <p:cNvSpPr/>
                <p:nvPr/>
              </p:nvSpPr>
              <p:spPr>
                <a:xfrm>
                  <a:off x="4617720" y="54632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35" name="Rectangle 534"/>
                <p:cNvSpPr/>
                <p:nvPr/>
              </p:nvSpPr>
              <p:spPr>
                <a:xfrm>
                  <a:off x="39351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36" name="Rectangle 535"/>
                <p:cNvSpPr/>
                <p:nvPr/>
              </p:nvSpPr>
              <p:spPr>
                <a:xfrm>
                  <a:off x="41637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37" name="Rectangle 536"/>
                <p:cNvSpPr/>
                <p:nvPr/>
              </p:nvSpPr>
              <p:spPr>
                <a:xfrm>
                  <a:off x="43923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38" name="Rectangle 537"/>
                <p:cNvSpPr/>
                <p:nvPr/>
              </p:nvSpPr>
              <p:spPr>
                <a:xfrm>
                  <a:off x="46209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39" name="Rectangle 538"/>
                <p:cNvSpPr/>
                <p:nvPr/>
              </p:nvSpPr>
              <p:spPr>
                <a:xfrm>
                  <a:off x="3931920" y="82526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40" name="Rectangle 539"/>
                <p:cNvSpPr/>
                <p:nvPr/>
              </p:nvSpPr>
              <p:spPr>
                <a:xfrm>
                  <a:off x="4160520" y="82526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41" name="Rectangle 540"/>
                <p:cNvSpPr/>
                <p:nvPr/>
              </p:nvSpPr>
              <p:spPr>
                <a:xfrm>
                  <a:off x="4389120" y="825268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42" name="Rectangle 541"/>
                <p:cNvSpPr/>
                <p:nvPr/>
              </p:nvSpPr>
              <p:spPr>
                <a:xfrm>
                  <a:off x="4617720" y="825267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43" name="Rectangle 542"/>
                <p:cNvSpPr/>
                <p:nvPr/>
              </p:nvSpPr>
              <p:spPr>
                <a:xfrm>
                  <a:off x="39351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44" name="Rectangle 543"/>
                <p:cNvSpPr/>
                <p:nvPr/>
              </p:nvSpPr>
              <p:spPr>
                <a:xfrm>
                  <a:off x="41637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45" name="Rectangle 544"/>
                <p:cNvSpPr/>
                <p:nvPr/>
              </p:nvSpPr>
              <p:spPr>
                <a:xfrm>
                  <a:off x="43923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46" name="Rectangle 545"/>
                <p:cNvSpPr/>
                <p:nvPr/>
              </p:nvSpPr>
              <p:spPr>
                <a:xfrm>
                  <a:off x="46209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5" name="Freeform 464"/>
              <p:cNvSpPr>
                <a:spLocks noChangeAspect="1"/>
              </p:cNvSpPr>
              <p:nvPr/>
            </p:nvSpPr>
            <p:spPr>
              <a:xfrm rot="10800000" flipV="1">
                <a:off x="3759133" y="1881058"/>
                <a:ext cx="109728" cy="91440"/>
              </a:xfrm>
              <a:custGeom>
                <a:avLst/>
                <a:gdLst>
                  <a:gd name="connsiteX0" fmla="*/ 0 w 341802"/>
                  <a:gd name="connsiteY0" fmla="*/ 0 h 257288"/>
                  <a:gd name="connsiteX1" fmla="*/ 341802 w 341802"/>
                  <a:gd name="connsiteY1" fmla="*/ 0 h 257288"/>
                  <a:gd name="connsiteX2" fmla="*/ 341802 w 341802"/>
                  <a:gd name="connsiteY2" fmla="*/ 201905 h 257288"/>
                  <a:gd name="connsiteX3" fmla="*/ 252261 w 341802"/>
                  <a:gd name="connsiteY3" fmla="*/ 201905 h 257288"/>
                  <a:gd name="connsiteX4" fmla="*/ 252261 w 341802"/>
                  <a:gd name="connsiteY4" fmla="*/ 257288 h 257288"/>
                  <a:gd name="connsiteX5" fmla="*/ 89306 w 341802"/>
                  <a:gd name="connsiteY5" fmla="*/ 257288 h 257288"/>
                  <a:gd name="connsiteX6" fmla="*/ 89306 w 341802"/>
                  <a:gd name="connsiteY6" fmla="*/ 201905 h 257288"/>
                  <a:gd name="connsiteX7" fmla="*/ 0 w 341802"/>
                  <a:gd name="connsiteY7" fmla="*/ 201905 h 257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1802" h="257288">
                    <a:moveTo>
                      <a:pt x="0" y="0"/>
                    </a:moveTo>
                    <a:lnTo>
                      <a:pt x="341802" y="0"/>
                    </a:lnTo>
                    <a:lnTo>
                      <a:pt x="341802" y="201905"/>
                    </a:lnTo>
                    <a:lnTo>
                      <a:pt x="252261" y="201905"/>
                    </a:lnTo>
                    <a:lnTo>
                      <a:pt x="252261" y="257288"/>
                    </a:lnTo>
                    <a:lnTo>
                      <a:pt x="89306" y="257288"/>
                    </a:lnTo>
                    <a:lnTo>
                      <a:pt x="89306" y="201905"/>
                    </a:lnTo>
                    <a:lnTo>
                      <a:pt x="0" y="20190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lumMod val="50000"/>
                      <a:shade val="30000"/>
                      <a:satMod val="115000"/>
                    </a:srgbClr>
                  </a:gs>
                  <a:gs pos="50000">
                    <a:srgbClr val="FFFFFF">
                      <a:lumMod val="50000"/>
                      <a:shade val="67500"/>
                      <a:satMod val="115000"/>
                    </a:srgbClr>
                  </a:gs>
                  <a:gs pos="100000">
                    <a:srgbClr val="FFFFFF">
                      <a:lumMod val="50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FFFFFF"/>
                </a:solidFill>
                <a:prstDash val="solid"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6" name="Rectangle 465"/>
              <p:cNvSpPr/>
              <p:nvPr/>
            </p:nvSpPr>
            <p:spPr>
              <a:xfrm>
                <a:off x="3863801" y="1194498"/>
                <a:ext cx="38357" cy="3309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7" name="Rectangle 466"/>
              <p:cNvSpPr/>
              <p:nvPr/>
            </p:nvSpPr>
            <p:spPr>
              <a:xfrm>
                <a:off x="3864486" y="1244982"/>
                <a:ext cx="38357" cy="3309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8" name="Rectangle 467"/>
              <p:cNvSpPr/>
              <p:nvPr/>
            </p:nvSpPr>
            <p:spPr>
              <a:xfrm>
                <a:off x="4133979" y="1194499"/>
                <a:ext cx="38357" cy="3309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9" name="Rectangle 468"/>
              <p:cNvSpPr/>
              <p:nvPr/>
            </p:nvSpPr>
            <p:spPr>
              <a:xfrm>
                <a:off x="4134664" y="1244984"/>
                <a:ext cx="38357" cy="3309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0" name="Rectangle 469"/>
              <p:cNvSpPr/>
              <p:nvPr/>
            </p:nvSpPr>
            <p:spPr>
              <a:xfrm>
                <a:off x="4133979" y="1295467"/>
                <a:ext cx="38357" cy="33099"/>
              </a:xfrm>
              <a:prstGeom prst="rect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471" name="Straight Connector 470"/>
              <p:cNvCxnSpPr/>
              <p:nvPr/>
            </p:nvCxnSpPr>
            <p:spPr>
              <a:xfrm flipV="1">
                <a:off x="3108959" y="1504338"/>
                <a:ext cx="1920240" cy="2"/>
              </a:xfrm>
              <a:prstGeom prst="line">
                <a:avLst/>
              </a:prstGeom>
              <a:noFill/>
              <a:ln w="9525" cap="flat" cmpd="sng" algn="ctr">
                <a:solidFill>
                  <a:srgbClr val="FFFFFF">
                    <a:lumMod val="95000"/>
                  </a:srgbClr>
                </a:solidFill>
                <a:prstDash val="solid"/>
              </a:ln>
              <a:effectLst/>
            </p:spPr>
          </p:cxnSp>
          <p:cxnSp>
            <p:nvCxnSpPr>
              <p:cNvPr id="472" name="Straight Connector 471"/>
              <p:cNvCxnSpPr/>
              <p:nvPr/>
            </p:nvCxnSpPr>
            <p:spPr>
              <a:xfrm flipV="1">
                <a:off x="3108959" y="1667308"/>
                <a:ext cx="1920240" cy="2"/>
              </a:xfrm>
              <a:prstGeom prst="line">
                <a:avLst/>
              </a:prstGeom>
              <a:noFill/>
              <a:ln w="9525" cap="flat" cmpd="sng" algn="ctr">
                <a:solidFill>
                  <a:srgbClr val="FFFFFF">
                    <a:lumMod val="95000"/>
                  </a:srgbClr>
                </a:solidFill>
                <a:prstDash val="solid"/>
              </a:ln>
              <a:effectLst/>
            </p:spPr>
          </p:cxnSp>
          <p:cxnSp>
            <p:nvCxnSpPr>
              <p:cNvPr id="473" name="Straight Connector 472"/>
              <p:cNvCxnSpPr/>
              <p:nvPr/>
            </p:nvCxnSpPr>
            <p:spPr>
              <a:xfrm flipV="1">
                <a:off x="3108959" y="1585823"/>
                <a:ext cx="1920240" cy="2"/>
              </a:xfrm>
              <a:prstGeom prst="line">
                <a:avLst/>
              </a:prstGeom>
              <a:noFill/>
              <a:ln w="9525" cap="flat" cmpd="sng" algn="ctr">
                <a:solidFill>
                  <a:srgbClr val="FFFFFF">
                    <a:lumMod val="95000"/>
                  </a:srgbClr>
                </a:solidFill>
                <a:prstDash val="solid"/>
              </a:ln>
              <a:effectLst/>
            </p:spPr>
          </p:cxnSp>
          <p:cxnSp>
            <p:nvCxnSpPr>
              <p:cNvPr id="474" name="Straight Connector 473"/>
              <p:cNvCxnSpPr/>
              <p:nvPr/>
            </p:nvCxnSpPr>
            <p:spPr>
              <a:xfrm flipV="1">
                <a:off x="3108959" y="1748793"/>
                <a:ext cx="1920240" cy="2"/>
              </a:xfrm>
              <a:prstGeom prst="line">
                <a:avLst/>
              </a:prstGeom>
              <a:noFill/>
              <a:ln w="9525" cap="flat" cmpd="sng" algn="ctr">
                <a:solidFill>
                  <a:srgbClr val="FFFFFF">
                    <a:lumMod val="95000"/>
                  </a:srgbClr>
                </a:solidFill>
                <a:prstDash val="solid"/>
              </a:ln>
              <a:effectLst/>
            </p:spPr>
          </p:cxnSp>
          <p:grpSp>
            <p:nvGrpSpPr>
              <p:cNvPr id="475" name="Group 474"/>
              <p:cNvGrpSpPr/>
              <p:nvPr/>
            </p:nvGrpSpPr>
            <p:grpSpPr>
              <a:xfrm>
                <a:off x="3931920" y="1154436"/>
                <a:ext cx="47867" cy="914400"/>
                <a:chOff x="3649545" y="1154436"/>
                <a:chExt cx="47867" cy="914400"/>
              </a:xfrm>
            </p:grpSpPr>
            <p:sp>
              <p:nvSpPr>
                <p:cNvPr id="528" name="Rectangle 527"/>
                <p:cNvSpPr/>
                <p:nvPr/>
              </p:nvSpPr>
              <p:spPr>
                <a:xfrm>
                  <a:off x="3651692" y="1428755"/>
                  <a:ext cx="45720" cy="640080"/>
                </a:xfrm>
                <a:prstGeom prst="rect">
                  <a:avLst/>
                </a:prstGeom>
                <a:solidFill>
                  <a:srgbClr val="FFFFFF">
                    <a:lumMod val="9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29" name="Rectangle 528"/>
                <p:cNvSpPr/>
                <p:nvPr/>
              </p:nvSpPr>
              <p:spPr>
                <a:xfrm>
                  <a:off x="3649545" y="1160354"/>
                  <a:ext cx="45720" cy="274320"/>
                </a:xfrm>
                <a:prstGeom prst="rect">
                  <a:avLst/>
                </a:prstGeom>
                <a:solidFill>
                  <a:srgbClr val="676767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530" name="Straight Connector 529"/>
                <p:cNvCxnSpPr/>
                <p:nvPr/>
              </p:nvCxnSpPr>
              <p:spPr>
                <a:xfrm flipV="1">
                  <a:off x="3672405" y="1154436"/>
                  <a:ext cx="0" cy="91440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676767">
                      <a:lumMod val="75000"/>
                    </a:srgbClr>
                  </a:solidFill>
                  <a:prstDash val="solid"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p:spPr>
            </p:cxnSp>
          </p:grpSp>
          <p:grpSp>
            <p:nvGrpSpPr>
              <p:cNvPr id="476" name="Group 475"/>
              <p:cNvGrpSpPr/>
              <p:nvPr/>
            </p:nvGrpSpPr>
            <p:grpSpPr>
              <a:xfrm>
                <a:off x="4206240" y="1154436"/>
                <a:ext cx="47867" cy="914400"/>
                <a:chOff x="3649545" y="1154436"/>
                <a:chExt cx="47867" cy="914400"/>
              </a:xfrm>
            </p:grpSpPr>
            <p:sp>
              <p:nvSpPr>
                <p:cNvPr id="525" name="Rectangle 524"/>
                <p:cNvSpPr/>
                <p:nvPr/>
              </p:nvSpPr>
              <p:spPr>
                <a:xfrm>
                  <a:off x="3651692" y="1428755"/>
                  <a:ext cx="45720" cy="640080"/>
                </a:xfrm>
                <a:prstGeom prst="rect">
                  <a:avLst/>
                </a:prstGeom>
                <a:solidFill>
                  <a:srgbClr val="FFFFFF">
                    <a:lumMod val="9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26" name="Rectangle 525"/>
                <p:cNvSpPr/>
                <p:nvPr/>
              </p:nvSpPr>
              <p:spPr>
                <a:xfrm>
                  <a:off x="3649545" y="1160354"/>
                  <a:ext cx="45720" cy="274320"/>
                </a:xfrm>
                <a:prstGeom prst="rect">
                  <a:avLst/>
                </a:prstGeom>
                <a:solidFill>
                  <a:srgbClr val="676767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527" name="Straight Connector 526"/>
                <p:cNvCxnSpPr/>
                <p:nvPr/>
              </p:nvCxnSpPr>
              <p:spPr>
                <a:xfrm flipV="1">
                  <a:off x="3672405" y="1154436"/>
                  <a:ext cx="0" cy="91440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676767">
                      <a:lumMod val="75000"/>
                    </a:srgbClr>
                  </a:solidFill>
                  <a:prstDash val="solid"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p:spPr>
            </p:cxnSp>
          </p:grpSp>
          <p:grpSp>
            <p:nvGrpSpPr>
              <p:cNvPr id="477" name="Group 476"/>
              <p:cNvGrpSpPr/>
              <p:nvPr/>
            </p:nvGrpSpPr>
            <p:grpSpPr>
              <a:xfrm>
                <a:off x="4480560" y="1154436"/>
                <a:ext cx="47867" cy="914400"/>
                <a:chOff x="3649545" y="1154436"/>
                <a:chExt cx="47867" cy="914400"/>
              </a:xfrm>
            </p:grpSpPr>
            <p:sp>
              <p:nvSpPr>
                <p:cNvPr id="522" name="Rectangle 521"/>
                <p:cNvSpPr/>
                <p:nvPr/>
              </p:nvSpPr>
              <p:spPr>
                <a:xfrm>
                  <a:off x="3651692" y="1428755"/>
                  <a:ext cx="45720" cy="640080"/>
                </a:xfrm>
                <a:prstGeom prst="rect">
                  <a:avLst/>
                </a:prstGeom>
                <a:solidFill>
                  <a:srgbClr val="FFFFFF">
                    <a:lumMod val="9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23" name="Rectangle 522"/>
                <p:cNvSpPr/>
                <p:nvPr/>
              </p:nvSpPr>
              <p:spPr>
                <a:xfrm>
                  <a:off x="3649545" y="1160354"/>
                  <a:ext cx="45720" cy="274320"/>
                </a:xfrm>
                <a:prstGeom prst="rect">
                  <a:avLst/>
                </a:prstGeom>
                <a:solidFill>
                  <a:srgbClr val="676767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524" name="Straight Connector 523"/>
                <p:cNvCxnSpPr/>
                <p:nvPr/>
              </p:nvCxnSpPr>
              <p:spPr>
                <a:xfrm flipV="1">
                  <a:off x="3672405" y="1154436"/>
                  <a:ext cx="0" cy="91440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676767">
                      <a:lumMod val="75000"/>
                    </a:srgbClr>
                  </a:solidFill>
                  <a:prstDash val="solid"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p:spPr>
            </p:cxnSp>
          </p:grpSp>
          <p:grpSp>
            <p:nvGrpSpPr>
              <p:cNvPr id="478" name="Group 477"/>
              <p:cNvGrpSpPr/>
              <p:nvPr/>
            </p:nvGrpSpPr>
            <p:grpSpPr>
              <a:xfrm>
                <a:off x="4754880" y="1154435"/>
                <a:ext cx="47867" cy="914400"/>
                <a:chOff x="3649545" y="1154436"/>
                <a:chExt cx="47867" cy="914400"/>
              </a:xfrm>
            </p:grpSpPr>
            <p:sp>
              <p:nvSpPr>
                <p:cNvPr id="519" name="Rectangle 518"/>
                <p:cNvSpPr/>
                <p:nvPr/>
              </p:nvSpPr>
              <p:spPr>
                <a:xfrm>
                  <a:off x="3651692" y="1428755"/>
                  <a:ext cx="45720" cy="640080"/>
                </a:xfrm>
                <a:prstGeom prst="rect">
                  <a:avLst/>
                </a:prstGeom>
                <a:solidFill>
                  <a:srgbClr val="FFFFFF">
                    <a:lumMod val="9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20" name="Rectangle 519"/>
                <p:cNvSpPr/>
                <p:nvPr/>
              </p:nvSpPr>
              <p:spPr>
                <a:xfrm>
                  <a:off x="3649545" y="1160354"/>
                  <a:ext cx="45720" cy="274320"/>
                </a:xfrm>
                <a:prstGeom prst="rect">
                  <a:avLst/>
                </a:prstGeom>
                <a:solidFill>
                  <a:srgbClr val="676767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521" name="Straight Connector 520"/>
                <p:cNvCxnSpPr/>
                <p:nvPr/>
              </p:nvCxnSpPr>
              <p:spPr>
                <a:xfrm flipV="1">
                  <a:off x="3672405" y="1154436"/>
                  <a:ext cx="0" cy="91440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676767">
                      <a:lumMod val="75000"/>
                    </a:srgbClr>
                  </a:solidFill>
                  <a:prstDash val="solid"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p:spPr>
            </p:cxnSp>
          </p:grpSp>
          <p:grpSp>
            <p:nvGrpSpPr>
              <p:cNvPr id="479" name="Group 478"/>
              <p:cNvGrpSpPr/>
              <p:nvPr/>
            </p:nvGrpSpPr>
            <p:grpSpPr>
              <a:xfrm>
                <a:off x="3649545" y="1154436"/>
                <a:ext cx="47867" cy="914400"/>
                <a:chOff x="3649545" y="1154436"/>
                <a:chExt cx="47867" cy="914400"/>
              </a:xfrm>
            </p:grpSpPr>
            <p:sp>
              <p:nvSpPr>
                <p:cNvPr id="516" name="Rectangle 515"/>
                <p:cNvSpPr/>
                <p:nvPr/>
              </p:nvSpPr>
              <p:spPr>
                <a:xfrm>
                  <a:off x="3651692" y="1428755"/>
                  <a:ext cx="45720" cy="640080"/>
                </a:xfrm>
                <a:prstGeom prst="rect">
                  <a:avLst/>
                </a:prstGeom>
                <a:solidFill>
                  <a:srgbClr val="FFFFFF">
                    <a:lumMod val="9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17" name="Rectangle 516"/>
                <p:cNvSpPr/>
                <p:nvPr/>
              </p:nvSpPr>
              <p:spPr>
                <a:xfrm>
                  <a:off x="3649545" y="1160354"/>
                  <a:ext cx="45720" cy="274320"/>
                </a:xfrm>
                <a:prstGeom prst="rect">
                  <a:avLst/>
                </a:prstGeom>
                <a:solidFill>
                  <a:srgbClr val="676767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518" name="Straight Connector 517"/>
                <p:cNvCxnSpPr/>
                <p:nvPr/>
              </p:nvCxnSpPr>
              <p:spPr>
                <a:xfrm flipV="1">
                  <a:off x="3672405" y="1154436"/>
                  <a:ext cx="0" cy="91440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676767">
                      <a:lumMod val="75000"/>
                    </a:srgbClr>
                  </a:solidFill>
                  <a:prstDash val="solid"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p:spPr>
            </p:cxnSp>
          </p:grpSp>
          <p:sp>
            <p:nvSpPr>
              <p:cNvPr id="480" name="Oval 479"/>
              <p:cNvSpPr/>
              <p:nvPr/>
            </p:nvSpPr>
            <p:spPr>
              <a:xfrm>
                <a:off x="4029262" y="1531631"/>
                <a:ext cx="91440" cy="91440"/>
              </a:xfrm>
              <a:prstGeom prst="ellipse">
                <a:avLst/>
              </a:prstGeom>
              <a:solidFill>
                <a:srgbClr val="676767"/>
              </a:solidFill>
              <a:ln w="12700" cap="flat" cmpd="sng" algn="ctr">
                <a:solidFill>
                  <a:srgbClr val="676767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1" name="Rectangle 480"/>
              <p:cNvSpPr/>
              <p:nvPr/>
            </p:nvSpPr>
            <p:spPr>
              <a:xfrm>
                <a:off x="4064111" y="1542894"/>
                <a:ext cx="27432" cy="73152"/>
              </a:xfrm>
              <a:prstGeom prst="rect">
                <a:avLst/>
              </a:prstGeom>
              <a:solidFill>
                <a:srgbClr val="676767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482" name="Group 481"/>
              <p:cNvGrpSpPr>
                <a:grpSpLocks/>
              </p:cNvGrpSpPr>
              <p:nvPr/>
            </p:nvGrpSpPr>
            <p:grpSpPr>
              <a:xfrm>
                <a:off x="4549141" y="1194498"/>
                <a:ext cx="182880" cy="182880"/>
                <a:chOff x="3931920" y="546329"/>
                <a:chExt cx="871944" cy="505230"/>
              </a:xfrm>
            </p:grpSpPr>
            <p:sp>
              <p:nvSpPr>
                <p:cNvPr id="500" name="Rectangle 499"/>
                <p:cNvSpPr/>
                <p:nvPr/>
              </p:nvSpPr>
              <p:spPr>
                <a:xfrm>
                  <a:off x="3931920" y="546331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01" name="Rectangle 500"/>
                <p:cNvSpPr/>
                <p:nvPr/>
              </p:nvSpPr>
              <p:spPr>
                <a:xfrm>
                  <a:off x="4160520" y="546331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02" name="Rectangle 501"/>
                <p:cNvSpPr/>
                <p:nvPr/>
              </p:nvSpPr>
              <p:spPr>
                <a:xfrm>
                  <a:off x="4389120" y="54633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03" name="Rectangle 502"/>
                <p:cNvSpPr/>
                <p:nvPr/>
              </p:nvSpPr>
              <p:spPr>
                <a:xfrm>
                  <a:off x="4617720" y="54632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04" name="Rectangle 503"/>
                <p:cNvSpPr/>
                <p:nvPr/>
              </p:nvSpPr>
              <p:spPr>
                <a:xfrm>
                  <a:off x="39351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05" name="Rectangle 504"/>
                <p:cNvSpPr/>
                <p:nvPr/>
              </p:nvSpPr>
              <p:spPr>
                <a:xfrm>
                  <a:off x="41637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06" name="Rectangle 505"/>
                <p:cNvSpPr/>
                <p:nvPr/>
              </p:nvSpPr>
              <p:spPr>
                <a:xfrm>
                  <a:off x="43923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07" name="Rectangle 506"/>
                <p:cNvSpPr/>
                <p:nvPr/>
              </p:nvSpPr>
              <p:spPr>
                <a:xfrm>
                  <a:off x="46209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08" name="Rectangle 507"/>
                <p:cNvSpPr/>
                <p:nvPr/>
              </p:nvSpPr>
              <p:spPr>
                <a:xfrm>
                  <a:off x="3931920" y="82526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09" name="Rectangle 508"/>
                <p:cNvSpPr/>
                <p:nvPr/>
              </p:nvSpPr>
              <p:spPr>
                <a:xfrm>
                  <a:off x="4160520" y="82526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10" name="Rectangle 509"/>
                <p:cNvSpPr/>
                <p:nvPr/>
              </p:nvSpPr>
              <p:spPr>
                <a:xfrm>
                  <a:off x="4389120" y="825268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11" name="Rectangle 510"/>
                <p:cNvSpPr/>
                <p:nvPr/>
              </p:nvSpPr>
              <p:spPr>
                <a:xfrm>
                  <a:off x="4617720" y="825267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12" name="Rectangle 511"/>
                <p:cNvSpPr/>
                <p:nvPr/>
              </p:nvSpPr>
              <p:spPr>
                <a:xfrm>
                  <a:off x="39351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13" name="Rectangle 512"/>
                <p:cNvSpPr/>
                <p:nvPr/>
              </p:nvSpPr>
              <p:spPr>
                <a:xfrm>
                  <a:off x="41637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14" name="Rectangle 513"/>
                <p:cNvSpPr/>
                <p:nvPr/>
              </p:nvSpPr>
              <p:spPr>
                <a:xfrm>
                  <a:off x="43923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15" name="Rectangle 514"/>
                <p:cNvSpPr/>
                <p:nvPr/>
              </p:nvSpPr>
              <p:spPr>
                <a:xfrm>
                  <a:off x="46209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83" name="Group 482"/>
              <p:cNvGrpSpPr>
                <a:grpSpLocks/>
              </p:cNvGrpSpPr>
              <p:nvPr/>
            </p:nvGrpSpPr>
            <p:grpSpPr>
              <a:xfrm>
                <a:off x="4820550" y="1189195"/>
                <a:ext cx="182880" cy="182880"/>
                <a:chOff x="3931920" y="546329"/>
                <a:chExt cx="871944" cy="505230"/>
              </a:xfrm>
            </p:grpSpPr>
            <p:sp>
              <p:nvSpPr>
                <p:cNvPr id="484" name="Rectangle 483"/>
                <p:cNvSpPr/>
                <p:nvPr/>
              </p:nvSpPr>
              <p:spPr>
                <a:xfrm>
                  <a:off x="3931920" y="546331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85" name="Rectangle 484"/>
                <p:cNvSpPr/>
                <p:nvPr/>
              </p:nvSpPr>
              <p:spPr>
                <a:xfrm>
                  <a:off x="4160520" y="546331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86" name="Rectangle 485"/>
                <p:cNvSpPr/>
                <p:nvPr/>
              </p:nvSpPr>
              <p:spPr>
                <a:xfrm>
                  <a:off x="4389120" y="54633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87" name="Rectangle 486"/>
                <p:cNvSpPr/>
                <p:nvPr/>
              </p:nvSpPr>
              <p:spPr>
                <a:xfrm>
                  <a:off x="4617720" y="54632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88" name="Rectangle 487"/>
                <p:cNvSpPr/>
                <p:nvPr/>
              </p:nvSpPr>
              <p:spPr>
                <a:xfrm>
                  <a:off x="39351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89" name="Rectangle 488"/>
                <p:cNvSpPr/>
                <p:nvPr/>
              </p:nvSpPr>
              <p:spPr>
                <a:xfrm>
                  <a:off x="41637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90" name="Rectangle 489"/>
                <p:cNvSpPr/>
                <p:nvPr/>
              </p:nvSpPr>
              <p:spPr>
                <a:xfrm>
                  <a:off x="43923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91" name="Rectangle 490"/>
                <p:cNvSpPr/>
                <p:nvPr/>
              </p:nvSpPr>
              <p:spPr>
                <a:xfrm>
                  <a:off x="46209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92" name="Rectangle 491"/>
                <p:cNvSpPr/>
                <p:nvPr/>
              </p:nvSpPr>
              <p:spPr>
                <a:xfrm>
                  <a:off x="3931920" y="82526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93" name="Rectangle 492"/>
                <p:cNvSpPr/>
                <p:nvPr/>
              </p:nvSpPr>
              <p:spPr>
                <a:xfrm>
                  <a:off x="4160520" y="82526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94" name="Rectangle 493"/>
                <p:cNvSpPr/>
                <p:nvPr/>
              </p:nvSpPr>
              <p:spPr>
                <a:xfrm>
                  <a:off x="4389120" y="825268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95" name="Rectangle 494"/>
                <p:cNvSpPr/>
                <p:nvPr/>
              </p:nvSpPr>
              <p:spPr>
                <a:xfrm>
                  <a:off x="4617720" y="825267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96" name="Rectangle 495"/>
                <p:cNvSpPr/>
                <p:nvPr/>
              </p:nvSpPr>
              <p:spPr>
                <a:xfrm>
                  <a:off x="39351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97" name="Rectangle 496"/>
                <p:cNvSpPr/>
                <p:nvPr/>
              </p:nvSpPr>
              <p:spPr>
                <a:xfrm>
                  <a:off x="41637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98" name="Rectangle 497"/>
                <p:cNvSpPr/>
                <p:nvPr/>
              </p:nvSpPr>
              <p:spPr>
                <a:xfrm>
                  <a:off x="43923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99" name="Rectangle 498"/>
                <p:cNvSpPr/>
                <p:nvPr/>
              </p:nvSpPr>
              <p:spPr>
                <a:xfrm>
                  <a:off x="46209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43" name="TextBox 442"/>
            <p:cNvSpPr txBox="1"/>
            <p:nvPr/>
          </p:nvSpPr>
          <p:spPr>
            <a:xfrm>
              <a:off x="2705250" y="3904742"/>
              <a:ext cx="640080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100" dirty="0"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CiscoSansTT" panose="020B0503020201020303" pitchFamily="34" charset="0"/>
                  <a:cs typeface="CiscoSansTT" panose="020B0503020201020303" pitchFamily="34" charset="0"/>
                </a:rPr>
                <a:t>PLCs</a:t>
              </a:r>
            </a:p>
          </p:txBody>
        </p:sp>
      </p:grpSp>
      <p:sp>
        <p:nvSpPr>
          <p:cNvPr id="552" name="Up Arrow 551"/>
          <p:cNvSpPr/>
          <p:nvPr/>
        </p:nvSpPr>
        <p:spPr>
          <a:xfrm rot="1800000" flipH="1">
            <a:off x="1795981" y="2855101"/>
            <a:ext cx="163194" cy="548640"/>
          </a:xfrm>
          <a:prstGeom prst="up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2" name="Group 221"/>
          <p:cNvGrpSpPr/>
          <p:nvPr/>
        </p:nvGrpSpPr>
        <p:grpSpPr>
          <a:xfrm>
            <a:off x="1264960" y="3218779"/>
            <a:ext cx="704742" cy="290652"/>
            <a:chOff x="2705250" y="3875700"/>
            <a:chExt cx="704742" cy="290652"/>
          </a:xfrm>
        </p:grpSpPr>
        <p:grpSp>
          <p:nvGrpSpPr>
            <p:cNvPr id="227" name="Group 226"/>
            <p:cNvGrpSpPr/>
            <p:nvPr/>
          </p:nvGrpSpPr>
          <p:grpSpPr>
            <a:xfrm>
              <a:off x="2784174" y="3875700"/>
              <a:ext cx="625818" cy="283983"/>
              <a:chOff x="3108959" y="1154433"/>
              <a:chExt cx="2015084" cy="914403"/>
            </a:xfrm>
            <a:effectLst/>
          </p:grpSpPr>
          <p:sp>
            <p:nvSpPr>
              <p:cNvPr id="229" name="Rounded Rectangle 228"/>
              <p:cNvSpPr/>
              <p:nvPr/>
            </p:nvSpPr>
            <p:spPr>
              <a:xfrm>
                <a:off x="3108959" y="1154435"/>
                <a:ext cx="2011680" cy="914400"/>
              </a:xfrm>
              <a:prstGeom prst="roundRect">
                <a:avLst>
                  <a:gd name="adj" fmla="val 3623"/>
                </a:avLst>
              </a:prstGeom>
              <a:gradFill rotWithShape="1">
                <a:gsLst>
                  <a:gs pos="0">
                    <a:srgbClr val="676767">
                      <a:tint val="50000"/>
                      <a:satMod val="300000"/>
                    </a:srgbClr>
                  </a:gs>
                  <a:gs pos="35000">
                    <a:srgbClr val="676767">
                      <a:tint val="37000"/>
                      <a:satMod val="300000"/>
                    </a:srgbClr>
                  </a:gs>
                  <a:gs pos="100000">
                    <a:srgbClr val="676767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676767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Round Same Side Corner Rectangle 229"/>
              <p:cNvSpPr/>
              <p:nvPr/>
            </p:nvSpPr>
            <p:spPr>
              <a:xfrm>
                <a:off x="3108959" y="1154435"/>
                <a:ext cx="2011680" cy="274320"/>
              </a:xfrm>
              <a:prstGeom prst="round2SameRect">
                <a:avLst/>
              </a:prstGeom>
              <a:gradFill rotWithShape="1">
                <a:gsLst>
                  <a:gs pos="0">
                    <a:srgbClr val="676767">
                      <a:shade val="51000"/>
                      <a:satMod val="130000"/>
                    </a:srgbClr>
                  </a:gs>
                  <a:gs pos="80000">
                    <a:srgbClr val="676767">
                      <a:shade val="93000"/>
                      <a:satMod val="130000"/>
                    </a:srgbClr>
                  </a:gs>
                  <a:gs pos="100000">
                    <a:srgbClr val="676767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676767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31" name="Group 230"/>
              <p:cNvGrpSpPr/>
              <p:nvPr/>
            </p:nvGrpSpPr>
            <p:grpSpPr>
              <a:xfrm>
                <a:off x="5025979" y="1154434"/>
                <a:ext cx="47867" cy="914400"/>
                <a:chOff x="3649545" y="1154436"/>
                <a:chExt cx="47867" cy="914400"/>
              </a:xfrm>
            </p:grpSpPr>
            <p:sp>
              <p:nvSpPr>
                <p:cNvPr id="317" name="Rectangle 316"/>
                <p:cNvSpPr/>
                <p:nvPr/>
              </p:nvSpPr>
              <p:spPr>
                <a:xfrm>
                  <a:off x="3651692" y="1428755"/>
                  <a:ext cx="45720" cy="640080"/>
                </a:xfrm>
                <a:prstGeom prst="rect">
                  <a:avLst/>
                </a:prstGeom>
                <a:solidFill>
                  <a:srgbClr val="FFFFFF">
                    <a:lumMod val="9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18" name="Rectangle 317"/>
                <p:cNvSpPr/>
                <p:nvPr/>
              </p:nvSpPr>
              <p:spPr>
                <a:xfrm>
                  <a:off x="3649545" y="1160354"/>
                  <a:ext cx="45720" cy="274320"/>
                </a:xfrm>
                <a:prstGeom prst="rect">
                  <a:avLst/>
                </a:prstGeom>
                <a:solidFill>
                  <a:srgbClr val="676767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319" name="Straight Connector 318"/>
                <p:cNvCxnSpPr/>
                <p:nvPr/>
              </p:nvCxnSpPr>
              <p:spPr>
                <a:xfrm flipV="1">
                  <a:off x="3672405" y="1154436"/>
                  <a:ext cx="0" cy="91440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676767">
                      <a:lumMod val="75000"/>
                    </a:srgbClr>
                  </a:solidFill>
                  <a:prstDash val="solid"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p:spPr>
            </p:cxnSp>
          </p:grpSp>
          <p:sp>
            <p:nvSpPr>
              <p:cNvPr id="232" name="Rounded Rectangle 231"/>
              <p:cNvSpPr/>
              <p:nvPr/>
            </p:nvSpPr>
            <p:spPr>
              <a:xfrm>
                <a:off x="5060035" y="1154433"/>
                <a:ext cx="64008" cy="914400"/>
              </a:xfrm>
              <a:prstGeom prst="roundRect">
                <a:avLst>
                  <a:gd name="adj" fmla="val 24203"/>
                </a:avLst>
              </a:prstGeom>
              <a:gradFill rotWithShape="1">
                <a:gsLst>
                  <a:gs pos="0">
                    <a:srgbClr val="676767">
                      <a:shade val="51000"/>
                      <a:satMod val="130000"/>
                    </a:srgbClr>
                  </a:gs>
                  <a:gs pos="80000">
                    <a:srgbClr val="676767">
                      <a:shade val="93000"/>
                      <a:satMod val="130000"/>
                    </a:srgbClr>
                  </a:gs>
                  <a:gs pos="100000">
                    <a:srgbClr val="676767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676767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Rectangle 232"/>
              <p:cNvSpPr/>
              <p:nvPr/>
            </p:nvSpPr>
            <p:spPr>
              <a:xfrm>
                <a:off x="3566171" y="1200165"/>
                <a:ext cx="45720" cy="27432"/>
              </a:xfrm>
              <a:prstGeom prst="rect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34" name="Group 233"/>
              <p:cNvGrpSpPr>
                <a:grpSpLocks/>
              </p:cNvGrpSpPr>
              <p:nvPr/>
            </p:nvGrpSpPr>
            <p:grpSpPr>
              <a:xfrm>
                <a:off x="4272861" y="1194498"/>
                <a:ext cx="182880" cy="182880"/>
                <a:chOff x="3931920" y="546329"/>
                <a:chExt cx="871944" cy="505230"/>
              </a:xfrm>
            </p:grpSpPr>
            <p:sp>
              <p:nvSpPr>
                <p:cNvPr id="301" name="Rectangle 300"/>
                <p:cNvSpPr/>
                <p:nvPr/>
              </p:nvSpPr>
              <p:spPr>
                <a:xfrm>
                  <a:off x="3931920" y="546331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02" name="Rectangle 301"/>
                <p:cNvSpPr/>
                <p:nvPr/>
              </p:nvSpPr>
              <p:spPr>
                <a:xfrm>
                  <a:off x="4160520" y="546331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03" name="Rectangle 302"/>
                <p:cNvSpPr/>
                <p:nvPr/>
              </p:nvSpPr>
              <p:spPr>
                <a:xfrm>
                  <a:off x="4389120" y="54633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Rectangle 303"/>
                <p:cNvSpPr/>
                <p:nvPr/>
              </p:nvSpPr>
              <p:spPr>
                <a:xfrm>
                  <a:off x="4617720" y="54632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05" name="Rectangle 304"/>
                <p:cNvSpPr/>
                <p:nvPr/>
              </p:nvSpPr>
              <p:spPr>
                <a:xfrm>
                  <a:off x="39351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Rectangle 305"/>
                <p:cNvSpPr/>
                <p:nvPr/>
              </p:nvSpPr>
              <p:spPr>
                <a:xfrm>
                  <a:off x="41637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07" name="Rectangle 306"/>
                <p:cNvSpPr/>
                <p:nvPr/>
              </p:nvSpPr>
              <p:spPr>
                <a:xfrm>
                  <a:off x="43923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08" name="Rectangle 307"/>
                <p:cNvSpPr/>
                <p:nvPr/>
              </p:nvSpPr>
              <p:spPr>
                <a:xfrm>
                  <a:off x="46209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09" name="Rectangle 308"/>
                <p:cNvSpPr/>
                <p:nvPr/>
              </p:nvSpPr>
              <p:spPr>
                <a:xfrm>
                  <a:off x="3931920" y="82526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10" name="Rectangle 309"/>
                <p:cNvSpPr/>
                <p:nvPr/>
              </p:nvSpPr>
              <p:spPr>
                <a:xfrm>
                  <a:off x="4160520" y="82526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11" name="Rectangle 310"/>
                <p:cNvSpPr/>
                <p:nvPr/>
              </p:nvSpPr>
              <p:spPr>
                <a:xfrm>
                  <a:off x="4389120" y="825268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12" name="Rectangle 311"/>
                <p:cNvSpPr/>
                <p:nvPr/>
              </p:nvSpPr>
              <p:spPr>
                <a:xfrm>
                  <a:off x="4617720" y="825267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13" name="Rectangle 312"/>
                <p:cNvSpPr/>
                <p:nvPr/>
              </p:nvSpPr>
              <p:spPr>
                <a:xfrm>
                  <a:off x="39351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14" name="Rectangle 313"/>
                <p:cNvSpPr/>
                <p:nvPr/>
              </p:nvSpPr>
              <p:spPr>
                <a:xfrm>
                  <a:off x="41637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15" name="Rectangle 314"/>
                <p:cNvSpPr/>
                <p:nvPr/>
              </p:nvSpPr>
              <p:spPr>
                <a:xfrm>
                  <a:off x="43923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Rectangle 315"/>
                <p:cNvSpPr/>
                <p:nvPr/>
              </p:nvSpPr>
              <p:spPr>
                <a:xfrm>
                  <a:off x="46209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35" name="Freeform 234"/>
              <p:cNvSpPr>
                <a:spLocks noChangeAspect="1"/>
              </p:cNvSpPr>
              <p:nvPr/>
            </p:nvSpPr>
            <p:spPr>
              <a:xfrm rot="10800000" flipV="1">
                <a:off x="3759133" y="1881058"/>
                <a:ext cx="109728" cy="91440"/>
              </a:xfrm>
              <a:custGeom>
                <a:avLst/>
                <a:gdLst>
                  <a:gd name="connsiteX0" fmla="*/ 0 w 341802"/>
                  <a:gd name="connsiteY0" fmla="*/ 0 h 257288"/>
                  <a:gd name="connsiteX1" fmla="*/ 341802 w 341802"/>
                  <a:gd name="connsiteY1" fmla="*/ 0 h 257288"/>
                  <a:gd name="connsiteX2" fmla="*/ 341802 w 341802"/>
                  <a:gd name="connsiteY2" fmla="*/ 201905 h 257288"/>
                  <a:gd name="connsiteX3" fmla="*/ 252261 w 341802"/>
                  <a:gd name="connsiteY3" fmla="*/ 201905 h 257288"/>
                  <a:gd name="connsiteX4" fmla="*/ 252261 w 341802"/>
                  <a:gd name="connsiteY4" fmla="*/ 257288 h 257288"/>
                  <a:gd name="connsiteX5" fmla="*/ 89306 w 341802"/>
                  <a:gd name="connsiteY5" fmla="*/ 257288 h 257288"/>
                  <a:gd name="connsiteX6" fmla="*/ 89306 w 341802"/>
                  <a:gd name="connsiteY6" fmla="*/ 201905 h 257288"/>
                  <a:gd name="connsiteX7" fmla="*/ 0 w 341802"/>
                  <a:gd name="connsiteY7" fmla="*/ 201905 h 257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1802" h="257288">
                    <a:moveTo>
                      <a:pt x="0" y="0"/>
                    </a:moveTo>
                    <a:lnTo>
                      <a:pt x="341802" y="0"/>
                    </a:lnTo>
                    <a:lnTo>
                      <a:pt x="341802" y="201905"/>
                    </a:lnTo>
                    <a:lnTo>
                      <a:pt x="252261" y="201905"/>
                    </a:lnTo>
                    <a:lnTo>
                      <a:pt x="252261" y="257288"/>
                    </a:lnTo>
                    <a:lnTo>
                      <a:pt x="89306" y="257288"/>
                    </a:lnTo>
                    <a:lnTo>
                      <a:pt x="89306" y="201905"/>
                    </a:lnTo>
                    <a:lnTo>
                      <a:pt x="0" y="20190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lumMod val="50000"/>
                      <a:shade val="30000"/>
                      <a:satMod val="115000"/>
                    </a:srgbClr>
                  </a:gs>
                  <a:gs pos="50000">
                    <a:srgbClr val="FFFFFF">
                      <a:lumMod val="50000"/>
                      <a:shade val="67500"/>
                      <a:satMod val="115000"/>
                    </a:srgbClr>
                  </a:gs>
                  <a:gs pos="100000">
                    <a:srgbClr val="FFFFFF">
                      <a:lumMod val="50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FFFFFF"/>
                </a:solidFill>
                <a:prstDash val="solid"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6" name="Rectangle 235"/>
              <p:cNvSpPr/>
              <p:nvPr/>
            </p:nvSpPr>
            <p:spPr>
              <a:xfrm>
                <a:off x="3863801" y="1194498"/>
                <a:ext cx="38357" cy="3309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7" name="Rectangle 236"/>
              <p:cNvSpPr/>
              <p:nvPr/>
            </p:nvSpPr>
            <p:spPr>
              <a:xfrm>
                <a:off x="3864486" y="1244982"/>
                <a:ext cx="38357" cy="3309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8" name="Rectangle 237"/>
              <p:cNvSpPr/>
              <p:nvPr/>
            </p:nvSpPr>
            <p:spPr>
              <a:xfrm>
                <a:off x="4133979" y="1194499"/>
                <a:ext cx="38357" cy="3309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9" name="Rectangle 238"/>
              <p:cNvSpPr/>
              <p:nvPr/>
            </p:nvSpPr>
            <p:spPr>
              <a:xfrm>
                <a:off x="4134664" y="1244984"/>
                <a:ext cx="38357" cy="33099"/>
              </a:xfrm>
              <a:prstGeom prst="rect">
                <a:avLst/>
              </a:prstGeom>
              <a:gradFill flip="none" rotWithShape="1">
                <a:gsLst>
                  <a:gs pos="0">
                    <a:srgbClr val="676767">
                      <a:shade val="30000"/>
                      <a:satMod val="115000"/>
                    </a:srgbClr>
                  </a:gs>
                  <a:gs pos="50000">
                    <a:srgbClr val="676767">
                      <a:shade val="67500"/>
                      <a:satMod val="115000"/>
                    </a:srgbClr>
                  </a:gs>
                  <a:gs pos="100000">
                    <a:srgbClr val="676767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0" name="Rectangle 239"/>
              <p:cNvSpPr/>
              <p:nvPr/>
            </p:nvSpPr>
            <p:spPr>
              <a:xfrm>
                <a:off x="4133979" y="1295467"/>
                <a:ext cx="38357" cy="33099"/>
              </a:xfrm>
              <a:prstGeom prst="rect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241" name="Straight Connector 240"/>
              <p:cNvCxnSpPr/>
              <p:nvPr/>
            </p:nvCxnSpPr>
            <p:spPr>
              <a:xfrm flipV="1">
                <a:off x="3108959" y="1504338"/>
                <a:ext cx="1920240" cy="2"/>
              </a:xfrm>
              <a:prstGeom prst="line">
                <a:avLst/>
              </a:prstGeom>
              <a:noFill/>
              <a:ln w="9525" cap="flat" cmpd="sng" algn="ctr">
                <a:solidFill>
                  <a:srgbClr val="FFFFFF">
                    <a:lumMod val="95000"/>
                  </a:srgbClr>
                </a:solidFill>
                <a:prstDash val="solid"/>
              </a:ln>
              <a:effectLst/>
            </p:spPr>
          </p:cxnSp>
          <p:cxnSp>
            <p:nvCxnSpPr>
              <p:cNvPr id="242" name="Straight Connector 241"/>
              <p:cNvCxnSpPr/>
              <p:nvPr/>
            </p:nvCxnSpPr>
            <p:spPr>
              <a:xfrm flipV="1">
                <a:off x="3108959" y="1667308"/>
                <a:ext cx="1920240" cy="2"/>
              </a:xfrm>
              <a:prstGeom prst="line">
                <a:avLst/>
              </a:prstGeom>
              <a:noFill/>
              <a:ln w="9525" cap="flat" cmpd="sng" algn="ctr">
                <a:solidFill>
                  <a:srgbClr val="FFFFFF">
                    <a:lumMod val="95000"/>
                  </a:srgbClr>
                </a:solidFill>
                <a:prstDash val="solid"/>
              </a:ln>
              <a:effectLst/>
            </p:spPr>
          </p:cxnSp>
          <p:cxnSp>
            <p:nvCxnSpPr>
              <p:cNvPr id="243" name="Straight Connector 242"/>
              <p:cNvCxnSpPr/>
              <p:nvPr/>
            </p:nvCxnSpPr>
            <p:spPr>
              <a:xfrm flipV="1">
                <a:off x="3108959" y="1585823"/>
                <a:ext cx="1920240" cy="2"/>
              </a:xfrm>
              <a:prstGeom prst="line">
                <a:avLst/>
              </a:prstGeom>
              <a:noFill/>
              <a:ln w="9525" cap="flat" cmpd="sng" algn="ctr">
                <a:solidFill>
                  <a:srgbClr val="FFFFFF">
                    <a:lumMod val="95000"/>
                  </a:srgbClr>
                </a:solidFill>
                <a:prstDash val="solid"/>
              </a:ln>
              <a:effectLst/>
            </p:spPr>
          </p:cxnSp>
          <p:cxnSp>
            <p:nvCxnSpPr>
              <p:cNvPr id="244" name="Straight Connector 243"/>
              <p:cNvCxnSpPr/>
              <p:nvPr/>
            </p:nvCxnSpPr>
            <p:spPr>
              <a:xfrm flipV="1">
                <a:off x="3108959" y="1748793"/>
                <a:ext cx="1920240" cy="2"/>
              </a:xfrm>
              <a:prstGeom prst="line">
                <a:avLst/>
              </a:prstGeom>
              <a:noFill/>
              <a:ln w="9525" cap="flat" cmpd="sng" algn="ctr">
                <a:solidFill>
                  <a:srgbClr val="FFFFFF">
                    <a:lumMod val="95000"/>
                  </a:srgbClr>
                </a:solidFill>
                <a:prstDash val="solid"/>
              </a:ln>
              <a:effectLst/>
            </p:spPr>
          </p:cxnSp>
          <p:grpSp>
            <p:nvGrpSpPr>
              <p:cNvPr id="245" name="Group 244"/>
              <p:cNvGrpSpPr/>
              <p:nvPr/>
            </p:nvGrpSpPr>
            <p:grpSpPr>
              <a:xfrm>
                <a:off x="3931920" y="1154436"/>
                <a:ext cx="47867" cy="914400"/>
                <a:chOff x="3649545" y="1154436"/>
                <a:chExt cx="47867" cy="914400"/>
              </a:xfrm>
            </p:grpSpPr>
            <p:sp>
              <p:nvSpPr>
                <p:cNvPr id="298" name="Rectangle 297"/>
                <p:cNvSpPr/>
                <p:nvPr/>
              </p:nvSpPr>
              <p:spPr>
                <a:xfrm>
                  <a:off x="3651692" y="1428755"/>
                  <a:ext cx="45720" cy="640080"/>
                </a:xfrm>
                <a:prstGeom prst="rect">
                  <a:avLst/>
                </a:prstGeom>
                <a:solidFill>
                  <a:srgbClr val="FFFFFF">
                    <a:lumMod val="9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99" name="Rectangle 298"/>
                <p:cNvSpPr/>
                <p:nvPr/>
              </p:nvSpPr>
              <p:spPr>
                <a:xfrm>
                  <a:off x="3649545" y="1160354"/>
                  <a:ext cx="45720" cy="274320"/>
                </a:xfrm>
                <a:prstGeom prst="rect">
                  <a:avLst/>
                </a:prstGeom>
                <a:solidFill>
                  <a:srgbClr val="676767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300" name="Straight Connector 299"/>
                <p:cNvCxnSpPr/>
                <p:nvPr/>
              </p:nvCxnSpPr>
              <p:spPr>
                <a:xfrm flipV="1">
                  <a:off x="3672405" y="1154436"/>
                  <a:ext cx="0" cy="91440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676767">
                      <a:lumMod val="75000"/>
                    </a:srgbClr>
                  </a:solidFill>
                  <a:prstDash val="solid"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p:spPr>
            </p:cxnSp>
          </p:grpSp>
          <p:grpSp>
            <p:nvGrpSpPr>
              <p:cNvPr id="246" name="Group 245"/>
              <p:cNvGrpSpPr/>
              <p:nvPr/>
            </p:nvGrpSpPr>
            <p:grpSpPr>
              <a:xfrm>
                <a:off x="4206240" y="1154436"/>
                <a:ext cx="47867" cy="914400"/>
                <a:chOff x="3649545" y="1154436"/>
                <a:chExt cx="47867" cy="914400"/>
              </a:xfrm>
            </p:grpSpPr>
            <p:sp>
              <p:nvSpPr>
                <p:cNvPr id="295" name="Rectangle 294"/>
                <p:cNvSpPr/>
                <p:nvPr/>
              </p:nvSpPr>
              <p:spPr>
                <a:xfrm>
                  <a:off x="3651692" y="1428755"/>
                  <a:ext cx="45720" cy="640080"/>
                </a:xfrm>
                <a:prstGeom prst="rect">
                  <a:avLst/>
                </a:prstGeom>
                <a:solidFill>
                  <a:srgbClr val="FFFFFF">
                    <a:lumMod val="9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96" name="Rectangle 295"/>
                <p:cNvSpPr/>
                <p:nvPr/>
              </p:nvSpPr>
              <p:spPr>
                <a:xfrm>
                  <a:off x="3649545" y="1160354"/>
                  <a:ext cx="45720" cy="274320"/>
                </a:xfrm>
                <a:prstGeom prst="rect">
                  <a:avLst/>
                </a:prstGeom>
                <a:solidFill>
                  <a:srgbClr val="676767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297" name="Straight Connector 296"/>
                <p:cNvCxnSpPr/>
                <p:nvPr/>
              </p:nvCxnSpPr>
              <p:spPr>
                <a:xfrm flipV="1">
                  <a:off x="3672405" y="1154436"/>
                  <a:ext cx="0" cy="91440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676767">
                      <a:lumMod val="75000"/>
                    </a:srgbClr>
                  </a:solidFill>
                  <a:prstDash val="solid"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p:spPr>
            </p:cxnSp>
          </p:grpSp>
          <p:grpSp>
            <p:nvGrpSpPr>
              <p:cNvPr id="247" name="Group 246"/>
              <p:cNvGrpSpPr/>
              <p:nvPr/>
            </p:nvGrpSpPr>
            <p:grpSpPr>
              <a:xfrm>
                <a:off x="4480560" y="1154436"/>
                <a:ext cx="47867" cy="914400"/>
                <a:chOff x="3649545" y="1154436"/>
                <a:chExt cx="47867" cy="914400"/>
              </a:xfrm>
            </p:grpSpPr>
            <p:sp>
              <p:nvSpPr>
                <p:cNvPr id="292" name="Rectangle 291"/>
                <p:cNvSpPr/>
                <p:nvPr/>
              </p:nvSpPr>
              <p:spPr>
                <a:xfrm>
                  <a:off x="3651692" y="1428755"/>
                  <a:ext cx="45720" cy="640080"/>
                </a:xfrm>
                <a:prstGeom prst="rect">
                  <a:avLst/>
                </a:prstGeom>
                <a:solidFill>
                  <a:srgbClr val="FFFFFF">
                    <a:lumMod val="9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93" name="Rectangle 292"/>
                <p:cNvSpPr/>
                <p:nvPr/>
              </p:nvSpPr>
              <p:spPr>
                <a:xfrm>
                  <a:off x="3649545" y="1160354"/>
                  <a:ext cx="45720" cy="274320"/>
                </a:xfrm>
                <a:prstGeom prst="rect">
                  <a:avLst/>
                </a:prstGeom>
                <a:solidFill>
                  <a:srgbClr val="676767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294" name="Straight Connector 293"/>
                <p:cNvCxnSpPr/>
                <p:nvPr/>
              </p:nvCxnSpPr>
              <p:spPr>
                <a:xfrm flipV="1">
                  <a:off x="3672405" y="1154436"/>
                  <a:ext cx="0" cy="91440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676767">
                      <a:lumMod val="75000"/>
                    </a:srgbClr>
                  </a:solidFill>
                  <a:prstDash val="solid"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p:spPr>
            </p:cxnSp>
          </p:grpSp>
          <p:grpSp>
            <p:nvGrpSpPr>
              <p:cNvPr id="248" name="Group 247"/>
              <p:cNvGrpSpPr/>
              <p:nvPr/>
            </p:nvGrpSpPr>
            <p:grpSpPr>
              <a:xfrm>
                <a:off x="4754880" y="1154435"/>
                <a:ext cx="47867" cy="914400"/>
                <a:chOff x="3649545" y="1154436"/>
                <a:chExt cx="47867" cy="914400"/>
              </a:xfrm>
            </p:grpSpPr>
            <p:sp>
              <p:nvSpPr>
                <p:cNvPr id="289" name="Rectangle 288"/>
                <p:cNvSpPr/>
                <p:nvPr/>
              </p:nvSpPr>
              <p:spPr>
                <a:xfrm>
                  <a:off x="3651692" y="1428755"/>
                  <a:ext cx="45720" cy="640080"/>
                </a:xfrm>
                <a:prstGeom prst="rect">
                  <a:avLst/>
                </a:prstGeom>
                <a:solidFill>
                  <a:srgbClr val="FFFFFF">
                    <a:lumMod val="9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90" name="Rectangle 289"/>
                <p:cNvSpPr/>
                <p:nvPr/>
              </p:nvSpPr>
              <p:spPr>
                <a:xfrm>
                  <a:off x="3649545" y="1160354"/>
                  <a:ext cx="45720" cy="274320"/>
                </a:xfrm>
                <a:prstGeom prst="rect">
                  <a:avLst/>
                </a:prstGeom>
                <a:solidFill>
                  <a:srgbClr val="676767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291" name="Straight Connector 290"/>
                <p:cNvCxnSpPr/>
                <p:nvPr/>
              </p:nvCxnSpPr>
              <p:spPr>
                <a:xfrm flipV="1">
                  <a:off x="3672405" y="1154436"/>
                  <a:ext cx="0" cy="91440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676767">
                      <a:lumMod val="75000"/>
                    </a:srgbClr>
                  </a:solidFill>
                  <a:prstDash val="solid"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p:spPr>
            </p:cxnSp>
          </p:grpSp>
          <p:grpSp>
            <p:nvGrpSpPr>
              <p:cNvPr id="249" name="Group 248"/>
              <p:cNvGrpSpPr/>
              <p:nvPr/>
            </p:nvGrpSpPr>
            <p:grpSpPr>
              <a:xfrm>
                <a:off x="3649545" y="1154436"/>
                <a:ext cx="47867" cy="914400"/>
                <a:chOff x="3649545" y="1154436"/>
                <a:chExt cx="47867" cy="914400"/>
              </a:xfrm>
            </p:grpSpPr>
            <p:sp>
              <p:nvSpPr>
                <p:cNvPr id="286" name="Rectangle 285"/>
                <p:cNvSpPr/>
                <p:nvPr/>
              </p:nvSpPr>
              <p:spPr>
                <a:xfrm>
                  <a:off x="3651692" y="1428755"/>
                  <a:ext cx="45720" cy="640080"/>
                </a:xfrm>
                <a:prstGeom prst="rect">
                  <a:avLst/>
                </a:prstGeom>
                <a:solidFill>
                  <a:srgbClr val="FFFFFF">
                    <a:lumMod val="9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7" name="Rectangle 286"/>
                <p:cNvSpPr/>
                <p:nvPr/>
              </p:nvSpPr>
              <p:spPr>
                <a:xfrm>
                  <a:off x="3649545" y="1160354"/>
                  <a:ext cx="45720" cy="274320"/>
                </a:xfrm>
                <a:prstGeom prst="rect">
                  <a:avLst/>
                </a:prstGeom>
                <a:solidFill>
                  <a:srgbClr val="676767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288" name="Straight Connector 287"/>
                <p:cNvCxnSpPr/>
                <p:nvPr/>
              </p:nvCxnSpPr>
              <p:spPr>
                <a:xfrm flipV="1">
                  <a:off x="3672405" y="1154436"/>
                  <a:ext cx="0" cy="91440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676767">
                      <a:lumMod val="75000"/>
                    </a:srgbClr>
                  </a:solidFill>
                  <a:prstDash val="solid"/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p:spPr>
            </p:cxnSp>
          </p:grpSp>
          <p:sp>
            <p:nvSpPr>
              <p:cNvPr id="250" name="Oval 249"/>
              <p:cNvSpPr/>
              <p:nvPr/>
            </p:nvSpPr>
            <p:spPr>
              <a:xfrm>
                <a:off x="4029262" y="1531631"/>
                <a:ext cx="91440" cy="91440"/>
              </a:xfrm>
              <a:prstGeom prst="ellipse">
                <a:avLst/>
              </a:prstGeom>
              <a:solidFill>
                <a:srgbClr val="676767"/>
              </a:solidFill>
              <a:ln w="12700" cap="flat" cmpd="sng" algn="ctr">
                <a:solidFill>
                  <a:srgbClr val="676767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1" name="Rectangle 250"/>
              <p:cNvSpPr/>
              <p:nvPr/>
            </p:nvSpPr>
            <p:spPr>
              <a:xfrm>
                <a:off x="4064111" y="1542894"/>
                <a:ext cx="27432" cy="73152"/>
              </a:xfrm>
              <a:prstGeom prst="rect">
                <a:avLst/>
              </a:prstGeom>
              <a:solidFill>
                <a:srgbClr val="676767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52" name="Group 251"/>
              <p:cNvGrpSpPr>
                <a:grpSpLocks/>
              </p:cNvGrpSpPr>
              <p:nvPr/>
            </p:nvGrpSpPr>
            <p:grpSpPr>
              <a:xfrm>
                <a:off x="4549141" y="1194498"/>
                <a:ext cx="182880" cy="182880"/>
                <a:chOff x="3931920" y="546329"/>
                <a:chExt cx="871944" cy="505230"/>
              </a:xfrm>
            </p:grpSpPr>
            <p:sp>
              <p:nvSpPr>
                <p:cNvPr id="270" name="Rectangle 269"/>
                <p:cNvSpPr/>
                <p:nvPr/>
              </p:nvSpPr>
              <p:spPr>
                <a:xfrm>
                  <a:off x="3931920" y="546331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Rectangle 270"/>
                <p:cNvSpPr/>
                <p:nvPr/>
              </p:nvSpPr>
              <p:spPr>
                <a:xfrm>
                  <a:off x="4160520" y="546331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Rectangle 271"/>
                <p:cNvSpPr/>
                <p:nvPr/>
              </p:nvSpPr>
              <p:spPr>
                <a:xfrm>
                  <a:off x="4389120" y="54633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Rectangle 272"/>
                <p:cNvSpPr/>
                <p:nvPr/>
              </p:nvSpPr>
              <p:spPr>
                <a:xfrm>
                  <a:off x="4617720" y="54632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Rectangle 273"/>
                <p:cNvSpPr/>
                <p:nvPr/>
              </p:nvSpPr>
              <p:spPr>
                <a:xfrm>
                  <a:off x="39351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Rectangle 274"/>
                <p:cNvSpPr/>
                <p:nvPr/>
              </p:nvSpPr>
              <p:spPr>
                <a:xfrm>
                  <a:off x="41637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Rectangle 275"/>
                <p:cNvSpPr/>
                <p:nvPr/>
              </p:nvSpPr>
              <p:spPr>
                <a:xfrm>
                  <a:off x="43923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Rectangle 276"/>
                <p:cNvSpPr/>
                <p:nvPr/>
              </p:nvSpPr>
              <p:spPr>
                <a:xfrm>
                  <a:off x="46209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Rectangle 277"/>
                <p:cNvSpPr/>
                <p:nvPr/>
              </p:nvSpPr>
              <p:spPr>
                <a:xfrm>
                  <a:off x="3931920" y="82526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Rectangle 278"/>
                <p:cNvSpPr/>
                <p:nvPr/>
              </p:nvSpPr>
              <p:spPr>
                <a:xfrm>
                  <a:off x="4160520" y="82526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Rectangle 279"/>
                <p:cNvSpPr/>
                <p:nvPr/>
              </p:nvSpPr>
              <p:spPr>
                <a:xfrm>
                  <a:off x="4389120" y="825268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Rectangle 280"/>
                <p:cNvSpPr/>
                <p:nvPr/>
              </p:nvSpPr>
              <p:spPr>
                <a:xfrm>
                  <a:off x="4617720" y="825267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Rectangle 281"/>
                <p:cNvSpPr/>
                <p:nvPr/>
              </p:nvSpPr>
              <p:spPr>
                <a:xfrm>
                  <a:off x="39351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Rectangle 282"/>
                <p:cNvSpPr/>
                <p:nvPr/>
              </p:nvSpPr>
              <p:spPr>
                <a:xfrm>
                  <a:off x="41637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Rectangle 283"/>
                <p:cNvSpPr/>
                <p:nvPr/>
              </p:nvSpPr>
              <p:spPr>
                <a:xfrm>
                  <a:off x="43923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5" name="Rectangle 284"/>
                <p:cNvSpPr/>
                <p:nvPr/>
              </p:nvSpPr>
              <p:spPr>
                <a:xfrm>
                  <a:off x="46209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3" name="Group 252"/>
              <p:cNvGrpSpPr>
                <a:grpSpLocks/>
              </p:cNvGrpSpPr>
              <p:nvPr/>
            </p:nvGrpSpPr>
            <p:grpSpPr>
              <a:xfrm>
                <a:off x="4820550" y="1189195"/>
                <a:ext cx="182880" cy="182880"/>
                <a:chOff x="3931920" y="546329"/>
                <a:chExt cx="871944" cy="505230"/>
              </a:xfrm>
            </p:grpSpPr>
            <p:sp>
              <p:nvSpPr>
                <p:cNvPr id="254" name="Rectangle 253"/>
                <p:cNvSpPr/>
                <p:nvPr/>
              </p:nvSpPr>
              <p:spPr>
                <a:xfrm>
                  <a:off x="3931920" y="546331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Rectangle 254"/>
                <p:cNvSpPr/>
                <p:nvPr/>
              </p:nvSpPr>
              <p:spPr>
                <a:xfrm>
                  <a:off x="4160520" y="546331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Rectangle 255"/>
                <p:cNvSpPr/>
                <p:nvPr/>
              </p:nvSpPr>
              <p:spPr>
                <a:xfrm>
                  <a:off x="4389120" y="54633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Rectangle 256"/>
                <p:cNvSpPr/>
                <p:nvPr/>
              </p:nvSpPr>
              <p:spPr>
                <a:xfrm>
                  <a:off x="4617720" y="54632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Rectangle 257"/>
                <p:cNvSpPr/>
                <p:nvPr/>
              </p:nvSpPr>
              <p:spPr>
                <a:xfrm>
                  <a:off x="39351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Rectangle 258"/>
                <p:cNvSpPr/>
                <p:nvPr/>
              </p:nvSpPr>
              <p:spPr>
                <a:xfrm>
                  <a:off x="41637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Rectangle 259"/>
                <p:cNvSpPr/>
                <p:nvPr/>
              </p:nvSpPr>
              <p:spPr>
                <a:xfrm>
                  <a:off x="43923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Rectangle 260"/>
                <p:cNvSpPr/>
                <p:nvPr/>
              </p:nvSpPr>
              <p:spPr>
                <a:xfrm>
                  <a:off x="4620986" y="68580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Rectangle 261"/>
                <p:cNvSpPr/>
                <p:nvPr/>
              </p:nvSpPr>
              <p:spPr>
                <a:xfrm>
                  <a:off x="3931920" y="82526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Rectangle 262"/>
                <p:cNvSpPr/>
                <p:nvPr/>
              </p:nvSpPr>
              <p:spPr>
                <a:xfrm>
                  <a:off x="4160520" y="825269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Rectangle 263"/>
                <p:cNvSpPr/>
                <p:nvPr/>
              </p:nvSpPr>
              <p:spPr>
                <a:xfrm>
                  <a:off x="4389120" y="825268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Rectangle 264"/>
                <p:cNvSpPr/>
                <p:nvPr/>
              </p:nvSpPr>
              <p:spPr>
                <a:xfrm>
                  <a:off x="4617720" y="825267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Rectangle 265"/>
                <p:cNvSpPr/>
                <p:nvPr/>
              </p:nvSpPr>
              <p:spPr>
                <a:xfrm>
                  <a:off x="39351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Rectangle 266"/>
                <p:cNvSpPr/>
                <p:nvPr/>
              </p:nvSpPr>
              <p:spPr>
                <a:xfrm>
                  <a:off x="41637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Rectangle 267"/>
                <p:cNvSpPr/>
                <p:nvPr/>
              </p:nvSpPr>
              <p:spPr>
                <a:xfrm>
                  <a:off x="43923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676767">
                        <a:shade val="30000"/>
                        <a:satMod val="115000"/>
                      </a:srgbClr>
                    </a:gs>
                    <a:gs pos="50000">
                      <a:srgbClr val="676767">
                        <a:shade val="67500"/>
                        <a:satMod val="115000"/>
                      </a:srgbClr>
                    </a:gs>
                    <a:gs pos="100000">
                      <a:srgbClr val="676767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Rectangle 268"/>
                <p:cNvSpPr/>
                <p:nvPr/>
              </p:nvSpPr>
              <p:spPr>
                <a:xfrm>
                  <a:off x="4620986" y="960120"/>
                  <a:ext cx="182878" cy="9143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28" name="TextBox 227"/>
            <p:cNvSpPr txBox="1"/>
            <p:nvPr/>
          </p:nvSpPr>
          <p:spPr>
            <a:xfrm>
              <a:off x="2705250" y="3904742"/>
              <a:ext cx="640080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100" dirty="0"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CiscoSansTT" panose="020B0503020201020303" pitchFamily="34" charset="0"/>
                  <a:cs typeface="CiscoSansTT" panose="020B0503020201020303" pitchFamily="34" charset="0"/>
                </a:rPr>
                <a:t>PLCs</a:t>
              </a:r>
            </a:p>
          </p:txBody>
        </p:sp>
      </p:grpSp>
      <p:sp>
        <p:nvSpPr>
          <p:cNvPr id="553" name="Rectangle 552"/>
          <p:cNvSpPr/>
          <p:nvPr/>
        </p:nvSpPr>
        <p:spPr>
          <a:xfrm>
            <a:off x="1840878" y="754929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sp>
        <p:nvSpPr>
          <p:cNvPr id="12" name="Left-Up Arrow 11"/>
          <p:cNvSpPr/>
          <p:nvPr/>
        </p:nvSpPr>
        <p:spPr>
          <a:xfrm flipV="1">
            <a:off x="1566090" y="403699"/>
            <a:ext cx="516720" cy="367987"/>
          </a:xfrm>
          <a:prstGeom prst="leftUp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dk1"/>
              </a:solidFill>
            </a:endParaRPr>
          </a:p>
        </p:txBody>
      </p:sp>
      <p:pic>
        <p:nvPicPr>
          <p:cNvPr id="4" name="Picture 2" descr="Image result for cisco spar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82" y="265485"/>
            <a:ext cx="1447977" cy="9647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8" name="Up Arrow 587"/>
          <p:cNvSpPr/>
          <p:nvPr/>
        </p:nvSpPr>
        <p:spPr>
          <a:xfrm rot="19800000">
            <a:off x="6140234" y="3460740"/>
            <a:ext cx="163194" cy="365760"/>
          </a:xfrm>
          <a:prstGeom prst="up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5" name="Rectangle 554"/>
          <p:cNvSpPr/>
          <p:nvPr/>
        </p:nvSpPr>
        <p:spPr>
          <a:xfrm>
            <a:off x="6138717" y="3759615"/>
            <a:ext cx="640080" cy="27432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bg2"/>
                </a:solidFill>
              </a:rPr>
              <a:t>CNC / Milling Interface</a:t>
            </a:r>
          </a:p>
        </p:txBody>
      </p:sp>
      <p:sp>
        <p:nvSpPr>
          <p:cNvPr id="590" name="TextBox 589"/>
          <p:cNvSpPr txBox="1"/>
          <p:nvPr/>
        </p:nvSpPr>
        <p:spPr>
          <a:xfrm>
            <a:off x="6928765" y="4449964"/>
            <a:ext cx="100584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0" rIns="0" rtlCol="0">
            <a:spAutoFit/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Connected Machine</a:t>
            </a:r>
          </a:p>
        </p:txBody>
      </p:sp>
      <p:sp>
        <p:nvSpPr>
          <p:cNvPr id="591" name="Rectangle 590"/>
          <p:cNvSpPr/>
          <p:nvPr/>
        </p:nvSpPr>
        <p:spPr>
          <a:xfrm>
            <a:off x="3243563" y="2534298"/>
            <a:ext cx="640080" cy="274320"/>
          </a:xfrm>
          <a:prstGeom prst="rect">
            <a:avLst/>
          </a:prstGeom>
          <a:gradFill flip="none" rotWithShape="1">
            <a:gsLst>
              <a:gs pos="0">
                <a:srgbClr val="F5720D">
                  <a:shade val="30000"/>
                  <a:satMod val="115000"/>
                </a:srgbClr>
              </a:gs>
              <a:gs pos="50000">
                <a:srgbClr val="F5720D">
                  <a:shade val="67500"/>
                  <a:satMod val="115000"/>
                </a:srgbClr>
              </a:gs>
              <a:gs pos="100000">
                <a:srgbClr val="F5720D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F5720D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bg2"/>
                </a:solidFill>
              </a:rPr>
              <a:t>MES / Historian</a:t>
            </a:r>
          </a:p>
        </p:txBody>
      </p:sp>
      <p:sp>
        <p:nvSpPr>
          <p:cNvPr id="592" name="Up-Down Arrow 591"/>
          <p:cNvSpPr/>
          <p:nvPr/>
        </p:nvSpPr>
        <p:spPr>
          <a:xfrm flipV="1">
            <a:off x="1398251" y="1411189"/>
            <a:ext cx="163194" cy="1188720"/>
          </a:xfrm>
          <a:prstGeom prst="upDown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3" name="Rectangle 592"/>
          <p:cNvSpPr/>
          <p:nvPr/>
        </p:nvSpPr>
        <p:spPr>
          <a:xfrm>
            <a:off x="1259477" y="1292279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sp>
        <p:nvSpPr>
          <p:cNvPr id="594" name="Rectangle 593"/>
          <p:cNvSpPr/>
          <p:nvPr/>
        </p:nvSpPr>
        <p:spPr>
          <a:xfrm>
            <a:off x="1153980" y="2550381"/>
            <a:ext cx="640080" cy="274320"/>
          </a:xfrm>
          <a:prstGeom prst="rect">
            <a:avLst/>
          </a:prstGeom>
          <a:solidFill>
            <a:schemeClr val="accent2"/>
          </a:solidFill>
          <a:ln>
            <a:solidFill>
              <a:srgbClr val="7030A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bg2"/>
                </a:solidFill>
              </a:rPr>
              <a:t>Wireless Location</a:t>
            </a:r>
          </a:p>
        </p:txBody>
      </p:sp>
      <p:sp>
        <p:nvSpPr>
          <p:cNvPr id="595" name="TextBox 594"/>
          <p:cNvSpPr txBox="1"/>
          <p:nvPr/>
        </p:nvSpPr>
        <p:spPr>
          <a:xfrm>
            <a:off x="132849" y="20005"/>
            <a:ext cx="2089460" cy="27699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Plantwide Alarms &amp; Alerts</a:t>
            </a:r>
          </a:p>
        </p:txBody>
      </p:sp>
      <p:sp>
        <p:nvSpPr>
          <p:cNvPr id="598" name="Rectangle 597"/>
          <p:cNvSpPr/>
          <p:nvPr/>
        </p:nvSpPr>
        <p:spPr>
          <a:xfrm>
            <a:off x="1866182" y="2713261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sp>
        <p:nvSpPr>
          <p:cNvPr id="599" name="Rectangle 598"/>
          <p:cNvSpPr/>
          <p:nvPr/>
        </p:nvSpPr>
        <p:spPr>
          <a:xfrm>
            <a:off x="1835828" y="2839071"/>
            <a:ext cx="548640" cy="1230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IOx</a:t>
            </a:r>
          </a:p>
        </p:txBody>
      </p:sp>
      <p:sp>
        <p:nvSpPr>
          <p:cNvPr id="600" name="Up Arrow 599"/>
          <p:cNvSpPr/>
          <p:nvPr/>
        </p:nvSpPr>
        <p:spPr>
          <a:xfrm>
            <a:off x="5910839" y="1378173"/>
            <a:ext cx="163194" cy="1737360"/>
          </a:xfrm>
          <a:prstGeom prst="up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1" name="Rectangle 600"/>
          <p:cNvSpPr/>
          <p:nvPr/>
        </p:nvSpPr>
        <p:spPr>
          <a:xfrm>
            <a:off x="5765143" y="1288682"/>
            <a:ext cx="45280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DSLink</a:t>
            </a:r>
          </a:p>
        </p:txBody>
      </p:sp>
      <p:grpSp>
        <p:nvGrpSpPr>
          <p:cNvPr id="556" name="Group 555"/>
          <p:cNvGrpSpPr>
            <a:grpSpLocks noChangeAspect="1"/>
          </p:cNvGrpSpPr>
          <p:nvPr/>
        </p:nvGrpSpPr>
        <p:grpSpPr>
          <a:xfrm>
            <a:off x="5889851" y="2995237"/>
            <a:ext cx="444576" cy="517502"/>
            <a:chOff x="4069080" y="2468880"/>
            <a:chExt cx="1021207" cy="11887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57" name="Rounded Rectangle 556"/>
            <p:cNvSpPr>
              <a:spLocks noChangeAspect="1"/>
            </p:cNvSpPr>
            <p:nvPr/>
          </p:nvSpPr>
          <p:spPr>
            <a:xfrm>
              <a:off x="4069080" y="2468880"/>
              <a:ext cx="1021207" cy="1188720"/>
            </a:xfrm>
            <a:prstGeom prst="roundRect">
              <a:avLst>
                <a:gd name="adj" fmla="val 2529"/>
              </a:avLst>
            </a:prstGeom>
            <a:gradFill rotWithShape="1">
              <a:gsLst>
                <a:gs pos="0">
                  <a:srgbClr val="676767">
                    <a:shade val="51000"/>
                    <a:satMod val="130000"/>
                  </a:srgbClr>
                </a:gs>
                <a:gs pos="80000">
                  <a:srgbClr val="676767">
                    <a:shade val="93000"/>
                    <a:satMod val="130000"/>
                  </a:srgbClr>
                </a:gs>
                <a:gs pos="100000">
                  <a:srgbClr val="676767">
                    <a:shade val="94000"/>
                    <a:satMod val="135000"/>
                  </a:srgbClr>
                </a:gs>
              </a:gsLst>
              <a:lin ang="16200000" scaled="0"/>
            </a:gradFill>
            <a:ln w="19050" cap="flat" cmpd="sng" algn="ctr">
              <a:solidFill>
                <a:srgbClr val="676767">
                  <a:lumMod val="20000"/>
                  <a:lumOff val="80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45720" bIns="4572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IE</a:t>
              </a: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4K</a:t>
              </a: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w/ IOx</a:t>
              </a:r>
            </a:p>
          </p:txBody>
        </p:sp>
        <p:sp>
          <p:nvSpPr>
            <p:cNvPr id="558" name="Rounded Rectangle 557"/>
            <p:cNvSpPr>
              <a:spLocks/>
            </p:cNvSpPr>
            <p:nvPr/>
          </p:nvSpPr>
          <p:spPr>
            <a:xfrm>
              <a:off x="4114800" y="3036444"/>
              <a:ext cx="548640" cy="548640"/>
            </a:xfrm>
            <a:prstGeom prst="roundRect">
              <a:avLst>
                <a:gd name="adj" fmla="val 2668"/>
              </a:avLst>
            </a:prstGeom>
            <a:solidFill>
              <a:srgbClr val="FFFFFF">
                <a:lumMod val="6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9" name="Rectangle 558"/>
            <p:cNvSpPr>
              <a:spLocks noChangeAspect="1"/>
            </p:cNvSpPr>
            <p:nvPr/>
          </p:nvSpPr>
          <p:spPr>
            <a:xfrm>
              <a:off x="4179190" y="3308744"/>
              <a:ext cx="79802" cy="106403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shade val="30000"/>
                    <a:satMod val="115000"/>
                  </a:srgbClr>
                </a:gs>
                <a:gs pos="50000">
                  <a:srgbClr val="676767">
                    <a:shade val="67500"/>
                    <a:satMod val="115000"/>
                  </a:srgbClr>
                </a:gs>
                <a:gs pos="100000">
                  <a:srgbClr val="67676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0" name="Rectangle 559"/>
            <p:cNvSpPr>
              <a:spLocks noChangeAspect="1"/>
            </p:cNvSpPr>
            <p:nvPr/>
          </p:nvSpPr>
          <p:spPr>
            <a:xfrm>
              <a:off x="4179190" y="3428447"/>
              <a:ext cx="79802" cy="106403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shade val="30000"/>
                    <a:satMod val="115000"/>
                  </a:srgbClr>
                </a:gs>
                <a:gs pos="50000">
                  <a:srgbClr val="676767">
                    <a:shade val="67500"/>
                    <a:satMod val="115000"/>
                  </a:srgbClr>
                </a:gs>
                <a:gs pos="100000">
                  <a:srgbClr val="67676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1" name="Rectangle 560"/>
            <p:cNvSpPr>
              <a:spLocks noChangeAspect="1"/>
            </p:cNvSpPr>
            <p:nvPr/>
          </p:nvSpPr>
          <p:spPr>
            <a:xfrm>
              <a:off x="4179190" y="3073022"/>
              <a:ext cx="79802" cy="106403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shade val="30000"/>
                    <a:satMod val="115000"/>
                  </a:srgbClr>
                </a:gs>
                <a:gs pos="50000">
                  <a:srgbClr val="676767">
                    <a:shade val="67500"/>
                    <a:satMod val="115000"/>
                  </a:srgbClr>
                </a:gs>
                <a:gs pos="100000">
                  <a:srgbClr val="67676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2" name="Rectangle 561"/>
            <p:cNvSpPr>
              <a:spLocks noChangeAspect="1"/>
            </p:cNvSpPr>
            <p:nvPr/>
          </p:nvSpPr>
          <p:spPr>
            <a:xfrm>
              <a:off x="4179190" y="3192725"/>
              <a:ext cx="79802" cy="106403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shade val="30000"/>
                    <a:satMod val="115000"/>
                  </a:srgbClr>
                </a:gs>
                <a:gs pos="50000">
                  <a:srgbClr val="676767">
                    <a:shade val="67500"/>
                    <a:satMod val="115000"/>
                  </a:srgbClr>
                </a:gs>
                <a:gs pos="100000">
                  <a:srgbClr val="67676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3" name="Rectangle 562"/>
            <p:cNvSpPr>
              <a:spLocks noChangeAspect="1"/>
            </p:cNvSpPr>
            <p:nvPr/>
          </p:nvSpPr>
          <p:spPr>
            <a:xfrm>
              <a:off x="4141816" y="3073022"/>
              <a:ext cx="21281" cy="457200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4" name="Rectangle 563"/>
            <p:cNvSpPr>
              <a:spLocks noChangeAspect="1"/>
            </p:cNvSpPr>
            <p:nvPr/>
          </p:nvSpPr>
          <p:spPr>
            <a:xfrm>
              <a:off x="4590001" y="3052174"/>
              <a:ext cx="21668" cy="512064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5" name="Rectangle 564"/>
            <p:cNvSpPr>
              <a:spLocks noChangeAspect="1"/>
            </p:cNvSpPr>
            <p:nvPr/>
          </p:nvSpPr>
          <p:spPr>
            <a:xfrm>
              <a:off x="4357100" y="3052174"/>
              <a:ext cx="234669" cy="512064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lumMod val="5000"/>
                    <a:lumOff val="95000"/>
                  </a:srgbClr>
                </a:gs>
                <a:gs pos="74000">
                  <a:srgbClr val="676767">
                    <a:lumMod val="45000"/>
                    <a:lumOff val="55000"/>
                  </a:srgbClr>
                </a:gs>
                <a:gs pos="83000">
                  <a:srgbClr val="676767">
                    <a:lumMod val="45000"/>
                    <a:lumOff val="55000"/>
                  </a:srgbClr>
                </a:gs>
                <a:gs pos="100000">
                  <a:srgbClr val="676767">
                    <a:lumMod val="30000"/>
                    <a:lumOff val="7000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6" name="Freeform 565"/>
            <p:cNvSpPr>
              <a:spLocks noChangeAspect="1"/>
            </p:cNvSpPr>
            <p:nvPr/>
          </p:nvSpPr>
          <p:spPr>
            <a:xfrm rot="5400000">
              <a:off x="4358707" y="3315736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7" name="Freeform 566"/>
            <p:cNvSpPr>
              <a:spLocks noChangeAspect="1"/>
            </p:cNvSpPr>
            <p:nvPr/>
          </p:nvSpPr>
          <p:spPr>
            <a:xfrm rot="5400000">
              <a:off x="4358707" y="3443110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8" name="Freeform 567"/>
            <p:cNvSpPr>
              <a:spLocks noChangeAspect="1"/>
            </p:cNvSpPr>
            <p:nvPr/>
          </p:nvSpPr>
          <p:spPr>
            <a:xfrm rot="16200000">
              <a:off x="4474525" y="3315736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9" name="Freeform 568"/>
            <p:cNvSpPr>
              <a:spLocks noChangeAspect="1"/>
            </p:cNvSpPr>
            <p:nvPr/>
          </p:nvSpPr>
          <p:spPr>
            <a:xfrm rot="16200000">
              <a:off x="4474525" y="3443110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0" name="Freeform 569"/>
            <p:cNvSpPr>
              <a:spLocks noChangeAspect="1"/>
            </p:cNvSpPr>
            <p:nvPr/>
          </p:nvSpPr>
          <p:spPr>
            <a:xfrm rot="5400000">
              <a:off x="4358707" y="3066599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1" name="Freeform 570"/>
            <p:cNvSpPr>
              <a:spLocks noChangeAspect="1"/>
            </p:cNvSpPr>
            <p:nvPr/>
          </p:nvSpPr>
          <p:spPr>
            <a:xfrm rot="5400000">
              <a:off x="4358707" y="3193973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2" name="Freeform 571"/>
            <p:cNvSpPr>
              <a:spLocks noChangeAspect="1"/>
            </p:cNvSpPr>
            <p:nvPr/>
          </p:nvSpPr>
          <p:spPr>
            <a:xfrm rot="16200000">
              <a:off x="4474525" y="3066599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3" name="Freeform 572"/>
            <p:cNvSpPr>
              <a:spLocks noChangeAspect="1"/>
            </p:cNvSpPr>
            <p:nvPr/>
          </p:nvSpPr>
          <p:spPr>
            <a:xfrm rot="16200000">
              <a:off x="4474525" y="3193973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4" name="Freeform 573"/>
            <p:cNvSpPr>
              <a:spLocks/>
            </p:cNvSpPr>
            <p:nvPr/>
          </p:nvSpPr>
          <p:spPr>
            <a:xfrm>
              <a:off x="4114800" y="2503270"/>
              <a:ext cx="548641" cy="514250"/>
            </a:xfrm>
            <a:custGeom>
              <a:avLst/>
              <a:gdLst>
                <a:gd name="connsiteX0" fmla="*/ 6101 w 548641"/>
                <a:gd name="connsiteY0" fmla="*/ 0 h 514250"/>
                <a:gd name="connsiteX1" fmla="*/ 222572 w 548641"/>
                <a:gd name="connsiteY1" fmla="*/ 0 h 514250"/>
                <a:gd name="connsiteX2" fmla="*/ 228673 w 548641"/>
                <a:gd name="connsiteY2" fmla="*/ 6101 h 514250"/>
                <a:gd name="connsiteX3" fmla="*/ 228673 w 548641"/>
                <a:gd name="connsiteY3" fmla="*/ 149956 h 514250"/>
                <a:gd name="connsiteX4" fmla="*/ 538922 w 548641"/>
                <a:gd name="connsiteY4" fmla="*/ 149956 h 514250"/>
                <a:gd name="connsiteX5" fmla="*/ 548641 w 548641"/>
                <a:gd name="connsiteY5" fmla="*/ 159675 h 514250"/>
                <a:gd name="connsiteX6" fmla="*/ 548641 w 548641"/>
                <a:gd name="connsiteY6" fmla="*/ 504530 h 514250"/>
                <a:gd name="connsiteX7" fmla="*/ 538922 w 548641"/>
                <a:gd name="connsiteY7" fmla="*/ 514249 h 514250"/>
                <a:gd name="connsiteX8" fmla="*/ 222573 w 548641"/>
                <a:gd name="connsiteY8" fmla="*/ 514249 h 514250"/>
                <a:gd name="connsiteX9" fmla="*/ 222572 w 548641"/>
                <a:gd name="connsiteY9" fmla="*/ 514250 h 514250"/>
                <a:gd name="connsiteX10" fmla="*/ 6101 w 548641"/>
                <a:gd name="connsiteY10" fmla="*/ 514250 h 514250"/>
                <a:gd name="connsiteX11" fmla="*/ 0 w 548641"/>
                <a:gd name="connsiteY11" fmla="*/ 508149 h 514250"/>
                <a:gd name="connsiteX12" fmla="*/ 0 w 548641"/>
                <a:gd name="connsiteY12" fmla="*/ 6101 h 514250"/>
                <a:gd name="connsiteX13" fmla="*/ 6101 w 548641"/>
                <a:gd name="connsiteY13" fmla="*/ 0 h 514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8641" h="514250">
                  <a:moveTo>
                    <a:pt x="6101" y="0"/>
                  </a:moveTo>
                  <a:lnTo>
                    <a:pt x="222572" y="0"/>
                  </a:lnTo>
                  <a:cubicBezTo>
                    <a:pt x="225941" y="0"/>
                    <a:pt x="228673" y="2732"/>
                    <a:pt x="228673" y="6101"/>
                  </a:cubicBezTo>
                  <a:lnTo>
                    <a:pt x="228673" y="149956"/>
                  </a:lnTo>
                  <a:lnTo>
                    <a:pt x="538922" y="149956"/>
                  </a:lnTo>
                  <a:cubicBezTo>
                    <a:pt x="544290" y="149956"/>
                    <a:pt x="548641" y="154307"/>
                    <a:pt x="548641" y="159675"/>
                  </a:cubicBezTo>
                  <a:lnTo>
                    <a:pt x="548641" y="504530"/>
                  </a:lnTo>
                  <a:cubicBezTo>
                    <a:pt x="548641" y="509898"/>
                    <a:pt x="544290" y="514249"/>
                    <a:pt x="538922" y="514249"/>
                  </a:cubicBezTo>
                  <a:lnTo>
                    <a:pt x="222573" y="514249"/>
                  </a:lnTo>
                  <a:lnTo>
                    <a:pt x="222572" y="514250"/>
                  </a:lnTo>
                  <a:lnTo>
                    <a:pt x="6101" y="514250"/>
                  </a:lnTo>
                  <a:cubicBezTo>
                    <a:pt x="2732" y="514250"/>
                    <a:pt x="0" y="511518"/>
                    <a:pt x="0" y="508149"/>
                  </a:cubicBezTo>
                  <a:lnTo>
                    <a:pt x="0" y="6101"/>
                  </a:lnTo>
                  <a:cubicBezTo>
                    <a:pt x="0" y="2732"/>
                    <a:pt x="2732" y="0"/>
                    <a:pt x="6101" y="0"/>
                  </a:cubicBezTo>
                  <a:close/>
                </a:path>
              </a:pathLst>
            </a:custGeom>
            <a:solidFill>
              <a:srgbClr val="FFFFFF">
                <a:lumMod val="6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5" name="Rectangle 574"/>
            <p:cNvSpPr>
              <a:spLocks noChangeAspect="1"/>
            </p:cNvSpPr>
            <p:nvPr/>
          </p:nvSpPr>
          <p:spPr>
            <a:xfrm>
              <a:off x="4179190" y="2769246"/>
              <a:ext cx="79802" cy="106403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shade val="30000"/>
                    <a:satMod val="115000"/>
                  </a:srgbClr>
                </a:gs>
                <a:gs pos="50000">
                  <a:srgbClr val="676767">
                    <a:shade val="67500"/>
                    <a:satMod val="115000"/>
                  </a:srgbClr>
                </a:gs>
                <a:gs pos="100000">
                  <a:srgbClr val="67676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6" name="Rectangle 575"/>
            <p:cNvSpPr>
              <a:spLocks noChangeAspect="1"/>
            </p:cNvSpPr>
            <p:nvPr/>
          </p:nvSpPr>
          <p:spPr>
            <a:xfrm>
              <a:off x="4179190" y="2888949"/>
              <a:ext cx="79802" cy="106403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shade val="30000"/>
                    <a:satMod val="115000"/>
                  </a:srgbClr>
                </a:gs>
                <a:gs pos="50000">
                  <a:srgbClr val="676767">
                    <a:shade val="67500"/>
                    <a:satMod val="115000"/>
                  </a:srgbClr>
                </a:gs>
                <a:gs pos="100000">
                  <a:srgbClr val="67676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7" name="Rectangle 576"/>
            <p:cNvSpPr>
              <a:spLocks noChangeAspect="1"/>
            </p:cNvSpPr>
            <p:nvPr/>
          </p:nvSpPr>
          <p:spPr>
            <a:xfrm>
              <a:off x="4179190" y="2533524"/>
              <a:ext cx="79802" cy="106403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shade val="30000"/>
                    <a:satMod val="115000"/>
                  </a:srgbClr>
                </a:gs>
                <a:gs pos="50000">
                  <a:srgbClr val="676767">
                    <a:shade val="67500"/>
                    <a:satMod val="115000"/>
                  </a:srgbClr>
                </a:gs>
                <a:gs pos="100000">
                  <a:srgbClr val="67676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8" name="Rectangle 577"/>
            <p:cNvSpPr>
              <a:spLocks noChangeAspect="1"/>
            </p:cNvSpPr>
            <p:nvPr/>
          </p:nvSpPr>
          <p:spPr>
            <a:xfrm>
              <a:off x="4179190" y="2653227"/>
              <a:ext cx="79802" cy="106403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shade val="30000"/>
                    <a:satMod val="115000"/>
                  </a:srgbClr>
                </a:gs>
                <a:gs pos="50000">
                  <a:srgbClr val="676767">
                    <a:shade val="67500"/>
                    <a:satMod val="115000"/>
                  </a:srgbClr>
                </a:gs>
                <a:gs pos="100000">
                  <a:srgbClr val="67676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9" name="Rectangle 578"/>
            <p:cNvSpPr>
              <a:spLocks noChangeAspect="1"/>
            </p:cNvSpPr>
            <p:nvPr/>
          </p:nvSpPr>
          <p:spPr>
            <a:xfrm>
              <a:off x="4141816" y="2533524"/>
              <a:ext cx="21281" cy="457200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0" name="Rectangle 579"/>
            <p:cNvSpPr>
              <a:spLocks noChangeAspect="1"/>
            </p:cNvSpPr>
            <p:nvPr/>
          </p:nvSpPr>
          <p:spPr>
            <a:xfrm>
              <a:off x="4592500" y="2688926"/>
              <a:ext cx="21281" cy="256032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1" name="Rectangle 580"/>
            <p:cNvSpPr>
              <a:spLocks noChangeAspect="1"/>
            </p:cNvSpPr>
            <p:nvPr/>
          </p:nvSpPr>
          <p:spPr>
            <a:xfrm>
              <a:off x="4360357" y="2688926"/>
              <a:ext cx="228600" cy="256032"/>
            </a:xfrm>
            <a:prstGeom prst="rect">
              <a:avLst/>
            </a:prstGeom>
            <a:gradFill flip="none" rotWithShape="1">
              <a:gsLst>
                <a:gs pos="0">
                  <a:srgbClr val="676767">
                    <a:lumMod val="5000"/>
                    <a:lumOff val="95000"/>
                  </a:srgbClr>
                </a:gs>
                <a:gs pos="74000">
                  <a:srgbClr val="676767">
                    <a:lumMod val="45000"/>
                    <a:lumOff val="55000"/>
                  </a:srgbClr>
                </a:gs>
                <a:gs pos="83000">
                  <a:srgbClr val="676767">
                    <a:lumMod val="45000"/>
                    <a:lumOff val="55000"/>
                  </a:srgbClr>
                </a:gs>
                <a:gs pos="100000">
                  <a:srgbClr val="676767">
                    <a:lumMod val="30000"/>
                    <a:lumOff val="7000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2" name="Freeform 581"/>
            <p:cNvSpPr>
              <a:spLocks noChangeAspect="1"/>
            </p:cNvSpPr>
            <p:nvPr/>
          </p:nvSpPr>
          <p:spPr>
            <a:xfrm rot="5400000">
              <a:off x="4358707" y="2706682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3" name="Freeform 582"/>
            <p:cNvSpPr>
              <a:spLocks noChangeAspect="1"/>
            </p:cNvSpPr>
            <p:nvPr/>
          </p:nvSpPr>
          <p:spPr>
            <a:xfrm rot="5400000">
              <a:off x="4358707" y="2834056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4" name="Freeform 583"/>
            <p:cNvSpPr>
              <a:spLocks noChangeAspect="1"/>
            </p:cNvSpPr>
            <p:nvPr/>
          </p:nvSpPr>
          <p:spPr>
            <a:xfrm rot="16200000">
              <a:off x="4474525" y="2706682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5" name="Freeform 584"/>
            <p:cNvSpPr>
              <a:spLocks noChangeAspect="1"/>
            </p:cNvSpPr>
            <p:nvPr/>
          </p:nvSpPr>
          <p:spPr>
            <a:xfrm rot="16200000">
              <a:off x="4474525" y="2834056"/>
              <a:ext cx="109728" cy="91440"/>
            </a:xfrm>
            <a:custGeom>
              <a:avLst/>
              <a:gdLst>
                <a:gd name="connsiteX0" fmla="*/ 0 w 341802"/>
                <a:gd name="connsiteY0" fmla="*/ 0 h 257288"/>
                <a:gd name="connsiteX1" fmla="*/ 341802 w 341802"/>
                <a:gd name="connsiteY1" fmla="*/ 0 h 257288"/>
                <a:gd name="connsiteX2" fmla="*/ 341802 w 341802"/>
                <a:gd name="connsiteY2" fmla="*/ 201905 h 257288"/>
                <a:gd name="connsiteX3" fmla="*/ 252261 w 341802"/>
                <a:gd name="connsiteY3" fmla="*/ 201905 h 257288"/>
                <a:gd name="connsiteX4" fmla="*/ 252261 w 341802"/>
                <a:gd name="connsiteY4" fmla="*/ 257288 h 257288"/>
                <a:gd name="connsiteX5" fmla="*/ 89306 w 341802"/>
                <a:gd name="connsiteY5" fmla="*/ 257288 h 257288"/>
                <a:gd name="connsiteX6" fmla="*/ 89306 w 341802"/>
                <a:gd name="connsiteY6" fmla="*/ 201905 h 257288"/>
                <a:gd name="connsiteX7" fmla="*/ 0 w 341802"/>
                <a:gd name="connsiteY7" fmla="*/ 201905 h 25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802" h="257288">
                  <a:moveTo>
                    <a:pt x="0" y="0"/>
                  </a:moveTo>
                  <a:lnTo>
                    <a:pt x="341802" y="0"/>
                  </a:lnTo>
                  <a:lnTo>
                    <a:pt x="341802" y="201905"/>
                  </a:lnTo>
                  <a:lnTo>
                    <a:pt x="252261" y="201905"/>
                  </a:lnTo>
                  <a:lnTo>
                    <a:pt x="252261" y="257288"/>
                  </a:lnTo>
                  <a:lnTo>
                    <a:pt x="89306" y="257288"/>
                  </a:lnTo>
                  <a:lnTo>
                    <a:pt x="89306" y="201905"/>
                  </a:lnTo>
                  <a:lnTo>
                    <a:pt x="0" y="2019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50000"/>
                    <a:shade val="30000"/>
                    <a:satMod val="115000"/>
                  </a:srgbClr>
                </a:gs>
                <a:gs pos="100000">
                  <a:srgbClr val="FFFFFF">
                    <a:lumMod val="65000"/>
                  </a:srgbClr>
                </a:gs>
              </a:gsLst>
              <a:lin ang="0" scaled="1"/>
              <a:tileRect/>
            </a:gra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96" name="Rectangle 595"/>
          <p:cNvSpPr/>
          <p:nvPr/>
        </p:nvSpPr>
        <p:spPr>
          <a:xfrm>
            <a:off x="5858392" y="3257516"/>
            <a:ext cx="548640" cy="1230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MTConnect</a:t>
            </a:r>
          </a:p>
        </p:txBody>
      </p:sp>
      <p:sp>
        <p:nvSpPr>
          <p:cNvPr id="597" name="Rectangle 596"/>
          <p:cNvSpPr/>
          <p:nvPr/>
        </p:nvSpPr>
        <p:spPr>
          <a:xfrm>
            <a:off x="5852664" y="3389689"/>
            <a:ext cx="548640" cy="1230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IOx</a:t>
            </a: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xmlns="" id="{ED558E47-8B01-4D48-ACFD-4035B4796C47}"/>
              </a:ext>
            </a:extLst>
          </p:cNvPr>
          <p:cNvGrpSpPr/>
          <p:nvPr/>
        </p:nvGrpSpPr>
        <p:grpSpPr>
          <a:xfrm>
            <a:off x="273747" y="1154612"/>
            <a:ext cx="1790354" cy="458707"/>
            <a:chOff x="656754" y="1912287"/>
            <a:chExt cx="1790354" cy="45870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80B09B18-8EA5-DA4C-B515-A21755E713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7848"/>
            <a:stretch/>
          </p:blipFill>
          <p:spPr>
            <a:xfrm>
              <a:off x="656754" y="1913026"/>
              <a:ext cx="1762118" cy="368968"/>
            </a:xfrm>
            <a:prstGeom prst="rect">
              <a:avLst/>
            </a:prstGeom>
            <a:solidFill>
              <a:schemeClr val="bg2"/>
            </a:solidFill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xmlns="" id="{66F0D6E7-4C24-C146-BDC7-C52FE5004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988401" y="1912287"/>
              <a:ext cx="458707" cy="458707"/>
            </a:xfrm>
            <a:prstGeom prst="rect">
              <a:avLst/>
            </a:prstGeom>
          </p:spPr>
        </p:pic>
      </p:grpSp>
      <p:pic>
        <p:nvPicPr>
          <p:cNvPr id="554" name="Image 553">
            <a:extLst>
              <a:ext uri="{FF2B5EF4-FFF2-40B4-BE49-F238E27FC236}">
                <a16:creationId xmlns:a16="http://schemas.microsoft.com/office/drawing/2014/main" xmlns="" id="{F2F5603D-958E-D849-B4BD-D2B72207BC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6192" y="868833"/>
            <a:ext cx="248787" cy="24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3291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6CEE15F-C1CB-7C4A-A7A0-CD138C6F7B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/>
              <a:t>Use Cases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138962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F52670AB-FB5B-C548-944B-7E45FC5AD78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2000"/>
          </a:blip>
          <a:stretch>
            <a:fillRect/>
          </a:stretch>
        </p:blipFill>
        <p:spPr>
          <a:xfrm>
            <a:off x="2160" y="0"/>
            <a:ext cx="9139679" cy="51435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tale of two companies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9240" y="2996590"/>
            <a:ext cx="3158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>
                    <a:alpha val="75000"/>
                  </a:srgbClr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Makes and integrates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>
                    <a:alpha val="75000"/>
                  </a:srgbClr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>
                    <a:alpha val="75000"/>
                  </a:srgbClr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equipment (“things”)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>
                    <a:alpha val="75000"/>
                  </a:srgbClr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>
                    <a:alpha val="75000"/>
                  </a:srgbClr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for manufacturing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36616" y="2996590"/>
            <a:ext cx="2297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>
                    <a:alpha val="75000"/>
                  </a:srgbClr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Factory owner using those things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45007" y="2737143"/>
            <a:ext cx="8053987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572000" y="1693960"/>
            <a:ext cx="0" cy="2393588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5">
            <a:extLst>
              <a:ext uri="{FF2B5EF4-FFF2-40B4-BE49-F238E27FC236}">
                <a16:creationId xmlns:a16="http://schemas.microsoft.com/office/drawing/2014/main" xmlns="" id="{4326DF55-A7B5-6941-97D5-7731E59933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385" b="84462" l="8462" r="84462">
                        <a14:foregroundMark x1="31846" y1="76769" x2="31846" y2="76769"/>
                        <a14:foregroundMark x1="44308" y1="67692" x2="44308" y2="78462"/>
                        <a14:foregroundMark x1="18308" y1="68308" x2="18615" y2="79231"/>
                        <a14:foregroundMark x1="19385" y1="68000" x2="20462" y2="68308"/>
                        <a14:foregroundMark x1="21077" y1="70462" x2="24308" y2="79231"/>
                        <a14:foregroundMark x1="26923" y1="68462" x2="28615" y2="68923"/>
                        <a14:foregroundMark x1="32769" y1="77231" x2="34615" y2="72769"/>
                        <a14:foregroundMark x1="37538" y1="70923" x2="40154" y2="76308"/>
                        <a14:foregroundMark x1="48154" y1="74923" x2="50615" y2="78308"/>
                        <a14:foregroundMark x1="55692" y1="70769" x2="55692" y2="74462"/>
                        <a14:foregroundMark x1="59538" y1="71231" x2="59538" y2="75385"/>
                        <a14:foregroundMark x1="62154" y1="70462" x2="63692" y2="73846"/>
                        <a14:foregroundMark x1="67692" y1="70769" x2="67692" y2="77538"/>
                        <a14:foregroundMark x1="71231" y1="71385" x2="71538" y2="76462"/>
                        <a14:foregroundMark x1="80154" y1="71231" x2="80000" y2="77231"/>
                        <a14:foregroundMark x1="34769" y1="44000" x2="34923" y2="48000"/>
                        <a14:foregroundMark x1="39385" y1="47385" x2="45231" y2="54462"/>
                        <a14:foregroundMark x1="62308" y1="45538" x2="62308" y2="34000"/>
                      </a14:backgroundRemoval>
                    </a14:imgEffect>
                  </a14:imgLayer>
                </a14:imgProps>
              </a:ext>
            </a:extLst>
          </a:blip>
          <a:srcRect l="13216" t="13570" r="14998" b="12525"/>
          <a:stretch/>
        </p:blipFill>
        <p:spPr>
          <a:xfrm>
            <a:off x="1564413" y="950117"/>
            <a:ext cx="1715678" cy="176629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96352C5-30EF-934E-9335-D9DF93F92B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6382" y="1118797"/>
            <a:ext cx="3175000" cy="135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28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AE152FDB-346C-6347-B927-DDAD07A87DE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2160" y="0"/>
            <a:ext cx="9139679" cy="5143500"/>
          </a:xfrm>
          <a:prstGeom prst="rect">
            <a:avLst/>
          </a:prstGeom>
        </p:spPr>
      </p:pic>
      <p:sp>
        <p:nvSpPr>
          <p:cNvPr id="12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These companies have a shared challenge</a:t>
            </a:r>
            <a:endParaRPr lang="en-US" dirty="0"/>
          </a:p>
        </p:txBody>
      </p:sp>
      <p:sp>
        <p:nvSpPr>
          <p:cNvPr id="2" name="Oval Callout 1"/>
          <p:cNvSpPr/>
          <p:nvPr/>
        </p:nvSpPr>
        <p:spPr>
          <a:xfrm>
            <a:off x="551935" y="1073150"/>
            <a:ext cx="1847210" cy="733581"/>
          </a:xfrm>
          <a:prstGeom prst="wedgeEllipseCallout">
            <a:avLst>
              <a:gd name="adj1" fmla="val -23881"/>
              <a:gd name="adj2" fmla="val 105890"/>
            </a:avLst>
          </a:prstGeom>
          <a:solidFill>
            <a:schemeClr val="accent5"/>
          </a:solidFill>
          <a:ln>
            <a:solidFill>
              <a:schemeClr val="tx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rPr>
              <a:t>Better SLAs please.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2518453" y="1549528"/>
            <a:ext cx="2092057" cy="1035723"/>
          </a:xfrm>
          <a:prstGeom prst="wedgeRoundRectCallout">
            <a:avLst>
              <a:gd name="adj1" fmla="val -36136"/>
              <a:gd name="adj2" fmla="val 108655"/>
              <a:gd name="adj3" fmla="val 16667"/>
            </a:avLst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rPr>
              <a:t>Need data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rPr>
              <a:t>and access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rPr>
              <a:t>for predictive maintenance.</a:t>
            </a:r>
          </a:p>
        </p:txBody>
      </p:sp>
      <p:sp>
        <p:nvSpPr>
          <p:cNvPr id="18" name="Oval Callout 17"/>
          <p:cNvSpPr/>
          <p:nvPr/>
        </p:nvSpPr>
        <p:spPr>
          <a:xfrm>
            <a:off x="4821074" y="2331088"/>
            <a:ext cx="2085854" cy="914667"/>
          </a:xfrm>
          <a:prstGeom prst="wedgeEllipseCallout">
            <a:avLst>
              <a:gd name="adj1" fmla="val -33395"/>
              <a:gd name="adj2" fmla="val 99997"/>
            </a:avLst>
          </a:prstGeom>
          <a:solidFill>
            <a:schemeClr val="accent5"/>
          </a:solidFill>
          <a:ln>
            <a:solidFill>
              <a:schemeClr val="tx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rPr>
              <a:t>IT Security?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rPr>
              <a:t>Data privacy?</a:t>
            </a:r>
          </a:p>
        </p:txBody>
      </p:sp>
      <p:sp>
        <p:nvSpPr>
          <p:cNvPr id="30" name="Rounded Rectangular Callout 29"/>
          <p:cNvSpPr/>
          <p:nvPr/>
        </p:nvSpPr>
        <p:spPr>
          <a:xfrm>
            <a:off x="7117492" y="1450686"/>
            <a:ext cx="1741874" cy="1035723"/>
          </a:xfrm>
          <a:prstGeom prst="wedgeRoundRectCallout">
            <a:avLst>
              <a:gd name="adj1" fmla="val 2047"/>
              <a:gd name="adj2" fmla="val 98644"/>
              <a:gd name="adj3" fmla="val 16667"/>
            </a:avLst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rPr>
              <a:t>Who can help?</a:t>
            </a:r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xmlns="" id="{639381E6-1998-AD46-B378-6EBD09D9FA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385" b="84462" l="8462" r="84462">
                        <a14:foregroundMark x1="31846" y1="76769" x2="31846" y2="76769"/>
                        <a14:foregroundMark x1="44308" y1="67692" x2="44308" y2="78462"/>
                        <a14:foregroundMark x1="18308" y1="68308" x2="18615" y2="79231"/>
                        <a14:foregroundMark x1="19385" y1="68000" x2="20462" y2="68308"/>
                        <a14:foregroundMark x1="21077" y1="70462" x2="24308" y2="79231"/>
                        <a14:foregroundMark x1="26923" y1="68462" x2="28615" y2="68923"/>
                        <a14:foregroundMark x1="32769" y1="77231" x2="34615" y2="72769"/>
                        <a14:foregroundMark x1="37538" y1="70923" x2="40154" y2="76308"/>
                        <a14:foregroundMark x1="48154" y1="74923" x2="50615" y2="78308"/>
                        <a14:foregroundMark x1="55692" y1="70769" x2="55692" y2="74462"/>
                        <a14:foregroundMark x1="59538" y1="71231" x2="59538" y2="75385"/>
                        <a14:foregroundMark x1="62154" y1="70462" x2="63692" y2="73846"/>
                        <a14:foregroundMark x1="67692" y1="70769" x2="67692" y2="77538"/>
                        <a14:foregroundMark x1="71231" y1="71385" x2="71538" y2="76462"/>
                        <a14:foregroundMark x1="80154" y1="71231" x2="80000" y2="77231"/>
                        <a14:foregroundMark x1="34769" y1="44000" x2="34923" y2="48000"/>
                        <a14:foregroundMark x1="39385" y1="47385" x2="45231" y2="54462"/>
                        <a14:foregroundMark x1="62308" y1="45538" x2="62308" y2="34000"/>
                      </a14:backgroundRemoval>
                    </a14:imgEffect>
                  </a14:imgLayer>
                </a14:imgProps>
              </a:ext>
            </a:extLst>
          </a:blip>
          <a:srcRect l="13216" t="13570" r="14998" b="12525"/>
          <a:stretch/>
        </p:blipFill>
        <p:spPr>
          <a:xfrm>
            <a:off x="1741606" y="3205683"/>
            <a:ext cx="1575752" cy="1622242"/>
          </a:xfrm>
          <a:prstGeom prst="rect">
            <a:avLst/>
          </a:prstGeom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xmlns="" id="{6E108829-17F4-3947-B5FC-F0C4C8640D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385" b="84462" l="8462" r="84462">
                        <a14:foregroundMark x1="31846" y1="76769" x2="31846" y2="76769"/>
                        <a14:foregroundMark x1="44308" y1="67692" x2="44308" y2="78462"/>
                        <a14:foregroundMark x1="18308" y1="68308" x2="18615" y2="79231"/>
                        <a14:foregroundMark x1="19385" y1="68000" x2="20462" y2="68308"/>
                        <a14:foregroundMark x1="21077" y1="70462" x2="24308" y2="79231"/>
                        <a14:foregroundMark x1="26923" y1="68462" x2="28615" y2="68923"/>
                        <a14:foregroundMark x1="32769" y1="77231" x2="34615" y2="72769"/>
                        <a14:foregroundMark x1="37538" y1="70923" x2="40154" y2="76308"/>
                        <a14:foregroundMark x1="48154" y1="74923" x2="50615" y2="78308"/>
                        <a14:foregroundMark x1="55692" y1="70769" x2="55692" y2="74462"/>
                        <a14:foregroundMark x1="59538" y1="71231" x2="59538" y2="75385"/>
                        <a14:foregroundMark x1="62154" y1="70462" x2="63692" y2="73846"/>
                        <a14:foregroundMark x1="67692" y1="70769" x2="67692" y2="77538"/>
                        <a14:foregroundMark x1="71231" y1="71385" x2="71538" y2="76462"/>
                        <a14:foregroundMark x1="80154" y1="71231" x2="80000" y2="77231"/>
                        <a14:foregroundMark x1="34769" y1="44000" x2="34923" y2="48000"/>
                        <a14:foregroundMark x1="39385" y1="47385" x2="45231" y2="54462"/>
                        <a14:foregroundMark x1="62308" y1="45538" x2="62308" y2="34000"/>
                      </a14:backgroundRemoval>
                    </a14:imgEffect>
                  </a14:imgLayer>
                </a14:imgProps>
              </a:ext>
            </a:extLst>
          </a:blip>
          <a:srcRect l="13216" t="13570" r="14998" b="12525"/>
          <a:stretch/>
        </p:blipFill>
        <p:spPr>
          <a:xfrm>
            <a:off x="6997170" y="3003833"/>
            <a:ext cx="1575752" cy="1622242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00753241-791E-8D42-BC77-C3D250F20E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698" y="2486409"/>
            <a:ext cx="1617190" cy="692157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A5246779-165E-EA40-8331-0D7825043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8669" y="3933918"/>
            <a:ext cx="1617190" cy="69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18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18" grpId="0" animBg="1"/>
      <p:bldP spid="3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8" name="Straight Connector 110">
            <a:extLst>
              <a:ext uri="{FF2B5EF4-FFF2-40B4-BE49-F238E27FC236}">
                <a16:creationId xmlns:a16="http://schemas.microsoft.com/office/drawing/2014/main" xmlns="" id="{E31FD6AA-8D0D-CF43-BA4A-61BF67E76BAA}"/>
              </a:ext>
            </a:extLst>
          </p:cNvPr>
          <p:cNvCxnSpPr>
            <a:cxnSpLocks/>
            <a:endCxn id="297" idx="0"/>
          </p:cNvCxnSpPr>
          <p:nvPr/>
        </p:nvCxnSpPr>
        <p:spPr bwMode="gray">
          <a:xfrm flipH="1" flipV="1">
            <a:off x="4591050" y="2307432"/>
            <a:ext cx="26094" cy="937083"/>
          </a:xfrm>
          <a:prstGeom prst="line">
            <a:avLst/>
          </a:prstGeom>
          <a:ln w="31750" cap="rnd">
            <a:solidFill>
              <a:schemeClr val="tx1"/>
            </a:solidFill>
            <a:prstDash val="sysDot"/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79" name="Image 178">
            <a:extLst>
              <a:ext uri="{FF2B5EF4-FFF2-40B4-BE49-F238E27FC236}">
                <a16:creationId xmlns:a16="http://schemas.microsoft.com/office/drawing/2014/main" xmlns="" id="{6B9B4399-79E8-5448-8116-82EBAF4E322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39679" cy="5143500"/>
          </a:xfrm>
          <a:prstGeom prst="rect">
            <a:avLst/>
          </a:prstGeom>
        </p:spPr>
      </p:pic>
      <p:cxnSp>
        <p:nvCxnSpPr>
          <p:cNvPr id="153" name="Straight Connector 152"/>
          <p:cNvCxnSpPr>
            <a:stCxn id="100" idx="16"/>
          </p:cNvCxnSpPr>
          <p:nvPr/>
        </p:nvCxnSpPr>
        <p:spPr bwMode="auto">
          <a:xfrm flipV="1">
            <a:off x="2454919" y="1512687"/>
            <a:ext cx="1497248" cy="15625"/>
          </a:xfrm>
          <a:prstGeom prst="line">
            <a:avLst/>
          </a:prstGeom>
          <a:solidFill>
            <a:srgbClr val="0183B7"/>
          </a:solidFill>
          <a:ln w="28575" cap="rnd" cmpd="sng" algn="ctr">
            <a:solidFill>
              <a:srgbClr val="CB850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Rounded Rectangle 5"/>
          <p:cNvSpPr/>
          <p:nvPr/>
        </p:nvSpPr>
        <p:spPr>
          <a:xfrm>
            <a:off x="3685796" y="1322835"/>
            <a:ext cx="2429800" cy="495085"/>
          </a:xfrm>
          <a:prstGeom prst="roundRect">
            <a:avLst/>
          </a:prstGeom>
          <a:solidFill>
            <a:srgbClr val="CB850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cxnSp>
        <p:nvCxnSpPr>
          <p:cNvPr id="106" name="Straight Connector 105"/>
          <p:cNvCxnSpPr>
            <a:stCxn id="297" idx="0"/>
          </p:cNvCxnSpPr>
          <p:nvPr/>
        </p:nvCxnSpPr>
        <p:spPr bwMode="gray">
          <a:xfrm flipH="1" flipV="1">
            <a:off x="4586776" y="1810308"/>
            <a:ext cx="4274" cy="497124"/>
          </a:xfrm>
          <a:prstGeom prst="line">
            <a:avLst/>
          </a:prstGeom>
          <a:ln w="31750" cap="rnd">
            <a:solidFill>
              <a:srgbClr val="CB8504"/>
            </a:solidFill>
            <a:prstDash val="solid"/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7" name="Shape 1273"/>
          <p:cNvSpPr/>
          <p:nvPr/>
        </p:nvSpPr>
        <p:spPr>
          <a:xfrm>
            <a:off x="533400" y="2307432"/>
            <a:ext cx="8115300" cy="2287322"/>
          </a:xfrm>
          <a:prstGeom prst="roundRect">
            <a:avLst>
              <a:gd name="adj" fmla="val 50000"/>
            </a:avLst>
          </a:prstGeom>
          <a:noFill/>
          <a:ln w="25400" cap="rnd" cmpd="sng">
            <a:solidFill>
              <a:schemeClr val="accent2"/>
            </a:solidFill>
            <a:prstDash val="solid"/>
            <a:round/>
          </a:ln>
          <a:effectLst/>
        </p:spPr>
        <p:txBody>
          <a:bodyPr wrap="square" lIns="34280" tIns="34280" rIns="34280" bIns="34280" numCol="1" anchor="b"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34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340" name="Shape 1340"/>
          <p:cNvSpPr/>
          <p:nvPr/>
        </p:nvSpPr>
        <p:spPr>
          <a:xfrm>
            <a:off x="72129" y="129299"/>
            <a:ext cx="9211725" cy="323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0" rIns="34280">
            <a:spAutoFit/>
          </a:bodyPr>
          <a:lstStyle>
            <a:lvl1pPr>
              <a:defRPr sz="2000">
                <a:solidFill>
                  <a:schemeClr val="accent1"/>
                </a:solidFill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499" b="0" i="0" u="none" strike="noStrike" kern="1200" cap="none" spc="0" normalizeH="0" baseline="0" noProof="0" dirty="0">
              <a:ln>
                <a:noFill/>
              </a:ln>
              <a:solidFill>
                <a:srgbClr val="00AAE7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Cisco Intent-Based Network + Cisco Kinetic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3583115" y="4161382"/>
            <a:ext cx="2148375" cy="357859"/>
            <a:chOff x="1054326" y="4649428"/>
            <a:chExt cx="2148375" cy="357859"/>
          </a:xfrm>
          <a:solidFill>
            <a:schemeClr val="accent2"/>
          </a:solidFill>
        </p:grpSpPr>
        <p:sp>
          <p:nvSpPr>
            <p:cNvPr id="10" name="Rounded Rectangle 9"/>
            <p:cNvSpPr/>
            <p:nvPr/>
          </p:nvSpPr>
          <p:spPr>
            <a:xfrm>
              <a:off x="1054326" y="4649428"/>
              <a:ext cx="2148375" cy="35785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1274" name="Shape 1274"/>
            <p:cNvSpPr/>
            <p:nvPr/>
          </p:nvSpPr>
          <p:spPr>
            <a:xfrm>
              <a:off x="1849063" y="4701015"/>
              <a:ext cx="1249607" cy="27685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0" tIns="34280" rIns="34280" bIns="34280" numCol="1" anchor="b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49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CiscoSansTT ExtraLight"/>
                  <a:ea typeface="CiscoSansTT" charset="0"/>
                  <a:cs typeface="CiscoSansTT" charset="0"/>
                </a:rPr>
                <a:t>Factory Owner</a:t>
              </a:r>
              <a:endParaRPr kumimoji="0" sz="1349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CiscoSansTT" charset="0"/>
                <a:cs typeface="CiscoSansTT" charset="0"/>
              </a:endParaRPr>
            </a:p>
          </p:txBody>
        </p:sp>
      </p:grpSp>
      <p:cxnSp>
        <p:nvCxnSpPr>
          <p:cNvPr id="107" name="Straight Connector 106"/>
          <p:cNvCxnSpPr>
            <a:endCxn id="297" idx="0"/>
          </p:cNvCxnSpPr>
          <p:nvPr/>
        </p:nvCxnSpPr>
        <p:spPr bwMode="gray">
          <a:xfrm flipV="1">
            <a:off x="2368167" y="2307432"/>
            <a:ext cx="2222883" cy="813006"/>
          </a:xfrm>
          <a:prstGeom prst="line">
            <a:avLst/>
          </a:prstGeom>
          <a:ln w="31750" cap="rnd">
            <a:solidFill>
              <a:schemeClr val="tx1"/>
            </a:solidFill>
            <a:prstDash val="sysDot"/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>
            <a:endCxn id="297" idx="0"/>
          </p:cNvCxnSpPr>
          <p:nvPr/>
        </p:nvCxnSpPr>
        <p:spPr bwMode="gray">
          <a:xfrm flipH="1" flipV="1">
            <a:off x="4591050" y="2307432"/>
            <a:ext cx="1817674" cy="808084"/>
          </a:xfrm>
          <a:prstGeom prst="line">
            <a:avLst/>
          </a:prstGeom>
          <a:ln w="31750" cap="rnd">
            <a:solidFill>
              <a:schemeClr val="tx1"/>
            </a:solidFill>
            <a:prstDash val="sysDot"/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99" name="Group 98"/>
          <p:cNvGrpSpPr/>
          <p:nvPr/>
        </p:nvGrpSpPr>
        <p:grpSpPr>
          <a:xfrm>
            <a:off x="1145234" y="1021270"/>
            <a:ext cx="1437918" cy="789038"/>
            <a:chOff x="490001" y="2616376"/>
            <a:chExt cx="749529" cy="411294"/>
          </a:xfrm>
        </p:grpSpPr>
        <p:sp>
          <p:nvSpPr>
            <p:cNvPr id="100" name="Freeform 5"/>
            <p:cNvSpPr>
              <a:spLocks/>
            </p:cNvSpPr>
            <p:nvPr/>
          </p:nvSpPr>
          <p:spPr bwMode="auto">
            <a:xfrm>
              <a:off x="657225" y="2731105"/>
              <a:ext cx="582305" cy="296565"/>
            </a:xfrm>
            <a:custGeom>
              <a:avLst/>
              <a:gdLst>
                <a:gd name="T0" fmla="*/ 396 w 453"/>
                <a:gd name="T1" fmla="*/ 230 h 230"/>
                <a:gd name="T2" fmla="*/ 13 w 453"/>
                <a:gd name="T3" fmla="*/ 230 h 230"/>
                <a:gd name="T4" fmla="*/ 0 w 453"/>
                <a:gd name="T5" fmla="*/ 220 h 230"/>
                <a:gd name="T6" fmla="*/ 13 w 453"/>
                <a:gd name="T7" fmla="*/ 210 h 230"/>
                <a:gd name="T8" fmla="*/ 396 w 453"/>
                <a:gd name="T9" fmla="*/ 210 h 230"/>
                <a:gd name="T10" fmla="*/ 430 w 453"/>
                <a:gd name="T11" fmla="*/ 173 h 230"/>
                <a:gd name="T12" fmla="*/ 396 w 453"/>
                <a:gd name="T13" fmla="*/ 138 h 230"/>
                <a:gd name="T14" fmla="*/ 391 w 453"/>
                <a:gd name="T15" fmla="*/ 138 h 230"/>
                <a:gd name="T16" fmla="*/ 383 w 453"/>
                <a:gd name="T17" fmla="*/ 136 h 230"/>
                <a:gd name="T18" fmla="*/ 378 w 453"/>
                <a:gd name="T19" fmla="*/ 126 h 230"/>
                <a:gd name="T20" fmla="*/ 378 w 453"/>
                <a:gd name="T21" fmla="*/ 126 h 230"/>
                <a:gd name="T22" fmla="*/ 272 w 453"/>
                <a:gd name="T23" fmla="*/ 20 h 230"/>
                <a:gd name="T24" fmla="*/ 234 w 453"/>
                <a:gd name="T25" fmla="*/ 27 h 230"/>
                <a:gd name="T26" fmla="*/ 220 w 453"/>
                <a:gd name="T27" fmla="*/ 22 h 230"/>
                <a:gd name="T28" fmla="*/ 225 w 453"/>
                <a:gd name="T29" fmla="*/ 8 h 230"/>
                <a:gd name="T30" fmla="*/ 272 w 453"/>
                <a:gd name="T31" fmla="*/ 0 h 230"/>
                <a:gd name="T32" fmla="*/ 401 w 453"/>
                <a:gd name="T33" fmla="*/ 116 h 230"/>
                <a:gd name="T34" fmla="*/ 453 w 453"/>
                <a:gd name="T35" fmla="*/ 173 h 230"/>
                <a:gd name="T36" fmla="*/ 396 w 453"/>
                <a:gd name="T37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3" h="230">
                  <a:moveTo>
                    <a:pt x="396" y="230"/>
                  </a:moveTo>
                  <a:cubicBezTo>
                    <a:pt x="309" y="230"/>
                    <a:pt x="13" y="230"/>
                    <a:pt x="13" y="230"/>
                  </a:cubicBezTo>
                  <a:cubicBezTo>
                    <a:pt x="5" y="230"/>
                    <a:pt x="0" y="225"/>
                    <a:pt x="0" y="220"/>
                  </a:cubicBezTo>
                  <a:cubicBezTo>
                    <a:pt x="0" y="215"/>
                    <a:pt x="5" y="210"/>
                    <a:pt x="13" y="210"/>
                  </a:cubicBezTo>
                  <a:cubicBezTo>
                    <a:pt x="100" y="210"/>
                    <a:pt x="396" y="210"/>
                    <a:pt x="396" y="210"/>
                  </a:cubicBezTo>
                  <a:cubicBezTo>
                    <a:pt x="416" y="210"/>
                    <a:pt x="430" y="193"/>
                    <a:pt x="430" y="173"/>
                  </a:cubicBezTo>
                  <a:cubicBezTo>
                    <a:pt x="430" y="153"/>
                    <a:pt x="416" y="138"/>
                    <a:pt x="396" y="138"/>
                  </a:cubicBezTo>
                  <a:cubicBezTo>
                    <a:pt x="393" y="138"/>
                    <a:pt x="393" y="138"/>
                    <a:pt x="391" y="138"/>
                  </a:cubicBezTo>
                  <a:cubicBezTo>
                    <a:pt x="388" y="138"/>
                    <a:pt x="386" y="138"/>
                    <a:pt x="383" y="136"/>
                  </a:cubicBezTo>
                  <a:cubicBezTo>
                    <a:pt x="381" y="133"/>
                    <a:pt x="378" y="131"/>
                    <a:pt x="378" y="126"/>
                  </a:cubicBezTo>
                  <a:cubicBezTo>
                    <a:pt x="378" y="126"/>
                    <a:pt x="378" y="126"/>
                    <a:pt x="378" y="126"/>
                  </a:cubicBezTo>
                  <a:cubicBezTo>
                    <a:pt x="378" y="69"/>
                    <a:pt x="331" y="20"/>
                    <a:pt x="272" y="20"/>
                  </a:cubicBezTo>
                  <a:cubicBezTo>
                    <a:pt x="259" y="20"/>
                    <a:pt x="247" y="22"/>
                    <a:pt x="234" y="27"/>
                  </a:cubicBezTo>
                  <a:cubicBezTo>
                    <a:pt x="227" y="30"/>
                    <a:pt x="222" y="27"/>
                    <a:pt x="220" y="22"/>
                  </a:cubicBezTo>
                  <a:cubicBezTo>
                    <a:pt x="217" y="17"/>
                    <a:pt x="220" y="10"/>
                    <a:pt x="225" y="8"/>
                  </a:cubicBezTo>
                  <a:cubicBezTo>
                    <a:pt x="242" y="3"/>
                    <a:pt x="257" y="0"/>
                    <a:pt x="272" y="0"/>
                  </a:cubicBezTo>
                  <a:cubicBezTo>
                    <a:pt x="341" y="0"/>
                    <a:pt x="396" y="49"/>
                    <a:pt x="401" y="116"/>
                  </a:cubicBezTo>
                  <a:cubicBezTo>
                    <a:pt x="430" y="119"/>
                    <a:pt x="453" y="143"/>
                    <a:pt x="453" y="173"/>
                  </a:cubicBezTo>
                  <a:cubicBezTo>
                    <a:pt x="453" y="205"/>
                    <a:pt x="428" y="230"/>
                    <a:pt x="396" y="230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01" name="Freeform 6"/>
            <p:cNvSpPr>
              <a:spLocks/>
            </p:cNvSpPr>
            <p:nvPr/>
          </p:nvSpPr>
          <p:spPr bwMode="auto">
            <a:xfrm>
              <a:off x="490001" y="2616376"/>
              <a:ext cx="471906" cy="411294"/>
            </a:xfrm>
            <a:custGeom>
              <a:avLst/>
              <a:gdLst>
                <a:gd name="T0" fmla="*/ 156 w 367"/>
                <a:gd name="T1" fmla="*/ 319 h 319"/>
                <a:gd name="T2" fmla="*/ 94 w 367"/>
                <a:gd name="T3" fmla="*/ 319 h 319"/>
                <a:gd name="T4" fmla="*/ 0 w 367"/>
                <a:gd name="T5" fmla="*/ 227 h 319"/>
                <a:gd name="T6" fmla="*/ 94 w 367"/>
                <a:gd name="T7" fmla="*/ 133 h 319"/>
                <a:gd name="T8" fmla="*/ 231 w 367"/>
                <a:gd name="T9" fmla="*/ 0 h 319"/>
                <a:gd name="T10" fmla="*/ 362 w 367"/>
                <a:gd name="T11" fmla="*/ 104 h 319"/>
                <a:gd name="T12" fmla="*/ 367 w 367"/>
                <a:gd name="T13" fmla="*/ 138 h 319"/>
                <a:gd name="T14" fmla="*/ 357 w 367"/>
                <a:gd name="T15" fmla="*/ 148 h 319"/>
                <a:gd name="T16" fmla="*/ 345 w 367"/>
                <a:gd name="T17" fmla="*/ 138 h 319"/>
                <a:gd name="T18" fmla="*/ 343 w 367"/>
                <a:gd name="T19" fmla="*/ 109 h 319"/>
                <a:gd name="T20" fmla="*/ 231 w 367"/>
                <a:gd name="T21" fmla="*/ 22 h 319"/>
                <a:gd name="T22" fmla="*/ 116 w 367"/>
                <a:gd name="T23" fmla="*/ 138 h 319"/>
                <a:gd name="T24" fmla="*/ 116 w 367"/>
                <a:gd name="T25" fmla="*/ 141 h 319"/>
                <a:gd name="T26" fmla="*/ 116 w 367"/>
                <a:gd name="T27" fmla="*/ 143 h 319"/>
                <a:gd name="T28" fmla="*/ 114 w 367"/>
                <a:gd name="T29" fmla="*/ 153 h 319"/>
                <a:gd name="T30" fmla="*/ 104 w 367"/>
                <a:gd name="T31" fmla="*/ 156 h 319"/>
                <a:gd name="T32" fmla="*/ 94 w 367"/>
                <a:gd name="T33" fmla="*/ 156 h 319"/>
                <a:gd name="T34" fmla="*/ 22 w 367"/>
                <a:gd name="T35" fmla="*/ 227 h 319"/>
                <a:gd name="T36" fmla="*/ 94 w 367"/>
                <a:gd name="T37" fmla="*/ 299 h 319"/>
                <a:gd name="T38" fmla="*/ 156 w 367"/>
                <a:gd name="T39" fmla="*/ 299 h 319"/>
                <a:gd name="T40" fmla="*/ 166 w 367"/>
                <a:gd name="T41" fmla="*/ 309 h 319"/>
                <a:gd name="T42" fmla="*/ 156 w 367"/>
                <a:gd name="T43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7" h="319">
                  <a:moveTo>
                    <a:pt x="156" y="319"/>
                  </a:moveTo>
                  <a:cubicBezTo>
                    <a:pt x="94" y="319"/>
                    <a:pt x="94" y="319"/>
                    <a:pt x="94" y="319"/>
                  </a:cubicBezTo>
                  <a:cubicBezTo>
                    <a:pt x="42" y="319"/>
                    <a:pt x="0" y="277"/>
                    <a:pt x="0" y="227"/>
                  </a:cubicBezTo>
                  <a:cubicBezTo>
                    <a:pt x="0" y="175"/>
                    <a:pt x="42" y="133"/>
                    <a:pt x="94" y="133"/>
                  </a:cubicBezTo>
                  <a:cubicBezTo>
                    <a:pt x="97" y="59"/>
                    <a:pt x="156" y="0"/>
                    <a:pt x="231" y="0"/>
                  </a:cubicBezTo>
                  <a:cubicBezTo>
                    <a:pt x="293" y="0"/>
                    <a:pt x="348" y="44"/>
                    <a:pt x="362" y="104"/>
                  </a:cubicBezTo>
                  <a:cubicBezTo>
                    <a:pt x="367" y="116"/>
                    <a:pt x="367" y="126"/>
                    <a:pt x="367" y="138"/>
                  </a:cubicBezTo>
                  <a:cubicBezTo>
                    <a:pt x="367" y="143"/>
                    <a:pt x="362" y="148"/>
                    <a:pt x="357" y="148"/>
                  </a:cubicBezTo>
                  <a:cubicBezTo>
                    <a:pt x="350" y="148"/>
                    <a:pt x="345" y="143"/>
                    <a:pt x="345" y="138"/>
                  </a:cubicBezTo>
                  <a:cubicBezTo>
                    <a:pt x="345" y="128"/>
                    <a:pt x="345" y="118"/>
                    <a:pt x="343" y="109"/>
                  </a:cubicBezTo>
                  <a:cubicBezTo>
                    <a:pt x="330" y="59"/>
                    <a:pt x="283" y="22"/>
                    <a:pt x="231" y="22"/>
                  </a:cubicBezTo>
                  <a:cubicBezTo>
                    <a:pt x="169" y="22"/>
                    <a:pt x="116" y="74"/>
                    <a:pt x="116" y="138"/>
                  </a:cubicBezTo>
                  <a:cubicBezTo>
                    <a:pt x="116" y="141"/>
                    <a:pt x="116" y="141"/>
                    <a:pt x="116" y="141"/>
                  </a:cubicBezTo>
                  <a:cubicBezTo>
                    <a:pt x="116" y="143"/>
                    <a:pt x="116" y="143"/>
                    <a:pt x="116" y="143"/>
                  </a:cubicBezTo>
                  <a:cubicBezTo>
                    <a:pt x="116" y="148"/>
                    <a:pt x="116" y="151"/>
                    <a:pt x="114" y="153"/>
                  </a:cubicBezTo>
                  <a:cubicBezTo>
                    <a:pt x="111" y="156"/>
                    <a:pt x="107" y="156"/>
                    <a:pt x="104" y="156"/>
                  </a:cubicBezTo>
                  <a:cubicBezTo>
                    <a:pt x="99" y="156"/>
                    <a:pt x="97" y="156"/>
                    <a:pt x="94" y="156"/>
                  </a:cubicBezTo>
                  <a:cubicBezTo>
                    <a:pt x="54" y="156"/>
                    <a:pt x="22" y="188"/>
                    <a:pt x="22" y="227"/>
                  </a:cubicBezTo>
                  <a:cubicBezTo>
                    <a:pt x="22" y="267"/>
                    <a:pt x="54" y="299"/>
                    <a:pt x="94" y="299"/>
                  </a:cubicBezTo>
                  <a:cubicBezTo>
                    <a:pt x="156" y="299"/>
                    <a:pt x="156" y="299"/>
                    <a:pt x="156" y="299"/>
                  </a:cubicBezTo>
                  <a:cubicBezTo>
                    <a:pt x="161" y="299"/>
                    <a:pt x="166" y="304"/>
                    <a:pt x="166" y="309"/>
                  </a:cubicBezTo>
                  <a:cubicBezTo>
                    <a:pt x="166" y="314"/>
                    <a:pt x="161" y="319"/>
                    <a:pt x="156" y="319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pic>
        <p:nvPicPr>
          <p:cNvPr id="161" name="Picture 16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5777" y="1435362"/>
            <a:ext cx="1934006" cy="2876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6577" y="2849442"/>
            <a:ext cx="7036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282828">
                    <a:alpha val="75000"/>
                  </a:srgbClr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IE4K</a:t>
            </a:r>
          </a:p>
        </p:txBody>
      </p:sp>
      <p:sp>
        <p:nvSpPr>
          <p:cNvPr id="225" name="TextBox 224"/>
          <p:cNvSpPr txBox="1"/>
          <p:nvPr/>
        </p:nvSpPr>
        <p:spPr>
          <a:xfrm>
            <a:off x="5299349" y="2849442"/>
            <a:ext cx="7036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282828">
                    <a:alpha val="75000"/>
                  </a:srgbClr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IE4K</a:t>
            </a:r>
          </a:p>
        </p:txBody>
      </p:sp>
      <p:sp>
        <p:nvSpPr>
          <p:cNvPr id="226" name="TextBox 225"/>
          <p:cNvSpPr txBox="1"/>
          <p:nvPr/>
        </p:nvSpPr>
        <p:spPr>
          <a:xfrm>
            <a:off x="4468542" y="2849442"/>
            <a:ext cx="7036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282828">
                    <a:alpha val="75000"/>
                  </a:srgbClr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IE4K</a:t>
            </a:r>
          </a:p>
        </p:txBody>
      </p:sp>
      <p:pic>
        <p:nvPicPr>
          <p:cNvPr id="243" name="Picture 5">
            <a:extLst>
              <a:ext uri="{FF2B5EF4-FFF2-40B4-BE49-F238E27FC236}">
                <a16:creationId xmlns:a16="http://schemas.microsoft.com/office/drawing/2014/main" xmlns="" id="{6F3F9709-6208-8B4C-AA40-6AA0642B94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385" b="84462" l="8462" r="84462">
                        <a14:foregroundMark x1="31846" y1="76769" x2="31846" y2="76769"/>
                        <a14:foregroundMark x1="44308" y1="67692" x2="44308" y2="78462"/>
                        <a14:foregroundMark x1="18308" y1="68308" x2="18615" y2="79231"/>
                        <a14:foregroundMark x1="19385" y1="68000" x2="20462" y2="68308"/>
                        <a14:foregroundMark x1="21077" y1="70462" x2="24308" y2="79231"/>
                        <a14:foregroundMark x1="26923" y1="68462" x2="28615" y2="68923"/>
                        <a14:foregroundMark x1="32769" y1="77231" x2="34615" y2="72769"/>
                        <a14:foregroundMark x1="37538" y1="70923" x2="40154" y2="76308"/>
                        <a14:foregroundMark x1="48154" y1="74923" x2="50615" y2="78308"/>
                        <a14:foregroundMark x1="55692" y1="70769" x2="55692" y2="74462"/>
                        <a14:foregroundMark x1="59538" y1="71231" x2="59538" y2="75385"/>
                        <a14:foregroundMark x1="62154" y1="70462" x2="63692" y2="73846"/>
                        <a14:foregroundMark x1="67692" y1="70769" x2="67692" y2="77538"/>
                        <a14:foregroundMark x1="71231" y1="71385" x2="71538" y2="76462"/>
                        <a14:foregroundMark x1="80154" y1="71231" x2="80000" y2="77231"/>
                        <a14:foregroundMark x1="34769" y1="44000" x2="34923" y2="48000"/>
                        <a14:foregroundMark x1="39385" y1="47385" x2="45231" y2="54462"/>
                        <a14:foregroundMark x1="62308" y1="45538" x2="62308" y2="34000"/>
                      </a14:backgroundRemoval>
                    </a14:imgEffect>
                  </a14:imgLayer>
                </a14:imgProps>
              </a:ext>
            </a:extLst>
          </a:blip>
          <a:srcRect l="13216" t="13570" r="14998" b="12525"/>
          <a:stretch/>
        </p:blipFill>
        <p:spPr>
          <a:xfrm>
            <a:off x="1373027" y="1106333"/>
            <a:ext cx="651569" cy="670792"/>
          </a:xfrm>
          <a:prstGeom prst="rect">
            <a:avLst/>
          </a:prstGeom>
        </p:spPr>
      </p:pic>
      <p:pic>
        <p:nvPicPr>
          <p:cNvPr id="244" name="Image 243">
            <a:extLst>
              <a:ext uri="{FF2B5EF4-FFF2-40B4-BE49-F238E27FC236}">
                <a16:creationId xmlns:a16="http://schemas.microsoft.com/office/drawing/2014/main" xmlns="" id="{55065F70-410E-1546-BA55-9F01B302C4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5452" y="4229361"/>
            <a:ext cx="558865" cy="239194"/>
          </a:xfrm>
          <a:prstGeom prst="rect">
            <a:avLst/>
          </a:prstGeom>
        </p:spPr>
      </p:pic>
      <p:pic>
        <p:nvPicPr>
          <p:cNvPr id="245" name="Picture 87">
            <a:extLst>
              <a:ext uri="{FF2B5EF4-FFF2-40B4-BE49-F238E27FC236}">
                <a16:creationId xmlns:a16="http://schemas.microsoft.com/office/drawing/2014/main" xmlns="" id="{D00FFA61-012D-EE4F-905C-865496E57ED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556" l="20938" r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6800" y="2438323"/>
            <a:ext cx="792630" cy="493893"/>
          </a:xfrm>
          <a:prstGeom prst="rect">
            <a:avLst/>
          </a:prstGeom>
        </p:spPr>
      </p:pic>
      <p:pic>
        <p:nvPicPr>
          <p:cNvPr id="246" name="Picture 87">
            <a:extLst>
              <a:ext uri="{FF2B5EF4-FFF2-40B4-BE49-F238E27FC236}">
                <a16:creationId xmlns:a16="http://schemas.microsoft.com/office/drawing/2014/main" xmlns="" id="{6AD30F62-8786-064B-93B7-C2687216B08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556" l="20938" r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8958" y="2428563"/>
            <a:ext cx="792630" cy="493893"/>
          </a:xfrm>
          <a:prstGeom prst="rect">
            <a:avLst/>
          </a:prstGeom>
        </p:spPr>
      </p:pic>
      <p:pic>
        <p:nvPicPr>
          <p:cNvPr id="247" name="Picture 87">
            <a:extLst>
              <a:ext uri="{FF2B5EF4-FFF2-40B4-BE49-F238E27FC236}">
                <a16:creationId xmlns:a16="http://schemas.microsoft.com/office/drawing/2014/main" xmlns="" id="{6788C2F5-6E0C-D648-A650-B1FC9C5FC77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556" l="20938" r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1116" y="2418803"/>
            <a:ext cx="792630" cy="493893"/>
          </a:xfrm>
          <a:prstGeom prst="rect">
            <a:avLst/>
          </a:prstGeom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xmlns="" id="{FB55695E-7ACF-3D4F-9620-0607EADF4C1E}"/>
              </a:ext>
            </a:extLst>
          </p:cNvPr>
          <p:cNvGrpSpPr/>
          <p:nvPr/>
        </p:nvGrpSpPr>
        <p:grpSpPr>
          <a:xfrm>
            <a:off x="1646105" y="2957326"/>
            <a:ext cx="1343564" cy="1142736"/>
            <a:chOff x="1264708" y="3252073"/>
            <a:chExt cx="1343564" cy="1142736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xmlns="" id="{043153F5-ABB4-4E49-AAE4-9962F79BA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17" b="89669" l="10000" r="94667">
                          <a14:backgroundMark x1="13333" y1="14876" x2="24000" y2="14463"/>
                          <a14:backgroundMark x1="12000" y1="88017" x2="23333" y2="93802"/>
                          <a14:backgroundMark x1="75000" y1="96281" x2="87333" y2="9504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64708" y="3252073"/>
              <a:ext cx="1038764" cy="837936"/>
            </a:xfrm>
            <a:prstGeom prst="rect">
              <a:avLst/>
            </a:prstGeom>
          </p:spPr>
        </p:pic>
        <p:pic>
          <p:nvPicPr>
            <p:cNvPr id="261" name="Image 260">
              <a:extLst>
                <a:ext uri="{FF2B5EF4-FFF2-40B4-BE49-F238E27FC236}">
                  <a16:creationId xmlns:a16="http://schemas.microsoft.com/office/drawing/2014/main" xmlns="" id="{7C5AC57D-6312-7A49-98D9-EE26B47DA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17" b="89669" l="10000" r="94667">
                          <a14:backgroundMark x1="13333" y1="14876" x2="24000" y2="14463"/>
                          <a14:backgroundMark x1="12000" y1="88017" x2="23333" y2="93802"/>
                          <a14:backgroundMark x1="75000" y1="96281" x2="87333" y2="9504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17108" y="3404473"/>
              <a:ext cx="1038764" cy="837936"/>
            </a:xfrm>
            <a:prstGeom prst="rect">
              <a:avLst/>
            </a:prstGeom>
          </p:spPr>
        </p:pic>
        <p:pic>
          <p:nvPicPr>
            <p:cNvPr id="269" name="Image 268">
              <a:extLst>
                <a:ext uri="{FF2B5EF4-FFF2-40B4-BE49-F238E27FC236}">
                  <a16:creationId xmlns:a16="http://schemas.microsoft.com/office/drawing/2014/main" xmlns="" id="{0493E339-A7EB-7845-8D42-0D951FE88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917" b="89669" l="10000" r="94667">
                          <a14:backgroundMark x1="13333" y1="14876" x2="24000" y2="14463"/>
                          <a14:backgroundMark x1="12000" y1="88017" x2="23333" y2="93802"/>
                          <a14:backgroundMark x1="75000" y1="96281" x2="87333" y2="9504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69508" y="3556873"/>
              <a:ext cx="1038764" cy="837936"/>
            </a:xfrm>
            <a:prstGeom prst="rect">
              <a:avLst/>
            </a:prstGeom>
          </p:spPr>
        </p:pic>
      </p:grpSp>
      <p:grpSp>
        <p:nvGrpSpPr>
          <p:cNvPr id="270" name="Groupe 269">
            <a:extLst>
              <a:ext uri="{FF2B5EF4-FFF2-40B4-BE49-F238E27FC236}">
                <a16:creationId xmlns:a16="http://schemas.microsoft.com/office/drawing/2014/main" xmlns="" id="{52B16398-F719-D841-9834-699B1DD0C74F}"/>
              </a:ext>
            </a:extLst>
          </p:cNvPr>
          <p:cNvGrpSpPr/>
          <p:nvPr/>
        </p:nvGrpSpPr>
        <p:grpSpPr>
          <a:xfrm>
            <a:off x="3823276" y="2957326"/>
            <a:ext cx="1343564" cy="1142736"/>
            <a:chOff x="1264708" y="3252073"/>
            <a:chExt cx="1343564" cy="1142736"/>
          </a:xfrm>
        </p:grpSpPr>
        <p:pic>
          <p:nvPicPr>
            <p:cNvPr id="271" name="Image 270">
              <a:extLst>
                <a:ext uri="{FF2B5EF4-FFF2-40B4-BE49-F238E27FC236}">
                  <a16:creationId xmlns:a16="http://schemas.microsoft.com/office/drawing/2014/main" xmlns="" id="{D24344CB-68CB-7149-9BF9-C475CFFB8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917" b="89669" l="10000" r="94667">
                          <a14:backgroundMark x1="13333" y1="14876" x2="24000" y2="14463"/>
                          <a14:backgroundMark x1="12000" y1="88017" x2="23333" y2="93802"/>
                          <a14:backgroundMark x1="75000" y1="96281" x2="87333" y2="9504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64708" y="3252073"/>
              <a:ext cx="1038764" cy="837936"/>
            </a:xfrm>
            <a:prstGeom prst="rect">
              <a:avLst/>
            </a:prstGeom>
          </p:spPr>
        </p:pic>
        <p:pic>
          <p:nvPicPr>
            <p:cNvPr id="272" name="Image 271">
              <a:extLst>
                <a:ext uri="{FF2B5EF4-FFF2-40B4-BE49-F238E27FC236}">
                  <a16:creationId xmlns:a16="http://schemas.microsoft.com/office/drawing/2014/main" xmlns="" id="{6E930C1E-C143-864D-89DF-909221B90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917" b="89669" l="10000" r="94667">
                          <a14:backgroundMark x1="13333" y1="14876" x2="24000" y2="14463"/>
                          <a14:backgroundMark x1="12000" y1="88017" x2="23333" y2="93802"/>
                          <a14:backgroundMark x1="75000" y1="96281" x2="87333" y2="9504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17108" y="3404473"/>
              <a:ext cx="1038764" cy="837936"/>
            </a:xfrm>
            <a:prstGeom prst="rect">
              <a:avLst/>
            </a:prstGeom>
          </p:spPr>
        </p:pic>
        <p:pic>
          <p:nvPicPr>
            <p:cNvPr id="273" name="Image 272">
              <a:extLst>
                <a:ext uri="{FF2B5EF4-FFF2-40B4-BE49-F238E27FC236}">
                  <a16:creationId xmlns:a16="http://schemas.microsoft.com/office/drawing/2014/main" xmlns="" id="{CAD3EF08-2AE8-FA48-9666-B5741FC76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917" b="89669" l="10000" r="94667">
                          <a14:backgroundMark x1="13333" y1="14876" x2="24000" y2="14463"/>
                          <a14:backgroundMark x1="12000" y1="88017" x2="23333" y2="93802"/>
                          <a14:backgroundMark x1="75000" y1="96281" x2="87333" y2="9504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69508" y="3556873"/>
              <a:ext cx="1038764" cy="837936"/>
            </a:xfrm>
            <a:prstGeom prst="rect">
              <a:avLst/>
            </a:prstGeom>
          </p:spPr>
        </p:pic>
      </p:grpSp>
      <p:grpSp>
        <p:nvGrpSpPr>
          <p:cNvPr id="274" name="Groupe 273">
            <a:extLst>
              <a:ext uri="{FF2B5EF4-FFF2-40B4-BE49-F238E27FC236}">
                <a16:creationId xmlns:a16="http://schemas.microsoft.com/office/drawing/2014/main" xmlns="" id="{EA301564-6270-364F-B81D-F25672F37DC0}"/>
              </a:ext>
            </a:extLst>
          </p:cNvPr>
          <p:cNvGrpSpPr/>
          <p:nvPr/>
        </p:nvGrpSpPr>
        <p:grpSpPr>
          <a:xfrm>
            <a:off x="6000447" y="2957326"/>
            <a:ext cx="1343564" cy="1142736"/>
            <a:chOff x="1264708" y="3252073"/>
            <a:chExt cx="1343564" cy="1142736"/>
          </a:xfrm>
        </p:grpSpPr>
        <p:pic>
          <p:nvPicPr>
            <p:cNvPr id="275" name="Image 274">
              <a:extLst>
                <a:ext uri="{FF2B5EF4-FFF2-40B4-BE49-F238E27FC236}">
                  <a16:creationId xmlns:a16="http://schemas.microsoft.com/office/drawing/2014/main" xmlns="" id="{CC752292-802B-5B4F-82CF-96987DED0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917" b="89669" l="10000" r="94667">
                          <a14:backgroundMark x1="13333" y1="14876" x2="24000" y2="14463"/>
                          <a14:backgroundMark x1="12000" y1="88017" x2="23333" y2="93802"/>
                          <a14:backgroundMark x1="75000" y1="96281" x2="87333" y2="9504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64708" y="3252073"/>
              <a:ext cx="1038764" cy="837936"/>
            </a:xfrm>
            <a:prstGeom prst="rect">
              <a:avLst/>
            </a:prstGeom>
          </p:spPr>
        </p:pic>
        <p:pic>
          <p:nvPicPr>
            <p:cNvPr id="276" name="Image 275">
              <a:extLst>
                <a:ext uri="{FF2B5EF4-FFF2-40B4-BE49-F238E27FC236}">
                  <a16:creationId xmlns:a16="http://schemas.microsoft.com/office/drawing/2014/main" xmlns="" id="{EAFA9E83-F415-5943-AA32-889B458F8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917" b="89669" l="10000" r="94667">
                          <a14:backgroundMark x1="13333" y1="14876" x2="24000" y2="14463"/>
                          <a14:backgroundMark x1="12000" y1="88017" x2="23333" y2="93802"/>
                          <a14:backgroundMark x1="75000" y1="96281" x2="87333" y2="9504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17108" y="3404473"/>
              <a:ext cx="1038764" cy="837936"/>
            </a:xfrm>
            <a:prstGeom prst="rect">
              <a:avLst/>
            </a:prstGeom>
          </p:spPr>
        </p:pic>
        <p:pic>
          <p:nvPicPr>
            <p:cNvPr id="277" name="Image 276">
              <a:extLst>
                <a:ext uri="{FF2B5EF4-FFF2-40B4-BE49-F238E27FC236}">
                  <a16:creationId xmlns:a16="http://schemas.microsoft.com/office/drawing/2014/main" xmlns="" id="{865A80C2-0030-B540-A3D6-A1A3D11F0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17" b="89669" l="10000" r="94667">
                          <a14:backgroundMark x1="13333" y1="14876" x2="24000" y2="14463"/>
                          <a14:backgroundMark x1="12000" y1="88017" x2="23333" y2="93802"/>
                          <a14:backgroundMark x1="75000" y1="96281" x2="87333" y2="9504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69508" y="3556873"/>
              <a:ext cx="1038764" cy="837936"/>
            </a:xfrm>
            <a:prstGeom prst="rect">
              <a:avLst/>
            </a:prstGeom>
          </p:spPr>
        </p:pic>
      </p:grpSp>
      <p:pic>
        <p:nvPicPr>
          <p:cNvPr id="278" name="Picture 5">
            <a:extLst>
              <a:ext uri="{FF2B5EF4-FFF2-40B4-BE49-F238E27FC236}">
                <a16:creationId xmlns:a16="http://schemas.microsoft.com/office/drawing/2014/main" xmlns="" id="{E6EE9E0D-CCFB-824B-998C-B4975069D5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385" b="84462" l="8462" r="84462">
                        <a14:foregroundMark x1="31846" y1="76769" x2="31846" y2="76769"/>
                        <a14:foregroundMark x1="44308" y1="67692" x2="44308" y2="78462"/>
                        <a14:foregroundMark x1="18308" y1="68308" x2="18615" y2="79231"/>
                        <a14:foregroundMark x1="19385" y1="68000" x2="20462" y2="68308"/>
                        <a14:foregroundMark x1="21077" y1="70462" x2="24308" y2="79231"/>
                        <a14:foregroundMark x1="26923" y1="68462" x2="28615" y2="68923"/>
                        <a14:foregroundMark x1="32769" y1="77231" x2="34615" y2="72769"/>
                        <a14:foregroundMark x1="37538" y1="70923" x2="40154" y2="76308"/>
                        <a14:foregroundMark x1="48154" y1="74923" x2="50615" y2="78308"/>
                        <a14:foregroundMark x1="55692" y1="70769" x2="55692" y2="74462"/>
                        <a14:foregroundMark x1="59538" y1="71231" x2="59538" y2="75385"/>
                        <a14:foregroundMark x1="62154" y1="70462" x2="63692" y2="73846"/>
                        <a14:foregroundMark x1="67692" y1="70769" x2="67692" y2="77538"/>
                        <a14:foregroundMark x1="71231" y1="71385" x2="71538" y2="76462"/>
                        <a14:foregroundMark x1="80154" y1="71231" x2="80000" y2="77231"/>
                        <a14:foregroundMark x1="34769" y1="44000" x2="34923" y2="48000"/>
                        <a14:foregroundMark x1="39385" y1="47385" x2="45231" y2="54462"/>
                        <a14:foregroundMark x1="62308" y1="45538" x2="62308" y2="34000"/>
                      </a14:backgroundRemoval>
                    </a14:imgEffect>
                  </a14:imgLayer>
                </a14:imgProps>
              </a:ext>
            </a:extLst>
          </a:blip>
          <a:srcRect l="13216" t="13570" r="14998" b="12525"/>
          <a:stretch/>
        </p:blipFill>
        <p:spPr>
          <a:xfrm>
            <a:off x="1592416" y="3682882"/>
            <a:ext cx="282289" cy="290617"/>
          </a:xfrm>
          <a:prstGeom prst="rect">
            <a:avLst/>
          </a:prstGeom>
        </p:spPr>
      </p:pic>
      <p:pic>
        <p:nvPicPr>
          <p:cNvPr id="279" name="Picture 5">
            <a:extLst>
              <a:ext uri="{FF2B5EF4-FFF2-40B4-BE49-F238E27FC236}">
                <a16:creationId xmlns:a16="http://schemas.microsoft.com/office/drawing/2014/main" xmlns="" id="{45E1B2B4-46E5-FB44-94D5-1F06DB2458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385" b="84462" l="8462" r="84462">
                        <a14:foregroundMark x1="31846" y1="76769" x2="31846" y2="76769"/>
                        <a14:foregroundMark x1="44308" y1="67692" x2="44308" y2="78462"/>
                        <a14:foregroundMark x1="18308" y1="68308" x2="18615" y2="79231"/>
                        <a14:foregroundMark x1="19385" y1="68000" x2="20462" y2="68308"/>
                        <a14:foregroundMark x1="21077" y1="70462" x2="24308" y2="79231"/>
                        <a14:foregroundMark x1="26923" y1="68462" x2="28615" y2="68923"/>
                        <a14:foregroundMark x1="32769" y1="77231" x2="34615" y2="72769"/>
                        <a14:foregroundMark x1="37538" y1="70923" x2="40154" y2="76308"/>
                        <a14:foregroundMark x1="48154" y1="74923" x2="50615" y2="78308"/>
                        <a14:foregroundMark x1="55692" y1="70769" x2="55692" y2="74462"/>
                        <a14:foregroundMark x1="59538" y1="71231" x2="59538" y2="75385"/>
                        <a14:foregroundMark x1="62154" y1="70462" x2="63692" y2="73846"/>
                        <a14:foregroundMark x1="67692" y1="70769" x2="67692" y2="77538"/>
                        <a14:foregroundMark x1="71231" y1="71385" x2="71538" y2="76462"/>
                        <a14:foregroundMark x1="80154" y1="71231" x2="80000" y2="77231"/>
                        <a14:foregroundMark x1="34769" y1="44000" x2="34923" y2="48000"/>
                        <a14:foregroundMark x1="39385" y1="47385" x2="45231" y2="54462"/>
                        <a14:foregroundMark x1="62308" y1="45538" x2="62308" y2="34000"/>
                      </a14:backgroundRemoval>
                    </a14:imgEffect>
                  </a14:imgLayer>
                </a14:imgProps>
              </a:ext>
            </a:extLst>
          </a:blip>
          <a:srcRect l="13216" t="13570" r="14998" b="12525"/>
          <a:stretch/>
        </p:blipFill>
        <p:spPr>
          <a:xfrm>
            <a:off x="1811805" y="6259431"/>
            <a:ext cx="282289" cy="290617"/>
          </a:xfrm>
          <a:prstGeom prst="rect">
            <a:avLst/>
          </a:prstGeom>
        </p:spPr>
      </p:pic>
      <p:pic>
        <p:nvPicPr>
          <p:cNvPr id="280" name="Picture 5">
            <a:extLst>
              <a:ext uri="{FF2B5EF4-FFF2-40B4-BE49-F238E27FC236}">
                <a16:creationId xmlns:a16="http://schemas.microsoft.com/office/drawing/2014/main" xmlns="" id="{84122D1C-A649-9E4D-9612-AE500DAAC7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385" b="84462" l="8462" r="84462">
                        <a14:foregroundMark x1="31846" y1="76769" x2="31846" y2="76769"/>
                        <a14:foregroundMark x1="44308" y1="67692" x2="44308" y2="78462"/>
                        <a14:foregroundMark x1="18308" y1="68308" x2="18615" y2="79231"/>
                        <a14:foregroundMark x1="19385" y1="68000" x2="20462" y2="68308"/>
                        <a14:foregroundMark x1="21077" y1="70462" x2="24308" y2="79231"/>
                        <a14:foregroundMark x1="26923" y1="68462" x2="28615" y2="68923"/>
                        <a14:foregroundMark x1="32769" y1="77231" x2="34615" y2="72769"/>
                        <a14:foregroundMark x1="37538" y1="70923" x2="40154" y2="76308"/>
                        <a14:foregroundMark x1="48154" y1="74923" x2="50615" y2="78308"/>
                        <a14:foregroundMark x1="55692" y1="70769" x2="55692" y2="74462"/>
                        <a14:foregroundMark x1="59538" y1="71231" x2="59538" y2="75385"/>
                        <a14:foregroundMark x1="62154" y1="70462" x2="63692" y2="73846"/>
                        <a14:foregroundMark x1="67692" y1="70769" x2="67692" y2="77538"/>
                        <a14:foregroundMark x1="71231" y1="71385" x2="71538" y2="76462"/>
                        <a14:foregroundMark x1="80154" y1="71231" x2="80000" y2="77231"/>
                        <a14:foregroundMark x1="34769" y1="44000" x2="34923" y2="48000"/>
                        <a14:foregroundMark x1="39385" y1="47385" x2="45231" y2="54462"/>
                        <a14:foregroundMark x1="62308" y1="45538" x2="62308" y2="34000"/>
                      </a14:backgroundRemoval>
                    </a14:imgEffect>
                  </a14:imgLayer>
                </a14:imgProps>
              </a:ext>
            </a:extLst>
          </a:blip>
          <a:srcRect l="13216" t="13570" r="14998" b="12525"/>
          <a:stretch/>
        </p:blipFill>
        <p:spPr>
          <a:xfrm>
            <a:off x="3797574" y="3686842"/>
            <a:ext cx="282289" cy="290617"/>
          </a:xfrm>
          <a:prstGeom prst="rect">
            <a:avLst/>
          </a:prstGeom>
        </p:spPr>
      </p:pic>
      <p:pic>
        <p:nvPicPr>
          <p:cNvPr id="281" name="Picture 5">
            <a:extLst>
              <a:ext uri="{FF2B5EF4-FFF2-40B4-BE49-F238E27FC236}">
                <a16:creationId xmlns:a16="http://schemas.microsoft.com/office/drawing/2014/main" xmlns="" id="{39037EFC-4A45-EB44-8A1A-7F2DFB6CF9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385" b="84462" l="8462" r="84462">
                        <a14:foregroundMark x1="31846" y1="76769" x2="31846" y2="76769"/>
                        <a14:foregroundMark x1="44308" y1="67692" x2="44308" y2="78462"/>
                        <a14:foregroundMark x1="18308" y1="68308" x2="18615" y2="79231"/>
                        <a14:foregroundMark x1="19385" y1="68000" x2="20462" y2="68308"/>
                        <a14:foregroundMark x1="21077" y1="70462" x2="24308" y2="79231"/>
                        <a14:foregroundMark x1="26923" y1="68462" x2="28615" y2="68923"/>
                        <a14:foregroundMark x1="32769" y1="77231" x2="34615" y2="72769"/>
                        <a14:foregroundMark x1="37538" y1="70923" x2="40154" y2="76308"/>
                        <a14:foregroundMark x1="48154" y1="74923" x2="50615" y2="78308"/>
                        <a14:foregroundMark x1="55692" y1="70769" x2="55692" y2="74462"/>
                        <a14:foregroundMark x1="59538" y1="71231" x2="59538" y2="75385"/>
                        <a14:foregroundMark x1="62154" y1="70462" x2="63692" y2="73846"/>
                        <a14:foregroundMark x1="67692" y1="70769" x2="67692" y2="77538"/>
                        <a14:foregroundMark x1="71231" y1="71385" x2="71538" y2="76462"/>
                        <a14:foregroundMark x1="80154" y1="71231" x2="80000" y2="77231"/>
                        <a14:foregroundMark x1="34769" y1="44000" x2="34923" y2="48000"/>
                        <a14:foregroundMark x1="39385" y1="47385" x2="45231" y2="54462"/>
                        <a14:foregroundMark x1="62308" y1="45538" x2="62308" y2="34000"/>
                      </a14:backgroundRemoval>
                    </a14:imgEffect>
                  </a14:imgLayer>
                </a14:imgProps>
              </a:ext>
            </a:extLst>
          </a:blip>
          <a:srcRect l="13216" t="13570" r="14998" b="12525"/>
          <a:stretch/>
        </p:blipFill>
        <p:spPr>
          <a:xfrm>
            <a:off x="6002732" y="3690802"/>
            <a:ext cx="282289" cy="29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98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8332E40-04A9-1F4B-9434-7185263FC9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 dirty="0"/>
              <a:t>The Challenge of IOT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299086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939F72EA-9598-404E-B481-0EF58C36A0A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39679" cy="51435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873738" y="1559508"/>
            <a:ext cx="2984496" cy="2175929"/>
          </a:xfrm>
          <a:prstGeom prst="roundRect">
            <a:avLst>
              <a:gd name="adj" fmla="val 8735"/>
            </a:avLst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63153" y="2976200"/>
            <a:ext cx="22056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Light" charset="0"/>
                <a:ea typeface="CiscoSansTT Light" charset="0"/>
                <a:cs typeface="CiscoSansTT Light" charset="0"/>
              </a:rPr>
              <a:t>Neutral Custodian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Light" charset="0"/>
                <a:ea typeface="CiscoSansTT Light" charset="0"/>
                <a:cs typeface="CiscoSansTT Light" charset="0"/>
              </a:rPr>
              <a:t>Trusted Rule Enforcer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367772" y="683741"/>
            <a:ext cx="2194196" cy="1701039"/>
          </a:xfrm>
          <a:prstGeom prst="wedgeRoundRectCallout">
            <a:avLst>
              <a:gd name="adj1" fmla="val -8814"/>
              <a:gd name="adj2" fmla="val 95598"/>
              <a:gd name="adj3" fmla="val 16667"/>
            </a:avLst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rPr>
              <a:t>New services! </a:t>
            </a:r>
          </a:p>
        </p:txBody>
      </p:sp>
      <p:sp>
        <p:nvSpPr>
          <p:cNvPr id="21" name="Oval Callout 20"/>
          <p:cNvSpPr/>
          <p:nvPr/>
        </p:nvSpPr>
        <p:spPr>
          <a:xfrm>
            <a:off x="6272144" y="626076"/>
            <a:ext cx="2472958" cy="1908469"/>
          </a:xfrm>
          <a:prstGeom prst="wedgeEllipseCallout">
            <a:avLst>
              <a:gd name="adj1" fmla="val -18274"/>
              <a:gd name="adj2" fmla="val 95221"/>
            </a:avLst>
          </a:prstGeom>
          <a:solidFill>
            <a:schemeClr val="accent5"/>
          </a:solidFill>
          <a:ln>
            <a:solidFill>
              <a:schemeClr val="tx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rPr>
              <a:t> Better SLAs.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rPr>
              <a:t>Best security.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rPr>
              <a:t>Control of my data.</a:t>
            </a:r>
          </a:p>
        </p:txBody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xmlns="" id="{2D9FD1D0-27E2-8349-8D31-DC5ACCE5E5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385" b="84462" l="8462" r="84462">
                        <a14:foregroundMark x1="31846" y1="76769" x2="31846" y2="76769"/>
                        <a14:foregroundMark x1="44308" y1="67692" x2="44308" y2="78462"/>
                        <a14:foregroundMark x1="18308" y1="68308" x2="18615" y2="79231"/>
                        <a14:foregroundMark x1="19385" y1="68000" x2="20462" y2="68308"/>
                        <a14:foregroundMark x1="21077" y1="70462" x2="24308" y2="79231"/>
                        <a14:foregroundMark x1="26923" y1="68462" x2="28615" y2="68923"/>
                        <a14:foregroundMark x1="32769" y1="77231" x2="34615" y2="72769"/>
                        <a14:foregroundMark x1="37538" y1="70923" x2="40154" y2="76308"/>
                        <a14:foregroundMark x1="48154" y1="74923" x2="50615" y2="78308"/>
                        <a14:foregroundMark x1="55692" y1="70769" x2="55692" y2="74462"/>
                        <a14:foregroundMark x1="59538" y1="71231" x2="59538" y2="75385"/>
                        <a14:foregroundMark x1="62154" y1="70462" x2="63692" y2="73846"/>
                        <a14:foregroundMark x1="67692" y1="70769" x2="67692" y2="77538"/>
                        <a14:foregroundMark x1="71231" y1="71385" x2="71538" y2="76462"/>
                        <a14:foregroundMark x1="80154" y1="71231" x2="80000" y2="77231"/>
                        <a14:foregroundMark x1="34769" y1="44000" x2="34923" y2="48000"/>
                        <a14:foregroundMark x1="39385" y1="47385" x2="45231" y2="54462"/>
                        <a14:foregroundMark x1="62308" y1="45538" x2="62308" y2="34000"/>
                      </a14:backgroundRemoval>
                    </a14:imgEffect>
                  </a14:imgLayer>
                </a14:imgProps>
              </a:ext>
            </a:extLst>
          </a:blip>
          <a:srcRect l="13216" t="13570" r="14998" b="12525"/>
          <a:stretch/>
        </p:blipFill>
        <p:spPr>
          <a:xfrm>
            <a:off x="648993" y="2924316"/>
            <a:ext cx="1575752" cy="162224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BA57599C-BD0C-BD4C-8A9F-691C0EF9FE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1767" y="3492944"/>
            <a:ext cx="1617190" cy="69215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3029B06-E7E7-E34F-8227-20E08DA82F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9604" y="1642644"/>
            <a:ext cx="1932764" cy="144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2760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le 1"/>
          <p:cNvSpPr>
            <a:spLocks noGrp="1"/>
          </p:cNvSpPr>
          <p:nvPr>
            <p:ph type="title"/>
          </p:nvPr>
        </p:nvSpPr>
        <p:spPr>
          <a:xfrm>
            <a:off x="276900" y="193280"/>
            <a:ext cx="8345488" cy="731837"/>
          </a:xfrm>
        </p:spPr>
        <p:txBody>
          <a:bodyPr/>
          <a:lstStyle/>
          <a:p>
            <a:r>
              <a:rPr lang="en-US" dirty="0"/>
              <a:t>Unleashing Digital Manufacturing Outcomes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7686839" y="1196751"/>
            <a:ext cx="1183694" cy="32646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1512438" y="1196751"/>
            <a:ext cx="1183694" cy="32646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2747318" y="1196751"/>
            <a:ext cx="1183694" cy="32646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3982198" y="1196751"/>
            <a:ext cx="1183694" cy="32646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5217078" y="1196751"/>
            <a:ext cx="1183694" cy="32646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6451958" y="1196751"/>
            <a:ext cx="1183694" cy="32646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77558" y="1196751"/>
            <a:ext cx="1183694" cy="32646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4001" y="1328698"/>
            <a:ext cx="910808" cy="52320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algn="ctr" defTabSz="4571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Lower Downtime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56513" y="1328698"/>
            <a:ext cx="910808" cy="73865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algn="ctr" defTabSz="4571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Reduce Defects</a:t>
            </a:r>
          </a:p>
          <a:p>
            <a:pPr marL="0" marR="0" lvl="0" indent="0" algn="ctr" defTabSz="4571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77586" y="1328698"/>
            <a:ext cx="963236" cy="52320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algn="ctr" defTabSz="4571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Reduce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Energy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887835" y="1328698"/>
            <a:ext cx="910808" cy="52320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algn="ctr" defTabSz="4571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Faster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NPI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119156" y="1328698"/>
            <a:ext cx="910808" cy="52320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algn="ctr" defTabSz="4571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Maximize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OEE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370592" y="1328698"/>
            <a:ext cx="910808" cy="52320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algn="ctr" defTabSz="4571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Lower Inventory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665402" y="940613"/>
            <a:ext cx="408006" cy="408006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4370557" y="940613"/>
            <a:ext cx="408006" cy="408006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5589632" y="940613"/>
            <a:ext cx="408006" cy="408006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6865977" y="940613"/>
            <a:ext cx="408006" cy="408006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7797068" y="1328698"/>
            <a:ext cx="963236" cy="52320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algn="ctr" defTabSz="4571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Reduce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 Risk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8074683" y="940613"/>
            <a:ext cx="408006" cy="40800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Freeform 280"/>
          <p:cNvSpPr>
            <a:spLocks noEditPoints="1"/>
          </p:cNvSpPr>
          <p:nvPr/>
        </p:nvSpPr>
        <p:spPr bwMode="auto">
          <a:xfrm>
            <a:off x="6936767" y="1011403"/>
            <a:ext cx="266427" cy="266427"/>
          </a:xfrm>
          <a:custGeom>
            <a:avLst/>
            <a:gdLst>
              <a:gd name="T0" fmla="*/ 137 w 137"/>
              <a:gd name="T1" fmla="*/ 68 h 137"/>
              <a:gd name="T2" fmla="*/ 121 w 137"/>
              <a:gd name="T3" fmla="*/ 64 h 137"/>
              <a:gd name="T4" fmla="*/ 120 w 137"/>
              <a:gd name="T5" fmla="*/ 59 h 137"/>
              <a:gd name="T6" fmla="*/ 135 w 137"/>
              <a:gd name="T7" fmla="*/ 52 h 137"/>
              <a:gd name="T8" fmla="*/ 122 w 137"/>
              <a:gd name="T9" fmla="*/ 48 h 137"/>
              <a:gd name="T10" fmla="*/ 122 w 137"/>
              <a:gd name="T11" fmla="*/ 43 h 137"/>
              <a:gd name="T12" fmla="*/ 99 w 137"/>
              <a:gd name="T13" fmla="*/ 7 h 137"/>
              <a:gd name="T14" fmla="*/ 96 w 137"/>
              <a:gd name="T15" fmla="*/ 15 h 137"/>
              <a:gd name="T16" fmla="*/ 94 w 137"/>
              <a:gd name="T17" fmla="*/ 5 h 137"/>
              <a:gd name="T18" fmla="*/ 89 w 137"/>
              <a:gd name="T19" fmla="*/ 16 h 137"/>
              <a:gd name="T20" fmla="*/ 86 w 137"/>
              <a:gd name="T21" fmla="*/ 3 h 137"/>
              <a:gd name="T22" fmla="*/ 80 w 137"/>
              <a:gd name="T23" fmla="*/ 18 h 137"/>
              <a:gd name="T24" fmla="*/ 75 w 137"/>
              <a:gd name="T25" fmla="*/ 0 h 137"/>
              <a:gd name="T26" fmla="*/ 71 w 137"/>
              <a:gd name="T27" fmla="*/ 17 h 137"/>
              <a:gd name="T28" fmla="*/ 68 w 137"/>
              <a:gd name="T29" fmla="*/ 17 h 137"/>
              <a:gd name="T30" fmla="*/ 63 w 137"/>
              <a:gd name="T31" fmla="*/ 0 h 137"/>
              <a:gd name="T32" fmla="*/ 57 w 137"/>
              <a:gd name="T33" fmla="*/ 18 h 137"/>
              <a:gd name="T34" fmla="*/ 52 w 137"/>
              <a:gd name="T35" fmla="*/ 2 h 137"/>
              <a:gd name="T36" fmla="*/ 48 w 137"/>
              <a:gd name="T37" fmla="*/ 15 h 137"/>
              <a:gd name="T38" fmla="*/ 44 w 137"/>
              <a:gd name="T39" fmla="*/ 14 h 137"/>
              <a:gd name="T40" fmla="*/ 39 w 137"/>
              <a:gd name="T41" fmla="*/ 6 h 137"/>
              <a:gd name="T42" fmla="*/ 15 w 137"/>
              <a:gd name="T43" fmla="*/ 40 h 137"/>
              <a:gd name="T44" fmla="*/ 5 w 137"/>
              <a:gd name="T45" fmla="*/ 43 h 137"/>
              <a:gd name="T46" fmla="*/ 16 w 137"/>
              <a:gd name="T47" fmla="*/ 49 h 137"/>
              <a:gd name="T48" fmla="*/ 1 w 137"/>
              <a:gd name="T49" fmla="*/ 54 h 137"/>
              <a:gd name="T50" fmla="*/ 15 w 137"/>
              <a:gd name="T51" fmla="*/ 59 h 137"/>
              <a:gd name="T52" fmla="*/ 0 w 137"/>
              <a:gd name="T53" fmla="*/ 62 h 137"/>
              <a:gd name="T54" fmla="*/ 16 w 137"/>
              <a:gd name="T55" fmla="*/ 67 h 137"/>
              <a:gd name="T56" fmla="*/ 0 w 137"/>
              <a:gd name="T57" fmla="*/ 69 h 137"/>
              <a:gd name="T58" fmla="*/ 16 w 137"/>
              <a:gd name="T59" fmla="*/ 74 h 137"/>
              <a:gd name="T60" fmla="*/ 1 w 137"/>
              <a:gd name="T61" fmla="*/ 77 h 137"/>
              <a:gd name="T62" fmla="*/ 17 w 137"/>
              <a:gd name="T63" fmla="*/ 80 h 137"/>
              <a:gd name="T64" fmla="*/ 2 w 137"/>
              <a:gd name="T65" fmla="*/ 85 h 137"/>
              <a:gd name="T66" fmla="*/ 16 w 137"/>
              <a:gd name="T67" fmla="*/ 88 h 137"/>
              <a:gd name="T68" fmla="*/ 4 w 137"/>
              <a:gd name="T69" fmla="*/ 93 h 137"/>
              <a:gd name="T70" fmla="*/ 14 w 137"/>
              <a:gd name="T71" fmla="*/ 97 h 137"/>
              <a:gd name="T72" fmla="*/ 39 w 137"/>
              <a:gd name="T73" fmla="*/ 122 h 137"/>
              <a:gd name="T74" fmla="*/ 42 w 137"/>
              <a:gd name="T75" fmla="*/ 132 h 137"/>
              <a:gd name="T76" fmla="*/ 46 w 137"/>
              <a:gd name="T77" fmla="*/ 121 h 137"/>
              <a:gd name="T78" fmla="*/ 50 w 137"/>
              <a:gd name="T79" fmla="*/ 134 h 137"/>
              <a:gd name="T80" fmla="*/ 54 w 137"/>
              <a:gd name="T81" fmla="*/ 120 h 137"/>
              <a:gd name="T82" fmla="*/ 58 w 137"/>
              <a:gd name="T83" fmla="*/ 137 h 137"/>
              <a:gd name="T84" fmla="*/ 64 w 137"/>
              <a:gd name="T85" fmla="*/ 119 h 137"/>
              <a:gd name="T86" fmla="*/ 69 w 137"/>
              <a:gd name="T87" fmla="*/ 137 h 137"/>
              <a:gd name="T88" fmla="*/ 74 w 137"/>
              <a:gd name="T89" fmla="*/ 121 h 137"/>
              <a:gd name="T90" fmla="*/ 78 w 137"/>
              <a:gd name="T91" fmla="*/ 120 h 137"/>
              <a:gd name="T92" fmla="*/ 85 w 137"/>
              <a:gd name="T93" fmla="*/ 135 h 137"/>
              <a:gd name="T94" fmla="*/ 88 w 137"/>
              <a:gd name="T95" fmla="*/ 121 h 137"/>
              <a:gd name="T96" fmla="*/ 92 w 137"/>
              <a:gd name="T97" fmla="*/ 133 h 137"/>
              <a:gd name="T98" fmla="*/ 97 w 137"/>
              <a:gd name="T99" fmla="*/ 123 h 137"/>
              <a:gd name="T100" fmla="*/ 122 w 137"/>
              <a:gd name="T101" fmla="*/ 98 h 137"/>
              <a:gd name="T102" fmla="*/ 132 w 137"/>
              <a:gd name="T103" fmla="*/ 94 h 137"/>
              <a:gd name="T104" fmla="*/ 121 w 137"/>
              <a:gd name="T105" fmla="*/ 90 h 137"/>
              <a:gd name="T106" fmla="*/ 134 w 137"/>
              <a:gd name="T107" fmla="*/ 87 h 137"/>
              <a:gd name="T108" fmla="*/ 120 w 137"/>
              <a:gd name="T109" fmla="*/ 80 h 137"/>
              <a:gd name="T110" fmla="*/ 137 w 137"/>
              <a:gd name="T111" fmla="*/ 75 h 137"/>
              <a:gd name="T112" fmla="*/ 121 w 137"/>
              <a:gd name="T113" fmla="*/ 71 h 137"/>
              <a:gd name="T114" fmla="*/ 37 w 137"/>
              <a:gd name="T115" fmla="*/ 50 h 137"/>
              <a:gd name="T116" fmla="*/ 101 w 137"/>
              <a:gd name="T117" fmla="*/ 34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37" h="137">
                <a:moveTo>
                  <a:pt x="121" y="71"/>
                </a:moveTo>
                <a:cubicBezTo>
                  <a:pt x="137" y="71"/>
                  <a:pt x="137" y="71"/>
                  <a:pt x="137" y="71"/>
                </a:cubicBezTo>
                <a:cubicBezTo>
                  <a:pt x="137" y="70"/>
                  <a:pt x="137" y="69"/>
                  <a:pt x="137" y="69"/>
                </a:cubicBezTo>
                <a:cubicBezTo>
                  <a:pt x="137" y="69"/>
                  <a:pt x="137" y="68"/>
                  <a:pt x="137" y="68"/>
                </a:cubicBezTo>
                <a:cubicBezTo>
                  <a:pt x="121" y="68"/>
                  <a:pt x="121" y="68"/>
                  <a:pt x="121" y="68"/>
                </a:cubicBezTo>
                <a:cubicBezTo>
                  <a:pt x="120" y="68"/>
                  <a:pt x="119" y="68"/>
                  <a:pt x="119" y="67"/>
                </a:cubicBezTo>
                <a:cubicBezTo>
                  <a:pt x="119" y="66"/>
                  <a:pt x="119" y="65"/>
                  <a:pt x="120" y="65"/>
                </a:cubicBezTo>
                <a:cubicBezTo>
                  <a:pt x="120" y="64"/>
                  <a:pt x="120" y="64"/>
                  <a:pt x="121" y="64"/>
                </a:cubicBezTo>
                <a:cubicBezTo>
                  <a:pt x="137" y="64"/>
                  <a:pt x="137" y="64"/>
                  <a:pt x="137" y="64"/>
                </a:cubicBezTo>
                <a:cubicBezTo>
                  <a:pt x="137" y="63"/>
                  <a:pt x="136" y="62"/>
                  <a:pt x="136" y="61"/>
                </a:cubicBezTo>
                <a:cubicBezTo>
                  <a:pt x="121" y="61"/>
                  <a:pt x="121" y="61"/>
                  <a:pt x="121" y="61"/>
                </a:cubicBezTo>
                <a:cubicBezTo>
                  <a:pt x="120" y="61"/>
                  <a:pt x="120" y="60"/>
                  <a:pt x="120" y="59"/>
                </a:cubicBezTo>
                <a:cubicBezTo>
                  <a:pt x="120" y="58"/>
                  <a:pt x="120" y="57"/>
                  <a:pt x="120" y="56"/>
                </a:cubicBezTo>
                <a:cubicBezTo>
                  <a:pt x="121" y="56"/>
                  <a:pt x="121" y="56"/>
                  <a:pt x="121" y="56"/>
                </a:cubicBezTo>
                <a:cubicBezTo>
                  <a:pt x="136" y="56"/>
                  <a:pt x="136" y="56"/>
                  <a:pt x="136" y="56"/>
                </a:cubicBezTo>
                <a:cubicBezTo>
                  <a:pt x="135" y="55"/>
                  <a:pt x="135" y="54"/>
                  <a:pt x="135" y="52"/>
                </a:cubicBezTo>
                <a:cubicBezTo>
                  <a:pt x="122" y="52"/>
                  <a:pt x="122" y="52"/>
                  <a:pt x="122" y="52"/>
                </a:cubicBezTo>
                <a:cubicBezTo>
                  <a:pt x="121" y="52"/>
                  <a:pt x="120" y="52"/>
                  <a:pt x="120" y="51"/>
                </a:cubicBezTo>
                <a:cubicBezTo>
                  <a:pt x="120" y="50"/>
                  <a:pt x="120" y="49"/>
                  <a:pt x="121" y="48"/>
                </a:cubicBezTo>
                <a:cubicBezTo>
                  <a:pt x="121" y="48"/>
                  <a:pt x="122" y="48"/>
                  <a:pt x="122" y="48"/>
                </a:cubicBezTo>
                <a:cubicBezTo>
                  <a:pt x="134" y="48"/>
                  <a:pt x="134" y="48"/>
                  <a:pt x="134" y="48"/>
                </a:cubicBezTo>
                <a:cubicBezTo>
                  <a:pt x="133" y="47"/>
                  <a:pt x="133" y="46"/>
                  <a:pt x="132" y="45"/>
                </a:cubicBezTo>
                <a:cubicBezTo>
                  <a:pt x="123" y="45"/>
                  <a:pt x="123" y="45"/>
                  <a:pt x="123" y="45"/>
                </a:cubicBezTo>
                <a:cubicBezTo>
                  <a:pt x="122" y="45"/>
                  <a:pt x="122" y="44"/>
                  <a:pt x="122" y="43"/>
                </a:cubicBezTo>
                <a:cubicBezTo>
                  <a:pt x="122" y="43"/>
                  <a:pt x="122" y="42"/>
                  <a:pt x="122" y="42"/>
                </a:cubicBezTo>
                <a:cubicBezTo>
                  <a:pt x="122" y="41"/>
                  <a:pt x="123" y="40"/>
                  <a:pt x="123" y="40"/>
                </a:cubicBezTo>
                <a:cubicBezTo>
                  <a:pt x="131" y="40"/>
                  <a:pt x="131" y="40"/>
                  <a:pt x="131" y="40"/>
                </a:cubicBezTo>
                <a:cubicBezTo>
                  <a:pt x="124" y="26"/>
                  <a:pt x="113" y="14"/>
                  <a:pt x="99" y="7"/>
                </a:cubicBezTo>
                <a:cubicBezTo>
                  <a:pt x="99" y="14"/>
                  <a:pt x="99" y="14"/>
                  <a:pt x="99" y="14"/>
                </a:cubicBezTo>
                <a:cubicBezTo>
                  <a:pt x="99" y="14"/>
                  <a:pt x="98" y="15"/>
                  <a:pt x="98" y="15"/>
                </a:cubicBezTo>
                <a:cubicBezTo>
                  <a:pt x="97" y="15"/>
                  <a:pt x="97" y="15"/>
                  <a:pt x="96" y="15"/>
                </a:cubicBezTo>
                <a:cubicBezTo>
                  <a:pt x="96" y="15"/>
                  <a:pt x="96" y="15"/>
                  <a:pt x="96" y="15"/>
                </a:cubicBezTo>
                <a:cubicBezTo>
                  <a:pt x="95" y="15"/>
                  <a:pt x="95" y="15"/>
                  <a:pt x="95" y="15"/>
                </a:cubicBezTo>
                <a:cubicBezTo>
                  <a:pt x="94" y="15"/>
                  <a:pt x="94" y="15"/>
                  <a:pt x="94" y="14"/>
                </a:cubicBezTo>
                <a:cubicBezTo>
                  <a:pt x="94" y="6"/>
                  <a:pt x="94" y="6"/>
                  <a:pt x="94" y="6"/>
                </a:cubicBezTo>
                <a:cubicBezTo>
                  <a:pt x="94" y="6"/>
                  <a:pt x="94" y="5"/>
                  <a:pt x="94" y="5"/>
                </a:cubicBezTo>
                <a:cubicBezTo>
                  <a:pt x="93" y="5"/>
                  <a:pt x="92" y="4"/>
                  <a:pt x="91" y="4"/>
                </a:cubicBezTo>
                <a:cubicBezTo>
                  <a:pt x="91" y="15"/>
                  <a:pt x="91" y="15"/>
                  <a:pt x="91" y="15"/>
                </a:cubicBezTo>
                <a:cubicBezTo>
                  <a:pt x="91" y="15"/>
                  <a:pt x="91" y="16"/>
                  <a:pt x="90" y="16"/>
                </a:cubicBezTo>
                <a:cubicBezTo>
                  <a:pt x="90" y="16"/>
                  <a:pt x="89" y="16"/>
                  <a:pt x="89" y="16"/>
                </a:cubicBezTo>
                <a:cubicBezTo>
                  <a:pt x="89" y="16"/>
                  <a:pt x="88" y="16"/>
                  <a:pt x="88" y="16"/>
                </a:cubicBezTo>
                <a:cubicBezTo>
                  <a:pt x="88" y="16"/>
                  <a:pt x="87" y="16"/>
                  <a:pt x="87" y="16"/>
                </a:cubicBezTo>
                <a:cubicBezTo>
                  <a:pt x="87" y="16"/>
                  <a:pt x="86" y="15"/>
                  <a:pt x="86" y="15"/>
                </a:cubicBezTo>
                <a:cubicBezTo>
                  <a:pt x="86" y="3"/>
                  <a:pt x="86" y="3"/>
                  <a:pt x="86" y="3"/>
                </a:cubicBezTo>
                <a:cubicBezTo>
                  <a:pt x="86" y="2"/>
                  <a:pt x="85" y="2"/>
                  <a:pt x="84" y="2"/>
                </a:cubicBezTo>
                <a:cubicBezTo>
                  <a:pt x="84" y="16"/>
                  <a:pt x="84" y="16"/>
                  <a:pt x="84" y="16"/>
                </a:cubicBezTo>
                <a:cubicBezTo>
                  <a:pt x="84" y="16"/>
                  <a:pt x="83" y="17"/>
                  <a:pt x="83" y="17"/>
                </a:cubicBezTo>
                <a:cubicBezTo>
                  <a:pt x="82" y="18"/>
                  <a:pt x="81" y="18"/>
                  <a:pt x="80" y="18"/>
                </a:cubicBezTo>
                <a:cubicBezTo>
                  <a:pt x="79" y="18"/>
                  <a:pt x="79" y="17"/>
                  <a:pt x="79" y="16"/>
                </a:cubicBezTo>
                <a:cubicBezTo>
                  <a:pt x="79" y="1"/>
                  <a:pt x="79" y="1"/>
                  <a:pt x="79" y="1"/>
                </a:cubicBezTo>
                <a:cubicBezTo>
                  <a:pt x="79" y="1"/>
                  <a:pt x="79" y="1"/>
                  <a:pt x="79" y="1"/>
                </a:cubicBezTo>
                <a:cubicBezTo>
                  <a:pt x="78" y="1"/>
                  <a:pt x="77" y="1"/>
                  <a:pt x="75" y="0"/>
                </a:cubicBezTo>
                <a:cubicBezTo>
                  <a:pt x="75" y="17"/>
                  <a:pt x="75" y="17"/>
                  <a:pt x="75" y="17"/>
                </a:cubicBezTo>
                <a:cubicBezTo>
                  <a:pt x="75" y="18"/>
                  <a:pt x="75" y="18"/>
                  <a:pt x="74" y="18"/>
                </a:cubicBezTo>
                <a:cubicBezTo>
                  <a:pt x="73" y="18"/>
                  <a:pt x="73" y="18"/>
                  <a:pt x="73" y="18"/>
                </a:cubicBezTo>
                <a:cubicBezTo>
                  <a:pt x="72" y="18"/>
                  <a:pt x="71" y="18"/>
                  <a:pt x="71" y="17"/>
                </a:cubicBezTo>
                <a:cubicBezTo>
                  <a:pt x="71" y="0"/>
                  <a:pt x="71" y="0"/>
                  <a:pt x="71" y="0"/>
                </a:cubicBezTo>
                <a:cubicBezTo>
                  <a:pt x="70" y="0"/>
                  <a:pt x="69" y="0"/>
                  <a:pt x="68" y="0"/>
                </a:cubicBezTo>
                <a:cubicBezTo>
                  <a:pt x="68" y="0"/>
                  <a:pt x="68" y="0"/>
                  <a:pt x="68" y="0"/>
                </a:cubicBezTo>
                <a:cubicBezTo>
                  <a:pt x="68" y="17"/>
                  <a:pt x="68" y="17"/>
                  <a:pt x="68" y="17"/>
                </a:cubicBezTo>
                <a:cubicBezTo>
                  <a:pt x="68" y="18"/>
                  <a:pt x="67" y="18"/>
                  <a:pt x="66" y="18"/>
                </a:cubicBezTo>
                <a:cubicBezTo>
                  <a:pt x="64" y="18"/>
                  <a:pt x="64" y="18"/>
                  <a:pt x="64" y="18"/>
                </a:cubicBezTo>
                <a:cubicBezTo>
                  <a:pt x="64" y="18"/>
                  <a:pt x="63" y="18"/>
                  <a:pt x="63" y="17"/>
                </a:cubicBezTo>
                <a:cubicBezTo>
                  <a:pt x="63" y="0"/>
                  <a:pt x="63" y="0"/>
                  <a:pt x="63" y="0"/>
                </a:cubicBezTo>
                <a:cubicBezTo>
                  <a:pt x="62" y="0"/>
                  <a:pt x="61" y="1"/>
                  <a:pt x="60" y="1"/>
                </a:cubicBezTo>
                <a:cubicBezTo>
                  <a:pt x="60" y="16"/>
                  <a:pt x="60" y="16"/>
                  <a:pt x="60" y="16"/>
                </a:cubicBezTo>
                <a:cubicBezTo>
                  <a:pt x="60" y="17"/>
                  <a:pt x="59" y="18"/>
                  <a:pt x="59" y="18"/>
                </a:cubicBezTo>
                <a:cubicBezTo>
                  <a:pt x="57" y="18"/>
                  <a:pt x="57" y="18"/>
                  <a:pt x="57" y="18"/>
                </a:cubicBezTo>
                <a:cubicBezTo>
                  <a:pt x="56" y="18"/>
                  <a:pt x="55" y="17"/>
                  <a:pt x="55" y="16"/>
                </a:cubicBezTo>
                <a:cubicBezTo>
                  <a:pt x="55" y="1"/>
                  <a:pt x="55" y="1"/>
                  <a:pt x="55" y="1"/>
                </a:cubicBezTo>
                <a:cubicBezTo>
                  <a:pt x="54" y="2"/>
                  <a:pt x="53" y="2"/>
                  <a:pt x="52" y="2"/>
                </a:cubicBezTo>
                <a:cubicBezTo>
                  <a:pt x="52" y="2"/>
                  <a:pt x="52" y="2"/>
                  <a:pt x="52" y="2"/>
                </a:cubicBezTo>
                <a:cubicBezTo>
                  <a:pt x="52" y="15"/>
                  <a:pt x="52" y="15"/>
                  <a:pt x="52" y="15"/>
                </a:cubicBezTo>
                <a:cubicBezTo>
                  <a:pt x="52" y="16"/>
                  <a:pt x="51" y="16"/>
                  <a:pt x="50" y="16"/>
                </a:cubicBezTo>
                <a:cubicBezTo>
                  <a:pt x="49" y="16"/>
                  <a:pt x="49" y="16"/>
                  <a:pt x="49" y="16"/>
                </a:cubicBezTo>
                <a:cubicBezTo>
                  <a:pt x="48" y="16"/>
                  <a:pt x="48" y="16"/>
                  <a:pt x="48" y="15"/>
                </a:cubicBezTo>
                <a:cubicBezTo>
                  <a:pt x="48" y="3"/>
                  <a:pt x="48" y="3"/>
                  <a:pt x="48" y="3"/>
                </a:cubicBezTo>
                <a:cubicBezTo>
                  <a:pt x="46" y="4"/>
                  <a:pt x="45" y="4"/>
                  <a:pt x="44" y="5"/>
                </a:cubicBezTo>
                <a:cubicBezTo>
                  <a:pt x="44" y="5"/>
                  <a:pt x="44" y="5"/>
                  <a:pt x="44" y="5"/>
                </a:cubicBezTo>
                <a:cubicBezTo>
                  <a:pt x="44" y="14"/>
                  <a:pt x="44" y="14"/>
                  <a:pt x="44" y="14"/>
                </a:cubicBezTo>
                <a:cubicBezTo>
                  <a:pt x="44" y="15"/>
                  <a:pt x="44" y="15"/>
                  <a:pt x="43" y="15"/>
                </a:cubicBezTo>
                <a:cubicBezTo>
                  <a:pt x="41" y="15"/>
                  <a:pt x="41" y="15"/>
                  <a:pt x="41" y="15"/>
                </a:cubicBezTo>
                <a:cubicBezTo>
                  <a:pt x="40" y="15"/>
                  <a:pt x="39" y="15"/>
                  <a:pt x="39" y="14"/>
                </a:cubicBezTo>
                <a:cubicBezTo>
                  <a:pt x="39" y="6"/>
                  <a:pt x="39" y="6"/>
                  <a:pt x="39" y="6"/>
                </a:cubicBezTo>
                <a:cubicBezTo>
                  <a:pt x="25" y="13"/>
                  <a:pt x="14" y="24"/>
                  <a:pt x="7" y="38"/>
                </a:cubicBezTo>
                <a:cubicBezTo>
                  <a:pt x="13" y="38"/>
                  <a:pt x="13" y="38"/>
                  <a:pt x="13" y="38"/>
                </a:cubicBezTo>
                <a:cubicBezTo>
                  <a:pt x="14" y="38"/>
                  <a:pt x="14" y="39"/>
                  <a:pt x="14" y="39"/>
                </a:cubicBezTo>
                <a:cubicBezTo>
                  <a:pt x="14" y="40"/>
                  <a:pt x="15" y="40"/>
                  <a:pt x="15" y="40"/>
                </a:cubicBezTo>
                <a:cubicBezTo>
                  <a:pt x="15" y="41"/>
                  <a:pt x="15" y="41"/>
                  <a:pt x="15" y="42"/>
                </a:cubicBezTo>
                <a:cubicBezTo>
                  <a:pt x="15" y="43"/>
                  <a:pt x="14" y="43"/>
                  <a:pt x="14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4" y="44"/>
                  <a:pt x="4" y="45"/>
                  <a:pt x="3" y="46"/>
                </a:cubicBezTo>
                <a:cubicBezTo>
                  <a:pt x="14" y="46"/>
                  <a:pt x="14" y="46"/>
                  <a:pt x="14" y="46"/>
                </a:cubicBezTo>
                <a:cubicBezTo>
                  <a:pt x="15" y="46"/>
                  <a:pt x="16" y="47"/>
                  <a:pt x="16" y="48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50"/>
                  <a:pt x="15" y="50"/>
                  <a:pt x="14" y="50"/>
                </a:cubicBez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cubicBezTo>
                  <a:pt x="2" y="52"/>
                  <a:pt x="2" y="53"/>
                  <a:pt x="1" y="54"/>
                </a:cubicBezTo>
                <a:cubicBezTo>
                  <a:pt x="15" y="54"/>
                  <a:pt x="15" y="54"/>
                  <a:pt x="15" y="54"/>
                </a:cubicBezTo>
                <a:cubicBezTo>
                  <a:pt x="16" y="54"/>
                  <a:pt x="17" y="54"/>
                  <a:pt x="17" y="55"/>
                </a:cubicBezTo>
                <a:cubicBezTo>
                  <a:pt x="17" y="57"/>
                  <a:pt x="17" y="57"/>
                  <a:pt x="17" y="57"/>
                </a:cubicBezTo>
                <a:cubicBezTo>
                  <a:pt x="17" y="58"/>
                  <a:pt x="16" y="59"/>
                  <a:pt x="15" y="59"/>
                </a:cubicBezTo>
                <a:cubicBezTo>
                  <a:pt x="1" y="59"/>
                  <a:pt x="1" y="59"/>
                  <a:pt x="1" y="59"/>
                </a:cubicBezTo>
                <a:cubicBezTo>
                  <a:pt x="1" y="59"/>
                  <a:pt x="0" y="59"/>
                  <a:pt x="0" y="59"/>
                </a:cubicBezTo>
                <a:cubicBezTo>
                  <a:pt x="0" y="60"/>
                  <a:pt x="0" y="61"/>
                  <a:pt x="0" y="62"/>
                </a:cubicBezTo>
                <a:cubicBezTo>
                  <a:pt x="0" y="62"/>
                  <a:pt x="0" y="62"/>
                  <a:pt x="0" y="62"/>
                </a:cubicBezTo>
                <a:cubicBezTo>
                  <a:pt x="16" y="62"/>
                  <a:pt x="16" y="62"/>
                  <a:pt x="16" y="62"/>
                </a:cubicBezTo>
                <a:cubicBezTo>
                  <a:pt x="17" y="62"/>
                  <a:pt x="17" y="62"/>
                  <a:pt x="17" y="63"/>
                </a:cubicBezTo>
                <a:cubicBezTo>
                  <a:pt x="17" y="65"/>
                  <a:pt x="17" y="65"/>
                  <a:pt x="17" y="65"/>
                </a:cubicBezTo>
                <a:cubicBezTo>
                  <a:pt x="17" y="66"/>
                  <a:pt x="17" y="67"/>
                  <a:pt x="16" y="67"/>
                </a:cubicBezTo>
                <a:cubicBezTo>
                  <a:pt x="0" y="67"/>
                  <a:pt x="0" y="67"/>
                  <a:pt x="0" y="67"/>
                </a:cubicBezTo>
                <a:cubicBezTo>
                  <a:pt x="0" y="67"/>
                  <a:pt x="0" y="67"/>
                  <a:pt x="0" y="67"/>
                </a:cubicBezTo>
                <a:cubicBezTo>
                  <a:pt x="0" y="67"/>
                  <a:pt x="0" y="68"/>
                  <a:pt x="0" y="69"/>
                </a:cubicBezTo>
                <a:cubicBezTo>
                  <a:pt x="0" y="69"/>
                  <a:pt x="0" y="69"/>
                  <a:pt x="0" y="69"/>
                </a:cubicBezTo>
                <a:cubicBezTo>
                  <a:pt x="16" y="69"/>
                  <a:pt x="16" y="69"/>
                  <a:pt x="16" y="69"/>
                </a:cubicBezTo>
                <a:cubicBezTo>
                  <a:pt x="17" y="69"/>
                  <a:pt x="17" y="70"/>
                  <a:pt x="17" y="71"/>
                </a:cubicBezTo>
                <a:cubicBezTo>
                  <a:pt x="17" y="72"/>
                  <a:pt x="17" y="72"/>
                  <a:pt x="17" y="72"/>
                </a:cubicBezTo>
                <a:cubicBezTo>
                  <a:pt x="17" y="73"/>
                  <a:pt x="17" y="74"/>
                  <a:pt x="16" y="74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74"/>
                  <a:pt x="0" y="73"/>
                  <a:pt x="0" y="73"/>
                </a:cubicBezTo>
                <a:cubicBezTo>
                  <a:pt x="0" y="75"/>
                  <a:pt x="0" y="76"/>
                  <a:pt x="0" y="77"/>
                </a:cubicBezTo>
                <a:cubicBezTo>
                  <a:pt x="0" y="77"/>
                  <a:pt x="0" y="77"/>
                  <a:pt x="1" y="77"/>
                </a:cubicBezTo>
                <a:cubicBezTo>
                  <a:pt x="16" y="77"/>
                  <a:pt x="16" y="77"/>
                  <a:pt x="16" y="77"/>
                </a:cubicBezTo>
                <a:cubicBezTo>
                  <a:pt x="16" y="77"/>
                  <a:pt x="17" y="77"/>
                  <a:pt x="17" y="78"/>
                </a:cubicBezTo>
                <a:cubicBezTo>
                  <a:pt x="17" y="78"/>
                  <a:pt x="17" y="78"/>
                  <a:pt x="17" y="79"/>
                </a:cubicBezTo>
                <a:cubicBezTo>
                  <a:pt x="17" y="80"/>
                  <a:pt x="17" y="80"/>
                  <a:pt x="17" y="80"/>
                </a:cubicBezTo>
                <a:cubicBezTo>
                  <a:pt x="17" y="81"/>
                  <a:pt x="16" y="82"/>
                  <a:pt x="15" y="82"/>
                </a:cubicBezTo>
                <a:cubicBezTo>
                  <a:pt x="1" y="82"/>
                  <a:pt x="1" y="82"/>
                  <a:pt x="1" y="82"/>
                </a:cubicBezTo>
                <a:cubicBezTo>
                  <a:pt x="1" y="83"/>
                  <a:pt x="1" y="84"/>
                  <a:pt x="2" y="85"/>
                </a:cubicBezTo>
                <a:cubicBezTo>
                  <a:pt x="2" y="85"/>
                  <a:pt x="2" y="85"/>
                  <a:pt x="2" y="85"/>
                </a:cubicBezTo>
                <a:cubicBezTo>
                  <a:pt x="15" y="85"/>
                  <a:pt x="15" y="85"/>
                  <a:pt x="15" y="85"/>
                </a:cubicBezTo>
                <a:cubicBezTo>
                  <a:pt x="16" y="85"/>
                  <a:pt x="16" y="85"/>
                  <a:pt x="16" y="86"/>
                </a:cubicBezTo>
                <a:cubicBezTo>
                  <a:pt x="16" y="87"/>
                  <a:pt x="16" y="88"/>
                  <a:pt x="16" y="88"/>
                </a:cubicBezTo>
                <a:cubicBezTo>
                  <a:pt x="16" y="88"/>
                  <a:pt x="16" y="88"/>
                  <a:pt x="16" y="88"/>
                </a:cubicBezTo>
                <a:cubicBezTo>
                  <a:pt x="16" y="89"/>
                  <a:pt x="15" y="90"/>
                  <a:pt x="15" y="90"/>
                </a:cubicBezTo>
                <a:cubicBezTo>
                  <a:pt x="3" y="90"/>
                  <a:pt x="3" y="90"/>
                  <a:pt x="3" y="90"/>
                </a:cubicBezTo>
                <a:cubicBezTo>
                  <a:pt x="3" y="91"/>
                  <a:pt x="4" y="92"/>
                  <a:pt x="4" y="93"/>
                </a:cubicBezTo>
                <a:cubicBezTo>
                  <a:pt x="4" y="93"/>
                  <a:pt x="4" y="93"/>
                  <a:pt x="4" y="93"/>
                </a:cubicBezTo>
                <a:cubicBezTo>
                  <a:pt x="14" y="93"/>
                  <a:pt x="14" y="93"/>
                  <a:pt x="14" y="93"/>
                </a:cubicBezTo>
                <a:cubicBezTo>
                  <a:pt x="15" y="93"/>
                  <a:pt x="15" y="93"/>
                  <a:pt x="15" y="94"/>
                </a:cubicBezTo>
                <a:cubicBezTo>
                  <a:pt x="15" y="95"/>
                  <a:pt x="15" y="95"/>
                  <a:pt x="15" y="95"/>
                </a:cubicBezTo>
                <a:cubicBezTo>
                  <a:pt x="15" y="96"/>
                  <a:pt x="14" y="97"/>
                  <a:pt x="14" y="97"/>
                </a:cubicBezTo>
                <a:cubicBezTo>
                  <a:pt x="6" y="97"/>
                  <a:pt x="6" y="97"/>
                  <a:pt x="6" y="97"/>
                </a:cubicBezTo>
                <a:cubicBezTo>
                  <a:pt x="12" y="111"/>
                  <a:pt x="24" y="123"/>
                  <a:pt x="38" y="130"/>
                </a:cubicBezTo>
                <a:cubicBezTo>
                  <a:pt x="38" y="123"/>
                  <a:pt x="38" y="123"/>
                  <a:pt x="38" y="123"/>
                </a:cubicBezTo>
                <a:cubicBezTo>
                  <a:pt x="38" y="123"/>
                  <a:pt x="38" y="122"/>
                  <a:pt x="39" y="122"/>
                </a:cubicBezTo>
                <a:cubicBezTo>
                  <a:pt x="39" y="122"/>
                  <a:pt x="40" y="122"/>
                  <a:pt x="40" y="122"/>
                </a:cubicBezTo>
                <a:cubicBezTo>
                  <a:pt x="40" y="122"/>
                  <a:pt x="41" y="121"/>
                  <a:pt x="41" y="122"/>
                </a:cubicBezTo>
                <a:cubicBezTo>
                  <a:pt x="42" y="122"/>
                  <a:pt x="42" y="122"/>
                  <a:pt x="42" y="123"/>
                </a:cubicBezTo>
                <a:cubicBezTo>
                  <a:pt x="42" y="132"/>
                  <a:pt x="42" y="132"/>
                  <a:pt x="42" y="132"/>
                </a:cubicBezTo>
                <a:cubicBezTo>
                  <a:pt x="42" y="132"/>
                  <a:pt x="42" y="132"/>
                  <a:pt x="42" y="132"/>
                </a:cubicBezTo>
                <a:cubicBezTo>
                  <a:pt x="43" y="133"/>
                  <a:pt x="44" y="133"/>
                  <a:pt x="46" y="133"/>
                </a:cubicBezTo>
                <a:cubicBezTo>
                  <a:pt x="46" y="122"/>
                  <a:pt x="46" y="122"/>
                  <a:pt x="46" y="122"/>
                </a:cubicBezTo>
                <a:cubicBezTo>
                  <a:pt x="46" y="122"/>
                  <a:pt x="46" y="122"/>
                  <a:pt x="46" y="121"/>
                </a:cubicBezTo>
                <a:cubicBezTo>
                  <a:pt x="47" y="121"/>
                  <a:pt x="47" y="121"/>
                  <a:pt x="48" y="121"/>
                </a:cubicBezTo>
                <a:cubicBezTo>
                  <a:pt x="48" y="121"/>
                  <a:pt x="49" y="121"/>
                  <a:pt x="49" y="121"/>
                </a:cubicBezTo>
                <a:cubicBezTo>
                  <a:pt x="50" y="121"/>
                  <a:pt x="50" y="121"/>
                  <a:pt x="50" y="122"/>
                </a:cubicBezTo>
                <a:cubicBezTo>
                  <a:pt x="50" y="134"/>
                  <a:pt x="50" y="134"/>
                  <a:pt x="50" y="134"/>
                </a:cubicBezTo>
                <a:cubicBezTo>
                  <a:pt x="50" y="135"/>
                  <a:pt x="50" y="135"/>
                  <a:pt x="50" y="135"/>
                </a:cubicBezTo>
                <a:cubicBezTo>
                  <a:pt x="51" y="135"/>
                  <a:pt x="52" y="135"/>
                  <a:pt x="53" y="136"/>
                </a:cubicBezTo>
                <a:cubicBezTo>
                  <a:pt x="53" y="122"/>
                  <a:pt x="53" y="122"/>
                  <a:pt x="53" y="122"/>
                </a:cubicBezTo>
                <a:cubicBezTo>
                  <a:pt x="53" y="121"/>
                  <a:pt x="54" y="121"/>
                  <a:pt x="54" y="120"/>
                </a:cubicBezTo>
                <a:cubicBezTo>
                  <a:pt x="55" y="120"/>
                  <a:pt x="56" y="120"/>
                  <a:pt x="57" y="120"/>
                </a:cubicBezTo>
                <a:cubicBezTo>
                  <a:pt x="58" y="120"/>
                  <a:pt x="58" y="120"/>
                  <a:pt x="58" y="121"/>
                </a:cubicBezTo>
                <a:cubicBezTo>
                  <a:pt x="58" y="136"/>
                  <a:pt x="58" y="136"/>
                  <a:pt x="58" y="136"/>
                </a:cubicBezTo>
                <a:cubicBezTo>
                  <a:pt x="58" y="136"/>
                  <a:pt x="58" y="136"/>
                  <a:pt x="58" y="137"/>
                </a:cubicBezTo>
                <a:cubicBezTo>
                  <a:pt x="59" y="137"/>
                  <a:pt x="60" y="137"/>
                  <a:pt x="61" y="137"/>
                </a:cubicBezTo>
                <a:cubicBezTo>
                  <a:pt x="61" y="121"/>
                  <a:pt x="61" y="121"/>
                  <a:pt x="61" y="121"/>
                </a:cubicBezTo>
                <a:cubicBezTo>
                  <a:pt x="61" y="120"/>
                  <a:pt x="62" y="119"/>
                  <a:pt x="62" y="119"/>
                </a:cubicBezTo>
                <a:cubicBezTo>
                  <a:pt x="64" y="119"/>
                  <a:pt x="64" y="119"/>
                  <a:pt x="64" y="119"/>
                </a:cubicBezTo>
                <a:cubicBezTo>
                  <a:pt x="65" y="119"/>
                  <a:pt x="66" y="120"/>
                  <a:pt x="66" y="121"/>
                </a:cubicBezTo>
                <a:cubicBezTo>
                  <a:pt x="66" y="137"/>
                  <a:pt x="66" y="137"/>
                  <a:pt x="66" y="137"/>
                </a:cubicBezTo>
                <a:cubicBezTo>
                  <a:pt x="67" y="137"/>
                  <a:pt x="67" y="137"/>
                  <a:pt x="68" y="137"/>
                </a:cubicBezTo>
                <a:cubicBezTo>
                  <a:pt x="69" y="137"/>
                  <a:pt x="69" y="137"/>
                  <a:pt x="69" y="137"/>
                </a:cubicBezTo>
                <a:cubicBezTo>
                  <a:pt x="69" y="121"/>
                  <a:pt x="69" y="121"/>
                  <a:pt x="69" y="121"/>
                </a:cubicBezTo>
                <a:cubicBezTo>
                  <a:pt x="69" y="120"/>
                  <a:pt x="70" y="119"/>
                  <a:pt x="71" y="119"/>
                </a:cubicBezTo>
                <a:cubicBezTo>
                  <a:pt x="73" y="119"/>
                  <a:pt x="73" y="119"/>
                  <a:pt x="73" y="119"/>
                </a:cubicBezTo>
                <a:cubicBezTo>
                  <a:pt x="73" y="119"/>
                  <a:pt x="74" y="120"/>
                  <a:pt x="74" y="121"/>
                </a:cubicBezTo>
                <a:cubicBezTo>
                  <a:pt x="74" y="137"/>
                  <a:pt x="74" y="137"/>
                  <a:pt x="74" y="137"/>
                </a:cubicBezTo>
                <a:cubicBezTo>
                  <a:pt x="75" y="137"/>
                  <a:pt x="76" y="137"/>
                  <a:pt x="77" y="137"/>
                </a:cubicBezTo>
                <a:cubicBezTo>
                  <a:pt x="77" y="121"/>
                  <a:pt x="77" y="121"/>
                  <a:pt x="77" y="121"/>
                </a:cubicBezTo>
                <a:cubicBezTo>
                  <a:pt x="77" y="120"/>
                  <a:pt x="78" y="120"/>
                  <a:pt x="78" y="120"/>
                </a:cubicBezTo>
                <a:cubicBezTo>
                  <a:pt x="80" y="120"/>
                  <a:pt x="80" y="120"/>
                  <a:pt x="80" y="120"/>
                </a:cubicBezTo>
                <a:cubicBezTo>
                  <a:pt x="81" y="120"/>
                  <a:pt x="82" y="120"/>
                  <a:pt x="82" y="121"/>
                </a:cubicBezTo>
                <a:cubicBezTo>
                  <a:pt x="82" y="136"/>
                  <a:pt x="82" y="136"/>
                  <a:pt x="82" y="136"/>
                </a:cubicBezTo>
                <a:cubicBezTo>
                  <a:pt x="83" y="136"/>
                  <a:pt x="84" y="136"/>
                  <a:pt x="85" y="135"/>
                </a:cubicBezTo>
                <a:cubicBezTo>
                  <a:pt x="85" y="135"/>
                  <a:pt x="85" y="135"/>
                  <a:pt x="85" y="134"/>
                </a:cubicBezTo>
                <a:cubicBezTo>
                  <a:pt x="85" y="122"/>
                  <a:pt x="85" y="122"/>
                  <a:pt x="85" y="122"/>
                </a:cubicBezTo>
                <a:cubicBezTo>
                  <a:pt x="85" y="121"/>
                  <a:pt x="85" y="121"/>
                  <a:pt x="86" y="121"/>
                </a:cubicBezTo>
                <a:cubicBezTo>
                  <a:pt x="88" y="121"/>
                  <a:pt x="88" y="121"/>
                  <a:pt x="88" y="121"/>
                </a:cubicBezTo>
                <a:cubicBezTo>
                  <a:pt x="89" y="121"/>
                  <a:pt x="89" y="121"/>
                  <a:pt x="89" y="122"/>
                </a:cubicBezTo>
                <a:cubicBezTo>
                  <a:pt x="89" y="134"/>
                  <a:pt x="89" y="134"/>
                  <a:pt x="89" y="134"/>
                </a:cubicBezTo>
                <a:cubicBezTo>
                  <a:pt x="90" y="134"/>
                  <a:pt x="91" y="133"/>
                  <a:pt x="92" y="133"/>
                </a:cubicBezTo>
                <a:cubicBezTo>
                  <a:pt x="92" y="133"/>
                  <a:pt x="92" y="133"/>
                  <a:pt x="92" y="133"/>
                </a:cubicBezTo>
                <a:cubicBezTo>
                  <a:pt x="92" y="123"/>
                  <a:pt x="92" y="123"/>
                  <a:pt x="92" y="123"/>
                </a:cubicBezTo>
                <a:cubicBezTo>
                  <a:pt x="92" y="122"/>
                  <a:pt x="93" y="122"/>
                  <a:pt x="94" y="122"/>
                </a:cubicBezTo>
                <a:cubicBezTo>
                  <a:pt x="96" y="122"/>
                  <a:pt x="96" y="122"/>
                  <a:pt x="96" y="122"/>
                </a:cubicBezTo>
                <a:cubicBezTo>
                  <a:pt x="96" y="122"/>
                  <a:pt x="97" y="122"/>
                  <a:pt x="97" y="123"/>
                </a:cubicBezTo>
                <a:cubicBezTo>
                  <a:pt x="97" y="131"/>
                  <a:pt x="97" y="131"/>
                  <a:pt x="97" y="131"/>
                </a:cubicBezTo>
                <a:cubicBezTo>
                  <a:pt x="111" y="124"/>
                  <a:pt x="123" y="113"/>
                  <a:pt x="130" y="99"/>
                </a:cubicBezTo>
                <a:cubicBezTo>
                  <a:pt x="124" y="99"/>
                  <a:pt x="124" y="99"/>
                  <a:pt x="124" y="99"/>
                </a:cubicBezTo>
                <a:cubicBezTo>
                  <a:pt x="123" y="99"/>
                  <a:pt x="122" y="98"/>
                  <a:pt x="122" y="98"/>
                </a:cubicBezTo>
                <a:cubicBezTo>
                  <a:pt x="122" y="97"/>
                  <a:pt x="122" y="97"/>
                  <a:pt x="122" y="97"/>
                </a:cubicBezTo>
                <a:cubicBezTo>
                  <a:pt x="122" y="97"/>
                  <a:pt x="122" y="96"/>
                  <a:pt x="122" y="96"/>
                </a:cubicBezTo>
                <a:cubicBezTo>
                  <a:pt x="122" y="95"/>
                  <a:pt x="123" y="94"/>
                  <a:pt x="123" y="94"/>
                </a:cubicBezTo>
                <a:cubicBezTo>
                  <a:pt x="132" y="94"/>
                  <a:pt x="132" y="94"/>
                  <a:pt x="132" y="94"/>
                </a:cubicBezTo>
                <a:cubicBezTo>
                  <a:pt x="132" y="94"/>
                  <a:pt x="132" y="94"/>
                  <a:pt x="132" y="94"/>
                </a:cubicBezTo>
                <a:cubicBezTo>
                  <a:pt x="132" y="93"/>
                  <a:pt x="133" y="92"/>
                  <a:pt x="133" y="91"/>
                </a:cubicBezTo>
                <a:cubicBezTo>
                  <a:pt x="122" y="91"/>
                  <a:pt x="122" y="91"/>
                  <a:pt x="122" y="91"/>
                </a:cubicBezTo>
                <a:cubicBezTo>
                  <a:pt x="121" y="91"/>
                  <a:pt x="121" y="91"/>
                  <a:pt x="121" y="90"/>
                </a:cubicBezTo>
                <a:cubicBezTo>
                  <a:pt x="121" y="88"/>
                  <a:pt x="121" y="88"/>
                  <a:pt x="121" y="88"/>
                </a:cubicBezTo>
                <a:cubicBezTo>
                  <a:pt x="121" y="88"/>
                  <a:pt x="121" y="87"/>
                  <a:pt x="122" y="87"/>
                </a:cubicBezTo>
                <a:cubicBezTo>
                  <a:pt x="134" y="87"/>
                  <a:pt x="134" y="87"/>
                  <a:pt x="134" y="87"/>
                </a:cubicBezTo>
                <a:cubicBezTo>
                  <a:pt x="134" y="87"/>
                  <a:pt x="134" y="87"/>
                  <a:pt x="134" y="87"/>
                </a:cubicBezTo>
                <a:cubicBezTo>
                  <a:pt x="135" y="86"/>
                  <a:pt x="135" y="85"/>
                  <a:pt x="135" y="84"/>
                </a:cubicBezTo>
                <a:cubicBezTo>
                  <a:pt x="122" y="84"/>
                  <a:pt x="122" y="84"/>
                  <a:pt x="122" y="84"/>
                </a:cubicBezTo>
                <a:cubicBezTo>
                  <a:pt x="121" y="84"/>
                  <a:pt x="120" y="83"/>
                  <a:pt x="120" y="82"/>
                </a:cubicBezTo>
                <a:cubicBezTo>
                  <a:pt x="120" y="80"/>
                  <a:pt x="120" y="80"/>
                  <a:pt x="120" y="80"/>
                </a:cubicBezTo>
                <a:cubicBezTo>
                  <a:pt x="120" y="79"/>
                  <a:pt x="121" y="79"/>
                  <a:pt x="122" y="79"/>
                </a:cubicBezTo>
                <a:cubicBezTo>
                  <a:pt x="136" y="79"/>
                  <a:pt x="136" y="79"/>
                  <a:pt x="136" y="79"/>
                </a:cubicBezTo>
                <a:cubicBezTo>
                  <a:pt x="136" y="79"/>
                  <a:pt x="136" y="79"/>
                  <a:pt x="136" y="79"/>
                </a:cubicBezTo>
                <a:cubicBezTo>
                  <a:pt x="136" y="78"/>
                  <a:pt x="136" y="77"/>
                  <a:pt x="137" y="75"/>
                </a:cubicBezTo>
                <a:cubicBezTo>
                  <a:pt x="121" y="75"/>
                  <a:pt x="121" y="75"/>
                  <a:pt x="121" y="75"/>
                </a:cubicBezTo>
                <a:cubicBezTo>
                  <a:pt x="120" y="75"/>
                  <a:pt x="120" y="75"/>
                  <a:pt x="120" y="74"/>
                </a:cubicBezTo>
                <a:cubicBezTo>
                  <a:pt x="120" y="72"/>
                  <a:pt x="120" y="72"/>
                  <a:pt x="120" y="72"/>
                </a:cubicBezTo>
                <a:cubicBezTo>
                  <a:pt x="120" y="71"/>
                  <a:pt x="120" y="71"/>
                  <a:pt x="121" y="71"/>
                </a:cubicBezTo>
                <a:close/>
                <a:moveTo>
                  <a:pt x="101" y="50"/>
                </a:moveTo>
                <a:cubicBezTo>
                  <a:pt x="101" y="53"/>
                  <a:pt x="98" y="56"/>
                  <a:pt x="95" y="56"/>
                </a:cubicBezTo>
                <a:cubicBezTo>
                  <a:pt x="42" y="56"/>
                  <a:pt x="42" y="56"/>
                  <a:pt x="42" y="56"/>
                </a:cubicBezTo>
                <a:cubicBezTo>
                  <a:pt x="39" y="56"/>
                  <a:pt x="37" y="53"/>
                  <a:pt x="37" y="50"/>
                </a:cubicBezTo>
                <a:cubicBezTo>
                  <a:pt x="37" y="34"/>
                  <a:pt x="37" y="34"/>
                  <a:pt x="37" y="34"/>
                </a:cubicBezTo>
                <a:cubicBezTo>
                  <a:pt x="37" y="31"/>
                  <a:pt x="39" y="28"/>
                  <a:pt x="42" y="28"/>
                </a:cubicBezTo>
                <a:cubicBezTo>
                  <a:pt x="95" y="28"/>
                  <a:pt x="95" y="28"/>
                  <a:pt x="95" y="28"/>
                </a:cubicBezTo>
                <a:cubicBezTo>
                  <a:pt x="98" y="28"/>
                  <a:pt x="101" y="31"/>
                  <a:pt x="101" y="34"/>
                </a:cubicBezTo>
                <a:lnTo>
                  <a:pt x="101" y="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1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106" name="Rectangle 105"/>
          <p:cNvSpPr/>
          <p:nvPr/>
        </p:nvSpPr>
        <p:spPr>
          <a:xfrm rot="5400000">
            <a:off x="4059988" y="-1404689"/>
            <a:ext cx="1042896" cy="8585378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Rectangle 132"/>
          <p:cNvSpPr/>
          <p:nvPr/>
        </p:nvSpPr>
        <p:spPr>
          <a:xfrm>
            <a:off x="366485" y="3533376"/>
            <a:ext cx="1005840" cy="72231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17465" marR="0" lvl="0" indent="-91432" algn="l" defTabSz="457162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Factory Network</a:t>
            </a:r>
          </a:p>
          <a:p>
            <a:pPr marL="117465" marR="0" lvl="0" indent="-91432" algn="l" defTabSz="457162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Analytics and 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Big Data</a:t>
            </a:r>
          </a:p>
        </p:txBody>
      </p:sp>
      <p:sp>
        <p:nvSpPr>
          <p:cNvPr id="134" name="Rectangle 133"/>
          <p:cNvSpPr/>
          <p:nvPr/>
        </p:nvSpPr>
        <p:spPr>
          <a:xfrm>
            <a:off x="1608997" y="3533377"/>
            <a:ext cx="1005840" cy="35452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17465" marR="0" lvl="0" indent="-91432" algn="l" defTabSz="457162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Factory Wireless with 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LBS</a:t>
            </a:r>
          </a:p>
          <a:p>
            <a:pPr marL="117465" marR="0" lvl="0" indent="-91432" algn="l" defTabSz="457162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5302963" y="3533375"/>
            <a:ext cx="1005840" cy="42870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17465" marR="0" lvl="0" indent="-91432" algn="l" defTabSz="457162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Factory Wireless</a:t>
            </a:r>
          </a:p>
          <a:p>
            <a:pPr marL="117465" marR="0" lvl="0" indent="-91432" algn="l" defTabSz="457162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136" name="Rectangle 135"/>
          <p:cNvSpPr/>
          <p:nvPr/>
        </p:nvSpPr>
        <p:spPr>
          <a:xfrm>
            <a:off x="6534286" y="3434601"/>
            <a:ext cx="1005840" cy="69033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17465" marR="0" lvl="0" indent="-91432" algn="l" defTabSz="457162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Connected Machine</a:t>
            </a:r>
          </a:p>
          <a:p>
            <a:pPr marL="117465" marR="0" lvl="0" indent="-91432" algn="l" defTabSz="457162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Factory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Network</a:t>
            </a:r>
          </a:p>
          <a:p>
            <a:pPr marL="117465" marR="0" lvl="0" indent="-91432" algn="l" defTabSz="457162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Energywise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4071640" y="3533375"/>
            <a:ext cx="1005840" cy="73389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17465" marR="0" lvl="0" indent="-91432" algn="l" defTabSz="457162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Factory 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Network</a:t>
            </a:r>
          </a:p>
          <a:p>
            <a:pPr marL="117465" marR="0" lvl="0" indent="-91432" algn="l" defTabSz="457162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Plant Floor Virtualization</a:t>
            </a:r>
          </a:p>
        </p:txBody>
      </p:sp>
      <p:sp>
        <p:nvSpPr>
          <p:cNvPr id="138" name="Rectangle 137"/>
          <p:cNvSpPr/>
          <p:nvPr/>
        </p:nvSpPr>
        <p:spPr>
          <a:xfrm>
            <a:off x="2840319" y="3533375"/>
            <a:ext cx="1005840" cy="58130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17465" marR="0" lvl="0" indent="-91432" algn="l" defTabSz="457162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Factory Wireless</a:t>
            </a:r>
          </a:p>
          <a:p>
            <a:pPr marL="117465" marR="0" lvl="0" indent="-91432" algn="l" defTabSz="457162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Factory Collaboration</a:t>
            </a:r>
          </a:p>
        </p:txBody>
      </p:sp>
      <p:sp>
        <p:nvSpPr>
          <p:cNvPr id="90" name="Rectangle 89"/>
          <p:cNvSpPr/>
          <p:nvPr/>
        </p:nvSpPr>
        <p:spPr>
          <a:xfrm>
            <a:off x="7775766" y="3533375"/>
            <a:ext cx="1005840" cy="69033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17465" marR="0" lvl="0" indent="-91432" algn="l" defTabSz="457162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Factory Security</a:t>
            </a:r>
          </a:p>
        </p:txBody>
      </p:sp>
      <p:sp>
        <p:nvSpPr>
          <p:cNvPr id="113" name="Rectangle 112"/>
          <p:cNvSpPr/>
          <p:nvPr/>
        </p:nvSpPr>
        <p:spPr>
          <a:xfrm>
            <a:off x="1584515" y="2436096"/>
            <a:ext cx="1054805" cy="518803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ctr" defTabSz="45716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“Reduced labeling 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error rate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by 16%”</a:t>
            </a:r>
          </a:p>
        </p:txBody>
      </p:sp>
      <p:sp>
        <p:nvSpPr>
          <p:cNvPr id="114" name="Rectangle 113"/>
          <p:cNvSpPr/>
          <p:nvPr/>
        </p:nvSpPr>
        <p:spPr>
          <a:xfrm>
            <a:off x="6499739" y="2436096"/>
            <a:ext cx="1087297" cy="678473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ctr" defTabSz="45716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“Achieving 20% energy reduction with real time visibility.”</a:t>
            </a:r>
          </a:p>
        </p:txBody>
      </p:sp>
      <p:sp>
        <p:nvSpPr>
          <p:cNvPr id="115" name="Rectangle 114"/>
          <p:cNvSpPr/>
          <p:nvPr/>
        </p:nvSpPr>
        <p:spPr>
          <a:xfrm>
            <a:off x="2877178" y="2436096"/>
            <a:ext cx="932123" cy="53133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ctr" defTabSz="45716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“Shaved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10-20% off 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NPI cycle time”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4075508" y="2436096"/>
            <a:ext cx="998105" cy="53133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ctr" defTabSz="45716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“Increased OEE mid 70s to high 80s”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5283942" y="2436096"/>
            <a:ext cx="1054930" cy="521467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ctr" defTabSz="45716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“Reduced component tire loss by 20%.”</a:t>
            </a:r>
          </a:p>
        </p:txBody>
      </p:sp>
      <p:pic>
        <p:nvPicPr>
          <p:cNvPr id="127" name="Picture 12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46434" y="3052546"/>
            <a:ext cx="985463" cy="299835"/>
          </a:xfrm>
          <a:prstGeom prst="rect">
            <a:avLst/>
          </a:prstGeom>
        </p:spPr>
      </p:pic>
      <p:pic>
        <p:nvPicPr>
          <p:cNvPr id="128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84907" y="3088527"/>
            <a:ext cx="1054021" cy="1874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" name="TextBox 128"/>
          <p:cNvSpPr txBox="1"/>
          <p:nvPr/>
        </p:nvSpPr>
        <p:spPr>
          <a:xfrm>
            <a:off x="3982713" y="3012566"/>
            <a:ext cx="1183695" cy="430875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marL="0" marR="0" lvl="0" indent="0" algn="ctr" defTabSz="4571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Multi-National</a:t>
            </a:r>
            <a:b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</a:b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Brewery</a:t>
            </a:r>
          </a:p>
        </p:txBody>
      </p:sp>
      <p:pic>
        <p:nvPicPr>
          <p:cNvPr id="131" name="Picture 13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977" y="3037775"/>
            <a:ext cx="1175353" cy="302609"/>
          </a:xfrm>
          <a:prstGeom prst="rect">
            <a:avLst/>
          </a:prstGeom>
        </p:spPr>
      </p:pic>
      <p:sp>
        <p:nvSpPr>
          <p:cNvPr id="75" name="Rectangle 74"/>
          <p:cNvSpPr/>
          <p:nvPr/>
        </p:nvSpPr>
        <p:spPr>
          <a:xfrm>
            <a:off x="296069" y="2410695"/>
            <a:ext cx="1146672" cy="53133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ctr" defTabSz="45716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“$40 million downtime reduction for customer”</a:t>
            </a:r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2138" y="3124503"/>
            <a:ext cx="1027732" cy="188846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356" y="3057202"/>
            <a:ext cx="742099" cy="21921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7813" y="1809077"/>
            <a:ext cx="4888595" cy="3888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marL="0" marR="0" lvl="0" indent="0" algn="ctr" defTabSz="4571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2160347" y="1864884"/>
            <a:ext cx="1123526" cy="21859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/>
          <a:lstStyle/>
          <a:p>
            <a:pPr marL="26033" marR="0" lvl="0" indent="0" algn="ctr" defTabSz="457162" rtl="0" eaLnBrk="0" fontAlgn="base" latinLnBrk="0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rgbClr val="214794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Make Money</a:t>
            </a:r>
          </a:p>
        </p:txBody>
      </p:sp>
      <p:sp>
        <p:nvSpPr>
          <p:cNvPr id="110" name="Rectangle 109"/>
          <p:cNvSpPr/>
          <p:nvPr/>
        </p:nvSpPr>
        <p:spPr>
          <a:xfrm>
            <a:off x="5210210" y="1809077"/>
            <a:ext cx="2418844" cy="3888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marL="0" marR="0" lvl="0" indent="0" algn="ctr" defTabSz="4571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5857869" y="1864884"/>
            <a:ext cx="1123526" cy="21859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/>
          <a:lstStyle/>
          <a:p>
            <a:pPr marL="26033" marR="0" lvl="0" indent="0" algn="ctr" defTabSz="457162" rtl="0" eaLnBrk="0" fontAlgn="base" latinLnBrk="0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rgbClr val="214794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Save Money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7688581" y="1809077"/>
            <a:ext cx="1185544" cy="3888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marL="0" marR="0" lvl="0" indent="0" algn="ctr" defTabSz="4571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7833316" y="1864884"/>
            <a:ext cx="896074" cy="21859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/>
          <a:lstStyle/>
          <a:p>
            <a:pPr marL="26033" marR="0" lvl="0" indent="0" algn="ctr" defTabSz="457162" rtl="0" eaLnBrk="0" fontAlgn="base" latinLnBrk="0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rgbClr val="214794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Stay out of Trouble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7735038" y="2436096"/>
            <a:ext cx="1087297" cy="53133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ctr" defTabSz="45716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“Significantly reduced factory vulnerabilities.”</a:t>
            </a:r>
          </a:p>
        </p:txBody>
      </p:sp>
      <p:grpSp>
        <p:nvGrpSpPr>
          <p:cNvPr id="2" name="Group 73"/>
          <p:cNvGrpSpPr/>
          <p:nvPr/>
        </p:nvGrpSpPr>
        <p:grpSpPr>
          <a:xfrm rot="5400000">
            <a:off x="770524" y="2140416"/>
            <a:ext cx="197762" cy="195276"/>
            <a:chOff x="328513" y="1301522"/>
            <a:chExt cx="277813" cy="274320"/>
          </a:xfrm>
        </p:grpSpPr>
        <p:sp>
          <p:nvSpPr>
            <p:cNvPr id="72" name="Oval 71"/>
            <p:cNvSpPr/>
            <p:nvPr/>
          </p:nvSpPr>
          <p:spPr>
            <a:xfrm rot="5400000">
              <a:off x="330260" y="1299775"/>
              <a:ext cx="274320" cy="277813"/>
            </a:xfrm>
            <a:prstGeom prst="ellipse">
              <a:avLst/>
            </a:prstGeom>
            <a:solidFill>
              <a:schemeClr val="tx2"/>
            </a:solidFill>
            <a:ln w="254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8640" rtlCol="0" anchor="ctr"/>
            <a:lstStyle/>
            <a:p>
              <a:pPr marL="0" marR="0" lvl="0" indent="0" algn="l" defTabSz="4571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Pentagon 72"/>
            <p:cNvSpPr/>
            <p:nvPr/>
          </p:nvSpPr>
          <p:spPr>
            <a:xfrm flipV="1">
              <a:off x="444560" y="1402650"/>
              <a:ext cx="45720" cy="72062"/>
            </a:xfrm>
            <a:prstGeom prst="homePlate">
              <a:avLst>
                <a:gd name="adj" fmla="val 1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" name="Group 79"/>
          <p:cNvGrpSpPr/>
          <p:nvPr/>
        </p:nvGrpSpPr>
        <p:grpSpPr>
          <a:xfrm rot="5400000">
            <a:off x="2005404" y="2140416"/>
            <a:ext cx="197762" cy="195276"/>
            <a:chOff x="328513" y="1301522"/>
            <a:chExt cx="277813" cy="274320"/>
          </a:xfrm>
        </p:grpSpPr>
        <p:sp>
          <p:nvSpPr>
            <p:cNvPr id="81" name="Oval 80"/>
            <p:cNvSpPr/>
            <p:nvPr/>
          </p:nvSpPr>
          <p:spPr>
            <a:xfrm rot="5400000">
              <a:off x="330260" y="1299775"/>
              <a:ext cx="274320" cy="277813"/>
            </a:xfrm>
            <a:prstGeom prst="ellipse">
              <a:avLst/>
            </a:prstGeom>
            <a:solidFill>
              <a:schemeClr val="tx2"/>
            </a:solidFill>
            <a:ln w="254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8640" rtlCol="0" anchor="ctr"/>
            <a:lstStyle/>
            <a:p>
              <a:pPr marL="0" marR="0" lvl="0" indent="0" algn="l" defTabSz="4571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Pentagon 81"/>
            <p:cNvSpPr/>
            <p:nvPr/>
          </p:nvSpPr>
          <p:spPr>
            <a:xfrm flipV="1">
              <a:off x="444560" y="1402650"/>
              <a:ext cx="45720" cy="72062"/>
            </a:xfrm>
            <a:prstGeom prst="homePlate">
              <a:avLst>
                <a:gd name="adj" fmla="val 1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" name="Group 82"/>
          <p:cNvGrpSpPr/>
          <p:nvPr/>
        </p:nvGrpSpPr>
        <p:grpSpPr>
          <a:xfrm rot="5400000">
            <a:off x="3240284" y="2140416"/>
            <a:ext cx="197762" cy="195276"/>
            <a:chOff x="328513" y="1301522"/>
            <a:chExt cx="277813" cy="274320"/>
          </a:xfrm>
        </p:grpSpPr>
        <p:sp>
          <p:nvSpPr>
            <p:cNvPr id="87" name="Oval 86"/>
            <p:cNvSpPr/>
            <p:nvPr/>
          </p:nvSpPr>
          <p:spPr>
            <a:xfrm rot="5400000">
              <a:off x="330260" y="1299775"/>
              <a:ext cx="274320" cy="277813"/>
            </a:xfrm>
            <a:prstGeom prst="ellipse">
              <a:avLst/>
            </a:prstGeom>
            <a:solidFill>
              <a:schemeClr val="tx2"/>
            </a:solidFill>
            <a:ln w="254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8640" rtlCol="0" anchor="ctr"/>
            <a:lstStyle/>
            <a:p>
              <a:pPr marL="0" marR="0" lvl="0" indent="0" algn="l" defTabSz="4571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" name="Pentagon 90"/>
            <p:cNvSpPr/>
            <p:nvPr/>
          </p:nvSpPr>
          <p:spPr>
            <a:xfrm flipV="1">
              <a:off x="444560" y="1402650"/>
              <a:ext cx="45720" cy="72062"/>
            </a:xfrm>
            <a:prstGeom prst="homePlate">
              <a:avLst>
                <a:gd name="adj" fmla="val 1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" name="Group 91"/>
          <p:cNvGrpSpPr/>
          <p:nvPr/>
        </p:nvGrpSpPr>
        <p:grpSpPr>
          <a:xfrm rot="5400000">
            <a:off x="4475164" y="2140416"/>
            <a:ext cx="197762" cy="195276"/>
            <a:chOff x="328513" y="1301522"/>
            <a:chExt cx="277813" cy="274320"/>
          </a:xfrm>
        </p:grpSpPr>
        <p:sp>
          <p:nvSpPr>
            <p:cNvPr id="93" name="Oval 92"/>
            <p:cNvSpPr/>
            <p:nvPr/>
          </p:nvSpPr>
          <p:spPr>
            <a:xfrm rot="5400000">
              <a:off x="330260" y="1299775"/>
              <a:ext cx="274320" cy="277813"/>
            </a:xfrm>
            <a:prstGeom prst="ellipse">
              <a:avLst/>
            </a:prstGeom>
            <a:solidFill>
              <a:schemeClr val="tx2"/>
            </a:solidFill>
            <a:ln w="254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8640" rtlCol="0" anchor="ctr"/>
            <a:lstStyle/>
            <a:p>
              <a:pPr marL="0" marR="0" lvl="0" indent="0" algn="l" defTabSz="4571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" name="Pentagon 93"/>
            <p:cNvSpPr/>
            <p:nvPr/>
          </p:nvSpPr>
          <p:spPr>
            <a:xfrm flipV="1">
              <a:off x="444560" y="1402650"/>
              <a:ext cx="45720" cy="72062"/>
            </a:xfrm>
            <a:prstGeom prst="homePlate">
              <a:avLst>
                <a:gd name="adj" fmla="val 1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" name="Group 94"/>
          <p:cNvGrpSpPr/>
          <p:nvPr/>
        </p:nvGrpSpPr>
        <p:grpSpPr>
          <a:xfrm rot="5400000">
            <a:off x="5710044" y="2140416"/>
            <a:ext cx="197762" cy="195276"/>
            <a:chOff x="328513" y="1301522"/>
            <a:chExt cx="277813" cy="274320"/>
          </a:xfrm>
        </p:grpSpPr>
        <p:sp>
          <p:nvSpPr>
            <p:cNvPr id="96" name="Oval 95"/>
            <p:cNvSpPr/>
            <p:nvPr/>
          </p:nvSpPr>
          <p:spPr>
            <a:xfrm rot="5400000">
              <a:off x="330260" y="1299775"/>
              <a:ext cx="274320" cy="277813"/>
            </a:xfrm>
            <a:prstGeom prst="ellipse">
              <a:avLst/>
            </a:prstGeom>
            <a:solidFill>
              <a:schemeClr val="tx2"/>
            </a:solidFill>
            <a:ln w="254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8640" rtlCol="0" anchor="ctr"/>
            <a:lstStyle/>
            <a:p>
              <a:pPr marL="0" marR="0" lvl="0" indent="0" algn="l" defTabSz="4571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" name="Pentagon 96"/>
            <p:cNvSpPr/>
            <p:nvPr/>
          </p:nvSpPr>
          <p:spPr>
            <a:xfrm flipV="1">
              <a:off x="444560" y="1402650"/>
              <a:ext cx="45720" cy="72062"/>
            </a:xfrm>
            <a:prstGeom prst="homePlate">
              <a:avLst>
                <a:gd name="adj" fmla="val 1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" name="Group 101"/>
          <p:cNvGrpSpPr/>
          <p:nvPr/>
        </p:nvGrpSpPr>
        <p:grpSpPr>
          <a:xfrm rot="5400000">
            <a:off x="6944924" y="2140416"/>
            <a:ext cx="197762" cy="195276"/>
            <a:chOff x="328513" y="1301522"/>
            <a:chExt cx="277813" cy="274320"/>
          </a:xfrm>
        </p:grpSpPr>
        <p:sp>
          <p:nvSpPr>
            <p:cNvPr id="104" name="Oval 103"/>
            <p:cNvSpPr/>
            <p:nvPr/>
          </p:nvSpPr>
          <p:spPr>
            <a:xfrm rot="5400000">
              <a:off x="330260" y="1299775"/>
              <a:ext cx="274320" cy="277813"/>
            </a:xfrm>
            <a:prstGeom prst="ellipse">
              <a:avLst/>
            </a:prstGeom>
            <a:solidFill>
              <a:schemeClr val="tx2"/>
            </a:solidFill>
            <a:ln w="254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8640" rtlCol="0" anchor="ctr"/>
            <a:lstStyle/>
            <a:p>
              <a:pPr marL="0" marR="0" lvl="0" indent="0" algn="l" defTabSz="4571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Pentagon 104"/>
            <p:cNvSpPr/>
            <p:nvPr/>
          </p:nvSpPr>
          <p:spPr>
            <a:xfrm flipV="1">
              <a:off x="444560" y="1402650"/>
              <a:ext cx="45720" cy="72062"/>
            </a:xfrm>
            <a:prstGeom prst="homePlate">
              <a:avLst>
                <a:gd name="adj" fmla="val 1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5" name="Group 106"/>
          <p:cNvGrpSpPr/>
          <p:nvPr/>
        </p:nvGrpSpPr>
        <p:grpSpPr>
          <a:xfrm rot="5400000">
            <a:off x="8179805" y="2140416"/>
            <a:ext cx="197762" cy="195276"/>
            <a:chOff x="328513" y="1301522"/>
            <a:chExt cx="277813" cy="274320"/>
          </a:xfrm>
        </p:grpSpPr>
        <p:sp>
          <p:nvSpPr>
            <p:cNvPr id="109" name="Oval 108"/>
            <p:cNvSpPr/>
            <p:nvPr/>
          </p:nvSpPr>
          <p:spPr>
            <a:xfrm rot="5400000">
              <a:off x="330260" y="1299775"/>
              <a:ext cx="274320" cy="277813"/>
            </a:xfrm>
            <a:prstGeom prst="ellipse">
              <a:avLst/>
            </a:prstGeom>
            <a:solidFill>
              <a:schemeClr val="tx2"/>
            </a:solidFill>
            <a:ln w="254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8640" rtlCol="0" anchor="ctr"/>
            <a:lstStyle/>
            <a:p>
              <a:pPr marL="0" marR="0" lvl="0" indent="0" algn="l" defTabSz="4571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Pentagon 111"/>
            <p:cNvSpPr/>
            <p:nvPr/>
          </p:nvSpPr>
          <p:spPr>
            <a:xfrm flipV="1">
              <a:off x="444560" y="1402650"/>
              <a:ext cx="45720" cy="72062"/>
            </a:xfrm>
            <a:prstGeom prst="homePlate">
              <a:avLst>
                <a:gd name="adj" fmla="val 1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43" name="Picture 142" descr="logo_black.ai"/>
          <p:cNvPicPr>
            <a:picLocks noChangeAspect="1"/>
          </p:cNvPicPr>
          <p:nvPr/>
        </p:nvPicPr>
        <p:blipFill>
          <a:blip r:embed="rId8" cstate="screen">
            <a:alphaModFix amt="8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3141" y="3051814"/>
            <a:ext cx="431091" cy="266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8196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" name="Freeform 6"/>
          <p:cNvSpPr>
            <a:spLocks noEditPoints="1"/>
          </p:cNvSpPr>
          <p:nvPr/>
        </p:nvSpPr>
        <p:spPr bwMode="auto">
          <a:xfrm>
            <a:off x="761213" y="1036520"/>
            <a:ext cx="217854" cy="218441"/>
          </a:xfrm>
          <a:custGeom>
            <a:avLst/>
            <a:gdLst/>
            <a:ahLst/>
            <a:cxnLst>
              <a:cxn ang="0">
                <a:pos x="790" y="644"/>
              </a:cxn>
              <a:cxn ang="0">
                <a:pos x="729" y="626"/>
              </a:cxn>
              <a:cxn ang="0">
                <a:pos x="699" y="587"/>
              </a:cxn>
              <a:cxn ang="0">
                <a:pos x="663" y="638"/>
              </a:cxn>
              <a:cxn ang="0">
                <a:pos x="617" y="655"/>
              </a:cxn>
              <a:cxn ang="0">
                <a:pos x="654" y="706"/>
              </a:cxn>
              <a:cxn ang="0">
                <a:pos x="656" y="754"/>
              </a:cxn>
              <a:cxn ang="0">
                <a:pos x="716" y="734"/>
              </a:cxn>
              <a:cxn ang="0">
                <a:pos x="763" y="748"/>
              </a:cxn>
              <a:cxn ang="0">
                <a:pos x="762" y="685"/>
              </a:cxn>
              <a:cxn ang="0">
                <a:pos x="255" y="493"/>
              </a:cxn>
              <a:cxn ang="0">
                <a:pos x="322" y="551"/>
              </a:cxn>
              <a:cxn ang="0">
                <a:pos x="339" y="618"/>
              </a:cxn>
              <a:cxn ang="0">
                <a:pos x="415" y="572"/>
              </a:cxn>
              <a:cxn ang="0">
                <a:pos x="483" y="576"/>
              </a:cxn>
              <a:cxn ang="0">
                <a:pos x="463" y="490"/>
              </a:cxn>
              <a:cxn ang="0">
                <a:pos x="488" y="426"/>
              </a:cxn>
              <a:cxn ang="0">
                <a:pos x="400" y="418"/>
              </a:cxn>
              <a:cxn ang="0">
                <a:pos x="347" y="375"/>
              </a:cxn>
              <a:cxn ang="0">
                <a:pos x="313" y="456"/>
              </a:cxn>
              <a:cxn ang="0">
                <a:pos x="255" y="493"/>
              </a:cxn>
              <a:cxn ang="0">
                <a:pos x="547" y="244"/>
              </a:cxn>
              <a:cxn ang="0">
                <a:pos x="522" y="352"/>
              </a:cxn>
              <a:cxn ang="0">
                <a:pos x="664" y="342"/>
              </a:cxn>
              <a:cxn ang="0">
                <a:pos x="759" y="398"/>
              </a:cxn>
              <a:cxn ang="0">
                <a:pos x="793" y="260"/>
              </a:cxn>
              <a:cxn ang="0">
                <a:pos x="876" y="188"/>
              </a:cxn>
              <a:cxn ang="0">
                <a:pos x="755" y="112"/>
              </a:cxn>
              <a:cxn ang="0">
                <a:pos x="712" y="11"/>
              </a:cxn>
              <a:cxn ang="0">
                <a:pos x="603" y="102"/>
              </a:cxn>
              <a:cxn ang="0">
                <a:pos x="493" y="112"/>
              </a:cxn>
              <a:cxn ang="0">
                <a:pos x="1046" y="490"/>
              </a:cxn>
              <a:cxn ang="0">
                <a:pos x="992" y="995"/>
              </a:cxn>
              <a:cxn ang="0">
                <a:pos x="108" y="544"/>
              </a:cxn>
              <a:cxn ang="0">
                <a:pos x="0" y="544"/>
              </a:cxn>
              <a:cxn ang="0">
                <a:pos x="54" y="1103"/>
              </a:cxn>
              <a:cxn ang="0">
                <a:pos x="1100" y="1047"/>
              </a:cxn>
              <a:cxn ang="0">
                <a:pos x="1046" y="490"/>
              </a:cxn>
            </a:cxnLst>
            <a:rect l="0" t="0" r="r" b="b"/>
            <a:pathLst>
              <a:path w="1100" h="1103">
                <a:moveTo>
                  <a:pt x="793" y="655"/>
                </a:moveTo>
                <a:cubicBezTo>
                  <a:pt x="798" y="650"/>
                  <a:pt x="796" y="645"/>
                  <a:pt x="790" y="644"/>
                </a:cubicBezTo>
                <a:cubicBezTo>
                  <a:pt x="747" y="638"/>
                  <a:pt x="747" y="638"/>
                  <a:pt x="747" y="638"/>
                </a:cubicBezTo>
                <a:cubicBezTo>
                  <a:pt x="740" y="637"/>
                  <a:pt x="732" y="632"/>
                  <a:pt x="729" y="626"/>
                </a:cubicBezTo>
                <a:cubicBezTo>
                  <a:pt x="710" y="587"/>
                  <a:pt x="710" y="587"/>
                  <a:pt x="710" y="587"/>
                </a:cubicBezTo>
                <a:cubicBezTo>
                  <a:pt x="707" y="581"/>
                  <a:pt x="703" y="581"/>
                  <a:pt x="699" y="587"/>
                </a:cubicBezTo>
                <a:cubicBezTo>
                  <a:pt x="680" y="626"/>
                  <a:pt x="680" y="626"/>
                  <a:pt x="680" y="626"/>
                </a:cubicBezTo>
                <a:cubicBezTo>
                  <a:pt x="677" y="632"/>
                  <a:pt x="670" y="637"/>
                  <a:pt x="663" y="638"/>
                </a:cubicBezTo>
                <a:cubicBezTo>
                  <a:pt x="620" y="644"/>
                  <a:pt x="620" y="644"/>
                  <a:pt x="620" y="644"/>
                </a:cubicBezTo>
                <a:cubicBezTo>
                  <a:pt x="614" y="645"/>
                  <a:pt x="612" y="650"/>
                  <a:pt x="617" y="655"/>
                </a:cubicBezTo>
                <a:cubicBezTo>
                  <a:pt x="648" y="685"/>
                  <a:pt x="648" y="685"/>
                  <a:pt x="648" y="685"/>
                </a:cubicBezTo>
                <a:cubicBezTo>
                  <a:pt x="653" y="690"/>
                  <a:pt x="655" y="699"/>
                  <a:pt x="654" y="706"/>
                </a:cubicBezTo>
                <a:cubicBezTo>
                  <a:pt x="647" y="748"/>
                  <a:pt x="647" y="748"/>
                  <a:pt x="647" y="748"/>
                </a:cubicBezTo>
                <a:cubicBezTo>
                  <a:pt x="646" y="755"/>
                  <a:pt x="650" y="758"/>
                  <a:pt x="656" y="754"/>
                </a:cubicBezTo>
                <a:cubicBezTo>
                  <a:pt x="694" y="734"/>
                  <a:pt x="694" y="734"/>
                  <a:pt x="694" y="734"/>
                </a:cubicBezTo>
                <a:cubicBezTo>
                  <a:pt x="700" y="731"/>
                  <a:pt x="710" y="731"/>
                  <a:pt x="716" y="734"/>
                </a:cubicBezTo>
                <a:cubicBezTo>
                  <a:pt x="754" y="754"/>
                  <a:pt x="754" y="754"/>
                  <a:pt x="754" y="754"/>
                </a:cubicBezTo>
                <a:cubicBezTo>
                  <a:pt x="760" y="758"/>
                  <a:pt x="764" y="755"/>
                  <a:pt x="763" y="748"/>
                </a:cubicBezTo>
                <a:cubicBezTo>
                  <a:pt x="755" y="706"/>
                  <a:pt x="755" y="706"/>
                  <a:pt x="755" y="706"/>
                </a:cubicBezTo>
                <a:cubicBezTo>
                  <a:pt x="754" y="699"/>
                  <a:pt x="757" y="690"/>
                  <a:pt x="762" y="685"/>
                </a:cubicBezTo>
                <a:lnTo>
                  <a:pt x="793" y="655"/>
                </a:lnTo>
                <a:close/>
                <a:moveTo>
                  <a:pt x="255" y="493"/>
                </a:moveTo>
                <a:cubicBezTo>
                  <a:pt x="306" y="525"/>
                  <a:pt x="306" y="525"/>
                  <a:pt x="306" y="525"/>
                </a:cubicBezTo>
                <a:cubicBezTo>
                  <a:pt x="314" y="530"/>
                  <a:pt x="321" y="542"/>
                  <a:pt x="322" y="551"/>
                </a:cubicBezTo>
                <a:cubicBezTo>
                  <a:pt x="325" y="611"/>
                  <a:pt x="325" y="611"/>
                  <a:pt x="325" y="611"/>
                </a:cubicBezTo>
                <a:cubicBezTo>
                  <a:pt x="326" y="621"/>
                  <a:pt x="332" y="624"/>
                  <a:pt x="339" y="618"/>
                </a:cubicBezTo>
                <a:cubicBezTo>
                  <a:pt x="385" y="578"/>
                  <a:pt x="385" y="578"/>
                  <a:pt x="385" y="578"/>
                </a:cubicBezTo>
                <a:cubicBezTo>
                  <a:pt x="392" y="572"/>
                  <a:pt x="406" y="569"/>
                  <a:pt x="415" y="572"/>
                </a:cubicBezTo>
                <a:cubicBezTo>
                  <a:pt x="473" y="587"/>
                  <a:pt x="473" y="587"/>
                  <a:pt x="473" y="587"/>
                </a:cubicBezTo>
                <a:cubicBezTo>
                  <a:pt x="482" y="590"/>
                  <a:pt x="487" y="585"/>
                  <a:pt x="483" y="576"/>
                </a:cubicBezTo>
                <a:cubicBezTo>
                  <a:pt x="460" y="520"/>
                  <a:pt x="460" y="520"/>
                  <a:pt x="460" y="520"/>
                </a:cubicBezTo>
                <a:cubicBezTo>
                  <a:pt x="457" y="511"/>
                  <a:pt x="458" y="498"/>
                  <a:pt x="463" y="490"/>
                </a:cubicBezTo>
                <a:cubicBezTo>
                  <a:pt x="496" y="439"/>
                  <a:pt x="496" y="439"/>
                  <a:pt x="496" y="439"/>
                </a:cubicBezTo>
                <a:cubicBezTo>
                  <a:pt x="501" y="431"/>
                  <a:pt x="498" y="425"/>
                  <a:pt x="488" y="426"/>
                </a:cubicBezTo>
                <a:cubicBezTo>
                  <a:pt x="428" y="430"/>
                  <a:pt x="428" y="430"/>
                  <a:pt x="428" y="430"/>
                </a:cubicBezTo>
                <a:cubicBezTo>
                  <a:pt x="418" y="431"/>
                  <a:pt x="406" y="426"/>
                  <a:pt x="400" y="418"/>
                </a:cubicBezTo>
                <a:cubicBezTo>
                  <a:pt x="362" y="371"/>
                  <a:pt x="362" y="371"/>
                  <a:pt x="362" y="371"/>
                </a:cubicBezTo>
                <a:cubicBezTo>
                  <a:pt x="356" y="364"/>
                  <a:pt x="349" y="366"/>
                  <a:pt x="347" y="375"/>
                </a:cubicBezTo>
                <a:cubicBezTo>
                  <a:pt x="333" y="434"/>
                  <a:pt x="333" y="434"/>
                  <a:pt x="333" y="434"/>
                </a:cubicBezTo>
                <a:cubicBezTo>
                  <a:pt x="330" y="443"/>
                  <a:pt x="321" y="453"/>
                  <a:pt x="313" y="456"/>
                </a:cubicBezTo>
                <a:cubicBezTo>
                  <a:pt x="256" y="478"/>
                  <a:pt x="256" y="478"/>
                  <a:pt x="256" y="478"/>
                </a:cubicBezTo>
                <a:cubicBezTo>
                  <a:pt x="247" y="481"/>
                  <a:pt x="247" y="488"/>
                  <a:pt x="255" y="493"/>
                </a:cubicBezTo>
                <a:close/>
                <a:moveTo>
                  <a:pt x="544" y="195"/>
                </a:moveTo>
                <a:cubicBezTo>
                  <a:pt x="552" y="208"/>
                  <a:pt x="553" y="230"/>
                  <a:pt x="547" y="244"/>
                </a:cubicBezTo>
                <a:cubicBezTo>
                  <a:pt x="507" y="333"/>
                  <a:pt x="507" y="333"/>
                  <a:pt x="507" y="333"/>
                </a:cubicBezTo>
                <a:cubicBezTo>
                  <a:pt x="501" y="346"/>
                  <a:pt x="508" y="355"/>
                  <a:pt x="522" y="352"/>
                </a:cubicBezTo>
                <a:cubicBezTo>
                  <a:pt x="617" y="329"/>
                  <a:pt x="617" y="329"/>
                  <a:pt x="617" y="329"/>
                </a:cubicBezTo>
                <a:cubicBezTo>
                  <a:pt x="632" y="326"/>
                  <a:pt x="653" y="331"/>
                  <a:pt x="664" y="342"/>
                </a:cubicBezTo>
                <a:cubicBezTo>
                  <a:pt x="736" y="407"/>
                  <a:pt x="736" y="407"/>
                  <a:pt x="736" y="407"/>
                </a:cubicBezTo>
                <a:cubicBezTo>
                  <a:pt x="747" y="417"/>
                  <a:pt x="757" y="413"/>
                  <a:pt x="759" y="398"/>
                </a:cubicBezTo>
                <a:cubicBezTo>
                  <a:pt x="767" y="301"/>
                  <a:pt x="767" y="301"/>
                  <a:pt x="767" y="301"/>
                </a:cubicBezTo>
                <a:cubicBezTo>
                  <a:pt x="768" y="286"/>
                  <a:pt x="780" y="268"/>
                  <a:pt x="793" y="260"/>
                </a:cubicBezTo>
                <a:cubicBezTo>
                  <a:pt x="878" y="212"/>
                  <a:pt x="878" y="212"/>
                  <a:pt x="878" y="212"/>
                </a:cubicBezTo>
                <a:cubicBezTo>
                  <a:pt x="891" y="204"/>
                  <a:pt x="890" y="193"/>
                  <a:pt x="876" y="188"/>
                </a:cubicBezTo>
                <a:cubicBezTo>
                  <a:pt x="786" y="150"/>
                  <a:pt x="786" y="150"/>
                  <a:pt x="786" y="150"/>
                </a:cubicBezTo>
                <a:cubicBezTo>
                  <a:pt x="772" y="144"/>
                  <a:pt x="759" y="127"/>
                  <a:pt x="755" y="112"/>
                </a:cubicBezTo>
                <a:cubicBezTo>
                  <a:pt x="736" y="17"/>
                  <a:pt x="736" y="17"/>
                  <a:pt x="736" y="17"/>
                </a:cubicBezTo>
                <a:cubicBezTo>
                  <a:pt x="733" y="2"/>
                  <a:pt x="722" y="0"/>
                  <a:pt x="712" y="11"/>
                </a:cubicBezTo>
                <a:cubicBezTo>
                  <a:pt x="649" y="84"/>
                  <a:pt x="649" y="84"/>
                  <a:pt x="649" y="84"/>
                </a:cubicBezTo>
                <a:cubicBezTo>
                  <a:pt x="639" y="96"/>
                  <a:pt x="618" y="104"/>
                  <a:pt x="603" y="102"/>
                </a:cubicBezTo>
                <a:cubicBezTo>
                  <a:pt x="507" y="92"/>
                  <a:pt x="507" y="92"/>
                  <a:pt x="507" y="92"/>
                </a:cubicBezTo>
                <a:cubicBezTo>
                  <a:pt x="492" y="90"/>
                  <a:pt x="486" y="99"/>
                  <a:pt x="493" y="112"/>
                </a:cubicBezTo>
                <a:lnTo>
                  <a:pt x="544" y="195"/>
                </a:lnTo>
                <a:close/>
                <a:moveTo>
                  <a:pt x="1046" y="490"/>
                </a:moveTo>
                <a:cubicBezTo>
                  <a:pt x="1016" y="490"/>
                  <a:pt x="992" y="514"/>
                  <a:pt x="992" y="544"/>
                </a:cubicBezTo>
                <a:cubicBezTo>
                  <a:pt x="992" y="995"/>
                  <a:pt x="992" y="995"/>
                  <a:pt x="992" y="995"/>
                </a:cubicBezTo>
                <a:cubicBezTo>
                  <a:pt x="108" y="995"/>
                  <a:pt x="108" y="995"/>
                  <a:pt x="108" y="995"/>
                </a:cubicBezTo>
                <a:cubicBezTo>
                  <a:pt x="108" y="544"/>
                  <a:pt x="108" y="544"/>
                  <a:pt x="108" y="544"/>
                </a:cubicBezTo>
                <a:cubicBezTo>
                  <a:pt x="108" y="514"/>
                  <a:pt x="84" y="490"/>
                  <a:pt x="54" y="490"/>
                </a:cubicBezTo>
                <a:cubicBezTo>
                  <a:pt x="24" y="490"/>
                  <a:pt x="0" y="514"/>
                  <a:pt x="0" y="544"/>
                </a:cubicBezTo>
                <a:cubicBezTo>
                  <a:pt x="0" y="1047"/>
                  <a:pt x="0" y="1047"/>
                  <a:pt x="0" y="1047"/>
                </a:cubicBezTo>
                <a:cubicBezTo>
                  <a:pt x="0" y="1077"/>
                  <a:pt x="24" y="1103"/>
                  <a:pt x="54" y="1103"/>
                </a:cubicBezTo>
                <a:cubicBezTo>
                  <a:pt x="1048" y="1103"/>
                  <a:pt x="1048" y="1103"/>
                  <a:pt x="1048" y="1103"/>
                </a:cubicBezTo>
                <a:cubicBezTo>
                  <a:pt x="1078" y="1103"/>
                  <a:pt x="1100" y="1077"/>
                  <a:pt x="1100" y="1047"/>
                </a:cubicBezTo>
                <a:cubicBezTo>
                  <a:pt x="1100" y="544"/>
                  <a:pt x="1100" y="544"/>
                  <a:pt x="1100" y="544"/>
                </a:cubicBezTo>
                <a:cubicBezTo>
                  <a:pt x="1100" y="514"/>
                  <a:pt x="1076" y="490"/>
                  <a:pt x="1046" y="49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1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1907914" y="940613"/>
            <a:ext cx="408006" cy="408006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Freeform 15"/>
          <p:cNvSpPr>
            <a:spLocks noEditPoints="1"/>
          </p:cNvSpPr>
          <p:nvPr/>
        </p:nvSpPr>
        <p:spPr bwMode="auto">
          <a:xfrm>
            <a:off x="1967435" y="1032543"/>
            <a:ext cx="288964" cy="224148"/>
          </a:xfrm>
          <a:custGeom>
            <a:avLst/>
            <a:gdLst/>
            <a:ahLst/>
            <a:cxnLst>
              <a:cxn ang="0">
                <a:pos x="1273" y="859"/>
              </a:cxn>
              <a:cxn ang="0">
                <a:pos x="1053" y="639"/>
              </a:cxn>
              <a:cxn ang="0">
                <a:pos x="994" y="614"/>
              </a:cxn>
              <a:cxn ang="0">
                <a:pos x="955" y="214"/>
              </a:cxn>
              <a:cxn ang="0">
                <a:pos x="508" y="214"/>
              </a:cxn>
              <a:cxn ang="0">
                <a:pos x="508" y="662"/>
              </a:cxn>
              <a:cxn ang="0">
                <a:pos x="908" y="701"/>
              </a:cxn>
              <a:cxn ang="0">
                <a:pos x="933" y="759"/>
              </a:cxn>
              <a:cxn ang="0">
                <a:pos x="1153" y="979"/>
              </a:cxn>
              <a:cxn ang="0">
                <a:pos x="1273" y="979"/>
              </a:cxn>
              <a:cxn ang="0">
                <a:pos x="1273" y="859"/>
              </a:cxn>
              <a:cxn ang="0">
                <a:pos x="887" y="593"/>
              </a:cxn>
              <a:cxn ang="0">
                <a:pos x="577" y="593"/>
              </a:cxn>
              <a:cxn ang="0">
                <a:pos x="577" y="283"/>
              </a:cxn>
              <a:cxn ang="0">
                <a:pos x="887" y="283"/>
              </a:cxn>
              <a:cxn ang="0">
                <a:pos x="887" y="593"/>
              </a:cxn>
              <a:cxn ang="0">
                <a:pos x="123" y="288"/>
              </a:cxn>
              <a:cxn ang="0">
                <a:pos x="64" y="288"/>
              </a:cxn>
              <a:cxn ang="0">
                <a:pos x="0" y="352"/>
              </a:cxn>
              <a:cxn ang="0">
                <a:pos x="0" y="705"/>
              </a:cxn>
              <a:cxn ang="0">
                <a:pos x="64" y="769"/>
              </a:cxn>
              <a:cxn ang="0">
                <a:pos x="123" y="769"/>
              </a:cxn>
              <a:cxn ang="0">
                <a:pos x="187" y="705"/>
              </a:cxn>
              <a:cxn ang="0">
                <a:pos x="187" y="352"/>
              </a:cxn>
              <a:cxn ang="0">
                <a:pos x="123" y="288"/>
              </a:cxn>
              <a:cxn ang="0">
                <a:pos x="475" y="192"/>
              </a:cxn>
              <a:cxn ang="0">
                <a:pos x="475" y="64"/>
              </a:cxn>
              <a:cxn ang="0">
                <a:pos x="411" y="0"/>
              </a:cxn>
              <a:cxn ang="0">
                <a:pos x="352" y="0"/>
              </a:cxn>
              <a:cxn ang="0">
                <a:pos x="288" y="64"/>
              </a:cxn>
              <a:cxn ang="0">
                <a:pos x="288" y="705"/>
              </a:cxn>
              <a:cxn ang="0">
                <a:pos x="352" y="769"/>
              </a:cxn>
              <a:cxn ang="0">
                <a:pos x="411" y="769"/>
              </a:cxn>
              <a:cxn ang="0">
                <a:pos x="475" y="705"/>
              </a:cxn>
              <a:cxn ang="0">
                <a:pos x="475" y="673"/>
              </a:cxn>
              <a:cxn ang="0">
                <a:pos x="379" y="432"/>
              </a:cxn>
              <a:cxn ang="0">
                <a:pos x="475" y="192"/>
              </a:cxn>
              <a:cxn ang="0">
                <a:pos x="699" y="288"/>
              </a:cxn>
              <a:cxn ang="0">
                <a:pos x="640" y="288"/>
              </a:cxn>
              <a:cxn ang="0">
                <a:pos x="576" y="352"/>
              </a:cxn>
              <a:cxn ang="0">
                <a:pos x="576" y="543"/>
              </a:cxn>
              <a:cxn ang="0">
                <a:pos x="594" y="565"/>
              </a:cxn>
              <a:cxn ang="0">
                <a:pos x="727" y="619"/>
              </a:cxn>
              <a:cxn ang="0">
                <a:pos x="763" y="616"/>
              </a:cxn>
              <a:cxn ang="0">
                <a:pos x="763" y="352"/>
              </a:cxn>
              <a:cxn ang="0">
                <a:pos x="699" y="288"/>
              </a:cxn>
            </a:cxnLst>
            <a:rect l="0" t="0" r="r" b="b"/>
            <a:pathLst>
              <a:path w="1306" h="1013">
                <a:moveTo>
                  <a:pt x="1273" y="859"/>
                </a:moveTo>
                <a:cubicBezTo>
                  <a:pt x="1053" y="639"/>
                  <a:pt x="1053" y="639"/>
                  <a:pt x="1053" y="639"/>
                </a:cubicBezTo>
                <a:cubicBezTo>
                  <a:pt x="1037" y="623"/>
                  <a:pt x="1016" y="614"/>
                  <a:pt x="994" y="614"/>
                </a:cubicBezTo>
                <a:cubicBezTo>
                  <a:pt x="1077" y="491"/>
                  <a:pt x="1064" y="323"/>
                  <a:pt x="955" y="214"/>
                </a:cubicBezTo>
                <a:cubicBezTo>
                  <a:pt x="832" y="91"/>
                  <a:pt x="631" y="91"/>
                  <a:pt x="508" y="214"/>
                </a:cubicBezTo>
                <a:cubicBezTo>
                  <a:pt x="385" y="338"/>
                  <a:pt x="385" y="538"/>
                  <a:pt x="508" y="662"/>
                </a:cubicBezTo>
                <a:cubicBezTo>
                  <a:pt x="617" y="770"/>
                  <a:pt x="785" y="783"/>
                  <a:pt x="908" y="701"/>
                </a:cubicBezTo>
                <a:cubicBezTo>
                  <a:pt x="908" y="722"/>
                  <a:pt x="917" y="743"/>
                  <a:pt x="933" y="759"/>
                </a:cubicBezTo>
                <a:cubicBezTo>
                  <a:pt x="1153" y="979"/>
                  <a:pt x="1153" y="979"/>
                  <a:pt x="1153" y="979"/>
                </a:cubicBezTo>
                <a:cubicBezTo>
                  <a:pt x="1186" y="1013"/>
                  <a:pt x="1240" y="1013"/>
                  <a:pt x="1273" y="979"/>
                </a:cubicBezTo>
                <a:cubicBezTo>
                  <a:pt x="1306" y="946"/>
                  <a:pt x="1306" y="892"/>
                  <a:pt x="1273" y="859"/>
                </a:cubicBezTo>
                <a:close/>
                <a:moveTo>
                  <a:pt x="887" y="593"/>
                </a:moveTo>
                <a:cubicBezTo>
                  <a:pt x="801" y="678"/>
                  <a:pt x="662" y="678"/>
                  <a:pt x="577" y="593"/>
                </a:cubicBezTo>
                <a:cubicBezTo>
                  <a:pt x="492" y="507"/>
                  <a:pt x="492" y="369"/>
                  <a:pt x="577" y="283"/>
                </a:cubicBezTo>
                <a:cubicBezTo>
                  <a:pt x="662" y="198"/>
                  <a:pt x="801" y="198"/>
                  <a:pt x="887" y="283"/>
                </a:cubicBezTo>
                <a:cubicBezTo>
                  <a:pt x="972" y="369"/>
                  <a:pt x="972" y="507"/>
                  <a:pt x="887" y="593"/>
                </a:cubicBezTo>
                <a:close/>
                <a:moveTo>
                  <a:pt x="123" y="288"/>
                </a:moveTo>
                <a:cubicBezTo>
                  <a:pt x="64" y="288"/>
                  <a:pt x="64" y="288"/>
                  <a:pt x="64" y="288"/>
                </a:cubicBezTo>
                <a:cubicBezTo>
                  <a:pt x="29" y="288"/>
                  <a:pt x="0" y="317"/>
                  <a:pt x="0" y="352"/>
                </a:cubicBezTo>
                <a:cubicBezTo>
                  <a:pt x="0" y="705"/>
                  <a:pt x="0" y="705"/>
                  <a:pt x="0" y="705"/>
                </a:cubicBezTo>
                <a:cubicBezTo>
                  <a:pt x="0" y="740"/>
                  <a:pt x="29" y="769"/>
                  <a:pt x="64" y="769"/>
                </a:cubicBezTo>
                <a:cubicBezTo>
                  <a:pt x="123" y="769"/>
                  <a:pt x="123" y="769"/>
                  <a:pt x="123" y="769"/>
                </a:cubicBezTo>
                <a:cubicBezTo>
                  <a:pt x="159" y="769"/>
                  <a:pt x="187" y="740"/>
                  <a:pt x="187" y="705"/>
                </a:cubicBezTo>
                <a:cubicBezTo>
                  <a:pt x="187" y="352"/>
                  <a:pt x="187" y="352"/>
                  <a:pt x="187" y="352"/>
                </a:cubicBezTo>
                <a:cubicBezTo>
                  <a:pt x="187" y="317"/>
                  <a:pt x="159" y="288"/>
                  <a:pt x="123" y="288"/>
                </a:cubicBezTo>
                <a:close/>
                <a:moveTo>
                  <a:pt x="475" y="192"/>
                </a:moveTo>
                <a:cubicBezTo>
                  <a:pt x="475" y="64"/>
                  <a:pt x="475" y="64"/>
                  <a:pt x="475" y="64"/>
                </a:cubicBezTo>
                <a:cubicBezTo>
                  <a:pt x="475" y="29"/>
                  <a:pt x="447" y="0"/>
                  <a:pt x="411" y="0"/>
                </a:cubicBezTo>
                <a:cubicBezTo>
                  <a:pt x="352" y="0"/>
                  <a:pt x="352" y="0"/>
                  <a:pt x="352" y="0"/>
                </a:cubicBezTo>
                <a:cubicBezTo>
                  <a:pt x="317" y="0"/>
                  <a:pt x="288" y="29"/>
                  <a:pt x="288" y="64"/>
                </a:cubicBezTo>
                <a:cubicBezTo>
                  <a:pt x="288" y="705"/>
                  <a:pt x="288" y="705"/>
                  <a:pt x="288" y="705"/>
                </a:cubicBezTo>
                <a:cubicBezTo>
                  <a:pt x="288" y="740"/>
                  <a:pt x="317" y="769"/>
                  <a:pt x="352" y="769"/>
                </a:cubicBezTo>
                <a:cubicBezTo>
                  <a:pt x="411" y="769"/>
                  <a:pt x="411" y="769"/>
                  <a:pt x="411" y="769"/>
                </a:cubicBezTo>
                <a:cubicBezTo>
                  <a:pt x="447" y="769"/>
                  <a:pt x="475" y="740"/>
                  <a:pt x="475" y="705"/>
                </a:cubicBezTo>
                <a:cubicBezTo>
                  <a:pt x="475" y="673"/>
                  <a:pt x="475" y="673"/>
                  <a:pt x="475" y="673"/>
                </a:cubicBezTo>
                <a:cubicBezTo>
                  <a:pt x="413" y="608"/>
                  <a:pt x="379" y="523"/>
                  <a:pt x="379" y="432"/>
                </a:cubicBezTo>
                <a:cubicBezTo>
                  <a:pt x="379" y="342"/>
                  <a:pt x="413" y="257"/>
                  <a:pt x="475" y="192"/>
                </a:cubicBezTo>
                <a:close/>
                <a:moveTo>
                  <a:pt x="699" y="288"/>
                </a:moveTo>
                <a:cubicBezTo>
                  <a:pt x="640" y="288"/>
                  <a:pt x="640" y="288"/>
                  <a:pt x="640" y="288"/>
                </a:cubicBezTo>
                <a:cubicBezTo>
                  <a:pt x="605" y="288"/>
                  <a:pt x="576" y="317"/>
                  <a:pt x="576" y="352"/>
                </a:cubicBezTo>
                <a:cubicBezTo>
                  <a:pt x="576" y="543"/>
                  <a:pt x="576" y="543"/>
                  <a:pt x="576" y="543"/>
                </a:cubicBezTo>
                <a:cubicBezTo>
                  <a:pt x="582" y="551"/>
                  <a:pt x="588" y="558"/>
                  <a:pt x="594" y="565"/>
                </a:cubicBezTo>
                <a:cubicBezTo>
                  <a:pt x="630" y="600"/>
                  <a:pt x="677" y="619"/>
                  <a:pt x="727" y="619"/>
                </a:cubicBezTo>
                <a:cubicBezTo>
                  <a:pt x="739" y="619"/>
                  <a:pt x="751" y="618"/>
                  <a:pt x="763" y="616"/>
                </a:cubicBezTo>
                <a:cubicBezTo>
                  <a:pt x="763" y="352"/>
                  <a:pt x="763" y="352"/>
                  <a:pt x="763" y="352"/>
                </a:cubicBezTo>
                <a:cubicBezTo>
                  <a:pt x="763" y="317"/>
                  <a:pt x="735" y="288"/>
                  <a:pt x="699" y="288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1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0" name="Freeform 11"/>
          <p:cNvSpPr>
            <a:spLocks noChangeAspect="1" noEditPoints="1"/>
          </p:cNvSpPr>
          <p:nvPr/>
        </p:nvSpPr>
        <p:spPr bwMode="auto">
          <a:xfrm>
            <a:off x="8166622" y="1039460"/>
            <a:ext cx="224128" cy="210312"/>
          </a:xfrm>
          <a:custGeom>
            <a:avLst/>
            <a:gdLst/>
            <a:ahLst/>
            <a:cxnLst>
              <a:cxn ang="0">
                <a:pos x="829" y="709"/>
              </a:cxn>
              <a:cxn ang="0">
                <a:pos x="466" y="28"/>
              </a:cxn>
              <a:cxn ang="0">
                <a:pos x="420" y="0"/>
              </a:cxn>
              <a:cxn ang="0">
                <a:pos x="374" y="28"/>
              </a:cxn>
              <a:cxn ang="0">
                <a:pos x="8" y="709"/>
              </a:cxn>
              <a:cxn ang="0">
                <a:pos x="10" y="760"/>
              </a:cxn>
              <a:cxn ang="0">
                <a:pos x="55" y="786"/>
              </a:cxn>
              <a:cxn ang="0">
                <a:pos x="783" y="786"/>
              </a:cxn>
              <a:cxn ang="0">
                <a:pos x="828" y="760"/>
              </a:cxn>
              <a:cxn ang="0">
                <a:pos x="829" y="709"/>
              </a:cxn>
              <a:cxn ang="0">
                <a:pos x="420" y="681"/>
              </a:cxn>
              <a:cxn ang="0">
                <a:pos x="367" y="629"/>
              </a:cxn>
              <a:cxn ang="0">
                <a:pos x="420" y="576"/>
              </a:cxn>
              <a:cxn ang="0">
                <a:pos x="472" y="629"/>
              </a:cxn>
              <a:cxn ang="0">
                <a:pos x="420" y="681"/>
              </a:cxn>
              <a:cxn ang="0">
                <a:pos x="472" y="472"/>
              </a:cxn>
              <a:cxn ang="0">
                <a:pos x="420" y="525"/>
              </a:cxn>
              <a:cxn ang="0">
                <a:pos x="367" y="472"/>
              </a:cxn>
              <a:cxn ang="0">
                <a:pos x="367" y="263"/>
              </a:cxn>
              <a:cxn ang="0">
                <a:pos x="420" y="210"/>
              </a:cxn>
              <a:cxn ang="0">
                <a:pos x="472" y="263"/>
              </a:cxn>
              <a:cxn ang="0">
                <a:pos x="472" y="472"/>
              </a:cxn>
              <a:cxn ang="0">
                <a:pos x="472" y="472"/>
              </a:cxn>
              <a:cxn ang="0">
                <a:pos x="472" y="472"/>
              </a:cxn>
            </a:cxnLst>
            <a:rect l="0" t="0" r="r" b="b"/>
            <a:pathLst>
              <a:path w="838" h="786">
                <a:moveTo>
                  <a:pt x="829" y="709"/>
                </a:moveTo>
                <a:cubicBezTo>
                  <a:pt x="466" y="28"/>
                  <a:pt x="466" y="28"/>
                  <a:pt x="466" y="28"/>
                </a:cubicBezTo>
                <a:cubicBezTo>
                  <a:pt x="457" y="11"/>
                  <a:pt x="439" y="0"/>
                  <a:pt x="420" y="0"/>
                </a:cubicBezTo>
                <a:cubicBezTo>
                  <a:pt x="400" y="0"/>
                  <a:pt x="383" y="11"/>
                  <a:pt x="374" y="28"/>
                </a:cubicBezTo>
                <a:cubicBezTo>
                  <a:pt x="8" y="709"/>
                  <a:pt x="8" y="709"/>
                  <a:pt x="8" y="709"/>
                </a:cubicBezTo>
                <a:cubicBezTo>
                  <a:pt x="0" y="725"/>
                  <a:pt x="0" y="745"/>
                  <a:pt x="10" y="760"/>
                </a:cubicBezTo>
                <a:cubicBezTo>
                  <a:pt x="19" y="776"/>
                  <a:pt x="36" y="786"/>
                  <a:pt x="55" y="786"/>
                </a:cubicBezTo>
                <a:cubicBezTo>
                  <a:pt x="783" y="786"/>
                  <a:pt x="783" y="786"/>
                  <a:pt x="783" y="786"/>
                </a:cubicBezTo>
                <a:cubicBezTo>
                  <a:pt x="802" y="786"/>
                  <a:pt x="819" y="776"/>
                  <a:pt x="828" y="760"/>
                </a:cubicBezTo>
                <a:cubicBezTo>
                  <a:pt x="838" y="745"/>
                  <a:pt x="838" y="725"/>
                  <a:pt x="829" y="709"/>
                </a:cubicBezTo>
                <a:close/>
                <a:moveTo>
                  <a:pt x="420" y="681"/>
                </a:moveTo>
                <a:cubicBezTo>
                  <a:pt x="391" y="681"/>
                  <a:pt x="367" y="658"/>
                  <a:pt x="367" y="629"/>
                </a:cubicBezTo>
                <a:cubicBezTo>
                  <a:pt x="367" y="600"/>
                  <a:pt x="391" y="576"/>
                  <a:pt x="420" y="576"/>
                </a:cubicBezTo>
                <a:cubicBezTo>
                  <a:pt x="449" y="576"/>
                  <a:pt x="472" y="600"/>
                  <a:pt x="472" y="629"/>
                </a:cubicBezTo>
                <a:cubicBezTo>
                  <a:pt x="472" y="658"/>
                  <a:pt x="449" y="681"/>
                  <a:pt x="420" y="681"/>
                </a:cubicBezTo>
                <a:close/>
                <a:moveTo>
                  <a:pt x="472" y="472"/>
                </a:moveTo>
                <a:cubicBezTo>
                  <a:pt x="472" y="501"/>
                  <a:pt x="449" y="525"/>
                  <a:pt x="420" y="525"/>
                </a:cubicBezTo>
                <a:cubicBezTo>
                  <a:pt x="391" y="525"/>
                  <a:pt x="367" y="501"/>
                  <a:pt x="367" y="472"/>
                </a:cubicBezTo>
                <a:cubicBezTo>
                  <a:pt x="367" y="263"/>
                  <a:pt x="367" y="263"/>
                  <a:pt x="367" y="263"/>
                </a:cubicBezTo>
                <a:cubicBezTo>
                  <a:pt x="367" y="234"/>
                  <a:pt x="391" y="210"/>
                  <a:pt x="420" y="210"/>
                </a:cubicBezTo>
                <a:cubicBezTo>
                  <a:pt x="449" y="210"/>
                  <a:pt x="472" y="234"/>
                  <a:pt x="472" y="263"/>
                </a:cubicBezTo>
                <a:lnTo>
                  <a:pt x="472" y="472"/>
                </a:lnTo>
                <a:close/>
                <a:moveTo>
                  <a:pt x="472" y="472"/>
                </a:moveTo>
                <a:cubicBezTo>
                  <a:pt x="472" y="472"/>
                  <a:pt x="472" y="472"/>
                  <a:pt x="472" y="472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1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40" name="Freeform 16"/>
          <p:cNvSpPr>
            <a:spLocks noEditPoints="1"/>
          </p:cNvSpPr>
          <p:nvPr/>
        </p:nvSpPr>
        <p:spPr bwMode="auto">
          <a:xfrm>
            <a:off x="5645998" y="1010263"/>
            <a:ext cx="295275" cy="268707"/>
          </a:xfrm>
          <a:custGeom>
            <a:avLst/>
            <a:gdLst/>
            <a:ahLst/>
            <a:cxnLst>
              <a:cxn ang="0">
                <a:pos x="1850" y="656"/>
              </a:cxn>
              <a:cxn ang="0">
                <a:pos x="1523" y="17"/>
              </a:cxn>
              <a:cxn ang="0">
                <a:pos x="1762" y="656"/>
              </a:cxn>
              <a:cxn ang="0">
                <a:pos x="1510" y="1264"/>
              </a:cxn>
              <a:cxn ang="0">
                <a:pos x="1585" y="1295"/>
              </a:cxn>
              <a:cxn ang="0">
                <a:pos x="1370" y="1124"/>
              </a:cxn>
              <a:cxn ang="0">
                <a:pos x="1445" y="1155"/>
              </a:cxn>
              <a:cxn ang="0">
                <a:pos x="1383" y="158"/>
              </a:cxn>
              <a:cxn ang="0">
                <a:pos x="1383" y="1093"/>
              </a:cxn>
              <a:cxn ang="0">
                <a:pos x="1228" y="938"/>
              </a:cxn>
              <a:cxn ang="0">
                <a:pos x="1290" y="1000"/>
              </a:cxn>
              <a:cxn ang="0">
                <a:pos x="1290" y="312"/>
              </a:cxn>
              <a:cxn ang="0">
                <a:pos x="1215" y="343"/>
              </a:cxn>
              <a:cxn ang="0">
                <a:pos x="1344" y="656"/>
              </a:cxn>
              <a:cxn ang="0">
                <a:pos x="897" y="860"/>
              </a:cxn>
              <a:cxn ang="0">
                <a:pos x="1131" y="735"/>
              </a:cxn>
              <a:cxn ang="0">
                <a:pos x="926" y="515"/>
              </a:cxn>
              <a:cxn ang="0">
                <a:pos x="975" y="254"/>
              </a:cxn>
              <a:cxn ang="0">
                <a:pos x="675" y="277"/>
              </a:cxn>
              <a:cxn ang="0">
                <a:pos x="502" y="76"/>
              </a:cxn>
              <a:cxn ang="0">
                <a:pos x="332" y="325"/>
              </a:cxn>
              <a:cxn ang="0">
                <a:pos x="68" y="335"/>
              </a:cxn>
              <a:cxn ang="0">
                <a:pos x="156" y="622"/>
              </a:cxn>
              <a:cxn ang="0">
                <a:pos x="156" y="689"/>
              </a:cxn>
              <a:cxn ang="0">
                <a:pos x="67" y="976"/>
              </a:cxn>
              <a:cxn ang="0">
                <a:pos x="331" y="989"/>
              </a:cxn>
              <a:cxn ang="0">
                <a:pos x="500" y="1236"/>
              </a:cxn>
              <a:cxn ang="0">
                <a:pos x="675" y="1038"/>
              </a:cxn>
              <a:cxn ang="0">
                <a:pos x="974" y="1060"/>
              </a:cxn>
              <a:cxn ang="0">
                <a:pos x="287" y="657"/>
              </a:cxn>
              <a:cxn ang="0">
                <a:pos x="820" y="657"/>
              </a:cxn>
              <a:cxn ang="0">
                <a:pos x="911" y="2030"/>
              </a:cxn>
              <a:cxn ang="0">
                <a:pos x="1150" y="1391"/>
              </a:cxn>
              <a:cxn ang="0">
                <a:pos x="823" y="2030"/>
              </a:cxn>
              <a:cxn ang="0">
                <a:pos x="1150" y="2669"/>
              </a:cxn>
              <a:cxn ang="0">
                <a:pos x="1150" y="2606"/>
              </a:cxn>
              <a:cxn ang="0">
                <a:pos x="1458" y="1717"/>
              </a:cxn>
              <a:cxn ang="0">
                <a:pos x="1383" y="1686"/>
              </a:cxn>
              <a:cxn ang="0">
                <a:pos x="1383" y="2374"/>
              </a:cxn>
              <a:cxn ang="0">
                <a:pos x="1445" y="2311"/>
              </a:cxn>
              <a:cxn ang="0">
                <a:pos x="1445" y="1748"/>
              </a:cxn>
              <a:cxn ang="0">
                <a:pos x="1290" y="1593"/>
              </a:cxn>
              <a:cxn ang="0">
                <a:pos x="1228" y="1531"/>
              </a:cxn>
              <a:cxn ang="0">
                <a:pos x="1290" y="2528"/>
              </a:cxn>
              <a:cxn ang="0">
                <a:pos x="1290" y="2466"/>
              </a:cxn>
              <a:cxn ang="0">
                <a:pos x="2915" y="2076"/>
              </a:cxn>
              <a:cxn ang="0">
                <a:pos x="2915" y="1981"/>
              </a:cxn>
              <a:cxn ang="0">
                <a:pos x="3041" y="1573"/>
              </a:cxn>
              <a:cxn ang="0">
                <a:pos x="2664" y="1558"/>
              </a:cxn>
              <a:cxn ang="0">
                <a:pos x="2422" y="1204"/>
              </a:cxn>
              <a:cxn ang="0">
                <a:pos x="2176" y="1489"/>
              </a:cxn>
              <a:cxn ang="0">
                <a:pos x="1749" y="1457"/>
              </a:cxn>
              <a:cxn ang="0">
                <a:pos x="1818" y="1828"/>
              </a:cxn>
              <a:cxn ang="0">
                <a:pos x="1527" y="2142"/>
              </a:cxn>
              <a:cxn ang="0">
                <a:pos x="1859" y="2320"/>
              </a:cxn>
              <a:cxn ang="0">
                <a:pos x="1924" y="2742"/>
              </a:cxn>
              <a:cxn ang="0">
                <a:pos x="2271" y="2594"/>
              </a:cxn>
              <a:cxn ang="0">
                <a:pos x="2640" y="2806"/>
              </a:cxn>
              <a:cxn ang="0">
                <a:pos x="2741" y="2443"/>
              </a:cxn>
              <a:cxn ang="0">
                <a:pos x="3138" y="2286"/>
              </a:cxn>
              <a:cxn ang="0">
                <a:pos x="2349" y="2411"/>
              </a:cxn>
              <a:cxn ang="0">
                <a:pos x="2349" y="1652"/>
              </a:cxn>
              <a:cxn ang="0">
                <a:pos x="2349" y="2411"/>
              </a:cxn>
            </a:cxnLst>
            <a:rect l="0" t="0" r="r" b="b"/>
            <a:pathLst>
              <a:path w="3138" h="2856">
                <a:moveTo>
                  <a:pt x="1585" y="1295"/>
                </a:moveTo>
                <a:cubicBezTo>
                  <a:pt x="1756" y="1124"/>
                  <a:pt x="1850" y="897"/>
                  <a:pt x="1850" y="656"/>
                </a:cubicBezTo>
                <a:cubicBezTo>
                  <a:pt x="1850" y="415"/>
                  <a:pt x="1756" y="188"/>
                  <a:pt x="1585" y="17"/>
                </a:cubicBezTo>
                <a:cubicBezTo>
                  <a:pt x="1568" y="0"/>
                  <a:pt x="1540" y="0"/>
                  <a:pt x="1523" y="17"/>
                </a:cubicBezTo>
                <a:cubicBezTo>
                  <a:pt x="1506" y="35"/>
                  <a:pt x="1506" y="62"/>
                  <a:pt x="1523" y="80"/>
                </a:cubicBezTo>
                <a:cubicBezTo>
                  <a:pt x="1677" y="234"/>
                  <a:pt x="1762" y="438"/>
                  <a:pt x="1762" y="656"/>
                </a:cubicBezTo>
                <a:cubicBezTo>
                  <a:pt x="1762" y="874"/>
                  <a:pt x="1677" y="1079"/>
                  <a:pt x="1523" y="1233"/>
                </a:cubicBezTo>
                <a:cubicBezTo>
                  <a:pt x="1514" y="1241"/>
                  <a:pt x="1510" y="1253"/>
                  <a:pt x="1510" y="1264"/>
                </a:cubicBezTo>
                <a:cubicBezTo>
                  <a:pt x="1510" y="1275"/>
                  <a:pt x="1514" y="1286"/>
                  <a:pt x="1523" y="1295"/>
                </a:cubicBezTo>
                <a:cubicBezTo>
                  <a:pt x="1540" y="1312"/>
                  <a:pt x="1568" y="1312"/>
                  <a:pt x="1585" y="1295"/>
                </a:cubicBezTo>
                <a:close/>
                <a:moveTo>
                  <a:pt x="1383" y="1093"/>
                </a:moveTo>
                <a:cubicBezTo>
                  <a:pt x="1374" y="1101"/>
                  <a:pt x="1370" y="1112"/>
                  <a:pt x="1370" y="1124"/>
                </a:cubicBezTo>
                <a:cubicBezTo>
                  <a:pt x="1370" y="1135"/>
                  <a:pt x="1374" y="1146"/>
                  <a:pt x="1383" y="1155"/>
                </a:cubicBezTo>
                <a:cubicBezTo>
                  <a:pt x="1400" y="1172"/>
                  <a:pt x="1428" y="1172"/>
                  <a:pt x="1445" y="1155"/>
                </a:cubicBezTo>
                <a:cubicBezTo>
                  <a:pt x="1720" y="880"/>
                  <a:pt x="1720" y="432"/>
                  <a:pt x="1445" y="158"/>
                </a:cubicBezTo>
                <a:cubicBezTo>
                  <a:pt x="1428" y="140"/>
                  <a:pt x="1400" y="140"/>
                  <a:pt x="1383" y="158"/>
                </a:cubicBezTo>
                <a:cubicBezTo>
                  <a:pt x="1365" y="175"/>
                  <a:pt x="1365" y="203"/>
                  <a:pt x="1383" y="220"/>
                </a:cubicBezTo>
                <a:cubicBezTo>
                  <a:pt x="1623" y="460"/>
                  <a:pt x="1623" y="852"/>
                  <a:pt x="1383" y="1093"/>
                </a:cubicBezTo>
                <a:close/>
                <a:moveTo>
                  <a:pt x="1344" y="656"/>
                </a:moveTo>
                <a:cubicBezTo>
                  <a:pt x="1344" y="763"/>
                  <a:pt x="1303" y="863"/>
                  <a:pt x="1228" y="938"/>
                </a:cubicBezTo>
                <a:cubicBezTo>
                  <a:pt x="1211" y="955"/>
                  <a:pt x="1211" y="983"/>
                  <a:pt x="1228" y="1000"/>
                </a:cubicBezTo>
                <a:cubicBezTo>
                  <a:pt x="1245" y="1017"/>
                  <a:pt x="1273" y="1017"/>
                  <a:pt x="1290" y="1000"/>
                </a:cubicBezTo>
                <a:cubicBezTo>
                  <a:pt x="1382" y="908"/>
                  <a:pt x="1432" y="786"/>
                  <a:pt x="1432" y="656"/>
                </a:cubicBezTo>
                <a:cubicBezTo>
                  <a:pt x="1432" y="526"/>
                  <a:pt x="1382" y="404"/>
                  <a:pt x="1290" y="312"/>
                </a:cubicBezTo>
                <a:cubicBezTo>
                  <a:pt x="1273" y="295"/>
                  <a:pt x="1245" y="295"/>
                  <a:pt x="1228" y="312"/>
                </a:cubicBezTo>
                <a:cubicBezTo>
                  <a:pt x="1219" y="321"/>
                  <a:pt x="1215" y="332"/>
                  <a:pt x="1215" y="343"/>
                </a:cubicBezTo>
                <a:cubicBezTo>
                  <a:pt x="1215" y="355"/>
                  <a:pt x="1219" y="366"/>
                  <a:pt x="1228" y="375"/>
                </a:cubicBezTo>
                <a:cubicBezTo>
                  <a:pt x="1303" y="450"/>
                  <a:pt x="1344" y="550"/>
                  <a:pt x="1344" y="656"/>
                </a:cubicBezTo>
                <a:close/>
                <a:moveTo>
                  <a:pt x="974" y="1060"/>
                </a:moveTo>
                <a:cubicBezTo>
                  <a:pt x="897" y="860"/>
                  <a:pt x="897" y="860"/>
                  <a:pt x="897" y="860"/>
                </a:cubicBezTo>
                <a:cubicBezTo>
                  <a:pt x="909" y="841"/>
                  <a:pt x="918" y="821"/>
                  <a:pt x="926" y="800"/>
                </a:cubicBezTo>
                <a:cubicBezTo>
                  <a:pt x="1131" y="735"/>
                  <a:pt x="1131" y="735"/>
                  <a:pt x="1131" y="735"/>
                </a:cubicBezTo>
                <a:cubicBezTo>
                  <a:pt x="1131" y="580"/>
                  <a:pt x="1131" y="580"/>
                  <a:pt x="1131" y="580"/>
                </a:cubicBezTo>
                <a:cubicBezTo>
                  <a:pt x="926" y="515"/>
                  <a:pt x="926" y="515"/>
                  <a:pt x="926" y="515"/>
                </a:cubicBezTo>
                <a:cubicBezTo>
                  <a:pt x="919" y="494"/>
                  <a:pt x="909" y="474"/>
                  <a:pt x="898" y="455"/>
                </a:cubicBezTo>
                <a:cubicBezTo>
                  <a:pt x="975" y="254"/>
                  <a:pt x="975" y="254"/>
                  <a:pt x="975" y="254"/>
                </a:cubicBezTo>
                <a:cubicBezTo>
                  <a:pt x="853" y="157"/>
                  <a:pt x="853" y="157"/>
                  <a:pt x="853" y="157"/>
                </a:cubicBezTo>
                <a:cubicBezTo>
                  <a:pt x="675" y="277"/>
                  <a:pt x="675" y="277"/>
                  <a:pt x="675" y="277"/>
                </a:cubicBezTo>
                <a:cubicBezTo>
                  <a:pt x="655" y="270"/>
                  <a:pt x="633" y="266"/>
                  <a:pt x="611" y="262"/>
                </a:cubicBezTo>
                <a:cubicBezTo>
                  <a:pt x="502" y="76"/>
                  <a:pt x="502" y="76"/>
                  <a:pt x="502" y="76"/>
                </a:cubicBezTo>
                <a:cubicBezTo>
                  <a:pt x="350" y="111"/>
                  <a:pt x="350" y="111"/>
                  <a:pt x="350" y="111"/>
                </a:cubicBezTo>
                <a:cubicBezTo>
                  <a:pt x="332" y="325"/>
                  <a:pt x="332" y="325"/>
                  <a:pt x="332" y="325"/>
                </a:cubicBezTo>
                <a:cubicBezTo>
                  <a:pt x="314" y="337"/>
                  <a:pt x="297" y="351"/>
                  <a:pt x="281" y="365"/>
                </a:cubicBezTo>
                <a:cubicBezTo>
                  <a:pt x="68" y="335"/>
                  <a:pt x="68" y="335"/>
                  <a:pt x="68" y="335"/>
                </a:cubicBezTo>
                <a:cubicBezTo>
                  <a:pt x="0" y="475"/>
                  <a:pt x="0" y="475"/>
                  <a:pt x="0" y="475"/>
                </a:cubicBezTo>
                <a:cubicBezTo>
                  <a:pt x="156" y="622"/>
                  <a:pt x="156" y="622"/>
                  <a:pt x="156" y="622"/>
                </a:cubicBezTo>
                <a:cubicBezTo>
                  <a:pt x="155" y="634"/>
                  <a:pt x="154" y="645"/>
                  <a:pt x="154" y="657"/>
                </a:cubicBezTo>
                <a:cubicBezTo>
                  <a:pt x="154" y="668"/>
                  <a:pt x="155" y="678"/>
                  <a:pt x="156" y="689"/>
                </a:cubicBezTo>
                <a:cubicBezTo>
                  <a:pt x="0" y="836"/>
                  <a:pt x="0" y="836"/>
                  <a:pt x="0" y="836"/>
                </a:cubicBezTo>
                <a:cubicBezTo>
                  <a:pt x="67" y="976"/>
                  <a:pt x="67" y="976"/>
                  <a:pt x="67" y="976"/>
                </a:cubicBezTo>
                <a:cubicBezTo>
                  <a:pt x="278" y="946"/>
                  <a:pt x="278" y="946"/>
                  <a:pt x="278" y="946"/>
                </a:cubicBezTo>
                <a:cubicBezTo>
                  <a:pt x="295" y="962"/>
                  <a:pt x="312" y="976"/>
                  <a:pt x="331" y="989"/>
                </a:cubicBezTo>
                <a:cubicBezTo>
                  <a:pt x="349" y="1201"/>
                  <a:pt x="349" y="1201"/>
                  <a:pt x="349" y="1201"/>
                </a:cubicBezTo>
                <a:cubicBezTo>
                  <a:pt x="500" y="1236"/>
                  <a:pt x="500" y="1236"/>
                  <a:pt x="500" y="1236"/>
                </a:cubicBezTo>
                <a:cubicBezTo>
                  <a:pt x="608" y="1052"/>
                  <a:pt x="608" y="1052"/>
                  <a:pt x="608" y="1052"/>
                </a:cubicBezTo>
                <a:cubicBezTo>
                  <a:pt x="631" y="1049"/>
                  <a:pt x="653" y="1045"/>
                  <a:pt x="675" y="1038"/>
                </a:cubicBezTo>
                <a:cubicBezTo>
                  <a:pt x="852" y="1156"/>
                  <a:pt x="852" y="1156"/>
                  <a:pt x="852" y="1156"/>
                </a:cubicBezTo>
                <a:lnTo>
                  <a:pt x="974" y="1060"/>
                </a:lnTo>
                <a:close/>
                <a:moveTo>
                  <a:pt x="554" y="924"/>
                </a:moveTo>
                <a:cubicBezTo>
                  <a:pt x="407" y="924"/>
                  <a:pt x="287" y="804"/>
                  <a:pt x="287" y="657"/>
                </a:cubicBezTo>
                <a:cubicBezTo>
                  <a:pt x="287" y="510"/>
                  <a:pt x="407" y="391"/>
                  <a:pt x="554" y="391"/>
                </a:cubicBezTo>
                <a:cubicBezTo>
                  <a:pt x="701" y="391"/>
                  <a:pt x="820" y="510"/>
                  <a:pt x="820" y="657"/>
                </a:cubicBezTo>
                <a:cubicBezTo>
                  <a:pt x="820" y="804"/>
                  <a:pt x="701" y="924"/>
                  <a:pt x="554" y="924"/>
                </a:cubicBezTo>
                <a:close/>
                <a:moveTo>
                  <a:pt x="911" y="2030"/>
                </a:moveTo>
                <a:cubicBezTo>
                  <a:pt x="911" y="1812"/>
                  <a:pt x="996" y="1607"/>
                  <a:pt x="1150" y="1453"/>
                </a:cubicBezTo>
                <a:cubicBezTo>
                  <a:pt x="1167" y="1436"/>
                  <a:pt x="1167" y="1408"/>
                  <a:pt x="1150" y="1391"/>
                </a:cubicBezTo>
                <a:cubicBezTo>
                  <a:pt x="1133" y="1374"/>
                  <a:pt x="1105" y="1374"/>
                  <a:pt x="1088" y="1391"/>
                </a:cubicBezTo>
                <a:cubicBezTo>
                  <a:pt x="917" y="1562"/>
                  <a:pt x="823" y="1789"/>
                  <a:pt x="823" y="2030"/>
                </a:cubicBezTo>
                <a:cubicBezTo>
                  <a:pt x="823" y="2271"/>
                  <a:pt x="917" y="2498"/>
                  <a:pt x="1088" y="2669"/>
                </a:cubicBezTo>
                <a:cubicBezTo>
                  <a:pt x="1105" y="2686"/>
                  <a:pt x="1133" y="2686"/>
                  <a:pt x="1150" y="2669"/>
                </a:cubicBezTo>
                <a:cubicBezTo>
                  <a:pt x="1158" y="2660"/>
                  <a:pt x="1163" y="2649"/>
                  <a:pt x="1163" y="2638"/>
                </a:cubicBezTo>
                <a:cubicBezTo>
                  <a:pt x="1163" y="2626"/>
                  <a:pt x="1158" y="2615"/>
                  <a:pt x="1150" y="2606"/>
                </a:cubicBezTo>
                <a:cubicBezTo>
                  <a:pt x="996" y="2452"/>
                  <a:pt x="911" y="2248"/>
                  <a:pt x="911" y="2030"/>
                </a:cubicBezTo>
                <a:close/>
                <a:moveTo>
                  <a:pt x="1458" y="1717"/>
                </a:moveTo>
                <a:cubicBezTo>
                  <a:pt x="1458" y="1706"/>
                  <a:pt x="1453" y="1695"/>
                  <a:pt x="1445" y="1686"/>
                </a:cubicBezTo>
                <a:cubicBezTo>
                  <a:pt x="1428" y="1669"/>
                  <a:pt x="1400" y="1669"/>
                  <a:pt x="1383" y="1686"/>
                </a:cubicBezTo>
                <a:cubicBezTo>
                  <a:pt x="1291" y="1778"/>
                  <a:pt x="1240" y="1900"/>
                  <a:pt x="1240" y="2030"/>
                </a:cubicBezTo>
                <a:cubicBezTo>
                  <a:pt x="1240" y="2160"/>
                  <a:pt x="1291" y="2282"/>
                  <a:pt x="1383" y="2374"/>
                </a:cubicBezTo>
                <a:cubicBezTo>
                  <a:pt x="1400" y="2391"/>
                  <a:pt x="1428" y="2391"/>
                  <a:pt x="1445" y="2374"/>
                </a:cubicBezTo>
                <a:cubicBezTo>
                  <a:pt x="1462" y="2356"/>
                  <a:pt x="1462" y="2329"/>
                  <a:pt x="1445" y="2311"/>
                </a:cubicBezTo>
                <a:cubicBezTo>
                  <a:pt x="1370" y="2236"/>
                  <a:pt x="1328" y="2136"/>
                  <a:pt x="1328" y="2030"/>
                </a:cubicBezTo>
                <a:cubicBezTo>
                  <a:pt x="1328" y="1923"/>
                  <a:pt x="1370" y="1823"/>
                  <a:pt x="1445" y="1748"/>
                </a:cubicBezTo>
                <a:cubicBezTo>
                  <a:pt x="1453" y="1740"/>
                  <a:pt x="1458" y="1728"/>
                  <a:pt x="1458" y="1717"/>
                </a:cubicBezTo>
                <a:close/>
                <a:moveTo>
                  <a:pt x="1290" y="1593"/>
                </a:moveTo>
                <a:cubicBezTo>
                  <a:pt x="1307" y="1576"/>
                  <a:pt x="1307" y="1548"/>
                  <a:pt x="1290" y="1531"/>
                </a:cubicBezTo>
                <a:cubicBezTo>
                  <a:pt x="1273" y="1514"/>
                  <a:pt x="1245" y="1514"/>
                  <a:pt x="1228" y="1531"/>
                </a:cubicBezTo>
                <a:cubicBezTo>
                  <a:pt x="953" y="1806"/>
                  <a:pt x="953" y="2254"/>
                  <a:pt x="1228" y="2528"/>
                </a:cubicBezTo>
                <a:cubicBezTo>
                  <a:pt x="1245" y="2546"/>
                  <a:pt x="1273" y="2546"/>
                  <a:pt x="1290" y="2528"/>
                </a:cubicBezTo>
                <a:cubicBezTo>
                  <a:pt x="1299" y="2520"/>
                  <a:pt x="1303" y="2509"/>
                  <a:pt x="1303" y="2497"/>
                </a:cubicBezTo>
                <a:cubicBezTo>
                  <a:pt x="1303" y="2486"/>
                  <a:pt x="1299" y="2475"/>
                  <a:pt x="1290" y="2466"/>
                </a:cubicBezTo>
                <a:cubicBezTo>
                  <a:pt x="1049" y="2226"/>
                  <a:pt x="1049" y="1834"/>
                  <a:pt x="1290" y="1593"/>
                </a:cubicBezTo>
                <a:close/>
                <a:moveTo>
                  <a:pt x="2915" y="2076"/>
                </a:moveTo>
                <a:cubicBezTo>
                  <a:pt x="2916" y="2061"/>
                  <a:pt x="2918" y="2046"/>
                  <a:pt x="2918" y="2031"/>
                </a:cubicBezTo>
                <a:cubicBezTo>
                  <a:pt x="2918" y="2014"/>
                  <a:pt x="2916" y="1998"/>
                  <a:pt x="2915" y="1981"/>
                </a:cubicBezTo>
                <a:cubicBezTo>
                  <a:pt x="3137" y="1772"/>
                  <a:pt x="3137" y="1772"/>
                  <a:pt x="3137" y="1772"/>
                </a:cubicBezTo>
                <a:cubicBezTo>
                  <a:pt x="3041" y="1573"/>
                  <a:pt x="3041" y="1573"/>
                  <a:pt x="3041" y="1573"/>
                </a:cubicBezTo>
                <a:cubicBezTo>
                  <a:pt x="2736" y="1616"/>
                  <a:pt x="2736" y="1616"/>
                  <a:pt x="2736" y="1616"/>
                </a:cubicBezTo>
                <a:cubicBezTo>
                  <a:pt x="2714" y="1595"/>
                  <a:pt x="2690" y="1575"/>
                  <a:pt x="2664" y="1558"/>
                </a:cubicBezTo>
                <a:cubicBezTo>
                  <a:pt x="2638" y="1253"/>
                  <a:pt x="2638" y="1253"/>
                  <a:pt x="2638" y="1253"/>
                </a:cubicBezTo>
                <a:cubicBezTo>
                  <a:pt x="2422" y="1204"/>
                  <a:pt x="2422" y="1204"/>
                  <a:pt x="2422" y="1204"/>
                </a:cubicBezTo>
                <a:cubicBezTo>
                  <a:pt x="2266" y="1469"/>
                  <a:pt x="2266" y="1469"/>
                  <a:pt x="2266" y="1469"/>
                </a:cubicBezTo>
                <a:cubicBezTo>
                  <a:pt x="2235" y="1473"/>
                  <a:pt x="2205" y="1480"/>
                  <a:pt x="2176" y="1489"/>
                </a:cubicBezTo>
                <a:cubicBezTo>
                  <a:pt x="1922" y="1319"/>
                  <a:pt x="1922" y="1319"/>
                  <a:pt x="1922" y="1319"/>
                </a:cubicBezTo>
                <a:cubicBezTo>
                  <a:pt x="1749" y="1457"/>
                  <a:pt x="1749" y="1457"/>
                  <a:pt x="1749" y="1457"/>
                </a:cubicBezTo>
                <a:cubicBezTo>
                  <a:pt x="1858" y="1744"/>
                  <a:pt x="1858" y="1744"/>
                  <a:pt x="1858" y="1744"/>
                </a:cubicBezTo>
                <a:cubicBezTo>
                  <a:pt x="1842" y="1770"/>
                  <a:pt x="1829" y="1799"/>
                  <a:pt x="1818" y="1828"/>
                </a:cubicBezTo>
                <a:cubicBezTo>
                  <a:pt x="1527" y="1921"/>
                  <a:pt x="1527" y="1921"/>
                  <a:pt x="1527" y="1921"/>
                </a:cubicBezTo>
                <a:cubicBezTo>
                  <a:pt x="1527" y="2142"/>
                  <a:pt x="1527" y="2142"/>
                  <a:pt x="1527" y="2142"/>
                </a:cubicBezTo>
                <a:cubicBezTo>
                  <a:pt x="1818" y="2234"/>
                  <a:pt x="1818" y="2234"/>
                  <a:pt x="1818" y="2234"/>
                </a:cubicBezTo>
                <a:cubicBezTo>
                  <a:pt x="1829" y="2264"/>
                  <a:pt x="1843" y="2293"/>
                  <a:pt x="1859" y="2320"/>
                </a:cubicBezTo>
                <a:cubicBezTo>
                  <a:pt x="1751" y="2604"/>
                  <a:pt x="1751" y="2604"/>
                  <a:pt x="1751" y="2604"/>
                </a:cubicBezTo>
                <a:cubicBezTo>
                  <a:pt x="1924" y="2742"/>
                  <a:pt x="1924" y="2742"/>
                  <a:pt x="1924" y="2742"/>
                </a:cubicBezTo>
                <a:cubicBezTo>
                  <a:pt x="2176" y="2574"/>
                  <a:pt x="2176" y="2574"/>
                  <a:pt x="2176" y="2574"/>
                </a:cubicBezTo>
                <a:cubicBezTo>
                  <a:pt x="2207" y="2583"/>
                  <a:pt x="2238" y="2590"/>
                  <a:pt x="2271" y="2594"/>
                </a:cubicBezTo>
                <a:cubicBezTo>
                  <a:pt x="2425" y="2856"/>
                  <a:pt x="2425" y="2856"/>
                  <a:pt x="2425" y="2856"/>
                </a:cubicBezTo>
                <a:cubicBezTo>
                  <a:pt x="2640" y="2806"/>
                  <a:pt x="2640" y="2806"/>
                  <a:pt x="2640" y="2806"/>
                </a:cubicBezTo>
                <a:cubicBezTo>
                  <a:pt x="2666" y="2504"/>
                  <a:pt x="2666" y="2504"/>
                  <a:pt x="2666" y="2504"/>
                </a:cubicBezTo>
                <a:cubicBezTo>
                  <a:pt x="2693" y="2486"/>
                  <a:pt x="2718" y="2465"/>
                  <a:pt x="2741" y="2443"/>
                </a:cubicBezTo>
                <a:cubicBezTo>
                  <a:pt x="3042" y="2485"/>
                  <a:pt x="3042" y="2485"/>
                  <a:pt x="3042" y="2485"/>
                </a:cubicBezTo>
                <a:cubicBezTo>
                  <a:pt x="3138" y="2286"/>
                  <a:pt x="3138" y="2286"/>
                  <a:pt x="3138" y="2286"/>
                </a:cubicBezTo>
                <a:lnTo>
                  <a:pt x="2915" y="2076"/>
                </a:lnTo>
                <a:close/>
                <a:moveTo>
                  <a:pt x="2349" y="2411"/>
                </a:moveTo>
                <a:cubicBezTo>
                  <a:pt x="2139" y="2411"/>
                  <a:pt x="1969" y="2241"/>
                  <a:pt x="1969" y="2031"/>
                </a:cubicBezTo>
                <a:cubicBezTo>
                  <a:pt x="1969" y="1822"/>
                  <a:pt x="2139" y="1652"/>
                  <a:pt x="2349" y="1652"/>
                </a:cubicBezTo>
                <a:cubicBezTo>
                  <a:pt x="2558" y="1652"/>
                  <a:pt x="2728" y="1822"/>
                  <a:pt x="2728" y="2031"/>
                </a:cubicBezTo>
                <a:cubicBezTo>
                  <a:pt x="2728" y="2241"/>
                  <a:pt x="2558" y="2411"/>
                  <a:pt x="2349" y="2411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1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" name="Group 123"/>
          <p:cNvGrpSpPr/>
          <p:nvPr/>
        </p:nvGrpSpPr>
        <p:grpSpPr>
          <a:xfrm>
            <a:off x="3139236" y="940613"/>
            <a:ext cx="408006" cy="408006"/>
            <a:chOff x="3139236" y="1211557"/>
            <a:chExt cx="408006" cy="408006"/>
          </a:xfrm>
        </p:grpSpPr>
        <p:grpSp>
          <p:nvGrpSpPr>
            <p:cNvPr id="17" name="Group 67"/>
            <p:cNvGrpSpPr/>
            <p:nvPr/>
          </p:nvGrpSpPr>
          <p:grpSpPr>
            <a:xfrm>
              <a:off x="3139236" y="1211557"/>
              <a:ext cx="408006" cy="408006"/>
              <a:chOff x="5236477" y="1392278"/>
              <a:chExt cx="432044" cy="432044"/>
            </a:xfrm>
          </p:grpSpPr>
          <p:sp>
            <p:nvSpPr>
              <p:cNvPr id="62" name="Rounded Rectangle 61"/>
              <p:cNvSpPr/>
              <p:nvPr/>
            </p:nvSpPr>
            <p:spPr>
              <a:xfrm>
                <a:off x="5236477" y="1392278"/>
                <a:ext cx="432044" cy="432044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1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" name="Rounded Rectangle 72"/>
              <p:cNvSpPr/>
              <p:nvPr/>
            </p:nvSpPr>
            <p:spPr>
              <a:xfrm>
                <a:off x="5283292" y="1490838"/>
                <a:ext cx="338418" cy="204869"/>
              </a:xfrm>
              <a:custGeom>
                <a:avLst/>
                <a:gdLst/>
                <a:ahLst/>
                <a:cxnLst/>
                <a:rect l="l" t="t" r="r" b="b"/>
                <a:pathLst>
                  <a:path w="1176687" h="712336">
                    <a:moveTo>
                      <a:pt x="0" y="635193"/>
                    </a:moveTo>
                    <a:lnTo>
                      <a:pt x="502590" y="635193"/>
                    </a:lnTo>
                    <a:lnTo>
                      <a:pt x="511312" y="656250"/>
                    </a:lnTo>
                    <a:cubicBezTo>
                      <a:pt x="516701" y="661639"/>
                      <a:pt x="524146" y="664972"/>
                      <a:pt x="532370" y="664972"/>
                    </a:cubicBezTo>
                    <a:lnTo>
                      <a:pt x="644314" y="664973"/>
                    </a:lnTo>
                    <a:cubicBezTo>
                      <a:pt x="652538" y="664973"/>
                      <a:pt x="659983" y="661640"/>
                      <a:pt x="665373" y="656251"/>
                    </a:cubicBezTo>
                    <a:lnTo>
                      <a:pt x="674095" y="635193"/>
                    </a:lnTo>
                    <a:lnTo>
                      <a:pt x="1176687" y="635193"/>
                    </a:lnTo>
                    <a:lnTo>
                      <a:pt x="1176687" y="641630"/>
                    </a:lnTo>
                    <a:cubicBezTo>
                      <a:pt x="1176687" y="680679"/>
                      <a:pt x="1145030" y="712336"/>
                      <a:pt x="1105981" y="712336"/>
                    </a:cubicBezTo>
                    <a:lnTo>
                      <a:pt x="70706" y="712336"/>
                    </a:lnTo>
                    <a:cubicBezTo>
                      <a:pt x="31657" y="712336"/>
                      <a:pt x="0" y="680679"/>
                      <a:pt x="0" y="641630"/>
                    </a:cubicBezTo>
                    <a:close/>
                    <a:moveTo>
                      <a:pt x="218280" y="62440"/>
                    </a:moveTo>
                    <a:lnTo>
                      <a:pt x="218280" y="569259"/>
                    </a:lnTo>
                    <a:lnTo>
                      <a:pt x="958409" y="569259"/>
                    </a:lnTo>
                    <a:lnTo>
                      <a:pt x="958409" y="62440"/>
                    </a:lnTo>
                    <a:close/>
                    <a:moveTo>
                      <a:pt x="221924" y="0"/>
                    </a:moveTo>
                    <a:lnTo>
                      <a:pt x="954763" y="0"/>
                    </a:lnTo>
                    <a:cubicBezTo>
                      <a:pt x="993812" y="0"/>
                      <a:pt x="1025469" y="31657"/>
                      <a:pt x="1025469" y="70706"/>
                    </a:cubicBezTo>
                    <a:lnTo>
                      <a:pt x="1025469" y="608048"/>
                    </a:lnTo>
                    <a:lnTo>
                      <a:pt x="151218" y="608048"/>
                    </a:lnTo>
                    <a:lnTo>
                      <a:pt x="151218" y="70706"/>
                    </a:lnTo>
                    <a:cubicBezTo>
                      <a:pt x="151218" y="31657"/>
                      <a:pt x="182875" y="0"/>
                      <a:pt x="22192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3" name="Freeform 21"/>
            <p:cNvSpPr>
              <a:spLocks noChangeAspect="1" noEditPoints="1"/>
            </p:cNvSpPr>
            <p:nvPr/>
          </p:nvSpPr>
          <p:spPr bwMode="auto">
            <a:xfrm>
              <a:off x="3272774" y="1325451"/>
              <a:ext cx="144720" cy="128016"/>
            </a:xfrm>
            <a:custGeom>
              <a:avLst/>
              <a:gdLst/>
              <a:ahLst/>
              <a:cxnLst>
                <a:cxn ang="0">
                  <a:pos x="828" y="238"/>
                </a:cxn>
                <a:cxn ang="0">
                  <a:pos x="922" y="306"/>
                </a:cxn>
                <a:cxn ang="0">
                  <a:pos x="1015" y="238"/>
                </a:cxn>
                <a:cxn ang="0">
                  <a:pos x="1033" y="170"/>
                </a:cxn>
                <a:cxn ang="0">
                  <a:pos x="1020" y="63"/>
                </a:cxn>
                <a:cxn ang="0">
                  <a:pos x="922" y="0"/>
                </a:cxn>
                <a:cxn ang="0">
                  <a:pos x="823" y="63"/>
                </a:cxn>
                <a:cxn ang="0">
                  <a:pos x="811" y="170"/>
                </a:cxn>
                <a:cxn ang="0">
                  <a:pos x="828" y="238"/>
                </a:cxn>
                <a:cxn ang="0">
                  <a:pos x="159" y="412"/>
                </a:cxn>
                <a:cxn ang="0">
                  <a:pos x="252" y="481"/>
                </a:cxn>
                <a:cxn ang="0">
                  <a:pos x="345" y="412"/>
                </a:cxn>
                <a:cxn ang="0">
                  <a:pos x="363" y="344"/>
                </a:cxn>
                <a:cxn ang="0">
                  <a:pos x="351" y="237"/>
                </a:cxn>
                <a:cxn ang="0">
                  <a:pos x="252" y="175"/>
                </a:cxn>
                <a:cxn ang="0">
                  <a:pos x="154" y="237"/>
                </a:cxn>
                <a:cxn ang="0">
                  <a:pos x="141" y="344"/>
                </a:cxn>
                <a:cxn ang="0">
                  <a:pos x="159" y="412"/>
                </a:cxn>
                <a:cxn ang="0">
                  <a:pos x="520" y="537"/>
                </a:cxn>
                <a:cxn ang="0">
                  <a:pos x="630" y="618"/>
                </a:cxn>
                <a:cxn ang="0">
                  <a:pos x="740" y="537"/>
                </a:cxn>
                <a:cxn ang="0">
                  <a:pos x="761" y="457"/>
                </a:cxn>
                <a:cxn ang="0">
                  <a:pos x="746" y="330"/>
                </a:cxn>
                <a:cxn ang="0">
                  <a:pos x="630" y="257"/>
                </a:cxn>
                <a:cxn ang="0">
                  <a:pos x="514" y="330"/>
                </a:cxn>
                <a:cxn ang="0">
                  <a:pos x="499" y="457"/>
                </a:cxn>
                <a:cxn ang="0">
                  <a:pos x="520" y="537"/>
                </a:cxn>
                <a:cxn ang="0">
                  <a:pos x="631" y="734"/>
                </a:cxn>
                <a:cxn ang="0">
                  <a:pos x="369" y="789"/>
                </a:cxn>
                <a:cxn ang="0">
                  <a:pos x="346" y="1025"/>
                </a:cxn>
                <a:cxn ang="0">
                  <a:pos x="925" y="1025"/>
                </a:cxn>
                <a:cxn ang="0">
                  <a:pos x="902" y="792"/>
                </a:cxn>
                <a:cxn ang="0">
                  <a:pos x="631" y="734"/>
                </a:cxn>
                <a:cxn ang="0">
                  <a:pos x="867" y="412"/>
                </a:cxn>
                <a:cxn ang="0">
                  <a:pos x="858" y="483"/>
                </a:cxn>
                <a:cxn ang="0">
                  <a:pos x="826" y="606"/>
                </a:cxn>
                <a:cxn ang="0">
                  <a:pos x="820" y="621"/>
                </a:cxn>
                <a:cxn ang="0">
                  <a:pos x="1159" y="621"/>
                </a:cxn>
                <a:cxn ang="0">
                  <a:pos x="1142" y="448"/>
                </a:cxn>
                <a:cxn ang="0">
                  <a:pos x="943" y="406"/>
                </a:cxn>
                <a:cxn ang="0">
                  <a:pos x="867" y="412"/>
                </a:cxn>
                <a:cxn ang="0">
                  <a:pos x="378" y="620"/>
                </a:cxn>
                <a:cxn ang="0">
                  <a:pos x="355" y="611"/>
                </a:cxn>
                <a:cxn ang="0">
                  <a:pos x="207" y="588"/>
                </a:cxn>
                <a:cxn ang="0">
                  <a:pos x="17" y="627"/>
                </a:cxn>
                <a:cxn ang="0">
                  <a:pos x="0" y="797"/>
                </a:cxn>
                <a:cxn ang="0">
                  <a:pos x="261" y="797"/>
                </a:cxn>
                <a:cxn ang="0">
                  <a:pos x="283" y="697"/>
                </a:cxn>
                <a:cxn ang="0">
                  <a:pos x="385" y="660"/>
                </a:cxn>
                <a:cxn ang="0">
                  <a:pos x="378" y="620"/>
                </a:cxn>
              </a:cxnLst>
              <a:rect l="0" t="0" r="r" b="b"/>
              <a:pathLst>
                <a:path w="1159" h="1025">
                  <a:moveTo>
                    <a:pt x="828" y="238"/>
                  </a:moveTo>
                  <a:cubicBezTo>
                    <a:pt x="839" y="279"/>
                    <a:pt x="880" y="306"/>
                    <a:pt x="922" y="306"/>
                  </a:cubicBezTo>
                  <a:cubicBezTo>
                    <a:pt x="963" y="306"/>
                    <a:pt x="1004" y="279"/>
                    <a:pt x="1015" y="238"/>
                  </a:cubicBezTo>
                  <a:cubicBezTo>
                    <a:pt x="1033" y="170"/>
                    <a:pt x="1033" y="170"/>
                    <a:pt x="1033" y="170"/>
                  </a:cubicBezTo>
                  <a:cubicBezTo>
                    <a:pt x="1042" y="134"/>
                    <a:pt x="1038" y="95"/>
                    <a:pt x="1020" y="63"/>
                  </a:cubicBezTo>
                  <a:cubicBezTo>
                    <a:pt x="1000" y="26"/>
                    <a:pt x="965" y="0"/>
                    <a:pt x="922" y="0"/>
                  </a:cubicBezTo>
                  <a:cubicBezTo>
                    <a:pt x="879" y="0"/>
                    <a:pt x="843" y="26"/>
                    <a:pt x="823" y="63"/>
                  </a:cubicBezTo>
                  <a:cubicBezTo>
                    <a:pt x="805" y="95"/>
                    <a:pt x="801" y="134"/>
                    <a:pt x="811" y="170"/>
                  </a:cubicBezTo>
                  <a:lnTo>
                    <a:pt x="828" y="238"/>
                  </a:lnTo>
                  <a:close/>
                  <a:moveTo>
                    <a:pt x="159" y="412"/>
                  </a:moveTo>
                  <a:cubicBezTo>
                    <a:pt x="170" y="454"/>
                    <a:pt x="211" y="481"/>
                    <a:pt x="252" y="481"/>
                  </a:cubicBezTo>
                  <a:cubicBezTo>
                    <a:pt x="294" y="481"/>
                    <a:pt x="334" y="454"/>
                    <a:pt x="345" y="412"/>
                  </a:cubicBezTo>
                  <a:cubicBezTo>
                    <a:pt x="363" y="344"/>
                    <a:pt x="363" y="344"/>
                    <a:pt x="363" y="344"/>
                  </a:cubicBezTo>
                  <a:cubicBezTo>
                    <a:pt x="373" y="308"/>
                    <a:pt x="368" y="270"/>
                    <a:pt x="351" y="237"/>
                  </a:cubicBezTo>
                  <a:cubicBezTo>
                    <a:pt x="331" y="200"/>
                    <a:pt x="295" y="175"/>
                    <a:pt x="252" y="175"/>
                  </a:cubicBezTo>
                  <a:cubicBezTo>
                    <a:pt x="209" y="175"/>
                    <a:pt x="174" y="200"/>
                    <a:pt x="154" y="237"/>
                  </a:cubicBezTo>
                  <a:cubicBezTo>
                    <a:pt x="136" y="270"/>
                    <a:pt x="132" y="308"/>
                    <a:pt x="141" y="344"/>
                  </a:cubicBezTo>
                  <a:lnTo>
                    <a:pt x="159" y="412"/>
                  </a:lnTo>
                  <a:close/>
                  <a:moveTo>
                    <a:pt x="520" y="537"/>
                  </a:moveTo>
                  <a:cubicBezTo>
                    <a:pt x="533" y="586"/>
                    <a:pt x="581" y="618"/>
                    <a:pt x="630" y="618"/>
                  </a:cubicBezTo>
                  <a:cubicBezTo>
                    <a:pt x="679" y="618"/>
                    <a:pt x="727" y="586"/>
                    <a:pt x="740" y="537"/>
                  </a:cubicBezTo>
                  <a:cubicBezTo>
                    <a:pt x="761" y="457"/>
                    <a:pt x="761" y="457"/>
                    <a:pt x="761" y="457"/>
                  </a:cubicBezTo>
                  <a:cubicBezTo>
                    <a:pt x="772" y="414"/>
                    <a:pt x="767" y="368"/>
                    <a:pt x="746" y="330"/>
                  </a:cubicBezTo>
                  <a:cubicBezTo>
                    <a:pt x="723" y="287"/>
                    <a:pt x="681" y="257"/>
                    <a:pt x="630" y="257"/>
                  </a:cubicBezTo>
                  <a:cubicBezTo>
                    <a:pt x="580" y="257"/>
                    <a:pt x="538" y="287"/>
                    <a:pt x="514" y="330"/>
                  </a:cubicBezTo>
                  <a:cubicBezTo>
                    <a:pt x="493" y="368"/>
                    <a:pt x="488" y="414"/>
                    <a:pt x="499" y="457"/>
                  </a:cubicBezTo>
                  <a:lnTo>
                    <a:pt x="520" y="537"/>
                  </a:lnTo>
                  <a:close/>
                  <a:moveTo>
                    <a:pt x="631" y="734"/>
                  </a:moveTo>
                  <a:cubicBezTo>
                    <a:pt x="517" y="734"/>
                    <a:pt x="455" y="755"/>
                    <a:pt x="369" y="789"/>
                  </a:cubicBezTo>
                  <a:cubicBezTo>
                    <a:pt x="369" y="789"/>
                    <a:pt x="358" y="909"/>
                    <a:pt x="346" y="1025"/>
                  </a:cubicBezTo>
                  <a:cubicBezTo>
                    <a:pt x="925" y="1025"/>
                    <a:pt x="925" y="1025"/>
                    <a:pt x="925" y="1025"/>
                  </a:cubicBezTo>
                  <a:cubicBezTo>
                    <a:pt x="902" y="792"/>
                    <a:pt x="902" y="792"/>
                    <a:pt x="902" y="792"/>
                  </a:cubicBezTo>
                  <a:cubicBezTo>
                    <a:pt x="815" y="756"/>
                    <a:pt x="750" y="734"/>
                    <a:pt x="631" y="734"/>
                  </a:cubicBezTo>
                  <a:close/>
                  <a:moveTo>
                    <a:pt x="867" y="412"/>
                  </a:moveTo>
                  <a:cubicBezTo>
                    <a:pt x="867" y="436"/>
                    <a:pt x="864" y="459"/>
                    <a:pt x="858" y="483"/>
                  </a:cubicBezTo>
                  <a:cubicBezTo>
                    <a:pt x="826" y="606"/>
                    <a:pt x="826" y="606"/>
                    <a:pt x="826" y="606"/>
                  </a:cubicBezTo>
                  <a:cubicBezTo>
                    <a:pt x="824" y="611"/>
                    <a:pt x="822" y="617"/>
                    <a:pt x="820" y="621"/>
                  </a:cubicBezTo>
                  <a:cubicBezTo>
                    <a:pt x="1159" y="621"/>
                    <a:pt x="1159" y="621"/>
                    <a:pt x="1159" y="621"/>
                  </a:cubicBezTo>
                  <a:cubicBezTo>
                    <a:pt x="1142" y="448"/>
                    <a:pt x="1142" y="448"/>
                    <a:pt x="1142" y="448"/>
                  </a:cubicBezTo>
                  <a:cubicBezTo>
                    <a:pt x="1078" y="422"/>
                    <a:pt x="1030" y="406"/>
                    <a:pt x="943" y="406"/>
                  </a:cubicBezTo>
                  <a:cubicBezTo>
                    <a:pt x="914" y="406"/>
                    <a:pt x="889" y="408"/>
                    <a:pt x="867" y="412"/>
                  </a:cubicBezTo>
                  <a:close/>
                  <a:moveTo>
                    <a:pt x="378" y="620"/>
                  </a:moveTo>
                  <a:cubicBezTo>
                    <a:pt x="370" y="617"/>
                    <a:pt x="362" y="614"/>
                    <a:pt x="355" y="611"/>
                  </a:cubicBezTo>
                  <a:cubicBezTo>
                    <a:pt x="312" y="596"/>
                    <a:pt x="270" y="588"/>
                    <a:pt x="207" y="588"/>
                  </a:cubicBezTo>
                  <a:cubicBezTo>
                    <a:pt x="124" y="588"/>
                    <a:pt x="79" y="602"/>
                    <a:pt x="17" y="627"/>
                  </a:cubicBezTo>
                  <a:cubicBezTo>
                    <a:pt x="17" y="627"/>
                    <a:pt x="8" y="713"/>
                    <a:pt x="0" y="797"/>
                  </a:cubicBezTo>
                  <a:cubicBezTo>
                    <a:pt x="261" y="797"/>
                    <a:pt x="261" y="797"/>
                    <a:pt x="261" y="797"/>
                  </a:cubicBezTo>
                  <a:cubicBezTo>
                    <a:pt x="283" y="697"/>
                    <a:pt x="283" y="697"/>
                    <a:pt x="283" y="697"/>
                  </a:cubicBezTo>
                  <a:cubicBezTo>
                    <a:pt x="385" y="660"/>
                    <a:pt x="385" y="660"/>
                    <a:pt x="385" y="660"/>
                  </a:cubicBezTo>
                  <a:cubicBezTo>
                    <a:pt x="383" y="647"/>
                    <a:pt x="380" y="635"/>
                    <a:pt x="378" y="62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050" name="Freeform 26"/>
          <p:cNvSpPr>
            <a:spLocks noEditPoints="1"/>
          </p:cNvSpPr>
          <p:nvPr/>
        </p:nvSpPr>
        <p:spPr bwMode="auto">
          <a:xfrm>
            <a:off x="4470594" y="1006663"/>
            <a:ext cx="207933" cy="275907"/>
          </a:xfrm>
          <a:custGeom>
            <a:avLst/>
            <a:gdLst/>
            <a:ahLst/>
            <a:cxnLst>
              <a:cxn ang="0">
                <a:pos x="479" y="283"/>
              </a:cxn>
              <a:cxn ang="0">
                <a:pos x="479" y="246"/>
              </a:cxn>
              <a:cxn ang="0">
                <a:pos x="486" y="246"/>
              </a:cxn>
              <a:cxn ang="0">
                <a:pos x="524" y="208"/>
              </a:cxn>
              <a:cxn ang="0">
                <a:pos x="523" y="201"/>
              </a:cxn>
              <a:cxn ang="0">
                <a:pos x="551" y="123"/>
              </a:cxn>
              <a:cxn ang="0">
                <a:pos x="428" y="0"/>
              </a:cxn>
              <a:cxn ang="0">
                <a:pos x="306" y="123"/>
              </a:cxn>
              <a:cxn ang="0">
                <a:pos x="334" y="201"/>
              </a:cxn>
              <a:cxn ang="0">
                <a:pos x="333" y="208"/>
              </a:cxn>
              <a:cxn ang="0">
                <a:pos x="371" y="246"/>
              </a:cxn>
              <a:cxn ang="0">
                <a:pos x="384" y="246"/>
              </a:cxn>
              <a:cxn ang="0">
                <a:pos x="384" y="282"/>
              </a:cxn>
              <a:cxn ang="0">
                <a:pos x="0" y="708"/>
              </a:cxn>
              <a:cxn ang="0">
                <a:pos x="428" y="1136"/>
              </a:cxn>
              <a:cxn ang="0">
                <a:pos x="856" y="708"/>
              </a:cxn>
              <a:cxn ang="0">
                <a:pos x="479" y="283"/>
              </a:cxn>
              <a:cxn ang="0">
                <a:pos x="371" y="170"/>
              </a:cxn>
              <a:cxn ang="0">
                <a:pos x="362" y="171"/>
              </a:cxn>
              <a:cxn ang="0">
                <a:pos x="346" y="123"/>
              </a:cxn>
              <a:cxn ang="0">
                <a:pos x="428" y="41"/>
              </a:cxn>
              <a:cxn ang="0">
                <a:pos x="511" y="123"/>
              </a:cxn>
              <a:cxn ang="0">
                <a:pos x="495" y="171"/>
              </a:cxn>
              <a:cxn ang="0">
                <a:pos x="486" y="170"/>
              </a:cxn>
              <a:cxn ang="0">
                <a:pos x="371" y="170"/>
              </a:cxn>
              <a:cxn ang="0">
                <a:pos x="428" y="1056"/>
              </a:cxn>
              <a:cxn ang="0">
                <a:pos x="80" y="708"/>
              </a:cxn>
              <a:cxn ang="0">
                <a:pos x="428" y="360"/>
              </a:cxn>
              <a:cxn ang="0">
                <a:pos x="776" y="708"/>
              </a:cxn>
              <a:cxn ang="0">
                <a:pos x="428" y="1056"/>
              </a:cxn>
              <a:cxn ang="0">
                <a:pos x="428" y="390"/>
              </a:cxn>
              <a:cxn ang="0">
                <a:pos x="428" y="708"/>
              </a:cxn>
              <a:cxn ang="0">
                <a:pos x="640" y="945"/>
              </a:cxn>
              <a:cxn ang="0">
                <a:pos x="746" y="708"/>
              </a:cxn>
              <a:cxn ang="0">
                <a:pos x="428" y="390"/>
              </a:cxn>
            </a:cxnLst>
            <a:rect l="0" t="0" r="r" b="b"/>
            <a:pathLst>
              <a:path w="856" h="1136">
                <a:moveTo>
                  <a:pt x="479" y="283"/>
                </a:moveTo>
                <a:cubicBezTo>
                  <a:pt x="479" y="246"/>
                  <a:pt x="479" y="246"/>
                  <a:pt x="479" y="246"/>
                </a:cubicBezTo>
                <a:cubicBezTo>
                  <a:pt x="486" y="246"/>
                  <a:pt x="486" y="246"/>
                  <a:pt x="486" y="246"/>
                </a:cubicBezTo>
                <a:cubicBezTo>
                  <a:pt x="507" y="246"/>
                  <a:pt x="524" y="229"/>
                  <a:pt x="524" y="208"/>
                </a:cubicBezTo>
                <a:cubicBezTo>
                  <a:pt x="524" y="205"/>
                  <a:pt x="524" y="203"/>
                  <a:pt x="523" y="201"/>
                </a:cubicBezTo>
                <a:cubicBezTo>
                  <a:pt x="541" y="180"/>
                  <a:pt x="551" y="153"/>
                  <a:pt x="551" y="123"/>
                </a:cubicBezTo>
                <a:cubicBezTo>
                  <a:pt x="551" y="55"/>
                  <a:pt x="496" y="0"/>
                  <a:pt x="428" y="0"/>
                </a:cubicBezTo>
                <a:cubicBezTo>
                  <a:pt x="361" y="0"/>
                  <a:pt x="306" y="55"/>
                  <a:pt x="306" y="123"/>
                </a:cubicBezTo>
                <a:cubicBezTo>
                  <a:pt x="306" y="153"/>
                  <a:pt x="316" y="180"/>
                  <a:pt x="334" y="201"/>
                </a:cubicBezTo>
                <a:cubicBezTo>
                  <a:pt x="333" y="203"/>
                  <a:pt x="333" y="205"/>
                  <a:pt x="333" y="208"/>
                </a:cubicBezTo>
                <a:cubicBezTo>
                  <a:pt x="333" y="229"/>
                  <a:pt x="350" y="246"/>
                  <a:pt x="371" y="246"/>
                </a:cubicBezTo>
                <a:cubicBezTo>
                  <a:pt x="384" y="246"/>
                  <a:pt x="384" y="246"/>
                  <a:pt x="384" y="246"/>
                </a:cubicBezTo>
                <a:cubicBezTo>
                  <a:pt x="384" y="282"/>
                  <a:pt x="384" y="282"/>
                  <a:pt x="384" y="282"/>
                </a:cubicBezTo>
                <a:cubicBezTo>
                  <a:pt x="169" y="304"/>
                  <a:pt x="0" y="486"/>
                  <a:pt x="0" y="708"/>
                </a:cubicBezTo>
                <a:cubicBezTo>
                  <a:pt x="0" y="944"/>
                  <a:pt x="192" y="1136"/>
                  <a:pt x="428" y="1136"/>
                </a:cubicBezTo>
                <a:cubicBezTo>
                  <a:pt x="665" y="1136"/>
                  <a:pt x="856" y="944"/>
                  <a:pt x="856" y="708"/>
                </a:cubicBezTo>
                <a:cubicBezTo>
                  <a:pt x="856" y="488"/>
                  <a:pt x="692" y="308"/>
                  <a:pt x="479" y="283"/>
                </a:cubicBezTo>
                <a:close/>
                <a:moveTo>
                  <a:pt x="371" y="170"/>
                </a:moveTo>
                <a:cubicBezTo>
                  <a:pt x="368" y="170"/>
                  <a:pt x="365" y="170"/>
                  <a:pt x="362" y="171"/>
                </a:cubicBezTo>
                <a:cubicBezTo>
                  <a:pt x="352" y="158"/>
                  <a:pt x="346" y="141"/>
                  <a:pt x="346" y="123"/>
                </a:cubicBezTo>
                <a:cubicBezTo>
                  <a:pt x="346" y="78"/>
                  <a:pt x="383" y="41"/>
                  <a:pt x="428" y="41"/>
                </a:cubicBezTo>
                <a:cubicBezTo>
                  <a:pt x="474" y="41"/>
                  <a:pt x="511" y="78"/>
                  <a:pt x="511" y="123"/>
                </a:cubicBezTo>
                <a:cubicBezTo>
                  <a:pt x="511" y="141"/>
                  <a:pt x="505" y="158"/>
                  <a:pt x="495" y="171"/>
                </a:cubicBezTo>
                <a:cubicBezTo>
                  <a:pt x="492" y="170"/>
                  <a:pt x="489" y="170"/>
                  <a:pt x="486" y="170"/>
                </a:cubicBezTo>
                <a:lnTo>
                  <a:pt x="371" y="170"/>
                </a:lnTo>
                <a:close/>
                <a:moveTo>
                  <a:pt x="428" y="1056"/>
                </a:moveTo>
                <a:cubicBezTo>
                  <a:pt x="236" y="1056"/>
                  <a:pt x="80" y="900"/>
                  <a:pt x="80" y="708"/>
                </a:cubicBezTo>
                <a:cubicBezTo>
                  <a:pt x="80" y="515"/>
                  <a:pt x="236" y="360"/>
                  <a:pt x="428" y="360"/>
                </a:cubicBezTo>
                <a:cubicBezTo>
                  <a:pt x="621" y="360"/>
                  <a:pt x="776" y="515"/>
                  <a:pt x="776" y="708"/>
                </a:cubicBezTo>
                <a:cubicBezTo>
                  <a:pt x="776" y="900"/>
                  <a:pt x="621" y="1056"/>
                  <a:pt x="428" y="1056"/>
                </a:cubicBezTo>
                <a:close/>
                <a:moveTo>
                  <a:pt x="428" y="390"/>
                </a:moveTo>
                <a:cubicBezTo>
                  <a:pt x="428" y="708"/>
                  <a:pt x="428" y="708"/>
                  <a:pt x="428" y="708"/>
                </a:cubicBezTo>
                <a:cubicBezTo>
                  <a:pt x="640" y="945"/>
                  <a:pt x="640" y="945"/>
                  <a:pt x="640" y="945"/>
                </a:cubicBezTo>
                <a:cubicBezTo>
                  <a:pt x="705" y="886"/>
                  <a:pt x="746" y="802"/>
                  <a:pt x="746" y="708"/>
                </a:cubicBezTo>
                <a:cubicBezTo>
                  <a:pt x="746" y="532"/>
                  <a:pt x="604" y="390"/>
                  <a:pt x="428" y="39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1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31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90" y="751494"/>
            <a:ext cx="3912075" cy="340121"/>
          </a:xfrm>
          <a:prstGeom prst="rect">
            <a:avLst/>
          </a:prstGeom>
          <a:gradFill flip="none" rotWithShape="1">
            <a:gsLst>
              <a:gs pos="0">
                <a:srgbClr val="386FB4"/>
              </a:gs>
              <a:gs pos="48000">
                <a:srgbClr val="39B3E2"/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pple LiGothic Medium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5040" y="763824"/>
            <a:ext cx="15490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"/>
                <a:cs typeface=""/>
              </a:rPr>
              <a:t>Challenges</a:t>
            </a:r>
          </a:p>
        </p:txBody>
      </p:sp>
      <p:sp>
        <p:nvSpPr>
          <p:cNvPr id="7" name="Rectangle 6"/>
          <p:cNvSpPr/>
          <p:nvPr/>
        </p:nvSpPr>
        <p:spPr>
          <a:xfrm>
            <a:off x="382092" y="1155443"/>
            <a:ext cx="4723170" cy="13054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pple LiGothic Medium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7804" y="1144311"/>
            <a:ext cx="5133212" cy="78996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514337" rtl="0" eaLnBrk="1" fontAlgn="auto" latinLnBrk="0" hangingPunct="1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"/>
                <a:cs typeface=""/>
              </a:rPr>
              <a:t>Rising operating costs and inefficient operations due to</a:t>
            </a:r>
          </a:p>
          <a:p>
            <a:pPr marL="128585" marR="0" lvl="0" indent="-128585" algn="l" defTabSz="514337" rtl="0" eaLnBrk="1" fontAlgn="auto" latinLnBrk="0" hangingPunct="1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"/>
                <a:cs typeface=""/>
              </a:rPr>
              <a:t>Siloed Networks and Limited Visibility</a:t>
            </a:r>
          </a:p>
          <a:p>
            <a:pPr marL="128585" marR="0" lvl="0" indent="-128585" algn="l" defTabSz="514337" rtl="0" eaLnBrk="1" fontAlgn="auto" latinLnBrk="0" hangingPunct="1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"/>
                <a:cs typeface=""/>
              </a:rPr>
              <a:t>Un-Planned Downtime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1788" y="2088473"/>
            <a:ext cx="3912075" cy="340121"/>
          </a:xfrm>
          <a:prstGeom prst="rect">
            <a:avLst/>
          </a:prstGeom>
          <a:gradFill flip="none" rotWithShape="1">
            <a:gsLst>
              <a:gs pos="0">
                <a:srgbClr val="386FB4"/>
              </a:gs>
              <a:gs pos="48000">
                <a:srgbClr val="39B3E2"/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pple LiGothic Medium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2060" y="2104686"/>
            <a:ext cx="21979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"/>
                <a:cs typeface=""/>
              </a:rPr>
              <a:t>Business Outcomes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38679" y="2506906"/>
            <a:ext cx="5527546" cy="100540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128585" marR="0" lvl="0" indent="-128585" algn="l" defTabSz="514337" rtl="0" eaLnBrk="1" fontAlgn="auto" latinLnBrk="0" hangingPunct="1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"/>
                <a:cs typeface=""/>
              </a:rPr>
              <a:t>Improved OEE due to monitoring and rapid fault isolation</a:t>
            </a:r>
          </a:p>
          <a:p>
            <a:pPr marL="128585" marR="0" lvl="0" indent="-128585" algn="l" defTabSz="514337" rtl="0" eaLnBrk="1" fontAlgn="auto" latinLnBrk="0" hangingPunct="1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"/>
                <a:cs typeface=""/>
              </a:rPr>
              <a:t>Zero Downtime (ZDT) due to visibility and predictive maintenance</a:t>
            </a:r>
          </a:p>
          <a:p>
            <a:pPr marL="128585" marR="0" lvl="0" indent="-128585" algn="l" defTabSz="514337" rtl="0" eaLnBrk="1" fontAlgn="auto" latinLnBrk="0" hangingPunct="1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"/>
                <a:cs typeface=""/>
              </a:rPr>
              <a:t>Improved quality due to Accurate Component visibility and traceability 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z="2400" dirty="0"/>
              <a:t>Factory Network </a:t>
            </a:r>
            <a:r>
              <a:rPr lang="mr-IN" sz="2400" dirty="0"/>
              <a:t>–</a:t>
            </a:r>
            <a:r>
              <a:rPr lang="en-US" sz="2400" dirty="0"/>
              <a:t> Securely Connect &amp; enable OEE 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9423706" y="2130163"/>
            <a:ext cx="2702156" cy="2809704"/>
            <a:chOff x="6346825" y="2985247"/>
            <a:chExt cx="2702859" cy="2810436"/>
          </a:xfrm>
        </p:grpSpPr>
        <p:sp>
          <p:nvSpPr>
            <p:cNvPr id="20" name="Oval 19"/>
            <p:cNvSpPr/>
            <p:nvPr/>
          </p:nvSpPr>
          <p:spPr>
            <a:xfrm>
              <a:off x="7328460" y="2985247"/>
              <a:ext cx="739589" cy="739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pple LiGothic Medium"/>
                <a:cs typeface="+mn-cs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6346825" y="3563471"/>
              <a:ext cx="2702859" cy="2232212"/>
            </a:xfrm>
            <a:prstGeom prst="roundRect">
              <a:avLst/>
            </a:prstGeom>
            <a:solidFill>
              <a:schemeClr val="bg1">
                <a:alpha val="7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pple LiGothic Medium"/>
                <a:cs typeface="+mn-cs"/>
              </a:endParaRPr>
            </a:p>
          </p:txBody>
        </p:sp>
        <p:sp>
          <p:nvSpPr>
            <p:cNvPr id="22" name="object 3"/>
            <p:cNvSpPr/>
            <p:nvPr/>
          </p:nvSpPr>
          <p:spPr>
            <a:xfrm>
              <a:off x="7439475" y="3103604"/>
              <a:ext cx="572135" cy="498475"/>
            </a:xfrm>
            <a:custGeom>
              <a:avLst/>
              <a:gdLst/>
              <a:ahLst/>
              <a:cxnLst/>
              <a:rect l="l" t="t" r="r" b="b"/>
              <a:pathLst>
                <a:path w="572135" h="498475">
                  <a:moveTo>
                    <a:pt x="348919" y="402805"/>
                  </a:moveTo>
                  <a:lnTo>
                    <a:pt x="160083" y="402805"/>
                  </a:lnTo>
                  <a:lnTo>
                    <a:pt x="254508" y="497903"/>
                  </a:lnTo>
                  <a:lnTo>
                    <a:pt x="348919" y="402805"/>
                  </a:lnTo>
                  <a:close/>
                </a:path>
                <a:path w="572135" h="498475">
                  <a:moveTo>
                    <a:pt x="243052" y="0"/>
                  </a:moveTo>
                  <a:lnTo>
                    <a:pt x="194523" y="7884"/>
                  </a:lnTo>
                  <a:lnTo>
                    <a:pt x="152377" y="29839"/>
                  </a:lnTo>
                  <a:lnTo>
                    <a:pt x="119143" y="63318"/>
                  </a:lnTo>
                  <a:lnTo>
                    <a:pt x="97348" y="105774"/>
                  </a:lnTo>
                  <a:lnTo>
                    <a:pt x="89522" y="154660"/>
                  </a:lnTo>
                  <a:lnTo>
                    <a:pt x="89522" y="159092"/>
                  </a:lnTo>
                  <a:lnTo>
                    <a:pt x="54681" y="166175"/>
                  </a:lnTo>
                  <a:lnTo>
                    <a:pt x="26225" y="185494"/>
                  </a:lnTo>
                  <a:lnTo>
                    <a:pt x="7036" y="214155"/>
                  </a:lnTo>
                  <a:lnTo>
                    <a:pt x="0" y="249262"/>
                  </a:lnTo>
                  <a:lnTo>
                    <a:pt x="7036" y="284350"/>
                  </a:lnTo>
                  <a:lnTo>
                    <a:pt x="26225" y="313004"/>
                  </a:lnTo>
                  <a:lnTo>
                    <a:pt x="54681" y="332323"/>
                  </a:lnTo>
                  <a:lnTo>
                    <a:pt x="89522" y="339407"/>
                  </a:lnTo>
                  <a:lnTo>
                    <a:pt x="223037" y="339407"/>
                  </a:lnTo>
                  <a:lnTo>
                    <a:pt x="223037" y="402805"/>
                  </a:lnTo>
                  <a:lnTo>
                    <a:pt x="285978" y="402805"/>
                  </a:lnTo>
                  <a:lnTo>
                    <a:pt x="285978" y="275996"/>
                  </a:lnTo>
                  <a:lnTo>
                    <a:pt x="223037" y="275996"/>
                  </a:lnTo>
                  <a:lnTo>
                    <a:pt x="317449" y="180898"/>
                  </a:lnTo>
                  <a:lnTo>
                    <a:pt x="515537" y="180898"/>
                  </a:lnTo>
                  <a:lnTo>
                    <a:pt x="510620" y="156359"/>
                  </a:lnTo>
                  <a:lnTo>
                    <a:pt x="491440" y="127706"/>
                  </a:lnTo>
                  <a:lnTo>
                    <a:pt x="465162" y="109867"/>
                  </a:lnTo>
                  <a:lnTo>
                    <a:pt x="390042" y="109867"/>
                  </a:lnTo>
                  <a:lnTo>
                    <a:pt x="368784" y="65879"/>
                  </a:lnTo>
                  <a:lnTo>
                    <a:pt x="335402" y="31092"/>
                  </a:lnTo>
                  <a:lnTo>
                    <a:pt x="292592" y="8226"/>
                  </a:lnTo>
                  <a:lnTo>
                    <a:pt x="243052" y="0"/>
                  </a:lnTo>
                  <a:close/>
                </a:path>
                <a:path w="572135" h="498475">
                  <a:moveTo>
                    <a:pt x="515537" y="180898"/>
                  </a:moveTo>
                  <a:lnTo>
                    <a:pt x="317449" y="180898"/>
                  </a:lnTo>
                  <a:lnTo>
                    <a:pt x="411873" y="275996"/>
                  </a:lnTo>
                  <a:lnTo>
                    <a:pt x="348919" y="275996"/>
                  </a:lnTo>
                  <a:lnTo>
                    <a:pt x="348919" y="339407"/>
                  </a:lnTo>
                  <a:lnTo>
                    <a:pt x="514578" y="339407"/>
                  </a:lnTo>
                  <a:lnTo>
                    <a:pt x="536909" y="334864"/>
                  </a:lnTo>
                  <a:lnTo>
                    <a:pt x="555143" y="322476"/>
                  </a:lnTo>
                  <a:lnTo>
                    <a:pt x="567436" y="304104"/>
                  </a:lnTo>
                  <a:lnTo>
                    <a:pt x="571944" y="281609"/>
                  </a:lnTo>
                  <a:lnTo>
                    <a:pt x="567436" y="259107"/>
                  </a:lnTo>
                  <a:lnTo>
                    <a:pt x="555143" y="240731"/>
                  </a:lnTo>
                  <a:lnTo>
                    <a:pt x="536909" y="228342"/>
                  </a:lnTo>
                  <a:lnTo>
                    <a:pt x="515390" y="223964"/>
                  </a:lnTo>
                  <a:lnTo>
                    <a:pt x="511632" y="223964"/>
                  </a:lnTo>
                  <a:lnTo>
                    <a:pt x="514201" y="216237"/>
                  </a:lnTo>
                  <a:lnTo>
                    <a:pt x="516089" y="208222"/>
                  </a:lnTo>
                  <a:lnTo>
                    <a:pt x="517254" y="199950"/>
                  </a:lnTo>
                  <a:lnTo>
                    <a:pt x="517652" y="191452"/>
                  </a:lnTo>
                  <a:lnTo>
                    <a:pt x="515537" y="180898"/>
                  </a:lnTo>
                  <a:close/>
                </a:path>
                <a:path w="572135" h="498475">
                  <a:moveTo>
                    <a:pt x="514578" y="223799"/>
                  </a:moveTo>
                  <a:lnTo>
                    <a:pt x="511632" y="223964"/>
                  </a:lnTo>
                  <a:lnTo>
                    <a:pt x="515390" y="223964"/>
                  </a:lnTo>
                  <a:lnTo>
                    <a:pt x="514578" y="223799"/>
                  </a:lnTo>
                  <a:close/>
                </a:path>
                <a:path w="572135" h="498475">
                  <a:moveTo>
                    <a:pt x="428129" y="101307"/>
                  </a:moveTo>
                  <a:lnTo>
                    <a:pt x="418054" y="101873"/>
                  </a:lnTo>
                  <a:lnTo>
                    <a:pt x="408309" y="103530"/>
                  </a:lnTo>
                  <a:lnTo>
                    <a:pt x="398952" y="106215"/>
                  </a:lnTo>
                  <a:lnTo>
                    <a:pt x="390042" y="109867"/>
                  </a:lnTo>
                  <a:lnTo>
                    <a:pt x="465162" y="109867"/>
                  </a:lnTo>
                  <a:lnTo>
                    <a:pt x="462986" y="108390"/>
                  </a:lnTo>
                  <a:lnTo>
                    <a:pt x="428129" y="101307"/>
                  </a:lnTo>
                  <a:close/>
                </a:path>
              </a:pathLst>
            </a:custGeom>
            <a:solidFill>
              <a:srgbClr val="1FA5DE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srgbClr val="58585B"/>
                </a:solidFill>
                <a:effectLst/>
                <a:uLnTx/>
                <a:uFillTx/>
                <a:latin typeface="Arial"/>
                <a:ea typeface=""/>
                <a:cs typeface="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557886" y="3921399"/>
              <a:ext cx="2334898" cy="1600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00BCEB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Apple LiGothic Medium"/>
                </a:rPr>
                <a:t>Operational Efficiency, reduced costs, through secure integration of  factory floor with business networks and real-time visibility to business applications </a:t>
              </a: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l="13161" t="5784" r="3279" b="16260"/>
          <a:stretch/>
        </p:blipFill>
        <p:spPr>
          <a:xfrm>
            <a:off x="5895419" y="877668"/>
            <a:ext cx="2892982" cy="19405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011" y="2839543"/>
            <a:ext cx="2938051" cy="195870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190" y="3662815"/>
            <a:ext cx="3912075" cy="340121"/>
          </a:xfrm>
          <a:prstGeom prst="rect">
            <a:avLst/>
          </a:prstGeom>
          <a:gradFill flip="none" rotWithShape="1">
            <a:gsLst>
              <a:gs pos="0">
                <a:srgbClr val="386FB4"/>
              </a:gs>
              <a:gs pos="48000">
                <a:srgbClr val="39B3E2"/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pple LiGothic Medium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2060" y="3678728"/>
            <a:ext cx="24587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"/>
                <a:cs typeface=""/>
              </a:rPr>
              <a:t>Solution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11955" y="4081248"/>
            <a:ext cx="5235124" cy="76431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171450" marR="0" lvl="0" indent="-171450" algn="l" defTabSz="514337" rtl="0" eaLnBrk="1" fontAlgn="auto" latinLnBrk="0" hangingPunct="1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"/>
                <a:cs typeface=""/>
              </a:rPr>
              <a:t>Industrial Ethernet 2000 ring to securely connect all factory floor devices</a:t>
            </a:r>
          </a:p>
          <a:p>
            <a:pPr marL="171450" marR="0" lvl="0" indent="-171450" algn="l" defTabSz="514337" rtl="0" eaLnBrk="1" fontAlgn="auto" latinLnBrk="0" hangingPunct="1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"/>
                <a:cs typeface=""/>
              </a:rPr>
              <a:t>Industrial protocol 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"/>
                <a:cs typeface=""/>
              </a:rPr>
              <a:t>Profinet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/>
                <a:ea typeface=""/>
                <a:cs typeface=""/>
              </a:rPr>
              <a:t>, CIP) interoperability </a:t>
            </a:r>
          </a:p>
        </p:txBody>
      </p:sp>
    </p:spTree>
    <p:extLst>
      <p:ext uri="{BB962C8B-B14F-4D97-AF65-F5344CB8AC3E}">
        <p14:creationId xmlns:p14="http://schemas.microsoft.com/office/powerpoint/2010/main" val="384708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5684363" y="209550"/>
            <a:ext cx="3289954" cy="461697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z="2400" dirty="0">
                <a:solidFill>
                  <a:srgbClr val="002060"/>
                </a:solidFill>
              </a:rPr>
              <a:t>Roadside Connectivity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875516"/>
            <a:ext cx="3939564" cy="340210"/>
          </a:xfrm>
          <a:prstGeom prst="rect">
            <a:avLst/>
          </a:prstGeom>
          <a:gradFill flip="none" rotWithShape="1">
            <a:gsLst>
              <a:gs pos="0">
                <a:srgbClr val="386FB4"/>
              </a:gs>
              <a:gs pos="48000">
                <a:srgbClr val="39B3E2"/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pple LiGothic Medium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0437" y="891733"/>
            <a:ext cx="21985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pple LiGothic Medium"/>
              </a:rPr>
              <a:t>Business Outcomes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42900" y="1220543"/>
            <a:ext cx="4971237" cy="148758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Arial"/>
                <a:ea typeface="Apple LiGothic Medium"/>
              </a:rPr>
              <a:t>Safe, Smart and Eco-friendly roadways through</a:t>
            </a:r>
          </a:p>
          <a:p>
            <a:pPr marL="171446" marR="0" lvl="0" indent="-171446" algn="l" defTabSz="6858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Arial"/>
                <a:ea typeface="Apple LiGothic Medium"/>
              </a:rPr>
              <a:t>Connectivity for roadside systems </a:t>
            </a:r>
          </a:p>
          <a:p>
            <a:pPr marL="171446" marR="0" lvl="0" indent="-171446" algn="l" defTabSz="6858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Arial"/>
                <a:ea typeface="Apple LiGothic Medium"/>
              </a:rPr>
              <a:t>Increased visibility into traffic conditions</a:t>
            </a:r>
          </a:p>
          <a:p>
            <a:pPr marL="171446" marR="0" lvl="0" indent="-171446" algn="l" defTabSz="6858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Arial"/>
                <a:ea typeface="Apple LiGothic Medium"/>
              </a:rPr>
              <a:t>Improved monitoring of environmental conditions resulting better compliance</a:t>
            </a:r>
          </a:p>
          <a:p>
            <a:pPr marL="171446" marR="0" lvl="0" indent="-171446" algn="l" defTabSz="6858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Arial"/>
                <a:ea typeface="Apple LiGothic Medium"/>
              </a:rPr>
              <a:t>Infrastructure for safety systems / DSRC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9273343" y="2111191"/>
            <a:ext cx="2702859" cy="2810436"/>
            <a:chOff x="6346825" y="2985247"/>
            <a:chExt cx="2702859" cy="2810436"/>
          </a:xfrm>
        </p:grpSpPr>
        <p:sp>
          <p:nvSpPr>
            <p:cNvPr id="27" name="Oval 26"/>
            <p:cNvSpPr/>
            <p:nvPr/>
          </p:nvSpPr>
          <p:spPr>
            <a:xfrm>
              <a:off x="7328460" y="2985247"/>
              <a:ext cx="739589" cy="739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pple LiGothic Medium"/>
                <a:cs typeface="+mn-cs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6346825" y="3563471"/>
              <a:ext cx="2702859" cy="2232212"/>
            </a:xfrm>
            <a:prstGeom prst="roundRect">
              <a:avLst/>
            </a:prstGeom>
            <a:solidFill>
              <a:schemeClr val="bg1">
                <a:alpha val="7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pple LiGothic Medium"/>
                <a:cs typeface="+mn-cs"/>
              </a:endParaRPr>
            </a:p>
          </p:txBody>
        </p:sp>
        <p:sp>
          <p:nvSpPr>
            <p:cNvPr id="29" name="object 3"/>
            <p:cNvSpPr/>
            <p:nvPr/>
          </p:nvSpPr>
          <p:spPr>
            <a:xfrm>
              <a:off x="7439475" y="3103604"/>
              <a:ext cx="572135" cy="498475"/>
            </a:xfrm>
            <a:custGeom>
              <a:avLst/>
              <a:gdLst/>
              <a:ahLst/>
              <a:cxnLst/>
              <a:rect l="l" t="t" r="r" b="b"/>
              <a:pathLst>
                <a:path w="572135" h="498475">
                  <a:moveTo>
                    <a:pt x="348919" y="402805"/>
                  </a:moveTo>
                  <a:lnTo>
                    <a:pt x="160083" y="402805"/>
                  </a:lnTo>
                  <a:lnTo>
                    <a:pt x="254508" y="497903"/>
                  </a:lnTo>
                  <a:lnTo>
                    <a:pt x="348919" y="402805"/>
                  </a:lnTo>
                  <a:close/>
                </a:path>
                <a:path w="572135" h="498475">
                  <a:moveTo>
                    <a:pt x="243052" y="0"/>
                  </a:moveTo>
                  <a:lnTo>
                    <a:pt x="194523" y="7884"/>
                  </a:lnTo>
                  <a:lnTo>
                    <a:pt x="152377" y="29839"/>
                  </a:lnTo>
                  <a:lnTo>
                    <a:pt x="119143" y="63318"/>
                  </a:lnTo>
                  <a:lnTo>
                    <a:pt x="97348" y="105774"/>
                  </a:lnTo>
                  <a:lnTo>
                    <a:pt x="89522" y="154660"/>
                  </a:lnTo>
                  <a:lnTo>
                    <a:pt x="89522" y="159092"/>
                  </a:lnTo>
                  <a:lnTo>
                    <a:pt x="54681" y="166175"/>
                  </a:lnTo>
                  <a:lnTo>
                    <a:pt x="26225" y="185494"/>
                  </a:lnTo>
                  <a:lnTo>
                    <a:pt x="7036" y="214155"/>
                  </a:lnTo>
                  <a:lnTo>
                    <a:pt x="0" y="249262"/>
                  </a:lnTo>
                  <a:lnTo>
                    <a:pt x="7036" y="284350"/>
                  </a:lnTo>
                  <a:lnTo>
                    <a:pt x="26225" y="313004"/>
                  </a:lnTo>
                  <a:lnTo>
                    <a:pt x="54681" y="332323"/>
                  </a:lnTo>
                  <a:lnTo>
                    <a:pt x="89522" y="339407"/>
                  </a:lnTo>
                  <a:lnTo>
                    <a:pt x="223037" y="339407"/>
                  </a:lnTo>
                  <a:lnTo>
                    <a:pt x="223037" y="402805"/>
                  </a:lnTo>
                  <a:lnTo>
                    <a:pt x="285978" y="402805"/>
                  </a:lnTo>
                  <a:lnTo>
                    <a:pt x="285978" y="275996"/>
                  </a:lnTo>
                  <a:lnTo>
                    <a:pt x="223037" y="275996"/>
                  </a:lnTo>
                  <a:lnTo>
                    <a:pt x="317449" y="180898"/>
                  </a:lnTo>
                  <a:lnTo>
                    <a:pt x="515537" y="180898"/>
                  </a:lnTo>
                  <a:lnTo>
                    <a:pt x="510620" y="156359"/>
                  </a:lnTo>
                  <a:lnTo>
                    <a:pt x="491440" y="127706"/>
                  </a:lnTo>
                  <a:lnTo>
                    <a:pt x="465162" y="109867"/>
                  </a:lnTo>
                  <a:lnTo>
                    <a:pt x="390042" y="109867"/>
                  </a:lnTo>
                  <a:lnTo>
                    <a:pt x="368784" y="65879"/>
                  </a:lnTo>
                  <a:lnTo>
                    <a:pt x="335402" y="31092"/>
                  </a:lnTo>
                  <a:lnTo>
                    <a:pt x="292592" y="8226"/>
                  </a:lnTo>
                  <a:lnTo>
                    <a:pt x="243052" y="0"/>
                  </a:lnTo>
                  <a:close/>
                </a:path>
                <a:path w="572135" h="498475">
                  <a:moveTo>
                    <a:pt x="515537" y="180898"/>
                  </a:moveTo>
                  <a:lnTo>
                    <a:pt x="317449" y="180898"/>
                  </a:lnTo>
                  <a:lnTo>
                    <a:pt x="411873" y="275996"/>
                  </a:lnTo>
                  <a:lnTo>
                    <a:pt x="348919" y="275996"/>
                  </a:lnTo>
                  <a:lnTo>
                    <a:pt x="348919" y="339407"/>
                  </a:lnTo>
                  <a:lnTo>
                    <a:pt x="514578" y="339407"/>
                  </a:lnTo>
                  <a:lnTo>
                    <a:pt x="536909" y="334864"/>
                  </a:lnTo>
                  <a:lnTo>
                    <a:pt x="555143" y="322476"/>
                  </a:lnTo>
                  <a:lnTo>
                    <a:pt x="567436" y="304104"/>
                  </a:lnTo>
                  <a:lnTo>
                    <a:pt x="571944" y="281609"/>
                  </a:lnTo>
                  <a:lnTo>
                    <a:pt x="567436" y="259107"/>
                  </a:lnTo>
                  <a:lnTo>
                    <a:pt x="555143" y="240731"/>
                  </a:lnTo>
                  <a:lnTo>
                    <a:pt x="536909" y="228342"/>
                  </a:lnTo>
                  <a:lnTo>
                    <a:pt x="515390" y="223964"/>
                  </a:lnTo>
                  <a:lnTo>
                    <a:pt x="511632" y="223964"/>
                  </a:lnTo>
                  <a:lnTo>
                    <a:pt x="514201" y="216237"/>
                  </a:lnTo>
                  <a:lnTo>
                    <a:pt x="516089" y="208222"/>
                  </a:lnTo>
                  <a:lnTo>
                    <a:pt x="517254" y="199950"/>
                  </a:lnTo>
                  <a:lnTo>
                    <a:pt x="517652" y="191452"/>
                  </a:lnTo>
                  <a:lnTo>
                    <a:pt x="515537" y="180898"/>
                  </a:lnTo>
                  <a:close/>
                </a:path>
                <a:path w="572135" h="498475">
                  <a:moveTo>
                    <a:pt x="514578" y="223799"/>
                  </a:moveTo>
                  <a:lnTo>
                    <a:pt x="511632" y="223964"/>
                  </a:lnTo>
                  <a:lnTo>
                    <a:pt x="515390" y="223964"/>
                  </a:lnTo>
                  <a:lnTo>
                    <a:pt x="514578" y="223799"/>
                  </a:lnTo>
                  <a:close/>
                </a:path>
                <a:path w="572135" h="498475">
                  <a:moveTo>
                    <a:pt x="428129" y="101307"/>
                  </a:moveTo>
                  <a:lnTo>
                    <a:pt x="418054" y="101873"/>
                  </a:lnTo>
                  <a:lnTo>
                    <a:pt x="408309" y="103530"/>
                  </a:lnTo>
                  <a:lnTo>
                    <a:pt x="398952" y="106215"/>
                  </a:lnTo>
                  <a:lnTo>
                    <a:pt x="390042" y="109867"/>
                  </a:lnTo>
                  <a:lnTo>
                    <a:pt x="465162" y="109867"/>
                  </a:lnTo>
                  <a:lnTo>
                    <a:pt x="462986" y="108390"/>
                  </a:lnTo>
                  <a:lnTo>
                    <a:pt x="428129" y="101307"/>
                  </a:lnTo>
                  <a:close/>
                </a:path>
              </a:pathLst>
            </a:custGeom>
            <a:solidFill>
              <a:srgbClr val="1FA5DE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Arial"/>
                <a:ea typeface="Apple LiGothic Medium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441141" y="3956133"/>
              <a:ext cx="256838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00BCEB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Apple LiGothic Medium"/>
                </a:rPr>
                <a:t>Safe, Smart and Eco-friendly roadways enabled by Ruggedized Industrial connectivity that can withstand extreme outdoor conditions.  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808418" y="4891965"/>
            <a:ext cx="33279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Apple LiGothic Medium"/>
              </a:rPr>
              <a:t>Customer : California Highways, Georgia DOT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2972981"/>
            <a:ext cx="3939564" cy="340210"/>
          </a:xfrm>
          <a:prstGeom prst="rect">
            <a:avLst/>
          </a:prstGeom>
          <a:gradFill flip="none" rotWithShape="1">
            <a:gsLst>
              <a:gs pos="0">
                <a:srgbClr val="386FB4"/>
              </a:gs>
              <a:gs pos="48000">
                <a:srgbClr val="39B3E2"/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pple LiGothic Medium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0437" y="2998625"/>
            <a:ext cx="21985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pple LiGothic Medium"/>
              </a:rPr>
              <a:t>Cisco Solution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69125" y="3327668"/>
            <a:ext cx="4947032" cy="144911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Arial"/>
                <a:ea typeface="Apple LiGothic Medium"/>
              </a:rPr>
              <a:t>Industrial Ethernet switches provide connectivity to multiple systems: ramp meters, digital signs, video surveillance, noise sensors, pollution sensors, traffic monitors, autonomous vehicle systems</a:t>
            </a: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Arial"/>
                <a:ea typeface="Apple LiGothic Medium"/>
              </a:rPr>
              <a:t>Multiple uplink ports for redundant connectivity to the citywide MPLS transport network</a:t>
            </a:r>
          </a:p>
        </p:txBody>
      </p:sp>
      <p:pic>
        <p:nvPicPr>
          <p:cNvPr id="23" name="Picture 22" descr="Slide 16A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2"/>
          <a:stretch/>
        </p:blipFill>
        <p:spPr>
          <a:xfrm>
            <a:off x="6016395" y="2808563"/>
            <a:ext cx="1136113" cy="1242736"/>
          </a:xfrm>
          <a:prstGeom prst="rect">
            <a:avLst/>
          </a:prstGeom>
          <a:solidFill>
            <a:schemeClr val="tx2"/>
          </a:solidFill>
          <a:ln>
            <a:noFill/>
          </a:ln>
        </p:spPr>
      </p:pic>
      <p:pic>
        <p:nvPicPr>
          <p:cNvPr id="24" name="Picture 23"/>
          <p:cNvPicPr/>
          <p:nvPr/>
        </p:nvPicPr>
        <p:blipFill rotWithShape="1">
          <a:blip r:embed="rId4"/>
          <a:srcRect l="11330" t="4046" r="11318" b="19202"/>
          <a:stretch/>
        </p:blipFill>
        <p:spPr>
          <a:xfrm>
            <a:off x="7238477" y="2818614"/>
            <a:ext cx="1574800" cy="1223259"/>
          </a:xfrm>
          <a:prstGeom prst="rect">
            <a:avLst/>
          </a:prstGeom>
        </p:spPr>
      </p:pic>
      <p:grpSp>
        <p:nvGrpSpPr>
          <p:cNvPr id="25" name="Group 48"/>
          <p:cNvGrpSpPr/>
          <p:nvPr/>
        </p:nvGrpSpPr>
        <p:grpSpPr>
          <a:xfrm>
            <a:off x="5922367" y="758730"/>
            <a:ext cx="2909775" cy="1969229"/>
            <a:chOff x="3264195" y="211167"/>
            <a:chExt cx="2649748" cy="1793252"/>
          </a:xfrm>
        </p:grpSpPr>
        <p:sp>
          <p:nvSpPr>
            <p:cNvPr id="26" name="Rectangle 25"/>
            <p:cNvSpPr/>
            <p:nvPr/>
          </p:nvSpPr>
          <p:spPr>
            <a:xfrm>
              <a:off x="4151481" y="334250"/>
              <a:ext cx="750128" cy="14013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Arial"/>
                  <a:ea typeface="Apple LiGothic Medium"/>
                </a:rPr>
                <a:t>ROADSIDE</a:t>
              </a:r>
            </a:p>
          </p:txBody>
        </p:sp>
        <p:grpSp>
          <p:nvGrpSpPr>
            <p:cNvPr id="31" name="Group 47"/>
            <p:cNvGrpSpPr/>
            <p:nvPr/>
          </p:nvGrpSpPr>
          <p:grpSpPr>
            <a:xfrm>
              <a:off x="3264195" y="211167"/>
              <a:ext cx="2649748" cy="1793252"/>
              <a:chOff x="2987749" y="2292996"/>
              <a:chExt cx="2649748" cy="1793252"/>
            </a:xfrm>
          </p:grpSpPr>
          <p:grpSp>
            <p:nvGrpSpPr>
              <p:cNvPr id="32" name="Group 45"/>
              <p:cNvGrpSpPr/>
              <p:nvPr/>
            </p:nvGrpSpPr>
            <p:grpSpPr>
              <a:xfrm>
                <a:off x="3071026" y="2292996"/>
                <a:ext cx="2516177" cy="1680670"/>
                <a:chOff x="3071026" y="2292996"/>
                <a:chExt cx="2516177" cy="1680670"/>
              </a:xfrm>
            </p:grpSpPr>
            <p:sp>
              <p:nvSpPr>
                <p:cNvPr id="34" name="Rectangle 33"/>
                <p:cNvSpPr/>
                <p:nvPr/>
              </p:nvSpPr>
              <p:spPr>
                <a:xfrm>
                  <a:off x="3121099" y="3471640"/>
                  <a:ext cx="723900" cy="224218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9393B"/>
                      </a:solidFill>
                      <a:effectLst/>
                      <a:uLnTx/>
                      <a:uFillTx/>
                      <a:latin typeface="Arial"/>
                      <a:ea typeface="Apple LiGothic Medium"/>
                    </a:rPr>
                    <a:t>Traffic Signal Controller</a:t>
                  </a:r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3597345" y="2984615"/>
                  <a:ext cx="1022350" cy="112109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9393B"/>
                      </a:solidFill>
                      <a:effectLst/>
                      <a:uLnTx/>
                      <a:uFillTx/>
                      <a:latin typeface="Arial"/>
                      <a:ea typeface="Apple LiGothic Medium"/>
                    </a:rPr>
                    <a:t>Serial Port Adapter</a:t>
                  </a:r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4200453" y="3861557"/>
                  <a:ext cx="683111" cy="112109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9393B"/>
                      </a:solidFill>
                      <a:effectLst/>
                      <a:uLnTx/>
                      <a:uFillTx/>
                      <a:latin typeface="Arial"/>
                      <a:ea typeface="Apple LiGothic Medium"/>
                    </a:rPr>
                    <a:t>LAN Switch</a:t>
                  </a:r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5049168" y="3741222"/>
                  <a:ext cx="520700" cy="224218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9393B"/>
                      </a:solidFill>
                      <a:effectLst/>
                      <a:uLnTx/>
                      <a:uFillTx/>
                      <a:latin typeface="Arial"/>
                      <a:ea typeface="Apple LiGothic Medium"/>
                    </a:rPr>
                    <a:t>Video Encoder</a:t>
                  </a:r>
                </a:p>
              </p:txBody>
            </p:sp>
            <p:grpSp>
              <p:nvGrpSpPr>
                <p:cNvPr id="38" name="Group 28"/>
                <p:cNvGrpSpPr/>
                <p:nvPr/>
              </p:nvGrpSpPr>
              <p:grpSpPr>
                <a:xfrm>
                  <a:off x="3225628" y="2292996"/>
                  <a:ext cx="2361575" cy="1675677"/>
                  <a:chOff x="5980679" y="640812"/>
                  <a:chExt cx="2361575" cy="1675677"/>
                </a:xfrm>
              </p:grpSpPr>
              <p:pic>
                <p:nvPicPr>
                  <p:cNvPr id="40" name="Picture 22" descr="Device_Icon01.png"/>
                  <p:cNvPicPr>
                    <a:picLocks noChangeAspect="1"/>
                  </p:cNvPicPr>
                  <p:nvPr/>
                </p:nvPicPr>
                <p:blipFill>
                  <a:blip r:embed="rId5" cstate="screen"/>
                  <a:srcRect/>
                  <a:stretch>
                    <a:fillRect/>
                  </a:stretch>
                </p:blipFill>
                <p:spPr bwMode="auto">
                  <a:xfrm>
                    <a:off x="6047026" y="1490222"/>
                    <a:ext cx="290063" cy="29673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41" name="Picture 33" descr="Traffic_1201_256.png"/>
                  <p:cNvPicPr>
                    <a:picLocks noChangeAspect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980679" y="640812"/>
                    <a:ext cx="408074" cy="58196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cxnSp>
                <p:nvCxnSpPr>
                  <p:cNvPr id="42" name="Straight Connector 41"/>
                  <p:cNvCxnSpPr/>
                  <p:nvPr/>
                </p:nvCxnSpPr>
                <p:spPr>
                  <a:xfrm>
                    <a:off x="7943564" y="1293478"/>
                    <a:ext cx="0" cy="348907"/>
                  </a:xfrm>
                  <a:prstGeom prst="line">
                    <a:avLst/>
                  </a:prstGeom>
                  <a:ln w="12700"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43" name="Picture 21" descr="Device_cluster_controller_3072_RGB.png"/>
                  <p:cNvPicPr>
                    <a:picLocks noChangeAspect="1"/>
                  </p:cNvPicPr>
                  <p:nvPr/>
                </p:nvPicPr>
                <p:blipFill>
                  <a:blip r:embed="rId7" cstate="screen"/>
                  <a:srcRect/>
                  <a:stretch>
                    <a:fillRect/>
                  </a:stretch>
                </p:blipFill>
                <p:spPr bwMode="auto">
                  <a:xfrm>
                    <a:off x="7860109" y="1881223"/>
                    <a:ext cx="406276" cy="18371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44" name="Picture 25" descr="Device_Icon02.png"/>
                  <p:cNvPicPr>
                    <a:picLocks noChangeAspect="1"/>
                  </p:cNvPicPr>
                  <p:nvPr/>
                </p:nvPicPr>
                <p:blipFill>
                  <a:blip r:embed="rId8" cstate="screen"/>
                  <a:srcRect/>
                  <a:stretch>
                    <a:fillRect/>
                  </a:stretch>
                </p:blipFill>
                <p:spPr bwMode="auto">
                  <a:xfrm>
                    <a:off x="6726476" y="1894059"/>
                    <a:ext cx="291983" cy="21451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45" name="Picture 26" descr="Device_Icon03.png"/>
                  <p:cNvPicPr>
                    <a:picLocks noChangeAspect="1"/>
                  </p:cNvPicPr>
                  <p:nvPr/>
                </p:nvPicPr>
                <p:blipFill>
                  <a:blip r:embed="rId9" cstate="screen"/>
                  <a:srcRect/>
                  <a:stretch>
                    <a:fillRect/>
                  </a:stretch>
                </p:blipFill>
                <p:spPr bwMode="auto">
                  <a:xfrm>
                    <a:off x="6679770" y="1548500"/>
                    <a:ext cx="385394" cy="1756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46" name="Picture 32" descr="Surveillance_1238_256.png"/>
                  <p:cNvPicPr>
                    <a:picLocks noChangeAspect="1"/>
                  </p:cNvPicPr>
                  <p:nvPr/>
                </p:nvPicPr>
                <p:blipFill>
                  <a:blip r:embed="rId10" cstate="screen"/>
                  <a:srcRect/>
                  <a:stretch>
                    <a:fillRect/>
                  </a:stretch>
                </p:blipFill>
                <p:spPr bwMode="auto">
                  <a:xfrm>
                    <a:off x="7935978" y="920812"/>
                    <a:ext cx="406276" cy="40627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cxnSp>
                <p:nvCxnSpPr>
                  <p:cNvPr id="47" name="Straight Connector 46"/>
                  <p:cNvCxnSpPr/>
                  <p:nvPr/>
                </p:nvCxnSpPr>
                <p:spPr>
                  <a:xfrm>
                    <a:off x="6872468" y="1724100"/>
                    <a:ext cx="0" cy="186320"/>
                  </a:xfrm>
                  <a:prstGeom prst="line">
                    <a:avLst/>
                  </a:prstGeom>
                  <a:ln w="12700"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Straight Connector 47"/>
                  <p:cNvCxnSpPr/>
                  <p:nvPr/>
                </p:nvCxnSpPr>
                <p:spPr>
                  <a:xfrm>
                    <a:off x="8047881" y="1217278"/>
                    <a:ext cx="0" cy="663945"/>
                  </a:xfrm>
                  <a:prstGeom prst="line">
                    <a:avLst/>
                  </a:prstGeom>
                  <a:ln w="12700"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Straight Connector 48"/>
                  <p:cNvCxnSpPr/>
                  <p:nvPr/>
                </p:nvCxnSpPr>
                <p:spPr>
                  <a:xfrm flipV="1">
                    <a:off x="7067195" y="1637395"/>
                    <a:ext cx="878656" cy="1197"/>
                  </a:xfrm>
                  <a:prstGeom prst="line">
                    <a:avLst/>
                  </a:prstGeom>
                  <a:ln w="12700"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Connector 49"/>
                  <p:cNvCxnSpPr/>
                  <p:nvPr/>
                </p:nvCxnSpPr>
                <p:spPr>
                  <a:xfrm flipV="1">
                    <a:off x="7020970" y="1973080"/>
                    <a:ext cx="839139" cy="0"/>
                  </a:xfrm>
                  <a:prstGeom prst="line">
                    <a:avLst/>
                  </a:prstGeom>
                  <a:ln w="12700"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Straight Connector 50"/>
                  <p:cNvCxnSpPr/>
                  <p:nvPr/>
                </p:nvCxnSpPr>
                <p:spPr>
                  <a:xfrm>
                    <a:off x="6849706" y="2107266"/>
                    <a:ext cx="0" cy="209223"/>
                  </a:xfrm>
                  <a:prstGeom prst="line">
                    <a:avLst/>
                  </a:prstGeom>
                  <a:ln w="12700"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/>
                  <p:cNvCxnSpPr/>
                  <p:nvPr/>
                </p:nvCxnSpPr>
                <p:spPr>
                  <a:xfrm>
                    <a:off x="6902815" y="2107266"/>
                    <a:ext cx="0" cy="209223"/>
                  </a:xfrm>
                  <a:prstGeom prst="line">
                    <a:avLst/>
                  </a:prstGeom>
                  <a:ln w="12700"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Connector 52"/>
                  <p:cNvCxnSpPr/>
                  <p:nvPr/>
                </p:nvCxnSpPr>
                <p:spPr>
                  <a:xfrm>
                    <a:off x="6346825" y="1638592"/>
                    <a:ext cx="330917" cy="0"/>
                  </a:xfrm>
                  <a:prstGeom prst="line">
                    <a:avLst/>
                  </a:prstGeom>
                  <a:ln w="12700"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Connector 53"/>
                  <p:cNvCxnSpPr/>
                  <p:nvPr/>
                </p:nvCxnSpPr>
                <p:spPr>
                  <a:xfrm>
                    <a:off x="6193862" y="1197515"/>
                    <a:ext cx="0" cy="292707"/>
                  </a:xfrm>
                  <a:prstGeom prst="line">
                    <a:avLst/>
                  </a:prstGeom>
                  <a:ln w="12700"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9" name="Rectangle 38"/>
                <p:cNvSpPr/>
                <p:nvPr/>
              </p:nvSpPr>
              <p:spPr>
                <a:xfrm>
                  <a:off x="3071026" y="3861557"/>
                  <a:ext cx="750500" cy="112109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9393B"/>
                      </a:solidFill>
                      <a:effectLst/>
                      <a:uLnTx/>
                      <a:uFillTx/>
                      <a:latin typeface="Arial"/>
                      <a:ea typeface="Apple LiGothic Medium"/>
                    </a:rPr>
                    <a:t>Field Cabinet</a:t>
                  </a:r>
                </a:p>
              </p:txBody>
            </p:sp>
          </p:grpSp>
          <p:sp>
            <p:nvSpPr>
              <p:cNvPr id="33" name="Rounded Rectangle 32"/>
              <p:cNvSpPr/>
              <p:nvPr/>
            </p:nvSpPr>
            <p:spPr>
              <a:xfrm>
                <a:off x="2987749" y="2913321"/>
                <a:ext cx="2649748" cy="1172927"/>
              </a:xfrm>
              <a:prstGeom prst="roundRect">
                <a:avLst>
                  <a:gd name="adj" fmla="val 9031"/>
                </a:avLst>
              </a:prstGeom>
              <a:noFill/>
              <a:ln w="12700">
                <a:solidFill>
                  <a:schemeClr val="accent1"/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pple LiGothic Medium"/>
                  <a:cs typeface="+mn-cs"/>
                </a:endParaRPr>
              </a:p>
            </p:txBody>
          </p:sp>
        </p:grpSp>
      </p:grpSp>
      <p:cxnSp>
        <p:nvCxnSpPr>
          <p:cNvPr id="55" name="Elbow Connector 54"/>
          <p:cNvCxnSpPr/>
          <p:nvPr/>
        </p:nvCxnSpPr>
        <p:spPr>
          <a:xfrm flipV="1">
            <a:off x="8064157" y="4051297"/>
            <a:ext cx="520700" cy="49530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Elbow Connector 55"/>
          <p:cNvCxnSpPr/>
          <p:nvPr/>
        </p:nvCxnSpPr>
        <p:spPr>
          <a:xfrm rot="16200000" flipH="1">
            <a:off x="6421642" y="4448515"/>
            <a:ext cx="145919" cy="184650"/>
          </a:xfrm>
          <a:prstGeom prst="bentConnector2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7047106" y="4504732"/>
            <a:ext cx="964881" cy="1314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586" y="4088151"/>
            <a:ext cx="415378" cy="379731"/>
          </a:xfrm>
          <a:prstGeom prst="rect">
            <a:avLst/>
          </a:prstGeom>
          <a:ln w="12700">
            <a:noFill/>
            <a:prstDash val="sysDash"/>
          </a:ln>
        </p:spPr>
      </p:pic>
      <p:sp>
        <p:nvSpPr>
          <p:cNvPr id="59" name="TextBox 58"/>
          <p:cNvSpPr txBox="1"/>
          <p:nvPr/>
        </p:nvSpPr>
        <p:spPr>
          <a:xfrm>
            <a:off x="6653242" y="4147211"/>
            <a:ext cx="5613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Arial"/>
                <a:ea typeface="Apple LiGothic Medium"/>
              </a:rPr>
              <a:t>IR829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718322" y="4065378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Arial"/>
                <a:ea typeface="Apple LiGothic Medium"/>
              </a:rPr>
              <a:t>IE2K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69294" y="4388294"/>
            <a:ext cx="892629" cy="326324"/>
          </a:xfrm>
          <a:prstGeom prst="rect">
            <a:avLst/>
          </a:prstGeom>
        </p:spPr>
      </p:pic>
      <p:pic>
        <p:nvPicPr>
          <p:cNvPr id="62" name="Picture 4" descr="C:\Documents and Settings\yendoh\My Documents\GSBU\Marketing\IA\product\Camaro\Pics\IE2000\IE2000\PNG\low\KM27031.png"/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72" r="14304"/>
          <a:stretch/>
        </p:blipFill>
        <p:spPr bwMode="auto">
          <a:xfrm>
            <a:off x="7661024" y="4277760"/>
            <a:ext cx="586830" cy="537674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63" name="Rectangle 62"/>
          <p:cNvSpPr/>
          <p:nvPr/>
        </p:nvSpPr>
        <p:spPr>
          <a:xfrm>
            <a:off x="5685894" y="209550"/>
            <a:ext cx="3278211" cy="2287760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pple LiGothic Mediu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84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90" y="751494"/>
            <a:ext cx="3912075" cy="340121"/>
          </a:xfrm>
          <a:prstGeom prst="rect">
            <a:avLst/>
          </a:prstGeom>
          <a:gradFill flip="none" rotWithShape="1">
            <a:gsLst>
              <a:gs pos="0">
                <a:srgbClr val="386FB4"/>
              </a:gs>
              <a:gs pos="48000">
                <a:srgbClr val="39B3E2"/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pple LiGothic Medium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3850" y="763824"/>
            <a:ext cx="15490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pple LiGothic Medium"/>
              </a:rPr>
              <a:t>Challenges</a:t>
            </a:r>
          </a:p>
        </p:txBody>
      </p:sp>
      <p:sp>
        <p:nvSpPr>
          <p:cNvPr id="2" name="Rectangle 1"/>
          <p:cNvSpPr/>
          <p:nvPr/>
        </p:nvSpPr>
        <p:spPr>
          <a:xfrm>
            <a:off x="585857" y="1108827"/>
            <a:ext cx="4439475" cy="95410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Arial"/>
                <a:ea typeface="Apple LiGothic Medium"/>
              </a:rPr>
              <a:t>Poor incident response and lower productivity due to </a:t>
            </a:r>
          </a:p>
          <a:p>
            <a:pPr marL="128588" marR="0" lvl="0" indent="-128588" algn="l" defTabSz="685800" rtl="0" eaLnBrk="1" fontAlgn="auto" latinLnBrk="0" hangingPunct="1">
              <a:lnSpc>
                <a:spcPct val="100000"/>
              </a:lnSpc>
              <a:spcBef>
                <a:spcPts val="38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Arial"/>
                <a:ea typeface="Apple LiGothic Medium"/>
              </a:rPr>
              <a:t>Lack of Mission-critical connectivity to share real-time information</a:t>
            </a:r>
          </a:p>
          <a:p>
            <a:pPr marL="128588" marR="0" lvl="0" indent="-128588" algn="l" defTabSz="685800" rtl="0" eaLnBrk="1" fontAlgn="auto" latinLnBrk="0" hangingPunct="1">
              <a:lnSpc>
                <a:spcPct val="100000"/>
              </a:lnSpc>
              <a:spcBef>
                <a:spcPts val="38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Arial"/>
                <a:ea typeface="Apple LiGothic Medium"/>
              </a:rPr>
              <a:t>Multiple disparate systems on vehicle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90" y="2075086"/>
            <a:ext cx="3912075" cy="340121"/>
          </a:xfrm>
          <a:prstGeom prst="rect">
            <a:avLst/>
          </a:prstGeom>
          <a:gradFill flip="none" rotWithShape="1">
            <a:gsLst>
              <a:gs pos="0">
                <a:srgbClr val="386FB4"/>
              </a:gs>
              <a:gs pos="48000">
                <a:srgbClr val="39B3E2"/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pple LiGothic Medium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3850" y="2091300"/>
            <a:ext cx="21979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pple LiGothic Medium"/>
              </a:rPr>
              <a:t>Business Outcomes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85857" y="2381227"/>
            <a:ext cx="4471479" cy="95410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Arial"/>
                <a:ea typeface="Apple LiGothic Medium"/>
              </a:rPr>
              <a:t>Enhanced incident response and Improved Productivity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38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Arial"/>
                <a:ea typeface="Apple LiGothic Medium"/>
              </a:rPr>
              <a:t>Single integrated network for all in-vehicle systems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Arial"/>
                <a:ea typeface="Apple LiGothic Medium"/>
              </a:rPr>
              <a:t>Precise tracking of the personnel and vehicles 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z="2400" dirty="0">
                <a:solidFill>
                  <a:srgbClr val="002060"/>
                </a:solidFill>
              </a:rPr>
              <a:t>Police Vehicles &amp; Public Safety </a:t>
            </a:r>
            <a:r>
              <a:rPr lang="mr-IN" sz="2400" dirty="0">
                <a:solidFill>
                  <a:srgbClr val="002060"/>
                </a:solidFill>
              </a:rPr>
              <a:t>–</a:t>
            </a:r>
            <a:r>
              <a:rPr lang="en-US" sz="2400" dirty="0">
                <a:solidFill>
                  <a:srgbClr val="002060"/>
                </a:solidFill>
              </a:rPr>
              <a:t> Extension of the Station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9423705" y="2252713"/>
            <a:ext cx="2702156" cy="2809703"/>
            <a:chOff x="6346825" y="2985247"/>
            <a:chExt cx="2702859" cy="2810436"/>
          </a:xfrm>
        </p:grpSpPr>
        <p:sp>
          <p:nvSpPr>
            <p:cNvPr id="20" name="Oval 19"/>
            <p:cNvSpPr/>
            <p:nvPr/>
          </p:nvSpPr>
          <p:spPr>
            <a:xfrm>
              <a:off x="7328460" y="2985247"/>
              <a:ext cx="739589" cy="739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pple LiGothic Medium"/>
                <a:cs typeface="+mn-cs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6346825" y="3563471"/>
              <a:ext cx="2702859" cy="2232212"/>
            </a:xfrm>
            <a:prstGeom prst="roundRect">
              <a:avLst/>
            </a:prstGeom>
            <a:solidFill>
              <a:schemeClr val="bg1">
                <a:alpha val="7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pple LiGothic Medium"/>
                <a:cs typeface="+mn-cs"/>
              </a:endParaRPr>
            </a:p>
          </p:txBody>
        </p:sp>
        <p:sp>
          <p:nvSpPr>
            <p:cNvPr id="22" name="object 3"/>
            <p:cNvSpPr/>
            <p:nvPr/>
          </p:nvSpPr>
          <p:spPr>
            <a:xfrm>
              <a:off x="7439475" y="3103604"/>
              <a:ext cx="572135" cy="498475"/>
            </a:xfrm>
            <a:custGeom>
              <a:avLst/>
              <a:gdLst/>
              <a:ahLst/>
              <a:cxnLst/>
              <a:rect l="l" t="t" r="r" b="b"/>
              <a:pathLst>
                <a:path w="572135" h="498475">
                  <a:moveTo>
                    <a:pt x="348919" y="402805"/>
                  </a:moveTo>
                  <a:lnTo>
                    <a:pt x="160083" y="402805"/>
                  </a:lnTo>
                  <a:lnTo>
                    <a:pt x="254508" y="497903"/>
                  </a:lnTo>
                  <a:lnTo>
                    <a:pt x="348919" y="402805"/>
                  </a:lnTo>
                  <a:close/>
                </a:path>
                <a:path w="572135" h="498475">
                  <a:moveTo>
                    <a:pt x="243052" y="0"/>
                  </a:moveTo>
                  <a:lnTo>
                    <a:pt x="194523" y="7884"/>
                  </a:lnTo>
                  <a:lnTo>
                    <a:pt x="152377" y="29839"/>
                  </a:lnTo>
                  <a:lnTo>
                    <a:pt x="119143" y="63318"/>
                  </a:lnTo>
                  <a:lnTo>
                    <a:pt x="97348" y="105774"/>
                  </a:lnTo>
                  <a:lnTo>
                    <a:pt x="89522" y="154660"/>
                  </a:lnTo>
                  <a:lnTo>
                    <a:pt x="89522" y="159092"/>
                  </a:lnTo>
                  <a:lnTo>
                    <a:pt x="54681" y="166175"/>
                  </a:lnTo>
                  <a:lnTo>
                    <a:pt x="26225" y="185494"/>
                  </a:lnTo>
                  <a:lnTo>
                    <a:pt x="7036" y="214155"/>
                  </a:lnTo>
                  <a:lnTo>
                    <a:pt x="0" y="249262"/>
                  </a:lnTo>
                  <a:lnTo>
                    <a:pt x="7036" y="284350"/>
                  </a:lnTo>
                  <a:lnTo>
                    <a:pt x="26225" y="313004"/>
                  </a:lnTo>
                  <a:lnTo>
                    <a:pt x="54681" y="332323"/>
                  </a:lnTo>
                  <a:lnTo>
                    <a:pt x="89522" y="339407"/>
                  </a:lnTo>
                  <a:lnTo>
                    <a:pt x="223037" y="339407"/>
                  </a:lnTo>
                  <a:lnTo>
                    <a:pt x="223037" y="402805"/>
                  </a:lnTo>
                  <a:lnTo>
                    <a:pt x="285978" y="402805"/>
                  </a:lnTo>
                  <a:lnTo>
                    <a:pt x="285978" y="275996"/>
                  </a:lnTo>
                  <a:lnTo>
                    <a:pt x="223037" y="275996"/>
                  </a:lnTo>
                  <a:lnTo>
                    <a:pt x="317449" y="180898"/>
                  </a:lnTo>
                  <a:lnTo>
                    <a:pt x="515537" y="180898"/>
                  </a:lnTo>
                  <a:lnTo>
                    <a:pt x="510620" y="156359"/>
                  </a:lnTo>
                  <a:lnTo>
                    <a:pt x="491440" y="127706"/>
                  </a:lnTo>
                  <a:lnTo>
                    <a:pt x="465162" y="109867"/>
                  </a:lnTo>
                  <a:lnTo>
                    <a:pt x="390042" y="109867"/>
                  </a:lnTo>
                  <a:lnTo>
                    <a:pt x="368784" y="65879"/>
                  </a:lnTo>
                  <a:lnTo>
                    <a:pt x="335402" y="31092"/>
                  </a:lnTo>
                  <a:lnTo>
                    <a:pt x="292592" y="8226"/>
                  </a:lnTo>
                  <a:lnTo>
                    <a:pt x="243052" y="0"/>
                  </a:lnTo>
                  <a:close/>
                </a:path>
                <a:path w="572135" h="498475">
                  <a:moveTo>
                    <a:pt x="515537" y="180898"/>
                  </a:moveTo>
                  <a:lnTo>
                    <a:pt x="317449" y="180898"/>
                  </a:lnTo>
                  <a:lnTo>
                    <a:pt x="411873" y="275996"/>
                  </a:lnTo>
                  <a:lnTo>
                    <a:pt x="348919" y="275996"/>
                  </a:lnTo>
                  <a:lnTo>
                    <a:pt x="348919" y="339407"/>
                  </a:lnTo>
                  <a:lnTo>
                    <a:pt x="514578" y="339407"/>
                  </a:lnTo>
                  <a:lnTo>
                    <a:pt x="536909" y="334864"/>
                  </a:lnTo>
                  <a:lnTo>
                    <a:pt x="555143" y="322476"/>
                  </a:lnTo>
                  <a:lnTo>
                    <a:pt x="567436" y="304104"/>
                  </a:lnTo>
                  <a:lnTo>
                    <a:pt x="571944" y="281609"/>
                  </a:lnTo>
                  <a:lnTo>
                    <a:pt x="567436" y="259107"/>
                  </a:lnTo>
                  <a:lnTo>
                    <a:pt x="555143" y="240731"/>
                  </a:lnTo>
                  <a:lnTo>
                    <a:pt x="536909" y="228342"/>
                  </a:lnTo>
                  <a:lnTo>
                    <a:pt x="515390" y="223964"/>
                  </a:lnTo>
                  <a:lnTo>
                    <a:pt x="511632" y="223964"/>
                  </a:lnTo>
                  <a:lnTo>
                    <a:pt x="514201" y="216237"/>
                  </a:lnTo>
                  <a:lnTo>
                    <a:pt x="516089" y="208222"/>
                  </a:lnTo>
                  <a:lnTo>
                    <a:pt x="517254" y="199950"/>
                  </a:lnTo>
                  <a:lnTo>
                    <a:pt x="517652" y="191452"/>
                  </a:lnTo>
                  <a:lnTo>
                    <a:pt x="515537" y="180898"/>
                  </a:lnTo>
                  <a:close/>
                </a:path>
                <a:path w="572135" h="498475">
                  <a:moveTo>
                    <a:pt x="514578" y="223799"/>
                  </a:moveTo>
                  <a:lnTo>
                    <a:pt x="511632" y="223964"/>
                  </a:lnTo>
                  <a:lnTo>
                    <a:pt x="515390" y="223964"/>
                  </a:lnTo>
                  <a:lnTo>
                    <a:pt x="514578" y="223799"/>
                  </a:lnTo>
                  <a:close/>
                </a:path>
                <a:path w="572135" h="498475">
                  <a:moveTo>
                    <a:pt x="428129" y="101307"/>
                  </a:moveTo>
                  <a:lnTo>
                    <a:pt x="418054" y="101873"/>
                  </a:lnTo>
                  <a:lnTo>
                    <a:pt x="408309" y="103530"/>
                  </a:lnTo>
                  <a:lnTo>
                    <a:pt x="398952" y="106215"/>
                  </a:lnTo>
                  <a:lnTo>
                    <a:pt x="390042" y="109867"/>
                  </a:lnTo>
                  <a:lnTo>
                    <a:pt x="465162" y="109867"/>
                  </a:lnTo>
                  <a:lnTo>
                    <a:pt x="462986" y="108390"/>
                  </a:lnTo>
                  <a:lnTo>
                    <a:pt x="428129" y="101307"/>
                  </a:lnTo>
                  <a:close/>
                </a:path>
              </a:pathLst>
            </a:custGeom>
            <a:solidFill>
              <a:srgbClr val="1FA5DE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900" b="0" i="0" u="none" strike="noStrike" kern="1200" cap="none" spc="0" normalizeH="0" baseline="0" noProof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Arial"/>
                <a:ea typeface="Apple LiGothic Medium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346825" y="3956133"/>
              <a:ext cx="2662704" cy="1477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1" u="none" strike="noStrike" kern="1200" cap="none" spc="0" normalizeH="0" baseline="0" noProof="0" dirty="0">
                  <a:ln>
                    <a:noFill/>
                  </a:ln>
                  <a:solidFill>
                    <a:srgbClr val="00BCEB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rPr>
                <a:t>Enhanced incident response and Improved Productivity due to Uninterrupted, Ruggedized network connectivity for mission-critical operations.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6916126" y="4872031"/>
            <a:ext cx="22278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Apple LiGothic Medium"/>
              </a:rPr>
              <a:t>Customer: Olathe City, Kansas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0" y="3338792"/>
            <a:ext cx="3912075" cy="340121"/>
          </a:xfrm>
          <a:prstGeom prst="rect">
            <a:avLst/>
          </a:prstGeom>
          <a:gradFill flip="none" rotWithShape="1">
            <a:gsLst>
              <a:gs pos="0">
                <a:srgbClr val="386FB4"/>
              </a:gs>
              <a:gs pos="48000">
                <a:srgbClr val="39B3E2"/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pple LiGothic Medium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3850" y="3351122"/>
            <a:ext cx="15490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pple LiGothic Medium"/>
              </a:rPr>
              <a:t>Cisco Solution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85858" y="3693085"/>
            <a:ext cx="4928593" cy="109882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0000"/>
              </a:lnSpc>
              <a:spcBef>
                <a:spcPts val="1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Apple LiGothic Medium"/>
              </a:rPr>
              <a:t>Cisco IR829 Dual LTE provides </a:t>
            </a:r>
          </a:p>
          <a:p>
            <a:pPr marL="214313" marR="0" lvl="0" indent="-214313" algn="l" defTabSz="685800" rtl="0" eaLnBrk="1" fontAlgn="auto" latinLnBrk="0" hangingPunct="1">
              <a:lnSpc>
                <a:spcPct val="110000"/>
              </a:lnSpc>
              <a:spcBef>
                <a:spcPts val="15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Apple LiGothic Medium"/>
              </a:rPr>
              <a:t>Dual-WAN - redundancy and higher bandwidth</a:t>
            </a:r>
          </a:p>
          <a:p>
            <a:pPr marL="214313" marR="0" lvl="0" indent="-214313" algn="l" defTabSz="685800" rtl="0" eaLnBrk="1" fontAlgn="auto" latinLnBrk="0" hangingPunct="1">
              <a:lnSpc>
                <a:spcPct val="110000"/>
              </a:lnSpc>
              <a:spcBef>
                <a:spcPts val="15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Apple LiGothic Medium"/>
              </a:rPr>
              <a:t>In-vehicle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Apple LiGothic Medium"/>
              </a:rPr>
              <a:t>WiFi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Apple LiGothic Medium"/>
              </a:rPr>
              <a:t> network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Arial"/>
                <a:ea typeface="Apple LiGothic Medium"/>
              </a:rPr>
              <a:t>for all systems</a:t>
            </a:r>
          </a:p>
          <a:p>
            <a:pPr marL="214313" marR="0" lvl="0" indent="-214313" algn="l" defTabSz="685800" rtl="0" eaLnBrk="1" fontAlgn="auto" latinLnBrk="0" hangingPunct="1">
              <a:lnSpc>
                <a:spcPct val="110000"/>
              </a:lnSpc>
              <a:spcBef>
                <a:spcPts val="15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Apple LiGothic Medium"/>
              </a:rPr>
              <a:t>GPS for location; OBD for Telematics / Diagnostics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9393B"/>
              </a:solidFill>
              <a:effectLst/>
              <a:uLnTx/>
              <a:uFillTx/>
              <a:latin typeface="Arial"/>
              <a:ea typeface="Apple LiGothic Medium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5725226" y="840013"/>
            <a:ext cx="3144936" cy="2306741"/>
            <a:chOff x="1579910" y="775142"/>
            <a:chExt cx="4845934" cy="3181602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 cstate="screen">
              <a:duotone>
                <a:srgbClr val="049FD9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655216" y="2690268"/>
              <a:ext cx="634565" cy="634565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3484626" y="2500752"/>
              <a:ext cx="977966" cy="366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7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25" b="0" i="0" u="none" strike="noStrike" kern="1200" cap="none" spc="0" normalizeH="0" baseline="0" noProof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Arial"/>
                  <a:ea typeface=""/>
                  <a:cs typeface=""/>
                </a:rPr>
                <a:t>IR829</a:t>
              </a:r>
              <a:endParaRPr kumimoji="0" lang="en-US" sz="1125" b="0" i="0" u="none" strike="noStrike" kern="1200" cap="none" spc="0" normalizeH="0" baseline="0" noProof="0" dirty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Arial"/>
                <a:ea typeface=""/>
                <a:cs typeface=""/>
              </a:endParaRPr>
            </a:p>
          </p:txBody>
        </p:sp>
        <p:pic>
          <p:nvPicPr>
            <p:cNvPr id="31" name="Picture 30" descr="DSC_0122b-9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198" b="89913" l="1210" r="98083">
                          <a14:foregroundMark x1="88724" y1="71592" x2="88724" y2="71592"/>
                          <a14:foregroundMark x1="13513" y1="75354" x2="13513" y2="75354"/>
                          <a14:foregroundMark x1="13079" y1="68920" x2="13079" y2="689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5448" y="2660827"/>
              <a:ext cx="3096448" cy="1295917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5662464" y="3272699"/>
              <a:ext cx="687121" cy="297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6857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49FD9"/>
                  </a:solidFill>
                  <a:effectLst/>
                  <a:uLnTx/>
                  <a:uFillTx/>
                  <a:latin typeface="Arial"/>
                  <a:ea typeface=""/>
                  <a:cs typeface=""/>
                </a:rPr>
                <a:t>GPS</a:t>
              </a:r>
            </a:p>
          </p:txBody>
        </p:sp>
        <p:sp>
          <p:nvSpPr>
            <p:cNvPr id="33" name="Oval 71"/>
            <p:cNvSpPr/>
            <p:nvPr/>
          </p:nvSpPr>
          <p:spPr>
            <a:xfrm>
              <a:off x="1747001" y="775142"/>
              <a:ext cx="1930167" cy="975409"/>
            </a:xfrm>
            <a:custGeom>
              <a:avLst/>
              <a:gdLst/>
              <a:ahLst/>
              <a:cxnLst/>
              <a:rect l="l" t="t" r="r" b="b"/>
              <a:pathLst>
                <a:path w="1764138" h="1168768">
                  <a:moveTo>
                    <a:pt x="843592" y="0"/>
                  </a:moveTo>
                  <a:cubicBezTo>
                    <a:pt x="1022208" y="0"/>
                    <a:pt x="1175460" y="96792"/>
                    <a:pt x="1240922" y="234736"/>
                  </a:cubicBezTo>
                  <a:lnTo>
                    <a:pt x="1252683" y="268504"/>
                  </a:lnTo>
                  <a:lnTo>
                    <a:pt x="1254966" y="266965"/>
                  </a:lnTo>
                  <a:cubicBezTo>
                    <a:pt x="1270844" y="260249"/>
                    <a:pt x="1288301" y="256535"/>
                    <a:pt x="1306626" y="256535"/>
                  </a:cubicBezTo>
                  <a:cubicBezTo>
                    <a:pt x="1361599" y="256535"/>
                    <a:pt x="1408767" y="289959"/>
                    <a:pt x="1428914" y="337593"/>
                  </a:cubicBezTo>
                  <a:lnTo>
                    <a:pt x="1438483" y="384988"/>
                  </a:lnTo>
                  <a:lnTo>
                    <a:pt x="1498959" y="391084"/>
                  </a:lnTo>
                  <a:cubicBezTo>
                    <a:pt x="1650296" y="422052"/>
                    <a:pt x="1764138" y="555956"/>
                    <a:pt x="1764138" y="716448"/>
                  </a:cubicBezTo>
                  <a:cubicBezTo>
                    <a:pt x="1764138" y="899868"/>
                    <a:pt x="1615447" y="1048559"/>
                    <a:pt x="1432027" y="1048559"/>
                  </a:cubicBezTo>
                  <a:lnTo>
                    <a:pt x="1391175" y="1044441"/>
                  </a:lnTo>
                  <a:lnTo>
                    <a:pt x="1350323" y="1048559"/>
                  </a:lnTo>
                  <a:lnTo>
                    <a:pt x="1338194" y="1048559"/>
                  </a:lnTo>
                  <a:lnTo>
                    <a:pt x="1296493" y="1082966"/>
                  </a:lnTo>
                  <a:cubicBezTo>
                    <a:pt x="1235536" y="1124147"/>
                    <a:pt x="1162053" y="1148193"/>
                    <a:pt x="1082953" y="1148193"/>
                  </a:cubicBezTo>
                  <a:cubicBezTo>
                    <a:pt x="1003853" y="1148193"/>
                    <a:pt x="930370" y="1124147"/>
                    <a:pt x="869413" y="1082966"/>
                  </a:cubicBezTo>
                  <a:lnTo>
                    <a:pt x="844042" y="1062032"/>
                  </a:lnTo>
                  <a:lnTo>
                    <a:pt x="827741" y="1081790"/>
                  </a:lnTo>
                  <a:cubicBezTo>
                    <a:pt x="774001" y="1135529"/>
                    <a:pt x="699760" y="1168768"/>
                    <a:pt x="617756" y="1168768"/>
                  </a:cubicBezTo>
                  <a:cubicBezTo>
                    <a:pt x="535752" y="1168768"/>
                    <a:pt x="461511" y="1135529"/>
                    <a:pt x="407771" y="1081790"/>
                  </a:cubicBezTo>
                  <a:lnTo>
                    <a:pt x="380354" y="1048559"/>
                  </a:lnTo>
                  <a:lnTo>
                    <a:pt x="320994" y="1048559"/>
                  </a:lnTo>
                  <a:cubicBezTo>
                    <a:pt x="292849" y="1048559"/>
                    <a:pt x="266036" y="1042855"/>
                    <a:pt x="241648" y="1032540"/>
                  </a:cubicBezTo>
                  <a:lnTo>
                    <a:pt x="223320" y="1020183"/>
                  </a:lnTo>
                  <a:lnTo>
                    <a:pt x="218592" y="1018715"/>
                  </a:lnTo>
                  <a:cubicBezTo>
                    <a:pt x="90135" y="964382"/>
                    <a:pt x="0" y="837185"/>
                    <a:pt x="0" y="688936"/>
                  </a:cubicBezTo>
                  <a:cubicBezTo>
                    <a:pt x="0" y="491271"/>
                    <a:pt x="160240" y="331031"/>
                    <a:pt x="357905" y="331031"/>
                  </a:cubicBezTo>
                  <a:lnTo>
                    <a:pt x="417722" y="337061"/>
                  </a:lnTo>
                  <a:lnTo>
                    <a:pt x="421136" y="306880"/>
                  </a:lnTo>
                  <a:cubicBezTo>
                    <a:pt x="461345" y="131744"/>
                    <a:pt x="635206" y="0"/>
                    <a:pt x="843592" y="0"/>
                  </a:cubicBezTo>
                  <a:close/>
                </a:path>
              </a:pathLst>
            </a:custGeom>
            <a:solidFill>
              <a:srgbClr val="64BBE3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tIns="77153" rtlCol="0" anchor="ctr"/>
            <a:lstStyle/>
            <a:p>
              <a:pPr marL="0" marR="0" lvl="0" indent="0" algn="ctr" defTabSz="6857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Hebrew" charset="-79"/>
                <a:cs typeface="Arial Hebrew" charset="-79"/>
              </a:endParaRPr>
            </a:p>
          </p:txBody>
        </p:sp>
        <p:sp>
          <p:nvSpPr>
            <p:cNvPr id="34" name="Oval 71"/>
            <p:cNvSpPr/>
            <p:nvPr/>
          </p:nvSpPr>
          <p:spPr>
            <a:xfrm>
              <a:off x="4213022" y="778418"/>
              <a:ext cx="1930167" cy="975409"/>
            </a:xfrm>
            <a:custGeom>
              <a:avLst/>
              <a:gdLst/>
              <a:ahLst/>
              <a:cxnLst/>
              <a:rect l="l" t="t" r="r" b="b"/>
              <a:pathLst>
                <a:path w="1764138" h="1168768">
                  <a:moveTo>
                    <a:pt x="843592" y="0"/>
                  </a:moveTo>
                  <a:cubicBezTo>
                    <a:pt x="1022208" y="0"/>
                    <a:pt x="1175460" y="96792"/>
                    <a:pt x="1240922" y="234736"/>
                  </a:cubicBezTo>
                  <a:lnTo>
                    <a:pt x="1252683" y="268504"/>
                  </a:lnTo>
                  <a:lnTo>
                    <a:pt x="1254966" y="266965"/>
                  </a:lnTo>
                  <a:cubicBezTo>
                    <a:pt x="1270844" y="260249"/>
                    <a:pt x="1288301" y="256535"/>
                    <a:pt x="1306626" y="256535"/>
                  </a:cubicBezTo>
                  <a:cubicBezTo>
                    <a:pt x="1361599" y="256535"/>
                    <a:pt x="1408767" y="289959"/>
                    <a:pt x="1428914" y="337593"/>
                  </a:cubicBezTo>
                  <a:lnTo>
                    <a:pt x="1438483" y="384988"/>
                  </a:lnTo>
                  <a:lnTo>
                    <a:pt x="1498959" y="391084"/>
                  </a:lnTo>
                  <a:cubicBezTo>
                    <a:pt x="1650296" y="422052"/>
                    <a:pt x="1764138" y="555956"/>
                    <a:pt x="1764138" y="716448"/>
                  </a:cubicBezTo>
                  <a:cubicBezTo>
                    <a:pt x="1764138" y="899868"/>
                    <a:pt x="1615447" y="1048559"/>
                    <a:pt x="1432027" y="1048559"/>
                  </a:cubicBezTo>
                  <a:lnTo>
                    <a:pt x="1391175" y="1044441"/>
                  </a:lnTo>
                  <a:lnTo>
                    <a:pt x="1350323" y="1048559"/>
                  </a:lnTo>
                  <a:lnTo>
                    <a:pt x="1338194" y="1048559"/>
                  </a:lnTo>
                  <a:lnTo>
                    <a:pt x="1296493" y="1082966"/>
                  </a:lnTo>
                  <a:cubicBezTo>
                    <a:pt x="1235536" y="1124147"/>
                    <a:pt x="1162053" y="1148193"/>
                    <a:pt x="1082953" y="1148193"/>
                  </a:cubicBezTo>
                  <a:cubicBezTo>
                    <a:pt x="1003853" y="1148193"/>
                    <a:pt x="930370" y="1124147"/>
                    <a:pt x="869413" y="1082966"/>
                  </a:cubicBezTo>
                  <a:lnTo>
                    <a:pt x="844042" y="1062032"/>
                  </a:lnTo>
                  <a:lnTo>
                    <a:pt x="827741" y="1081790"/>
                  </a:lnTo>
                  <a:cubicBezTo>
                    <a:pt x="774001" y="1135529"/>
                    <a:pt x="699760" y="1168768"/>
                    <a:pt x="617756" y="1168768"/>
                  </a:cubicBezTo>
                  <a:cubicBezTo>
                    <a:pt x="535752" y="1168768"/>
                    <a:pt x="461511" y="1135529"/>
                    <a:pt x="407771" y="1081790"/>
                  </a:cubicBezTo>
                  <a:lnTo>
                    <a:pt x="380354" y="1048559"/>
                  </a:lnTo>
                  <a:lnTo>
                    <a:pt x="320994" y="1048559"/>
                  </a:lnTo>
                  <a:cubicBezTo>
                    <a:pt x="292849" y="1048559"/>
                    <a:pt x="266036" y="1042855"/>
                    <a:pt x="241648" y="1032540"/>
                  </a:cubicBezTo>
                  <a:lnTo>
                    <a:pt x="223320" y="1020183"/>
                  </a:lnTo>
                  <a:lnTo>
                    <a:pt x="218592" y="1018715"/>
                  </a:lnTo>
                  <a:cubicBezTo>
                    <a:pt x="90135" y="964382"/>
                    <a:pt x="0" y="837185"/>
                    <a:pt x="0" y="688936"/>
                  </a:cubicBezTo>
                  <a:cubicBezTo>
                    <a:pt x="0" y="491271"/>
                    <a:pt x="160240" y="331031"/>
                    <a:pt x="357905" y="331031"/>
                  </a:cubicBezTo>
                  <a:lnTo>
                    <a:pt x="417722" y="337061"/>
                  </a:lnTo>
                  <a:lnTo>
                    <a:pt x="421136" y="306880"/>
                  </a:lnTo>
                  <a:cubicBezTo>
                    <a:pt x="461345" y="131744"/>
                    <a:pt x="635206" y="0"/>
                    <a:pt x="843592" y="0"/>
                  </a:cubicBezTo>
                  <a:close/>
                </a:path>
              </a:pathLst>
            </a:custGeom>
            <a:solidFill>
              <a:srgbClr val="64BBE3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tIns="77153" rtlCol="0" anchor="ctr"/>
            <a:lstStyle/>
            <a:p>
              <a:pPr marL="0" marR="0" lvl="0" indent="0" algn="ctr" defTabSz="6857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Hebrew" charset="-79"/>
                <a:cs typeface="Arial Hebrew" charset="-79"/>
              </a:endParaRPr>
            </a:p>
          </p:txBody>
        </p:sp>
        <p:sp>
          <p:nvSpPr>
            <p:cNvPr id="35" name="Freeform 13"/>
            <p:cNvSpPr>
              <a:spLocks noEditPoints="1"/>
            </p:cNvSpPr>
            <p:nvPr/>
          </p:nvSpPr>
          <p:spPr bwMode="auto">
            <a:xfrm>
              <a:off x="2898079" y="1661314"/>
              <a:ext cx="239955" cy="441717"/>
            </a:xfrm>
            <a:custGeom>
              <a:avLst/>
              <a:gdLst>
                <a:gd name="T0" fmla="*/ 610 w 619"/>
                <a:gd name="T1" fmla="*/ 301 h 1142"/>
                <a:gd name="T2" fmla="*/ 586 w 619"/>
                <a:gd name="T3" fmla="*/ 290 h 1142"/>
                <a:gd name="T4" fmla="*/ 578 w 619"/>
                <a:gd name="T5" fmla="*/ 292 h 1142"/>
                <a:gd name="T6" fmla="*/ 306 w 619"/>
                <a:gd name="T7" fmla="*/ 359 h 1142"/>
                <a:gd name="T8" fmla="*/ 423 w 619"/>
                <a:gd name="T9" fmla="*/ 41 h 1142"/>
                <a:gd name="T10" fmla="*/ 427 w 619"/>
                <a:gd name="T11" fmla="*/ 29 h 1142"/>
                <a:gd name="T12" fmla="*/ 418 w 619"/>
                <a:gd name="T13" fmla="*/ 9 h 1142"/>
                <a:gd name="T14" fmla="*/ 396 w 619"/>
                <a:gd name="T15" fmla="*/ 0 h 1142"/>
                <a:gd name="T16" fmla="*/ 171 w 619"/>
                <a:gd name="T17" fmla="*/ 0 h 1142"/>
                <a:gd name="T18" fmla="*/ 152 w 619"/>
                <a:gd name="T19" fmla="*/ 6 h 1142"/>
                <a:gd name="T20" fmla="*/ 141 w 619"/>
                <a:gd name="T21" fmla="*/ 22 h 1142"/>
                <a:gd name="T22" fmla="*/ 3 w 619"/>
                <a:gd name="T23" fmla="*/ 588 h 1142"/>
                <a:gd name="T24" fmla="*/ 12 w 619"/>
                <a:gd name="T25" fmla="*/ 615 h 1142"/>
                <a:gd name="T26" fmla="*/ 33 w 619"/>
                <a:gd name="T27" fmla="*/ 623 h 1142"/>
                <a:gd name="T28" fmla="*/ 41 w 619"/>
                <a:gd name="T29" fmla="*/ 622 h 1142"/>
                <a:gd name="T30" fmla="*/ 320 w 619"/>
                <a:gd name="T31" fmla="*/ 553 h 1142"/>
                <a:gd name="T32" fmla="*/ 185 w 619"/>
                <a:gd name="T33" fmla="*/ 1107 h 1142"/>
                <a:gd name="T34" fmla="*/ 188 w 619"/>
                <a:gd name="T35" fmla="*/ 1128 h 1142"/>
                <a:gd name="T36" fmla="*/ 205 w 619"/>
                <a:gd name="T37" fmla="*/ 1141 h 1142"/>
                <a:gd name="T38" fmla="*/ 215 w 619"/>
                <a:gd name="T39" fmla="*/ 1142 h 1142"/>
                <a:gd name="T40" fmla="*/ 244 w 619"/>
                <a:gd name="T41" fmla="*/ 1125 h 1142"/>
                <a:gd name="T42" fmla="*/ 614 w 619"/>
                <a:gd name="T43" fmla="*/ 331 h 1142"/>
                <a:gd name="T44" fmla="*/ 610 w 619"/>
                <a:gd name="T45" fmla="*/ 301 h 1142"/>
                <a:gd name="T46" fmla="*/ 610 w 619"/>
                <a:gd name="T47" fmla="*/ 301 h 1142"/>
                <a:gd name="T48" fmla="*/ 610 w 619"/>
                <a:gd name="T49" fmla="*/ 301 h 1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19" h="1142">
                  <a:moveTo>
                    <a:pt x="610" y="301"/>
                  </a:moveTo>
                  <a:cubicBezTo>
                    <a:pt x="603" y="294"/>
                    <a:pt x="595" y="290"/>
                    <a:pt x="586" y="290"/>
                  </a:cubicBezTo>
                  <a:cubicBezTo>
                    <a:pt x="584" y="290"/>
                    <a:pt x="582" y="291"/>
                    <a:pt x="578" y="292"/>
                  </a:cubicBezTo>
                  <a:cubicBezTo>
                    <a:pt x="306" y="359"/>
                    <a:pt x="306" y="359"/>
                    <a:pt x="306" y="359"/>
                  </a:cubicBezTo>
                  <a:cubicBezTo>
                    <a:pt x="423" y="41"/>
                    <a:pt x="423" y="41"/>
                    <a:pt x="423" y="41"/>
                  </a:cubicBezTo>
                  <a:cubicBezTo>
                    <a:pt x="426" y="37"/>
                    <a:pt x="427" y="33"/>
                    <a:pt x="427" y="29"/>
                  </a:cubicBezTo>
                  <a:cubicBezTo>
                    <a:pt x="427" y="21"/>
                    <a:pt x="424" y="14"/>
                    <a:pt x="418" y="9"/>
                  </a:cubicBezTo>
                  <a:cubicBezTo>
                    <a:pt x="412" y="3"/>
                    <a:pt x="405" y="0"/>
                    <a:pt x="396" y="0"/>
                  </a:cubicBezTo>
                  <a:cubicBezTo>
                    <a:pt x="171" y="0"/>
                    <a:pt x="171" y="0"/>
                    <a:pt x="171" y="0"/>
                  </a:cubicBezTo>
                  <a:cubicBezTo>
                    <a:pt x="164" y="0"/>
                    <a:pt x="157" y="2"/>
                    <a:pt x="152" y="6"/>
                  </a:cubicBezTo>
                  <a:cubicBezTo>
                    <a:pt x="146" y="10"/>
                    <a:pt x="142" y="16"/>
                    <a:pt x="141" y="22"/>
                  </a:cubicBezTo>
                  <a:cubicBezTo>
                    <a:pt x="3" y="588"/>
                    <a:pt x="3" y="588"/>
                    <a:pt x="3" y="588"/>
                  </a:cubicBezTo>
                  <a:cubicBezTo>
                    <a:pt x="0" y="599"/>
                    <a:pt x="3" y="608"/>
                    <a:pt x="12" y="615"/>
                  </a:cubicBezTo>
                  <a:cubicBezTo>
                    <a:pt x="18" y="620"/>
                    <a:pt x="25" y="623"/>
                    <a:pt x="33" y="623"/>
                  </a:cubicBezTo>
                  <a:cubicBezTo>
                    <a:pt x="37" y="623"/>
                    <a:pt x="39" y="622"/>
                    <a:pt x="41" y="622"/>
                  </a:cubicBezTo>
                  <a:cubicBezTo>
                    <a:pt x="320" y="553"/>
                    <a:pt x="320" y="553"/>
                    <a:pt x="320" y="553"/>
                  </a:cubicBezTo>
                  <a:cubicBezTo>
                    <a:pt x="185" y="1107"/>
                    <a:pt x="185" y="1107"/>
                    <a:pt x="185" y="1107"/>
                  </a:cubicBezTo>
                  <a:cubicBezTo>
                    <a:pt x="183" y="1115"/>
                    <a:pt x="184" y="1121"/>
                    <a:pt x="188" y="1128"/>
                  </a:cubicBezTo>
                  <a:cubicBezTo>
                    <a:pt x="192" y="1134"/>
                    <a:pt x="197" y="1139"/>
                    <a:pt x="205" y="1141"/>
                  </a:cubicBezTo>
                  <a:cubicBezTo>
                    <a:pt x="210" y="1142"/>
                    <a:pt x="213" y="1142"/>
                    <a:pt x="215" y="1142"/>
                  </a:cubicBezTo>
                  <a:cubicBezTo>
                    <a:pt x="228" y="1142"/>
                    <a:pt x="238" y="1137"/>
                    <a:pt x="244" y="1125"/>
                  </a:cubicBezTo>
                  <a:cubicBezTo>
                    <a:pt x="614" y="331"/>
                    <a:pt x="614" y="331"/>
                    <a:pt x="614" y="331"/>
                  </a:cubicBezTo>
                  <a:cubicBezTo>
                    <a:pt x="619" y="320"/>
                    <a:pt x="618" y="310"/>
                    <a:pt x="610" y="301"/>
                  </a:cubicBezTo>
                  <a:close/>
                  <a:moveTo>
                    <a:pt x="610" y="301"/>
                  </a:moveTo>
                  <a:cubicBezTo>
                    <a:pt x="610" y="301"/>
                    <a:pt x="610" y="301"/>
                    <a:pt x="610" y="301"/>
                  </a:cubicBezTo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lIns="68498" tIns="34249" rIns="68498" bIns="34249" rtlCol="0" anchor="ctr"/>
            <a:lstStyle/>
            <a:p>
              <a:pPr marL="0" marR="0" lvl="0" indent="0" algn="ctr" defTabSz="6857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"/>
                <a:cs typeface=""/>
              </a:endParaRPr>
            </a:p>
          </p:txBody>
        </p:sp>
        <p:sp>
          <p:nvSpPr>
            <p:cNvPr id="36" name="Freeform 13"/>
            <p:cNvSpPr>
              <a:spLocks noEditPoints="1"/>
            </p:cNvSpPr>
            <p:nvPr/>
          </p:nvSpPr>
          <p:spPr bwMode="auto">
            <a:xfrm>
              <a:off x="4790200" y="1694147"/>
              <a:ext cx="239955" cy="441717"/>
            </a:xfrm>
            <a:custGeom>
              <a:avLst/>
              <a:gdLst>
                <a:gd name="T0" fmla="*/ 610 w 619"/>
                <a:gd name="T1" fmla="*/ 301 h 1142"/>
                <a:gd name="T2" fmla="*/ 586 w 619"/>
                <a:gd name="T3" fmla="*/ 290 h 1142"/>
                <a:gd name="T4" fmla="*/ 578 w 619"/>
                <a:gd name="T5" fmla="*/ 292 h 1142"/>
                <a:gd name="T6" fmla="*/ 306 w 619"/>
                <a:gd name="T7" fmla="*/ 359 h 1142"/>
                <a:gd name="T8" fmla="*/ 423 w 619"/>
                <a:gd name="T9" fmla="*/ 41 h 1142"/>
                <a:gd name="T10" fmla="*/ 427 w 619"/>
                <a:gd name="T11" fmla="*/ 29 h 1142"/>
                <a:gd name="T12" fmla="*/ 418 w 619"/>
                <a:gd name="T13" fmla="*/ 9 h 1142"/>
                <a:gd name="T14" fmla="*/ 396 w 619"/>
                <a:gd name="T15" fmla="*/ 0 h 1142"/>
                <a:gd name="T16" fmla="*/ 171 w 619"/>
                <a:gd name="T17" fmla="*/ 0 h 1142"/>
                <a:gd name="T18" fmla="*/ 152 w 619"/>
                <a:gd name="T19" fmla="*/ 6 h 1142"/>
                <a:gd name="T20" fmla="*/ 141 w 619"/>
                <a:gd name="T21" fmla="*/ 22 h 1142"/>
                <a:gd name="T22" fmla="*/ 3 w 619"/>
                <a:gd name="T23" fmla="*/ 588 h 1142"/>
                <a:gd name="T24" fmla="*/ 12 w 619"/>
                <a:gd name="T25" fmla="*/ 615 h 1142"/>
                <a:gd name="T26" fmla="*/ 33 w 619"/>
                <a:gd name="T27" fmla="*/ 623 h 1142"/>
                <a:gd name="T28" fmla="*/ 41 w 619"/>
                <a:gd name="T29" fmla="*/ 622 h 1142"/>
                <a:gd name="T30" fmla="*/ 320 w 619"/>
                <a:gd name="T31" fmla="*/ 553 h 1142"/>
                <a:gd name="T32" fmla="*/ 185 w 619"/>
                <a:gd name="T33" fmla="*/ 1107 h 1142"/>
                <a:gd name="T34" fmla="*/ 188 w 619"/>
                <a:gd name="T35" fmla="*/ 1128 h 1142"/>
                <a:gd name="T36" fmla="*/ 205 w 619"/>
                <a:gd name="T37" fmla="*/ 1141 h 1142"/>
                <a:gd name="T38" fmla="*/ 215 w 619"/>
                <a:gd name="T39" fmla="*/ 1142 h 1142"/>
                <a:gd name="T40" fmla="*/ 244 w 619"/>
                <a:gd name="T41" fmla="*/ 1125 h 1142"/>
                <a:gd name="T42" fmla="*/ 614 w 619"/>
                <a:gd name="T43" fmla="*/ 331 h 1142"/>
                <a:gd name="T44" fmla="*/ 610 w 619"/>
                <a:gd name="T45" fmla="*/ 301 h 1142"/>
                <a:gd name="T46" fmla="*/ 610 w 619"/>
                <a:gd name="T47" fmla="*/ 301 h 1142"/>
                <a:gd name="T48" fmla="*/ 610 w 619"/>
                <a:gd name="T49" fmla="*/ 301 h 1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19" h="1142">
                  <a:moveTo>
                    <a:pt x="610" y="301"/>
                  </a:moveTo>
                  <a:cubicBezTo>
                    <a:pt x="603" y="294"/>
                    <a:pt x="595" y="290"/>
                    <a:pt x="586" y="290"/>
                  </a:cubicBezTo>
                  <a:cubicBezTo>
                    <a:pt x="584" y="290"/>
                    <a:pt x="582" y="291"/>
                    <a:pt x="578" y="292"/>
                  </a:cubicBezTo>
                  <a:cubicBezTo>
                    <a:pt x="306" y="359"/>
                    <a:pt x="306" y="359"/>
                    <a:pt x="306" y="359"/>
                  </a:cubicBezTo>
                  <a:cubicBezTo>
                    <a:pt x="423" y="41"/>
                    <a:pt x="423" y="41"/>
                    <a:pt x="423" y="41"/>
                  </a:cubicBezTo>
                  <a:cubicBezTo>
                    <a:pt x="426" y="37"/>
                    <a:pt x="427" y="33"/>
                    <a:pt x="427" y="29"/>
                  </a:cubicBezTo>
                  <a:cubicBezTo>
                    <a:pt x="427" y="21"/>
                    <a:pt x="424" y="14"/>
                    <a:pt x="418" y="9"/>
                  </a:cubicBezTo>
                  <a:cubicBezTo>
                    <a:pt x="412" y="3"/>
                    <a:pt x="405" y="0"/>
                    <a:pt x="396" y="0"/>
                  </a:cubicBezTo>
                  <a:cubicBezTo>
                    <a:pt x="171" y="0"/>
                    <a:pt x="171" y="0"/>
                    <a:pt x="171" y="0"/>
                  </a:cubicBezTo>
                  <a:cubicBezTo>
                    <a:pt x="164" y="0"/>
                    <a:pt x="157" y="2"/>
                    <a:pt x="152" y="6"/>
                  </a:cubicBezTo>
                  <a:cubicBezTo>
                    <a:pt x="146" y="10"/>
                    <a:pt x="142" y="16"/>
                    <a:pt x="141" y="22"/>
                  </a:cubicBezTo>
                  <a:cubicBezTo>
                    <a:pt x="3" y="588"/>
                    <a:pt x="3" y="588"/>
                    <a:pt x="3" y="588"/>
                  </a:cubicBezTo>
                  <a:cubicBezTo>
                    <a:pt x="0" y="599"/>
                    <a:pt x="3" y="608"/>
                    <a:pt x="12" y="615"/>
                  </a:cubicBezTo>
                  <a:cubicBezTo>
                    <a:pt x="18" y="620"/>
                    <a:pt x="25" y="623"/>
                    <a:pt x="33" y="623"/>
                  </a:cubicBezTo>
                  <a:cubicBezTo>
                    <a:pt x="37" y="623"/>
                    <a:pt x="39" y="622"/>
                    <a:pt x="41" y="622"/>
                  </a:cubicBezTo>
                  <a:cubicBezTo>
                    <a:pt x="320" y="553"/>
                    <a:pt x="320" y="553"/>
                    <a:pt x="320" y="553"/>
                  </a:cubicBezTo>
                  <a:cubicBezTo>
                    <a:pt x="185" y="1107"/>
                    <a:pt x="185" y="1107"/>
                    <a:pt x="185" y="1107"/>
                  </a:cubicBezTo>
                  <a:cubicBezTo>
                    <a:pt x="183" y="1115"/>
                    <a:pt x="184" y="1121"/>
                    <a:pt x="188" y="1128"/>
                  </a:cubicBezTo>
                  <a:cubicBezTo>
                    <a:pt x="192" y="1134"/>
                    <a:pt x="197" y="1139"/>
                    <a:pt x="205" y="1141"/>
                  </a:cubicBezTo>
                  <a:cubicBezTo>
                    <a:pt x="210" y="1142"/>
                    <a:pt x="213" y="1142"/>
                    <a:pt x="215" y="1142"/>
                  </a:cubicBezTo>
                  <a:cubicBezTo>
                    <a:pt x="228" y="1142"/>
                    <a:pt x="238" y="1137"/>
                    <a:pt x="244" y="1125"/>
                  </a:cubicBezTo>
                  <a:cubicBezTo>
                    <a:pt x="614" y="331"/>
                    <a:pt x="614" y="331"/>
                    <a:pt x="614" y="331"/>
                  </a:cubicBezTo>
                  <a:cubicBezTo>
                    <a:pt x="619" y="320"/>
                    <a:pt x="618" y="310"/>
                    <a:pt x="610" y="301"/>
                  </a:cubicBezTo>
                  <a:close/>
                  <a:moveTo>
                    <a:pt x="610" y="301"/>
                  </a:moveTo>
                  <a:cubicBezTo>
                    <a:pt x="610" y="301"/>
                    <a:pt x="610" y="301"/>
                    <a:pt x="610" y="301"/>
                  </a:cubicBezTo>
                </a:path>
              </a:pathLst>
            </a:cu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lIns="68498" tIns="34249" rIns="68498" bIns="34249" rtlCol="0" anchor="ctr"/>
            <a:lstStyle/>
            <a:p>
              <a:pPr marL="0" marR="0" lvl="0" indent="0" algn="ctr" defTabSz="6857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"/>
                <a:cs typeface=""/>
              </a:endParaRPr>
            </a:p>
          </p:txBody>
        </p:sp>
        <p:grpSp>
          <p:nvGrpSpPr>
            <p:cNvPr id="37" name="Group 36"/>
            <p:cNvGrpSpPr/>
            <p:nvPr/>
          </p:nvGrpSpPr>
          <p:grpSpPr>
            <a:xfrm flipH="1">
              <a:off x="2770765" y="2111297"/>
              <a:ext cx="447371" cy="587579"/>
              <a:chOff x="10013093" y="3680995"/>
              <a:chExt cx="575117" cy="755355"/>
            </a:xfrm>
            <a:solidFill>
              <a:srgbClr val="64BBE3">
                <a:lumMod val="75000"/>
              </a:srgbClr>
            </a:solidFill>
          </p:grpSpPr>
          <p:grpSp>
            <p:nvGrpSpPr>
              <p:cNvPr id="55" name="Group 54"/>
              <p:cNvGrpSpPr/>
              <p:nvPr/>
            </p:nvGrpSpPr>
            <p:grpSpPr>
              <a:xfrm>
                <a:off x="10013093" y="3680995"/>
                <a:ext cx="575117" cy="456762"/>
                <a:chOff x="5388794" y="3074229"/>
                <a:chExt cx="465561" cy="369751"/>
              </a:xfrm>
              <a:grpFill/>
            </p:grpSpPr>
            <p:sp>
              <p:nvSpPr>
                <p:cNvPr id="63" name="Rectangle 15"/>
                <p:cNvSpPr/>
                <p:nvPr/>
              </p:nvSpPr>
              <p:spPr>
                <a:xfrm>
                  <a:off x="5671118" y="3074229"/>
                  <a:ext cx="183237" cy="369751"/>
                </a:xfrm>
                <a:custGeom>
                  <a:avLst/>
                  <a:gdLst>
                    <a:gd name="connsiteX0" fmla="*/ 26212 w 894591"/>
                    <a:gd name="connsiteY0" fmla="*/ 341866 h 1855484"/>
                    <a:gd name="connsiteX1" fmla="*/ 110891 w 894591"/>
                    <a:gd name="connsiteY1" fmla="*/ 368152 h 1855484"/>
                    <a:gd name="connsiteX2" fmla="*/ 551136 w 894591"/>
                    <a:gd name="connsiteY2" fmla="*/ 1032328 h 1855484"/>
                    <a:gd name="connsiteX3" fmla="*/ 428031 w 894591"/>
                    <a:gd name="connsiteY3" fmla="*/ 1435347 h 1855484"/>
                    <a:gd name="connsiteX4" fmla="*/ 367158 w 894591"/>
                    <a:gd name="connsiteY4" fmla="*/ 1512820 h 1855484"/>
                    <a:gd name="connsiteX5" fmla="*/ 316481 w 894591"/>
                    <a:gd name="connsiteY5" fmla="*/ 1392934 h 1855484"/>
                    <a:gd name="connsiteX6" fmla="*/ 333329 w 894591"/>
                    <a:gd name="connsiteY6" fmla="*/ 1371492 h 1855484"/>
                    <a:gd name="connsiteX7" fmla="*/ 436929 w 894591"/>
                    <a:gd name="connsiteY7" fmla="*/ 1032328 h 1855484"/>
                    <a:gd name="connsiteX8" fmla="*/ 66436 w 894591"/>
                    <a:gd name="connsiteY8" fmla="*/ 473384 h 1855484"/>
                    <a:gd name="connsiteX9" fmla="*/ 26212 w 894591"/>
                    <a:gd name="connsiteY9" fmla="*/ 460898 h 1855484"/>
                    <a:gd name="connsiteX10" fmla="*/ 26212 w 894591"/>
                    <a:gd name="connsiteY10" fmla="*/ 341866 h 1855484"/>
                    <a:gd name="connsiteX11" fmla="*/ 26212 w 894591"/>
                    <a:gd name="connsiteY11" fmla="*/ 0 h 1855484"/>
                    <a:gd name="connsiteX12" fmla="*/ 48056 w 894591"/>
                    <a:gd name="connsiteY12" fmla="*/ 3334 h 1855484"/>
                    <a:gd name="connsiteX13" fmla="*/ 894591 w 894591"/>
                    <a:gd name="connsiteY13" fmla="*/ 1041997 h 1855484"/>
                    <a:gd name="connsiteX14" fmla="*/ 528212 w 894591"/>
                    <a:gd name="connsiteY14" fmla="*/ 1843667 h 1855484"/>
                    <a:gd name="connsiteX15" fmla="*/ 512005 w 894591"/>
                    <a:gd name="connsiteY15" fmla="*/ 1855484 h 1855484"/>
                    <a:gd name="connsiteX16" fmla="*/ 462230 w 894591"/>
                    <a:gd name="connsiteY16" fmla="*/ 1737733 h 1855484"/>
                    <a:gd name="connsiteX17" fmla="*/ 490542 w 894591"/>
                    <a:gd name="connsiteY17" fmla="*/ 1714086 h 1855484"/>
                    <a:gd name="connsiteX18" fmla="*/ 773664 w 894591"/>
                    <a:gd name="connsiteY18" fmla="*/ 1041997 h 1855484"/>
                    <a:gd name="connsiteX19" fmla="*/ 113700 w 894591"/>
                    <a:gd name="connsiteY19" fmla="*/ 144949 h 1855484"/>
                    <a:gd name="connsiteX20" fmla="*/ 26212 w 894591"/>
                    <a:gd name="connsiteY20" fmla="*/ 122454 h 1855484"/>
                    <a:gd name="connsiteX21" fmla="*/ 26212 w 894591"/>
                    <a:gd name="connsiteY21" fmla="*/ 0 h 1855484"/>
                    <a:gd name="connsiteX0" fmla="*/ 49915 w 918294"/>
                    <a:gd name="connsiteY0" fmla="*/ 341866 h 1855484"/>
                    <a:gd name="connsiteX1" fmla="*/ 134594 w 918294"/>
                    <a:gd name="connsiteY1" fmla="*/ 368152 h 1855484"/>
                    <a:gd name="connsiteX2" fmla="*/ 574839 w 918294"/>
                    <a:gd name="connsiteY2" fmla="*/ 1032328 h 1855484"/>
                    <a:gd name="connsiteX3" fmla="*/ 451734 w 918294"/>
                    <a:gd name="connsiteY3" fmla="*/ 1435347 h 1855484"/>
                    <a:gd name="connsiteX4" fmla="*/ 390861 w 918294"/>
                    <a:gd name="connsiteY4" fmla="*/ 1512820 h 1855484"/>
                    <a:gd name="connsiteX5" fmla="*/ 340184 w 918294"/>
                    <a:gd name="connsiteY5" fmla="*/ 1392934 h 1855484"/>
                    <a:gd name="connsiteX6" fmla="*/ 357032 w 918294"/>
                    <a:gd name="connsiteY6" fmla="*/ 1371492 h 1855484"/>
                    <a:gd name="connsiteX7" fmla="*/ 460632 w 918294"/>
                    <a:gd name="connsiteY7" fmla="*/ 1032328 h 1855484"/>
                    <a:gd name="connsiteX8" fmla="*/ 90139 w 918294"/>
                    <a:gd name="connsiteY8" fmla="*/ 473384 h 1855484"/>
                    <a:gd name="connsiteX9" fmla="*/ 49915 w 918294"/>
                    <a:gd name="connsiteY9" fmla="*/ 460898 h 1855484"/>
                    <a:gd name="connsiteX10" fmla="*/ 49915 w 918294"/>
                    <a:gd name="connsiteY10" fmla="*/ 341866 h 1855484"/>
                    <a:gd name="connsiteX11" fmla="*/ 49915 w 918294"/>
                    <a:gd name="connsiteY11" fmla="*/ 0 h 1855484"/>
                    <a:gd name="connsiteX12" fmla="*/ 71759 w 918294"/>
                    <a:gd name="connsiteY12" fmla="*/ 3334 h 1855484"/>
                    <a:gd name="connsiteX13" fmla="*/ 918294 w 918294"/>
                    <a:gd name="connsiteY13" fmla="*/ 1041997 h 1855484"/>
                    <a:gd name="connsiteX14" fmla="*/ 551915 w 918294"/>
                    <a:gd name="connsiteY14" fmla="*/ 1843667 h 1855484"/>
                    <a:gd name="connsiteX15" fmla="*/ 535708 w 918294"/>
                    <a:gd name="connsiteY15" fmla="*/ 1855484 h 1855484"/>
                    <a:gd name="connsiteX16" fmla="*/ 485933 w 918294"/>
                    <a:gd name="connsiteY16" fmla="*/ 1737733 h 1855484"/>
                    <a:gd name="connsiteX17" fmla="*/ 514245 w 918294"/>
                    <a:gd name="connsiteY17" fmla="*/ 1714086 h 1855484"/>
                    <a:gd name="connsiteX18" fmla="*/ 797367 w 918294"/>
                    <a:gd name="connsiteY18" fmla="*/ 1041997 h 1855484"/>
                    <a:gd name="connsiteX19" fmla="*/ 137403 w 918294"/>
                    <a:gd name="connsiteY19" fmla="*/ 144949 h 1855484"/>
                    <a:gd name="connsiteX20" fmla="*/ 49915 w 918294"/>
                    <a:gd name="connsiteY20" fmla="*/ 122454 h 1855484"/>
                    <a:gd name="connsiteX21" fmla="*/ 49915 w 918294"/>
                    <a:gd name="connsiteY21" fmla="*/ 0 h 1855484"/>
                    <a:gd name="connsiteX0" fmla="*/ 49915 w 918294"/>
                    <a:gd name="connsiteY0" fmla="*/ 341866 h 1855484"/>
                    <a:gd name="connsiteX1" fmla="*/ 134594 w 918294"/>
                    <a:gd name="connsiteY1" fmla="*/ 368152 h 1855484"/>
                    <a:gd name="connsiteX2" fmla="*/ 574839 w 918294"/>
                    <a:gd name="connsiteY2" fmla="*/ 1032328 h 1855484"/>
                    <a:gd name="connsiteX3" fmla="*/ 451734 w 918294"/>
                    <a:gd name="connsiteY3" fmla="*/ 1435347 h 1855484"/>
                    <a:gd name="connsiteX4" fmla="*/ 390861 w 918294"/>
                    <a:gd name="connsiteY4" fmla="*/ 1512820 h 1855484"/>
                    <a:gd name="connsiteX5" fmla="*/ 340184 w 918294"/>
                    <a:gd name="connsiteY5" fmla="*/ 1392934 h 1855484"/>
                    <a:gd name="connsiteX6" fmla="*/ 357032 w 918294"/>
                    <a:gd name="connsiteY6" fmla="*/ 1371492 h 1855484"/>
                    <a:gd name="connsiteX7" fmla="*/ 460632 w 918294"/>
                    <a:gd name="connsiteY7" fmla="*/ 1032328 h 1855484"/>
                    <a:gd name="connsiteX8" fmla="*/ 90139 w 918294"/>
                    <a:gd name="connsiteY8" fmla="*/ 473384 h 1855484"/>
                    <a:gd name="connsiteX9" fmla="*/ 49915 w 918294"/>
                    <a:gd name="connsiteY9" fmla="*/ 460898 h 1855484"/>
                    <a:gd name="connsiteX10" fmla="*/ 49915 w 918294"/>
                    <a:gd name="connsiteY10" fmla="*/ 341866 h 1855484"/>
                    <a:gd name="connsiteX11" fmla="*/ 49915 w 918294"/>
                    <a:gd name="connsiteY11" fmla="*/ 0 h 1855484"/>
                    <a:gd name="connsiteX12" fmla="*/ 71759 w 918294"/>
                    <a:gd name="connsiteY12" fmla="*/ 3334 h 1855484"/>
                    <a:gd name="connsiteX13" fmla="*/ 918294 w 918294"/>
                    <a:gd name="connsiteY13" fmla="*/ 1041997 h 1855484"/>
                    <a:gd name="connsiteX14" fmla="*/ 551915 w 918294"/>
                    <a:gd name="connsiteY14" fmla="*/ 1843667 h 1855484"/>
                    <a:gd name="connsiteX15" fmla="*/ 535708 w 918294"/>
                    <a:gd name="connsiteY15" fmla="*/ 1855484 h 1855484"/>
                    <a:gd name="connsiteX16" fmla="*/ 485933 w 918294"/>
                    <a:gd name="connsiteY16" fmla="*/ 1737733 h 1855484"/>
                    <a:gd name="connsiteX17" fmla="*/ 514245 w 918294"/>
                    <a:gd name="connsiteY17" fmla="*/ 1714086 h 1855484"/>
                    <a:gd name="connsiteX18" fmla="*/ 797367 w 918294"/>
                    <a:gd name="connsiteY18" fmla="*/ 1041997 h 1855484"/>
                    <a:gd name="connsiteX19" fmla="*/ 137403 w 918294"/>
                    <a:gd name="connsiteY19" fmla="*/ 144949 h 1855484"/>
                    <a:gd name="connsiteX20" fmla="*/ 49915 w 918294"/>
                    <a:gd name="connsiteY20" fmla="*/ 122454 h 1855484"/>
                    <a:gd name="connsiteX21" fmla="*/ 49915 w 918294"/>
                    <a:gd name="connsiteY21" fmla="*/ 0 h 1855484"/>
                    <a:gd name="connsiteX0" fmla="*/ 54504 w 922883"/>
                    <a:gd name="connsiteY0" fmla="*/ 342046 h 1855664"/>
                    <a:gd name="connsiteX1" fmla="*/ 139183 w 922883"/>
                    <a:gd name="connsiteY1" fmla="*/ 368332 h 1855664"/>
                    <a:gd name="connsiteX2" fmla="*/ 579428 w 922883"/>
                    <a:gd name="connsiteY2" fmla="*/ 1032508 h 1855664"/>
                    <a:gd name="connsiteX3" fmla="*/ 456323 w 922883"/>
                    <a:gd name="connsiteY3" fmla="*/ 1435527 h 1855664"/>
                    <a:gd name="connsiteX4" fmla="*/ 395450 w 922883"/>
                    <a:gd name="connsiteY4" fmla="*/ 1513000 h 1855664"/>
                    <a:gd name="connsiteX5" fmla="*/ 344773 w 922883"/>
                    <a:gd name="connsiteY5" fmla="*/ 1393114 h 1855664"/>
                    <a:gd name="connsiteX6" fmla="*/ 361621 w 922883"/>
                    <a:gd name="connsiteY6" fmla="*/ 1371672 h 1855664"/>
                    <a:gd name="connsiteX7" fmla="*/ 465221 w 922883"/>
                    <a:gd name="connsiteY7" fmla="*/ 1032508 h 1855664"/>
                    <a:gd name="connsiteX8" fmla="*/ 94728 w 922883"/>
                    <a:gd name="connsiteY8" fmla="*/ 473564 h 1855664"/>
                    <a:gd name="connsiteX9" fmla="*/ 54504 w 922883"/>
                    <a:gd name="connsiteY9" fmla="*/ 461078 h 1855664"/>
                    <a:gd name="connsiteX10" fmla="*/ 54504 w 922883"/>
                    <a:gd name="connsiteY10" fmla="*/ 342046 h 1855664"/>
                    <a:gd name="connsiteX11" fmla="*/ 54504 w 922883"/>
                    <a:gd name="connsiteY11" fmla="*/ 180 h 1855664"/>
                    <a:gd name="connsiteX12" fmla="*/ 76348 w 922883"/>
                    <a:gd name="connsiteY12" fmla="*/ 3514 h 1855664"/>
                    <a:gd name="connsiteX13" fmla="*/ 922883 w 922883"/>
                    <a:gd name="connsiteY13" fmla="*/ 1042177 h 1855664"/>
                    <a:gd name="connsiteX14" fmla="*/ 556504 w 922883"/>
                    <a:gd name="connsiteY14" fmla="*/ 1843847 h 1855664"/>
                    <a:gd name="connsiteX15" fmla="*/ 540297 w 922883"/>
                    <a:gd name="connsiteY15" fmla="*/ 1855664 h 1855664"/>
                    <a:gd name="connsiteX16" fmla="*/ 490522 w 922883"/>
                    <a:gd name="connsiteY16" fmla="*/ 1737913 h 1855664"/>
                    <a:gd name="connsiteX17" fmla="*/ 518834 w 922883"/>
                    <a:gd name="connsiteY17" fmla="*/ 1714266 h 1855664"/>
                    <a:gd name="connsiteX18" fmla="*/ 801956 w 922883"/>
                    <a:gd name="connsiteY18" fmla="*/ 1042177 h 1855664"/>
                    <a:gd name="connsiteX19" fmla="*/ 141992 w 922883"/>
                    <a:gd name="connsiteY19" fmla="*/ 145129 h 1855664"/>
                    <a:gd name="connsiteX20" fmla="*/ 54504 w 922883"/>
                    <a:gd name="connsiteY20" fmla="*/ 122634 h 1855664"/>
                    <a:gd name="connsiteX21" fmla="*/ 54504 w 922883"/>
                    <a:gd name="connsiteY21" fmla="*/ 180 h 1855664"/>
                    <a:gd name="connsiteX0" fmla="*/ 54504 w 922883"/>
                    <a:gd name="connsiteY0" fmla="*/ 342046 h 1855664"/>
                    <a:gd name="connsiteX1" fmla="*/ 139183 w 922883"/>
                    <a:gd name="connsiteY1" fmla="*/ 368332 h 1855664"/>
                    <a:gd name="connsiteX2" fmla="*/ 579428 w 922883"/>
                    <a:gd name="connsiteY2" fmla="*/ 1032508 h 1855664"/>
                    <a:gd name="connsiteX3" fmla="*/ 456323 w 922883"/>
                    <a:gd name="connsiteY3" fmla="*/ 1435527 h 1855664"/>
                    <a:gd name="connsiteX4" fmla="*/ 395450 w 922883"/>
                    <a:gd name="connsiteY4" fmla="*/ 1513000 h 1855664"/>
                    <a:gd name="connsiteX5" fmla="*/ 344773 w 922883"/>
                    <a:gd name="connsiteY5" fmla="*/ 1393114 h 1855664"/>
                    <a:gd name="connsiteX6" fmla="*/ 361621 w 922883"/>
                    <a:gd name="connsiteY6" fmla="*/ 1371672 h 1855664"/>
                    <a:gd name="connsiteX7" fmla="*/ 465221 w 922883"/>
                    <a:gd name="connsiteY7" fmla="*/ 1032508 h 1855664"/>
                    <a:gd name="connsiteX8" fmla="*/ 94728 w 922883"/>
                    <a:gd name="connsiteY8" fmla="*/ 473564 h 1855664"/>
                    <a:gd name="connsiteX9" fmla="*/ 54504 w 922883"/>
                    <a:gd name="connsiteY9" fmla="*/ 461078 h 1855664"/>
                    <a:gd name="connsiteX10" fmla="*/ 54504 w 922883"/>
                    <a:gd name="connsiteY10" fmla="*/ 342046 h 1855664"/>
                    <a:gd name="connsiteX11" fmla="*/ 54504 w 922883"/>
                    <a:gd name="connsiteY11" fmla="*/ 180 h 1855664"/>
                    <a:gd name="connsiteX12" fmla="*/ 76348 w 922883"/>
                    <a:gd name="connsiteY12" fmla="*/ 3514 h 1855664"/>
                    <a:gd name="connsiteX13" fmla="*/ 922883 w 922883"/>
                    <a:gd name="connsiteY13" fmla="*/ 1042177 h 1855664"/>
                    <a:gd name="connsiteX14" fmla="*/ 556504 w 922883"/>
                    <a:gd name="connsiteY14" fmla="*/ 1843847 h 1855664"/>
                    <a:gd name="connsiteX15" fmla="*/ 540297 w 922883"/>
                    <a:gd name="connsiteY15" fmla="*/ 1855664 h 1855664"/>
                    <a:gd name="connsiteX16" fmla="*/ 490522 w 922883"/>
                    <a:gd name="connsiteY16" fmla="*/ 1737913 h 1855664"/>
                    <a:gd name="connsiteX17" fmla="*/ 518834 w 922883"/>
                    <a:gd name="connsiteY17" fmla="*/ 1714266 h 1855664"/>
                    <a:gd name="connsiteX18" fmla="*/ 801956 w 922883"/>
                    <a:gd name="connsiteY18" fmla="*/ 1042177 h 1855664"/>
                    <a:gd name="connsiteX19" fmla="*/ 141992 w 922883"/>
                    <a:gd name="connsiteY19" fmla="*/ 145129 h 1855664"/>
                    <a:gd name="connsiteX20" fmla="*/ 54504 w 922883"/>
                    <a:gd name="connsiteY20" fmla="*/ 122634 h 1855664"/>
                    <a:gd name="connsiteX21" fmla="*/ 54504 w 922883"/>
                    <a:gd name="connsiteY21" fmla="*/ 180 h 1855664"/>
                    <a:gd name="connsiteX0" fmla="*/ 54504 w 922883"/>
                    <a:gd name="connsiteY0" fmla="*/ 342046 h 1855664"/>
                    <a:gd name="connsiteX1" fmla="*/ 139183 w 922883"/>
                    <a:gd name="connsiteY1" fmla="*/ 368332 h 1855664"/>
                    <a:gd name="connsiteX2" fmla="*/ 579428 w 922883"/>
                    <a:gd name="connsiteY2" fmla="*/ 1032508 h 1855664"/>
                    <a:gd name="connsiteX3" fmla="*/ 456323 w 922883"/>
                    <a:gd name="connsiteY3" fmla="*/ 1435527 h 1855664"/>
                    <a:gd name="connsiteX4" fmla="*/ 395450 w 922883"/>
                    <a:gd name="connsiteY4" fmla="*/ 1513000 h 1855664"/>
                    <a:gd name="connsiteX5" fmla="*/ 344773 w 922883"/>
                    <a:gd name="connsiteY5" fmla="*/ 1393114 h 1855664"/>
                    <a:gd name="connsiteX6" fmla="*/ 361621 w 922883"/>
                    <a:gd name="connsiteY6" fmla="*/ 1371672 h 1855664"/>
                    <a:gd name="connsiteX7" fmla="*/ 465221 w 922883"/>
                    <a:gd name="connsiteY7" fmla="*/ 1032508 h 1855664"/>
                    <a:gd name="connsiteX8" fmla="*/ 94728 w 922883"/>
                    <a:gd name="connsiteY8" fmla="*/ 473564 h 1855664"/>
                    <a:gd name="connsiteX9" fmla="*/ 54504 w 922883"/>
                    <a:gd name="connsiteY9" fmla="*/ 461078 h 1855664"/>
                    <a:gd name="connsiteX10" fmla="*/ 54504 w 922883"/>
                    <a:gd name="connsiteY10" fmla="*/ 342046 h 1855664"/>
                    <a:gd name="connsiteX11" fmla="*/ 54504 w 922883"/>
                    <a:gd name="connsiteY11" fmla="*/ 180 h 1855664"/>
                    <a:gd name="connsiteX12" fmla="*/ 76348 w 922883"/>
                    <a:gd name="connsiteY12" fmla="*/ 3514 h 1855664"/>
                    <a:gd name="connsiteX13" fmla="*/ 922883 w 922883"/>
                    <a:gd name="connsiteY13" fmla="*/ 1042177 h 1855664"/>
                    <a:gd name="connsiteX14" fmla="*/ 556504 w 922883"/>
                    <a:gd name="connsiteY14" fmla="*/ 1843847 h 1855664"/>
                    <a:gd name="connsiteX15" fmla="*/ 540297 w 922883"/>
                    <a:gd name="connsiteY15" fmla="*/ 1855664 h 1855664"/>
                    <a:gd name="connsiteX16" fmla="*/ 490522 w 922883"/>
                    <a:gd name="connsiteY16" fmla="*/ 1737913 h 1855664"/>
                    <a:gd name="connsiteX17" fmla="*/ 518834 w 922883"/>
                    <a:gd name="connsiteY17" fmla="*/ 1714266 h 1855664"/>
                    <a:gd name="connsiteX18" fmla="*/ 801956 w 922883"/>
                    <a:gd name="connsiteY18" fmla="*/ 1042177 h 1855664"/>
                    <a:gd name="connsiteX19" fmla="*/ 141992 w 922883"/>
                    <a:gd name="connsiteY19" fmla="*/ 145129 h 1855664"/>
                    <a:gd name="connsiteX20" fmla="*/ 54504 w 922883"/>
                    <a:gd name="connsiteY20" fmla="*/ 122634 h 1855664"/>
                    <a:gd name="connsiteX21" fmla="*/ 54504 w 922883"/>
                    <a:gd name="connsiteY21" fmla="*/ 180 h 1855664"/>
                    <a:gd name="connsiteX0" fmla="*/ 54504 w 922883"/>
                    <a:gd name="connsiteY0" fmla="*/ 342046 h 1855664"/>
                    <a:gd name="connsiteX1" fmla="*/ 139183 w 922883"/>
                    <a:gd name="connsiteY1" fmla="*/ 368332 h 1855664"/>
                    <a:gd name="connsiteX2" fmla="*/ 579428 w 922883"/>
                    <a:gd name="connsiteY2" fmla="*/ 1032508 h 1855664"/>
                    <a:gd name="connsiteX3" fmla="*/ 456323 w 922883"/>
                    <a:gd name="connsiteY3" fmla="*/ 1435527 h 1855664"/>
                    <a:gd name="connsiteX4" fmla="*/ 395450 w 922883"/>
                    <a:gd name="connsiteY4" fmla="*/ 1513000 h 1855664"/>
                    <a:gd name="connsiteX5" fmla="*/ 344773 w 922883"/>
                    <a:gd name="connsiteY5" fmla="*/ 1393114 h 1855664"/>
                    <a:gd name="connsiteX6" fmla="*/ 361621 w 922883"/>
                    <a:gd name="connsiteY6" fmla="*/ 1371672 h 1855664"/>
                    <a:gd name="connsiteX7" fmla="*/ 465221 w 922883"/>
                    <a:gd name="connsiteY7" fmla="*/ 1032508 h 1855664"/>
                    <a:gd name="connsiteX8" fmla="*/ 94728 w 922883"/>
                    <a:gd name="connsiteY8" fmla="*/ 473564 h 1855664"/>
                    <a:gd name="connsiteX9" fmla="*/ 54504 w 922883"/>
                    <a:gd name="connsiteY9" fmla="*/ 461078 h 1855664"/>
                    <a:gd name="connsiteX10" fmla="*/ 54504 w 922883"/>
                    <a:gd name="connsiteY10" fmla="*/ 342046 h 1855664"/>
                    <a:gd name="connsiteX11" fmla="*/ 54504 w 922883"/>
                    <a:gd name="connsiteY11" fmla="*/ 180 h 1855664"/>
                    <a:gd name="connsiteX12" fmla="*/ 76348 w 922883"/>
                    <a:gd name="connsiteY12" fmla="*/ 3514 h 1855664"/>
                    <a:gd name="connsiteX13" fmla="*/ 922883 w 922883"/>
                    <a:gd name="connsiteY13" fmla="*/ 1042177 h 1855664"/>
                    <a:gd name="connsiteX14" fmla="*/ 556504 w 922883"/>
                    <a:gd name="connsiteY14" fmla="*/ 1843847 h 1855664"/>
                    <a:gd name="connsiteX15" fmla="*/ 540297 w 922883"/>
                    <a:gd name="connsiteY15" fmla="*/ 1855664 h 1855664"/>
                    <a:gd name="connsiteX16" fmla="*/ 490522 w 922883"/>
                    <a:gd name="connsiteY16" fmla="*/ 1737913 h 1855664"/>
                    <a:gd name="connsiteX17" fmla="*/ 518834 w 922883"/>
                    <a:gd name="connsiteY17" fmla="*/ 1714266 h 1855664"/>
                    <a:gd name="connsiteX18" fmla="*/ 801956 w 922883"/>
                    <a:gd name="connsiteY18" fmla="*/ 1042177 h 1855664"/>
                    <a:gd name="connsiteX19" fmla="*/ 141992 w 922883"/>
                    <a:gd name="connsiteY19" fmla="*/ 145129 h 1855664"/>
                    <a:gd name="connsiteX20" fmla="*/ 54504 w 922883"/>
                    <a:gd name="connsiteY20" fmla="*/ 122634 h 1855664"/>
                    <a:gd name="connsiteX21" fmla="*/ 54504 w 922883"/>
                    <a:gd name="connsiteY21" fmla="*/ 180 h 1855664"/>
                    <a:gd name="connsiteX0" fmla="*/ 54504 w 922883"/>
                    <a:gd name="connsiteY0" fmla="*/ 342046 h 1855664"/>
                    <a:gd name="connsiteX1" fmla="*/ 139183 w 922883"/>
                    <a:gd name="connsiteY1" fmla="*/ 368332 h 1855664"/>
                    <a:gd name="connsiteX2" fmla="*/ 579428 w 922883"/>
                    <a:gd name="connsiteY2" fmla="*/ 1032508 h 1855664"/>
                    <a:gd name="connsiteX3" fmla="*/ 456323 w 922883"/>
                    <a:gd name="connsiteY3" fmla="*/ 1435527 h 1855664"/>
                    <a:gd name="connsiteX4" fmla="*/ 395450 w 922883"/>
                    <a:gd name="connsiteY4" fmla="*/ 1513000 h 1855664"/>
                    <a:gd name="connsiteX5" fmla="*/ 344773 w 922883"/>
                    <a:gd name="connsiteY5" fmla="*/ 1393114 h 1855664"/>
                    <a:gd name="connsiteX6" fmla="*/ 361621 w 922883"/>
                    <a:gd name="connsiteY6" fmla="*/ 1371672 h 1855664"/>
                    <a:gd name="connsiteX7" fmla="*/ 465221 w 922883"/>
                    <a:gd name="connsiteY7" fmla="*/ 1032508 h 1855664"/>
                    <a:gd name="connsiteX8" fmla="*/ 94728 w 922883"/>
                    <a:gd name="connsiteY8" fmla="*/ 473564 h 1855664"/>
                    <a:gd name="connsiteX9" fmla="*/ 54504 w 922883"/>
                    <a:gd name="connsiteY9" fmla="*/ 461078 h 1855664"/>
                    <a:gd name="connsiteX10" fmla="*/ 54504 w 922883"/>
                    <a:gd name="connsiteY10" fmla="*/ 342046 h 1855664"/>
                    <a:gd name="connsiteX11" fmla="*/ 54504 w 922883"/>
                    <a:gd name="connsiteY11" fmla="*/ 180 h 1855664"/>
                    <a:gd name="connsiteX12" fmla="*/ 76348 w 922883"/>
                    <a:gd name="connsiteY12" fmla="*/ 3514 h 1855664"/>
                    <a:gd name="connsiteX13" fmla="*/ 922883 w 922883"/>
                    <a:gd name="connsiteY13" fmla="*/ 1042177 h 1855664"/>
                    <a:gd name="connsiteX14" fmla="*/ 556504 w 922883"/>
                    <a:gd name="connsiteY14" fmla="*/ 1843847 h 1855664"/>
                    <a:gd name="connsiteX15" fmla="*/ 540297 w 922883"/>
                    <a:gd name="connsiteY15" fmla="*/ 1855664 h 1855664"/>
                    <a:gd name="connsiteX16" fmla="*/ 490522 w 922883"/>
                    <a:gd name="connsiteY16" fmla="*/ 1737913 h 1855664"/>
                    <a:gd name="connsiteX17" fmla="*/ 518834 w 922883"/>
                    <a:gd name="connsiteY17" fmla="*/ 1714266 h 1855664"/>
                    <a:gd name="connsiteX18" fmla="*/ 801956 w 922883"/>
                    <a:gd name="connsiteY18" fmla="*/ 1042177 h 1855664"/>
                    <a:gd name="connsiteX19" fmla="*/ 141992 w 922883"/>
                    <a:gd name="connsiteY19" fmla="*/ 145129 h 1855664"/>
                    <a:gd name="connsiteX20" fmla="*/ 54504 w 922883"/>
                    <a:gd name="connsiteY20" fmla="*/ 122634 h 1855664"/>
                    <a:gd name="connsiteX21" fmla="*/ 54504 w 922883"/>
                    <a:gd name="connsiteY21" fmla="*/ 180 h 1855664"/>
                    <a:gd name="connsiteX0" fmla="*/ 54504 w 922883"/>
                    <a:gd name="connsiteY0" fmla="*/ 342046 h 1855664"/>
                    <a:gd name="connsiteX1" fmla="*/ 139183 w 922883"/>
                    <a:gd name="connsiteY1" fmla="*/ 368332 h 1855664"/>
                    <a:gd name="connsiteX2" fmla="*/ 579428 w 922883"/>
                    <a:gd name="connsiteY2" fmla="*/ 1032508 h 1855664"/>
                    <a:gd name="connsiteX3" fmla="*/ 456323 w 922883"/>
                    <a:gd name="connsiteY3" fmla="*/ 1435527 h 1855664"/>
                    <a:gd name="connsiteX4" fmla="*/ 395450 w 922883"/>
                    <a:gd name="connsiteY4" fmla="*/ 1513000 h 1855664"/>
                    <a:gd name="connsiteX5" fmla="*/ 344773 w 922883"/>
                    <a:gd name="connsiteY5" fmla="*/ 1393114 h 1855664"/>
                    <a:gd name="connsiteX6" fmla="*/ 361621 w 922883"/>
                    <a:gd name="connsiteY6" fmla="*/ 1371672 h 1855664"/>
                    <a:gd name="connsiteX7" fmla="*/ 465221 w 922883"/>
                    <a:gd name="connsiteY7" fmla="*/ 1032508 h 1855664"/>
                    <a:gd name="connsiteX8" fmla="*/ 94728 w 922883"/>
                    <a:gd name="connsiteY8" fmla="*/ 473564 h 1855664"/>
                    <a:gd name="connsiteX9" fmla="*/ 54504 w 922883"/>
                    <a:gd name="connsiteY9" fmla="*/ 461078 h 1855664"/>
                    <a:gd name="connsiteX10" fmla="*/ 54504 w 922883"/>
                    <a:gd name="connsiteY10" fmla="*/ 342046 h 1855664"/>
                    <a:gd name="connsiteX11" fmla="*/ 54504 w 922883"/>
                    <a:gd name="connsiteY11" fmla="*/ 180 h 1855664"/>
                    <a:gd name="connsiteX12" fmla="*/ 76348 w 922883"/>
                    <a:gd name="connsiteY12" fmla="*/ 3514 h 1855664"/>
                    <a:gd name="connsiteX13" fmla="*/ 922883 w 922883"/>
                    <a:gd name="connsiteY13" fmla="*/ 1042177 h 1855664"/>
                    <a:gd name="connsiteX14" fmla="*/ 556504 w 922883"/>
                    <a:gd name="connsiteY14" fmla="*/ 1843847 h 1855664"/>
                    <a:gd name="connsiteX15" fmla="*/ 540297 w 922883"/>
                    <a:gd name="connsiteY15" fmla="*/ 1855664 h 1855664"/>
                    <a:gd name="connsiteX16" fmla="*/ 490522 w 922883"/>
                    <a:gd name="connsiteY16" fmla="*/ 1737913 h 1855664"/>
                    <a:gd name="connsiteX17" fmla="*/ 518834 w 922883"/>
                    <a:gd name="connsiteY17" fmla="*/ 1714266 h 1855664"/>
                    <a:gd name="connsiteX18" fmla="*/ 801956 w 922883"/>
                    <a:gd name="connsiteY18" fmla="*/ 1042177 h 1855664"/>
                    <a:gd name="connsiteX19" fmla="*/ 141992 w 922883"/>
                    <a:gd name="connsiteY19" fmla="*/ 145129 h 1855664"/>
                    <a:gd name="connsiteX20" fmla="*/ 54504 w 922883"/>
                    <a:gd name="connsiteY20" fmla="*/ 122634 h 1855664"/>
                    <a:gd name="connsiteX21" fmla="*/ 54504 w 922883"/>
                    <a:gd name="connsiteY21" fmla="*/ 180 h 1855664"/>
                    <a:gd name="connsiteX0" fmla="*/ 54504 w 922883"/>
                    <a:gd name="connsiteY0" fmla="*/ 342046 h 1865393"/>
                    <a:gd name="connsiteX1" fmla="*/ 139183 w 922883"/>
                    <a:gd name="connsiteY1" fmla="*/ 368332 h 1865393"/>
                    <a:gd name="connsiteX2" fmla="*/ 579428 w 922883"/>
                    <a:gd name="connsiteY2" fmla="*/ 1032508 h 1865393"/>
                    <a:gd name="connsiteX3" fmla="*/ 456323 w 922883"/>
                    <a:gd name="connsiteY3" fmla="*/ 1435527 h 1865393"/>
                    <a:gd name="connsiteX4" fmla="*/ 395450 w 922883"/>
                    <a:gd name="connsiteY4" fmla="*/ 1513000 h 1865393"/>
                    <a:gd name="connsiteX5" fmla="*/ 344773 w 922883"/>
                    <a:gd name="connsiteY5" fmla="*/ 1393114 h 1865393"/>
                    <a:gd name="connsiteX6" fmla="*/ 361621 w 922883"/>
                    <a:gd name="connsiteY6" fmla="*/ 1371672 h 1865393"/>
                    <a:gd name="connsiteX7" fmla="*/ 465221 w 922883"/>
                    <a:gd name="connsiteY7" fmla="*/ 1032508 h 1865393"/>
                    <a:gd name="connsiteX8" fmla="*/ 94728 w 922883"/>
                    <a:gd name="connsiteY8" fmla="*/ 473564 h 1865393"/>
                    <a:gd name="connsiteX9" fmla="*/ 54504 w 922883"/>
                    <a:gd name="connsiteY9" fmla="*/ 461078 h 1865393"/>
                    <a:gd name="connsiteX10" fmla="*/ 54504 w 922883"/>
                    <a:gd name="connsiteY10" fmla="*/ 342046 h 1865393"/>
                    <a:gd name="connsiteX11" fmla="*/ 54504 w 922883"/>
                    <a:gd name="connsiteY11" fmla="*/ 180 h 1865393"/>
                    <a:gd name="connsiteX12" fmla="*/ 76348 w 922883"/>
                    <a:gd name="connsiteY12" fmla="*/ 3514 h 1865393"/>
                    <a:gd name="connsiteX13" fmla="*/ 922883 w 922883"/>
                    <a:gd name="connsiteY13" fmla="*/ 1042177 h 1865393"/>
                    <a:gd name="connsiteX14" fmla="*/ 556504 w 922883"/>
                    <a:gd name="connsiteY14" fmla="*/ 1843847 h 1865393"/>
                    <a:gd name="connsiteX15" fmla="*/ 540297 w 922883"/>
                    <a:gd name="connsiteY15" fmla="*/ 1855664 h 1865393"/>
                    <a:gd name="connsiteX16" fmla="*/ 490522 w 922883"/>
                    <a:gd name="connsiteY16" fmla="*/ 1737913 h 1865393"/>
                    <a:gd name="connsiteX17" fmla="*/ 518834 w 922883"/>
                    <a:gd name="connsiteY17" fmla="*/ 1714266 h 1865393"/>
                    <a:gd name="connsiteX18" fmla="*/ 801956 w 922883"/>
                    <a:gd name="connsiteY18" fmla="*/ 1042177 h 1865393"/>
                    <a:gd name="connsiteX19" fmla="*/ 141992 w 922883"/>
                    <a:gd name="connsiteY19" fmla="*/ 145129 h 1865393"/>
                    <a:gd name="connsiteX20" fmla="*/ 54504 w 922883"/>
                    <a:gd name="connsiteY20" fmla="*/ 122634 h 1865393"/>
                    <a:gd name="connsiteX21" fmla="*/ 54504 w 922883"/>
                    <a:gd name="connsiteY21" fmla="*/ 180 h 1865393"/>
                    <a:gd name="connsiteX0" fmla="*/ 54504 w 922883"/>
                    <a:gd name="connsiteY0" fmla="*/ 342046 h 1866176"/>
                    <a:gd name="connsiteX1" fmla="*/ 139183 w 922883"/>
                    <a:gd name="connsiteY1" fmla="*/ 368332 h 1866176"/>
                    <a:gd name="connsiteX2" fmla="*/ 579428 w 922883"/>
                    <a:gd name="connsiteY2" fmla="*/ 1032508 h 1866176"/>
                    <a:gd name="connsiteX3" fmla="*/ 456323 w 922883"/>
                    <a:gd name="connsiteY3" fmla="*/ 1435527 h 1866176"/>
                    <a:gd name="connsiteX4" fmla="*/ 395450 w 922883"/>
                    <a:gd name="connsiteY4" fmla="*/ 1513000 h 1866176"/>
                    <a:gd name="connsiteX5" fmla="*/ 344773 w 922883"/>
                    <a:gd name="connsiteY5" fmla="*/ 1393114 h 1866176"/>
                    <a:gd name="connsiteX6" fmla="*/ 361621 w 922883"/>
                    <a:gd name="connsiteY6" fmla="*/ 1371672 h 1866176"/>
                    <a:gd name="connsiteX7" fmla="*/ 465221 w 922883"/>
                    <a:gd name="connsiteY7" fmla="*/ 1032508 h 1866176"/>
                    <a:gd name="connsiteX8" fmla="*/ 94728 w 922883"/>
                    <a:gd name="connsiteY8" fmla="*/ 473564 h 1866176"/>
                    <a:gd name="connsiteX9" fmla="*/ 54504 w 922883"/>
                    <a:gd name="connsiteY9" fmla="*/ 461078 h 1866176"/>
                    <a:gd name="connsiteX10" fmla="*/ 54504 w 922883"/>
                    <a:gd name="connsiteY10" fmla="*/ 342046 h 1866176"/>
                    <a:gd name="connsiteX11" fmla="*/ 54504 w 922883"/>
                    <a:gd name="connsiteY11" fmla="*/ 180 h 1866176"/>
                    <a:gd name="connsiteX12" fmla="*/ 76348 w 922883"/>
                    <a:gd name="connsiteY12" fmla="*/ 3514 h 1866176"/>
                    <a:gd name="connsiteX13" fmla="*/ 922883 w 922883"/>
                    <a:gd name="connsiteY13" fmla="*/ 1042177 h 1866176"/>
                    <a:gd name="connsiteX14" fmla="*/ 556504 w 922883"/>
                    <a:gd name="connsiteY14" fmla="*/ 1843847 h 1866176"/>
                    <a:gd name="connsiteX15" fmla="*/ 540297 w 922883"/>
                    <a:gd name="connsiteY15" fmla="*/ 1855664 h 1866176"/>
                    <a:gd name="connsiteX16" fmla="*/ 490522 w 922883"/>
                    <a:gd name="connsiteY16" fmla="*/ 1737913 h 1866176"/>
                    <a:gd name="connsiteX17" fmla="*/ 518834 w 922883"/>
                    <a:gd name="connsiteY17" fmla="*/ 1714266 h 1866176"/>
                    <a:gd name="connsiteX18" fmla="*/ 801956 w 922883"/>
                    <a:gd name="connsiteY18" fmla="*/ 1042177 h 1866176"/>
                    <a:gd name="connsiteX19" fmla="*/ 141992 w 922883"/>
                    <a:gd name="connsiteY19" fmla="*/ 145129 h 1866176"/>
                    <a:gd name="connsiteX20" fmla="*/ 54504 w 922883"/>
                    <a:gd name="connsiteY20" fmla="*/ 122634 h 1866176"/>
                    <a:gd name="connsiteX21" fmla="*/ 54504 w 922883"/>
                    <a:gd name="connsiteY21" fmla="*/ 180 h 1866176"/>
                    <a:gd name="connsiteX0" fmla="*/ 54504 w 922883"/>
                    <a:gd name="connsiteY0" fmla="*/ 342046 h 1862066"/>
                    <a:gd name="connsiteX1" fmla="*/ 139183 w 922883"/>
                    <a:gd name="connsiteY1" fmla="*/ 368332 h 1862066"/>
                    <a:gd name="connsiteX2" fmla="*/ 579428 w 922883"/>
                    <a:gd name="connsiteY2" fmla="*/ 1032508 h 1862066"/>
                    <a:gd name="connsiteX3" fmla="*/ 456323 w 922883"/>
                    <a:gd name="connsiteY3" fmla="*/ 1435527 h 1862066"/>
                    <a:gd name="connsiteX4" fmla="*/ 395450 w 922883"/>
                    <a:gd name="connsiteY4" fmla="*/ 1513000 h 1862066"/>
                    <a:gd name="connsiteX5" fmla="*/ 344773 w 922883"/>
                    <a:gd name="connsiteY5" fmla="*/ 1393114 h 1862066"/>
                    <a:gd name="connsiteX6" fmla="*/ 361621 w 922883"/>
                    <a:gd name="connsiteY6" fmla="*/ 1371672 h 1862066"/>
                    <a:gd name="connsiteX7" fmla="*/ 465221 w 922883"/>
                    <a:gd name="connsiteY7" fmla="*/ 1032508 h 1862066"/>
                    <a:gd name="connsiteX8" fmla="*/ 94728 w 922883"/>
                    <a:gd name="connsiteY8" fmla="*/ 473564 h 1862066"/>
                    <a:gd name="connsiteX9" fmla="*/ 54504 w 922883"/>
                    <a:gd name="connsiteY9" fmla="*/ 461078 h 1862066"/>
                    <a:gd name="connsiteX10" fmla="*/ 54504 w 922883"/>
                    <a:gd name="connsiteY10" fmla="*/ 342046 h 1862066"/>
                    <a:gd name="connsiteX11" fmla="*/ 54504 w 922883"/>
                    <a:gd name="connsiteY11" fmla="*/ 180 h 1862066"/>
                    <a:gd name="connsiteX12" fmla="*/ 76348 w 922883"/>
                    <a:gd name="connsiteY12" fmla="*/ 3514 h 1862066"/>
                    <a:gd name="connsiteX13" fmla="*/ 922883 w 922883"/>
                    <a:gd name="connsiteY13" fmla="*/ 1042177 h 1862066"/>
                    <a:gd name="connsiteX14" fmla="*/ 556504 w 922883"/>
                    <a:gd name="connsiteY14" fmla="*/ 1843847 h 1862066"/>
                    <a:gd name="connsiteX15" fmla="*/ 540297 w 922883"/>
                    <a:gd name="connsiteY15" fmla="*/ 1855664 h 1862066"/>
                    <a:gd name="connsiteX16" fmla="*/ 490522 w 922883"/>
                    <a:gd name="connsiteY16" fmla="*/ 1737913 h 1862066"/>
                    <a:gd name="connsiteX17" fmla="*/ 518834 w 922883"/>
                    <a:gd name="connsiteY17" fmla="*/ 1714266 h 1862066"/>
                    <a:gd name="connsiteX18" fmla="*/ 801956 w 922883"/>
                    <a:gd name="connsiteY18" fmla="*/ 1042177 h 1862066"/>
                    <a:gd name="connsiteX19" fmla="*/ 141992 w 922883"/>
                    <a:gd name="connsiteY19" fmla="*/ 145129 h 1862066"/>
                    <a:gd name="connsiteX20" fmla="*/ 54504 w 922883"/>
                    <a:gd name="connsiteY20" fmla="*/ 122634 h 1862066"/>
                    <a:gd name="connsiteX21" fmla="*/ 54504 w 922883"/>
                    <a:gd name="connsiteY21" fmla="*/ 180 h 1862066"/>
                    <a:gd name="connsiteX0" fmla="*/ 54504 w 922883"/>
                    <a:gd name="connsiteY0" fmla="*/ 342046 h 1862985"/>
                    <a:gd name="connsiteX1" fmla="*/ 139183 w 922883"/>
                    <a:gd name="connsiteY1" fmla="*/ 368332 h 1862985"/>
                    <a:gd name="connsiteX2" fmla="*/ 579428 w 922883"/>
                    <a:gd name="connsiteY2" fmla="*/ 1032508 h 1862985"/>
                    <a:gd name="connsiteX3" fmla="*/ 456323 w 922883"/>
                    <a:gd name="connsiteY3" fmla="*/ 1435527 h 1862985"/>
                    <a:gd name="connsiteX4" fmla="*/ 395450 w 922883"/>
                    <a:gd name="connsiteY4" fmla="*/ 1513000 h 1862985"/>
                    <a:gd name="connsiteX5" fmla="*/ 344773 w 922883"/>
                    <a:gd name="connsiteY5" fmla="*/ 1393114 h 1862985"/>
                    <a:gd name="connsiteX6" fmla="*/ 361621 w 922883"/>
                    <a:gd name="connsiteY6" fmla="*/ 1371672 h 1862985"/>
                    <a:gd name="connsiteX7" fmla="*/ 465221 w 922883"/>
                    <a:gd name="connsiteY7" fmla="*/ 1032508 h 1862985"/>
                    <a:gd name="connsiteX8" fmla="*/ 94728 w 922883"/>
                    <a:gd name="connsiteY8" fmla="*/ 473564 h 1862985"/>
                    <a:gd name="connsiteX9" fmla="*/ 54504 w 922883"/>
                    <a:gd name="connsiteY9" fmla="*/ 461078 h 1862985"/>
                    <a:gd name="connsiteX10" fmla="*/ 54504 w 922883"/>
                    <a:gd name="connsiteY10" fmla="*/ 342046 h 1862985"/>
                    <a:gd name="connsiteX11" fmla="*/ 54504 w 922883"/>
                    <a:gd name="connsiteY11" fmla="*/ 180 h 1862985"/>
                    <a:gd name="connsiteX12" fmla="*/ 76348 w 922883"/>
                    <a:gd name="connsiteY12" fmla="*/ 3514 h 1862985"/>
                    <a:gd name="connsiteX13" fmla="*/ 922883 w 922883"/>
                    <a:gd name="connsiteY13" fmla="*/ 1042177 h 1862985"/>
                    <a:gd name="connsiteX14" fmla="*/ 556504 w 922883"/>
                    <a:gd name="connsiteY14" fmla="*/ 1843847 h 1862985"/>
                    <a:gd name="connsiteX15" fmla="*/ 540297 w 922883"/>
                    <a:gd name="connsiteY15" fmla="*/ 1855664 h 1862985"/>
                    <a:gd name="connsiteX16" fmla="*/ 490522 w 922883"/>
                    <a:gd name="connsiteY16" fmla="*/ 1737913 h 1862985"/>
                    <a:gd name="connsiteX17" fmla="*/ 518834 w 922883"/>
                    <a:gd name="connsiteY17" fmla="*/ 1714266 h 1862985"/>
                    <a:gd name="connsiteX18" fmla="*/ 801956 w 922883"/>
                    <a:gd name="connsiteY18" fmla="*/ 1042177 h 1862985"/>
                    <a:gd name="connsiteX19" fmla="*/ 141992 w 922883"/>
                    <a:gd name="connsiteY19" fmla="*/ 145129 h 1862985"/>
                    <a:gd name="connsiteX20" fmla="*/ 54504 w 922883"/>
                    <a:gd name="connsiteY20" fmla="*/ 122634 h 1862985"/>
                    <a:gd name="connsiteX21" fmla="*/ 54504 w 922883"/>
                    <a:gd name="connsiteY21" fmla="*/ 180 h 1862985"/>
                    <a:gd name="connsiteX0" fmla="*/ 54504 w 922883"/>
                    <a:gd name="connsiteY0" fmla="*/ 342046 h 1862276"/>
                    <a:gd name="connsiteX1" fmla="*/ 139183 w 922883"/>
                    <a:gd name="connsiteY1" fmla="*/ 368332 h 1862276"/>
                    <a:gd name="connsiteX2" fmla="*/ 579428 w 922883"/>
                    <a:gd name="connsiteY2" fmla="*/ 1032508 h 1862276"/>
                    <a:gd name="connsiteX3" fmla="*/ 456323 w 922883"/>
                    <a:gd name="connsiteY3" fmla="*/ 1435527 h 1862276"/>
                    <a:gd name="connsiteX4" fmla="*/ 395450 w 922883"/>
                    <a:gd name="connsiteY4" fmla="*/ 1513000 h 1862276"/>
                    <a:gd name="connsiteX5" fmla="*/ 344773 w 922883"/>
                    <a:gd name="connsiteY5" fmla="*/ 1393114 h 1862276"/>
                    <a:gd name="connsiteX6" fmla="*/ 361621 w 922883"/>
                    <a:gd name="connsiteY6" fmla="*/ 1371672 h 1862276"/>
                    <a:gd name="connsiteX7" fmla="*/ 465221 w 922883"/>
                    <a:gd name="connsiteY7" fmla="*/ 1032508 h 1862276"/>
                    <a:gd name="connsiteX8" fmla="*/ 94728 w 922883"/>
                    <a:gd name="connsiteY8" fmla="*/ 473564 h 1862276"/>
                    <a:gd name="connsiteX9" fmla="*/ 54504 w 922883"/>
                    <a:gd name="connsiteY9" fmla="*/ 461078 h 1862276"/>
                    <a:gd name="connsiteX10" fmla="*/ 54504 w 922883"/>
                    <a:gd name="connsiteY10" fmla="*/ 342046 h 1862276"/>
                    <a:gd name="connsiteX11" fmla="*/ 54504 w 922883"/>
                    <a:gd name="connsiteY11" fmla="*/ 180 h 1862276"/>
                    <a:gd name="connsiteX12" fmla="*/ 76348 w 922883"/>
                    <a:gd name="connsiteY12" fmla="*/ 3514 h 1862276"/>
                    <a:gd name="connsiteX13" fmla="*/ 922883 w 922883"/>
                    <a:gd name="connsiteY13" fmla="*/ 1042177 h 1862276"/>
                    <a:gd name="connsiteX14" fmla="*/ 556504 w 922883"/>
                    <a:gd name="connsiteY14" fmla="*/ 1843847 h 1862276"/>
                    <a:gd name="connsiteX15" fmla="*/ 540297 w 922883"/>
                    <a:gd name="connsiteY15" fmla="*/ 1855664 h 1862276"/>
                    <a:gd name="connsiteX16" fmla="*/ 490522 w 922883"/>
                    <a:gd name="connsiteY16" fmla="*/ 1737913 h 1862276"/>
                    <a:gd name="connsiteX17" fmla="*/ 518834 w 922883"/>
                    <a:gd name="connsiteY17" fmla="*/ 1714266 h 1862276"/>
                    <a:gd name="connsiteX18" fmla="*/ 801956 w 922883"/>
                    <a:gd name="connsiteY18" fmla="*/ 1042177 h 1862276"/>
                    <a:gd name="connsiteX19" fmla="*/ 141992 w 922883"/>
                    <a:gd name="connsiteY19" fmla="*/ 145129 h 1862276"/>
                    <a:gd name="connsiteX20" fmla="*/ 54504 w 922883"/>
                    <a:gd name="connsiteY20" fmla="*/ 122634 h 1862276"/>
                    <a:gd name="connsiteX21" fmla="*/ 54504 w 922883"/>
                    <a:gd name="connsiteY21" fmla="*/ 180 h 1862276"/>
                    <a:gd name="connsiteX0" fmla="*/ 54504 w 922883"/>
                    <a:gd name="connsiteY0" fmla="*/ 342046 h 1862276"/>
                    <a:gd name="connsiteX1" fmla="*/ 139183 w 922883"/>
                    <a:gd name="connsiteY1" fmla="*/ 368332 h 1862276"/>
                    <a:gd name="connsiteX2" fmla="*/ 579428 w 922883"/>
                    <a:gd name="connsiteY2" fmla="*/ 1032508 h 1862276"/>
                    <a:gd name="connsiteX3" fmla="*/ 456323 w 922883"/>
                    <a:gd name="connsiteY3" fmla="*/ 1435527 h 1862276"/>
                    <a:gd name="connsiteX4" fmla="*/ 395450 w 922883"/>
                    <a:gd name="connsiteY4" fmla="*/ 1513000 h 1862276"/>
                    <a:gd name="connsiteX5" fmla="*/ 344773 w 922883"/>
                    <a:gd name="connsiteY5" fmla="*/ 1393114 h 1862276"/>
                    <a:gd name="connsiteX6" fmla="*/ 361621 w 922883"/>
                    <a:gd name="connsiteY6" fmla="*/ 1371672 h 1862276"/>
                    <a:gd name="connsiteX7" fmla="*/ 465221 w 922883"/>
                    <a:gd name="connsiteY7" fmla="*/ 1032508 h 1862276"/>
                    <a:gd name="connsiteX8" fmla="*/ 94728 w 922883"/>
                    <a:gd name="connsiteY8" fmla="*/ 473564 h 1862276"/>
                    <a:gd name="connsiteX9" fmla="*/ 54504 w 922883"/>
                    <a:gd name="connsiteY9" fmla="*/ 461078 h 1862276"/>
                    <a:gd name="connsiteX10" fmla="*/ 54504 w 922883"/>
                    <a:gd name="connsiteY10" fmla="*/ 342046 h 1862276"/>
                    <a:gd name="connsiteX11" fmla="*/ 54504 w 922883"/>
                    <a:gd name="connsiteY11" fmla="*/ 180 h 1862276"/>
                    <a:gd name="connsiteX12" fmla="*/ 76348 w 922883"/>
                    <a:gd name="connsiteY12" fmla="*/ 3514 h 1862276"/>
                    <a:gd name="connsiteX13" fmla="*/ 922883 w 922883"/>
                    <a:gd name="connsiteY13" fmla="*/ 1042177 h 1862276"/>
                    <a:gd name="connsiteX14" fmla="*/ 556504 w 922883"/>
                    <a:gd name="connsiteY14" fmla="*/ 1843847 h 1862276"/>
                    <a:gd name="connsiteX15" fmla="*/ 540297 w 922883"/>
                    <a:gd name="connsiteY15" fmla="*/ 1855664 h 1862276"/>
                    <a:gd name="connsiteX16" fmla="*/ 490522 w 922883"/>
                    <a:gd name="connsiteY16" fmla="*/ 1737913 h 1862276"/>
                    <a:gd name="connsiteX17" fmla="*/ 518834 w 922883"/>
                    <a:gd name="connsiteY17" fmla="*/ 1714266 h 1862276"/>
                    <a:gd name="connsiteX18" fmla="*/ 801956 w 922883"/>
                    <a:gd name="connsiteY18" fmla="*/ 1042177 h 1862276"/>
                    <a:gd name="connsiteX19" fmla="*/ 141992 w 922883"/>
                    <a:gd name="connsiteY19" fmla="*/ 145129 h 1862276"/>
                    <a:gd name="connsiteX20" fmla="*/ 54504 w 922883"/>
                    <a:gd name="connsiteY20" fmla="*/ 122634 h 1862276"/>
                    <a:gd name="connsiteX21" fmla="*/ 54504 w 922883"/>
                    <a:gd name="connsiteY21" fmla="*/ 180 h 1862276"/>
                    <a:gd name="connsiteX0" fmla="*/ 54504 w 922883"/>
                    <a:gd name="connsiteY0" fmla="*/ 342046 h 1862276"/>
                    <a:gd name="connsiteX1" fmla="*/ 139183 w 922883"/>
                    <a:gd name="connsiteY1" fmla="*/ 368332 h 1862276"/>
                    <a:gd name="connsiteX2" fmla="*/ 579428 w 922883"/>
                    <a:gd name="connsiteY2" fmla="*/ 1032508 h 1862276"/>
                    <a:gd name="connsiteX3" fmla="*/ 456323 w 922883"/>
                    <a:gd name="connsiteY3" fmla="*/ 1435527 h 1862276"/>
                    <a:gd name="connsiteX4" fmla="*/ 395450 w 922883"/>
                    <a:gd name="connsiteY4" fmla="*/ 1513000 h 1862276"/>
                    <a:gd name="connsiteX5" fmla="*/ 344773 w 922883"/>
                    <a:gd name="connsiteY5" fmla="*/ 1393114 h 1862276"/>
                    <a:gd name="connsiteX6" fmla="*/ 361621 w 922883"/>
                    <a:gd name="connsiteY6" fmla="*/ 1371672 h 1862276"/>
                    <a:gd name="connsiteX7" fmla="*/ 465221 w 922883"/>
                    <a:gd name="connsiteY7" fmla="*/ 1032508 h 1862276"/>
                    <a:gd name="connsiteX8" fmla="*/ 94728 w 922883"/>
                    <a:gd name="connsiteY8" fmla="*/ 473564 h 1862276"/>
                    <a:gd name="connsiteX9" fmla="*/ 54504 w 922883"/>
                    <a:gd name="connsiteY9" fmla="*/ 461078 h 1862276"/>
                    <a:gd name="connsiteX10" fmla="*/ 54504 w 922883"/>
                    <a:gd name="connsiteY10" fmla="*/ 342046 h 1862276"/>
                    <a:gd name="connsiteX11" fmla="*/ 54504 w 922883"/>
                    <a:gd name="connsiteY11" fmla="*/ 180 h 1862276"/>
                    <a:gd name="connsiteX12" fmla="*/ 76348 w 922883"/>
                    <a:gd name="connsiteY12" fmla="*/ 3514 h 1862276"/>
                    <a:gd name="connsiteX13" fmla="*/ 922883 w 922883"/>
                    <a:gd name="connsiteY13" fmla="*/ 1042177 h 1862276"/>
                    <a:gd name="connsiteX14" fmla="*/ 556504 w 922883"/>
                    <a:gd name="connsiteY14" fmla="*/ 1843847 h 1862276"/>
                    <a:gd name="connsiteX15" fmla="*/ 540297 w 922883"/>
                    <a:gd name="connsiteY15" fmla="*/ 1855664 h 1862276"/>
                    <a:gd name="connsiteX16" fmla="*/ 490522 w 922883"/>
                    <a:gd name="connsiteY16" fmla="*/ 1737913 h 1862276"/>
                    <a:gd name="connsiteX17" fmla="*/ 518834 w 922883"/>
                    <a:gd name="connsiteY17" fmla="*/ 1714266 h 1862276"/>
                    <a:gd name="connsiteX18" fmla="*/ 801956 w 922883"/>
                    <a:gd name="connsiteY18" fmla="*/ 1042177 h 1862276"/>
                    <a:gd name="connsiteX19" fmla="*/ 141992 w 922883"/>
                    <a:gd name="connsiteY19" fmla="*/ 145129 h 1862276"/>
                    <a:gd name="connsiteX20" fmla="*/ 54504 w 922883"/>
                    <a:gd name="connsiteY20" fmla="*/ 122634 h 1862276"/>
                    <a:gd name="connsiteX21" fmla="*/ 54504 w 922883"/>
                    <a:gd name="connsiteY21" fmla="*/ 180 h 1862276"/>
                    <a:gd name="connsiteX0" fmla="*/ 54504 w 922883"/>
                    <a:gd name="connsiteY0" fmla="*/ 342046 h 1862276"/>
                    <a:gd name="connsiteX1" fmla="*/ 139183 w 922883"/>
                    <a:gd name="connsiteY1" fmla="*/ 368332 h 1862276"/>
                    <a:gd name="connsiteX2" fmla="*/ 579428 w 922883"/>
                    <a:gd name="connsiteY2" fmla="*/ 1032508 h 1862276"/>
                    <a:gd name="connsiteX3" fmla="*/ 456323 w 922883"/>
                    <a:gd name="connsiteY3" fmla="*/ 1435527 h 1862276"/>
                    <a:gd name="connsiteX4" fmla="*/ 395450 w 922883"/>
                    <a:gd name="connsiteY4" fmla="*/ 1513000 h 1862276"/>
                    <a:gd name="connsiteX5" fmla="*/ 344773 w 922883"/>
                    <a:gd name="connsiteY5" fmla="*/ 1393114 h 1862276"/>
                    <a:gd name="connsiteX6" fmla="*/ 361621 w 922883"/>
                    <a:gd name="connsiteY6" fmla="*/ 1371672 h 1862276"/>
                    <a:gd name="connsiteX7" fmla="*/ 465221 w 922883"/>
                    <a:gd name="connsiteY7" fmla="*/ 1032508 h 1862276"/>
                    <a:gd name="connsiteX8" fmla="*/ 94728 w 922883"/>
                    <a:gd name="connsiteY8" fmla="*/ 473564 h 1862276"/>
                    <a:gd name="connsiteX9" fmla="*/ 54504 w 922883"/>
                    <a:gd name="connsiteY9" fmla="*/ 461078 h 1862276"/>
                    <a:gd name="connsiteX10" fmla="*/ 54504 w 922883"/>
                    <a:gd name="connsiteY10" fmla="*/ 342046 h 1862276"/>
                    <a:gd name="connsiteX11" fmla="*/ 54504 w 922883"/>
                    <a:gd name="connsiteY11" fmla="*/ 180 h 1862276"/>
                    <a:gd name="connsiteX12" fmla="*/ 76348 w 922883"/>
                    <a:gd name="connsiteY12" fmla="*/ 3514 h 1862276"/>
                    <a:gd name="connsiteX13" fmla="*/ 922883 w 922883"/>
                    <a:gd name="connsiteY13" fmla="*/ 1042177 h 1862276"/>
                    <a:gd name="connsiteX14" fmla="*/ 556504 w 922883"/>
                    <a:gd name="connsiteY14" fmla="*/ 1843847 h 1862276"/>
                    <a:gd name="connsiteX15" fmla="*/ 540297 w 922883"/>
                    <a:gd name="connsiteY15" fmla="*/ 1855664 h 1862276"/>
                    <a:gd name="connsiteX16" fmla="*/ 490522 w 922883"/>
                    <a:gd name="connsiteY16" fmla="*/ 1737913 h 1862276"/>
                    <a:gd name="connsiteX17" fmla="*/ 518834 w 922883"/>
                    <a:gd name="connsiteY17" fmla="*/ 1714266 h 1862276"/>
                    <a:gd name="connsiteX18" fmla="*/ 801956 w 922883"/>
                    <a:gd name="connsiteY18" fmla="*/ 1042177 h 1862276"/>
                    <a:gd name="connsiteX19" fmla="*/ 141992 w 922883"/>
                    <a:gd name="connsiteY19" fmla="*/ 145129 h 1862276"/>
                    <a:gd name="connsiteX20" fmla="*/ 54504 w 922883"/>
                    <a:gd name="connsiteY20" fmla="*/ 122634 h 1862276"/>
                    <a:gd name="connsiteX21" fmla="*/ 54504 w 922883"/>
                    <a:gd name="connsiteY21" fmla="*/ 180 h 1862276"/>
                    <a:gd name="connsiteX0" fmla="*/ 54504 w 922883"/>
                    <a:gd name="connsiteY0" fmla="*/ 342046 h 1862276"/>
                    <a:gd name="connsiteX1" fmla="*/ 139183 w 922883"/>
                    <a:gd name="connsiteY1" fmla="*/ 368332 h 1862276"/>
                    <a:gd name="connsiteX2" fmla="*/ 579428 w 922883"/>
                    <a:gd name="connsiteY2" fmla="*/ 1032508 h 1862276"/>
                    <a:gd name="connsiteX3" fmla="*/ 456323 w 922883"/>
                    <a:gd name="connsiteY3" fmla="*/ 1435527 h 1862276"/>
                    <a:gd name="connsiteX4" fmla="*/ 395450 w 922883"/>
                    <a:gd name="connsiteY4" fmla="*/ 1513000 h 1862276"/>
                    <a:gd name="connsiteX5" fmla="*/ 344773 w 922883"/>
                    <a:gd name="connsiteY5" fmla="*/ 1393114 h 1862276"/>
                    <a:gd name="connsiteX6" fmla="*/ 361621 w 922883"/>
                    <a:gd name="connsiteY6" fmla="*/ 1371672 h 1862276"/>
                    <a:gd name="connsiteX7" fmla="*/ 465221 w 922883"/>
                    <a:gd name="connsiteY7" fmla="*/ 1032508 h 1862276"/>
                    <a:gd name="connsiteX8" fmla="*/ 94728 w 922883"/>
                    <a:gd name="connsiteY8" fmla="*/ 473564 h 1862276"/>
                    <a:gd name="connsiteX9" fmla="*/ 54504 w 922883"/>
                    <a:gd name="connsiteY9" fmla="*/ 461078 h 1862276"/>
                    <a:gd name="connsiteX10" fmla="*/ 54504 w 922883"/>
                    <a:gd name="connsiteY10" fmla="*/ 342046 h 1862276"/>
                    <a:gd name="connsiteX11" fmla="*/ 54504 w 922883"/>
                    <a:gd name="connsiteY11" fmla="*/ 180 h 1862276"/>
                    <a:gd name="connsiteX12" fmla="*/ 76348 w 922883"/>
                    <a:gd name="connsiteY12" fmla="*/ 3514 h 1862276"/>
                    <a:gd name="connsiteX13" fmla="*/ 922883 w 922883"/>
                    <a:gd name="connsiteY13" fmla="*/ 1042177 h 1862276"/>
                    <a:gd name="connsiteX14" fmla="*/ 556504 w 922883"/>
                    <a:gd name="connsiteY14" fmla="*/ 1843847 h 1862276"/>
                    <a:gd name="connsiteX15" fmla="*/ 540297 w 922883"/>
                    <a:gd name="connsiteY15" fmla="*/ 1855664 h 1862276"/>
                    <a:gd name="connsiteX16" fmla="*/ 490522 w 922883"/>
                    <a:gd name="connsiteY16" fmla="*/ 1737913 h 1862276"/>
                    <a:gd name="connsiteX17" fmla="*/ 518834 w 922883"/>
                    <a:gd name="connsiteY17" fmla="*/ 1714266 h 1862276"/>
                    <a:gd name="connsiteX18" fmla="*/ 801956 w 922883"/>
                    <a:gd name="connsiteY18" fmla="*/ 1042177 h 1862276"/>
                    <a:gd name="connsiteX19" fmla="*/ 141992 w 922883"/>
                    <a:gd name="connsiteY19" fmla="*/ 145129 h 1862276"/>
                    <a:gd name="connsiteX20" fmla="*/ 54504 w 922883"/>
                    <a:gd name="connsiteY20" fmla="*/ 122634 h 1862276"/>
                    <a:gd name="connsiteX21" fmla="*/ 54504 w 922883"/>
                    <a:gd name="connsiteY21" fmla="*/ 180 h 1862276"/>
                    <a:gd name="connsiteX0" fmla="*/ 54504 w 922883"/>
                    <a:gd name="connsiteY0" fmla="*/ 342046 h 1862276"/>
                    <a:gd name="connsiteX1" fmla="*/ 139183 w 922883"/>
                    <a:gd name="connsiteY1" fmla="*/ 368332 h 1862276"/>
                    <a:gd name="connsiteX2" fmla="*/ 579428 w 922883"/>
                    <a:gd name="connsiteY2" fmla="*/ 1032508 h 1862276"/>
                    <a:gd name="connsiteX3" fmla="*/ 456323 w 922883"/>
                    <a:gd name="connsiteY3" fmla="*/ 1435527 h 1862276"/>
                    <a:gd name="connsiteX4" fmla="*/ 395450 w 922883"/>
                    <a:gd name="connsiteY4" fmla="*/ 1513000 h 1862276"/>
                    <a:gd name="connsiteX5" fmla="*/ 344773 w 922883"/>
                    <a:gd name="connsiteY5" fmla="*/ 1393114 h 1862276"/>
                    <a:gd name="connsiteX6" fmla="*/ 361621 w 922883"/>
                    <a:gd name="connsiteY6" fmla="*/ 1371672 h 1862276"/>
                    <a:gd name="connsiteX7" fmla="*/ 465221 w 922883"/>
                    <a:gd name="connsiteY7" fmla="*/ 1032508 h 1862276"/>
                    <a:gd name="connsiteX8" fmla="*/ 94728 w 922883"/>
                    <a:gd name="connsiteY8" fmla="*/ 473564 h 1862276"/>
                    <a:gd name="connsiteX9" fmla="*/ 54504 w 922883"/>
                    <a:gd name="connsiteY9" fmla="*/ 461078 h 1862276"/>
                    <a:gd name="connsiteX10" fmla="*/ 54504 w 922883"/>
                    <a:gd name="connsiteY10" fmla="*/ 342046 h 1862276"/>
                    <a:gd name="connsiteX11" fmla="*/ 54504 w 922883"/>
                    <a:gd name="connsiteY11" fmla="*/ 180 h 1862276"/>
                    <a:gd name="connsiteX12" fmla="*/ 76348 w 922883"/>
                    <a:gd name="connsiteY12" fmla="*/ 3514 h 1862276"/>
                    <a:gd name="connsiteX13" fmla="*/ 922883 w 922883"/>
                    <a:gd name="connsiteY13" fmla="*/ 1042177 h 1862276"/>
                    <a:gd name="connsiteX14" fmla="*/ 556504 w 922883"/>
                    <a:gd name="connsiteY14" fmla="*/ 1843847 h 1862276"/>
                    <a:gd name="connsiteX15" fmla="*/ 540297 w 922883"/>
                    <a:gd name="connsiteY15" fmla="*/ 1855664 h 1862276"/>
                    <a:gd name="connsiteX16" fmla="*/ 490522 w 922883"/>
                    <a:gd name="connsiteY16" fmla="*/ 1737913 h 1862276"/>
                    <a:gd name="connsiteX17" fmla="*/ 518834 w 922883"/>
                    <a:gd name="connsiteY17" fmla="*/ 1714266 h 1862276"/>
                    <a:gd name="connsiteX18" fmla="*/ 801956 w 922883"/>
                    <a:gd name="connsiteY18" fmla="*/ 1042177 h 1862276"/>
                    <a:gd name="connsiteX19" fmla="*/ 141992 w 922883"/>
                    <a:gd name="connsiteY19" fmla="*/ 145129 h 1862276"/>
                    <a:gd name="connsiteX20" fmla="*/ 54504 w 922883"/>
                    <a:gd name="connsiteY20" fmla="*/ 122634 h 1862276"/>
                    <a:gd name="connsiteX21" fmla="*/ 54504 w 922883"/>
                    <a:gd name="connsiteY21" fmla="*/ 180 h 1862276"/>
                    <a:gd name="connsiteX0" fmla="*/ 54504 w 922883"/>
                    <a:gd name="connsiteY0" fmla="*/ 342046 h 1862276"/>
                    <a:gd name="connsiteX1" fmla="*/ 139183 w 922883"/>
                    <a:gd name="connsiteY1" fmla="*/ 368332 h 1862276"/>
                    <a:gd name="connsiteX2" fmla="*/ 579428 w 922883"/>
                    <a:gd name="connsiteY2" fmla="*/ 1032508 h 1862276"/>
                    <a:gd name="connsiteX3" fmla="*/ 456323 w 922883"/>
                    <a:gd name="connsiteY3" fmla="*/ 1435527 h 1862276"/>
                    <a:gd name="connsiteX4" fmla="*/ 395450 w 922883"/>
                    <a:gd name="connsiteY4" fmla="*/ 1513000 h 1862276"/>
                    <a:gd name="connsiteX5" fmla="*/ 344773 w 922883"/>
                    <a:gd name="connsiteY5" fmla="*/ 1393114 h 1862276"/>
                    <a:gd name="connsiteX6" fmla="*/ 361621 w 922883"/>
                    <a:gd name="connsiteY6" fmla="*/ 1371672 h 1862276"/>
                    <a:gd name="connsiteX7" fmla="*/ 465221 w 922883"/>
                    <a:gd name="connsiteY7" fmla="*/ 1032508 h 1862276"/>
                    <a:gd name="connsiteX8" fmla="*/ 94728 w 922883"/>
                    <a:gd name="connsiteY8" fmla="*/ 473564 h 1862276"/>
                    <a:gd name="connsiteX9" fmla="*/ 54504 w 922883"/>
                    <a:gd name="connsiteY9" fmla="*/ 461078 h 1862276"/>
                    <a:gd name="connsiteX10" fmla="*/ 54504 w 922883"/>
                    <a:gd name="connsiteY10" fmla="*/ 342046 h 1862276"/>
                    <a:gd name="connsiteX11" fmla="*/ 54504 w 922883"/>
                    <a:gd name="connsiteY11" fmla="*/ 180 h 1862276"/>
                    <a:gd name="connsiteX12" fmla="*/ 76348 w 922883"/>
                    <a:gd name="connsiteY12" fmla="*/ 3514 h 1862276"/>
                    <a:gd name="connsiteX13" fmla="*/ 922883 w 922883"/>
                    <a:gd name="connsiteY13" fmla="*/ 1042177 h 1862276"/>
                    <a:gd name="connsiteX14" fmla="*/ 556504 w 922883"/>
                    <a:gd name="connsiteY14" fmla="*/ 1843847 h 1862276"/>
                    <a:gd name="connsiteX15" fmla="*/ 540297 w 922883"/>
                    <a:gd name="connsiteY15" fmla="*/ 1855664 h 1862276"/>
                    <a:gd name="connsiteX16" fmla="*/ 490522 w 922883"/>
                    <a:gd name="connsiteY16" fmla="*/ 1737913 h 1862276"/>
                    <a:gd name="connsiteX17" fmla="*/ 518834 w 922883"/>
                    <a:gd name="connsiteY17" fmla="*/ 1714266 h 1862276"/>
                    <a:gd name="connsiteX18" fmla="*/ 801956 w 922883"/>
                    <a:gd name="connsiteY18" fmla="*/ 1042177 h 1862276"/>
                    <a:gd name="connsiteX19" fmla="*/ 141992 w 922883"/>
                    <a:gd name="connsiteY19" fmla="*/ 145129 h 1862276"/>
                    <a:gd name="connsiteX20" fmla="*/ 54504 w 922883"/>
                    <a:gd name="connsiteY20" fmla="*/ 122634 h 1862276"/>
                    <a:gd name="connsiteX21" fmla="*/ 54504 w 922883"/>
                    <a:gd name="connsiteY21" fmla="*/ 180 h 18622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922883" h="1862276">
                      <a:moveTo>
                        <a:pt x="54504" y="342046"/>
                      </a:moveTo>
                      <a:cubicBezTo>
                        <a:pt x="91155" y="346596"/>
                        <a:pt x="110957" y="359570"/>
                        <a:pt x="139183" y="368332"/>
                      </a:cubicBezTo>
                      <a:cubicBezTo>
                        <a:pt x="397896" y="477759"/>
                        <a:pt x="579428" y="733934"/>
                        <a:pt x="579428" y="1032508"/>
                      </a:cubicBezTo>
                      <a:cubicBezTo>
                        <a:pt x="579428" y="1181795"/>
                        <a:pt x="534045" y="1320483"/>
                        <a:pt x="456323" y="1435527"/>
                      </a:cubicBezTo>
                      <a:lnTo>
                        <a:pt x="395450" y="1513000"/>
                      </a:lnTo>
                      <a:cubicBezTo>
                        <a:pt x="355388" y="1544650"/>
                        <a:pt x="258454" y="1498370"/>
                        <a:pt x="344773" y="1393114"/>
                      </a:cubicBezTo>
                      <a:lnTo>
                        <a:pt x="361621" y="1371672"/>
                      </a:lnTo>
                      <a:cubicBezTo>
                        <a:pt x="427029" y="1274856"/>
                        <a:pt x="465221" y="1158142"/>
                        <a:pt x="465221" y="1032508"/>
                      </a:cubicBezTo>
                      <a:cubicBezTo>
                        <a:pt x="465221" y="781240"/>
                        <a:pt x="312451" y="565653"/>
                        <a:pt x="94728" y="473564"/>
                      </a:cubicBezTo>
                      <a:lnTo>
                        <a:pt x="54504" y="461078"/>
                      </a:lnTo>
                      <a:cubicBezTo>
                        <a:pt x="8164" y="446676"/>
                        <a:pt x="12377" y="335385"/>
                        <a:pt x="54504" y="342046"/>
                      </a:cubicBezTo>
                      <a:close/>
                      <a:moveTo>
                        <a:pt x="54504" y="180"/>
                      </a:moveTo>
                      <a:lnTo>
                        <a:pt x="76348" y="3514"/>
                      </a:lnTo>
                      <a:cubicBezTo>
                        <a:pt x="559465" y="102374"/>
                        <a:pt x="922883" y="529835"/>
                        <a:pt x="922883" y="1042177"/>
                      </a:cubicBezTo>
                      <a:cubicBezTo>
                        <a:pt x="922883" y="1362391"/>
                        <a:pt x="780923" y="1649448"/>
                        <a:pt x="556504" y="1843847"/>
                      </a:cubicBezTo>
                      <a:lnTo>
                        <a:pt x="540297" y="1855664"/>
                      </a:lnTo>
                      <a:cubicBezTo>
                        <a:pt x="494216" y="1888026"/>
                        <a:pt x="418648" y="1794013"/>
                        <a:pt x="490522" y="1737913"/>
                      </a:cubicBezTo>
                      <a:lnTo>
                        <a:pt x="518834" y="1714266"/>
                      </a:lnTo>
                      <a:cubicBezTo>
                        <a:pt x="693513" y="1543702"/>
                        <a:pt x="801956" y="1305604"/>
                        <a:pt x="801956" y="1042177"/>
                      </a:cubicBezTo>
                      <a:cubicBezTo>
                        <a:pt x="801956" y="620694"/>
                        <a:pt x="524342" y="264052"/>
                        <a:pt x="141992" y="145129"/>
                      </a:cubicBezTo>
                      <a:lnTo>
                        <a:pt x="54504" y="122634"/>
                      </a:lnTo>
                      <a:cubicBezTo>
                        <a:pt x="-19218" y="117622"/>
                        <a:pt x="-17112" y="-5339"/>
                        <a:pt x="54504" y="180"/>
                      </a:cubicBezTo>
                      <a:close/>
                    </a:path>
                  </a:pathLst>
                </a:cu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7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</a:endParaRPr>
                </a:p>
              </p:txBody>
            </p:sp>
            <p:sp>
              <p:nvSpPr>
                <p:cNvPr id="64" name="Rectangle 15"/>
                <p:cNvSpPr/>
                <p:nvPr/>
              </p:nvSpPr>
              <p:spPr>
                <a:xfrm flipH="1">
                  <a:off x="5388794" y="3074229"/>
                  <a:ext cx="183666" cy="369751"/>
                </a:xfrm>
                <a:custGeom>
                  <a:avLst/>
                  <a:gdLst>
                    <a:gd name="connsiteX0" fmla="*/ 26212 w 894591"/>
                    <a:gd name="connsiteY0" fmla="*/ 341866 h 1855484"/>
                    <a:gd name="connsiteX1" fmla="*/ 110891 w 894591"/>
                    <a:gd name="connsiteY1" fmla="*/ 368152 h 1855484"/>
                    <a:gd name="connsiteX2" fmla="*/ 551136 w 894591"/>
                    <a:gd name="connsiteY2" fmla="*/ 1032328 h 1855484"/>
                    <a:gd name="connsiteX3" fmla="*/ 428031 w 894591"/>
                    <a:gd name="connsiteY3" fmla="*/ 1435347 h 1855484"/>
                    <a:gd name="connsiteX4" fmla="*/ 367158 w 894591"/>
                    <a:gd name="connsiteY4" fmla="*/ 1512820 h 1855484"/>
                    <a:gd name="connsiteX5" fmla="*/ 316481 w 894591"/>
                    <a:gd name="connsiteY5" fmla="*/ 1392934 h 1855484"/>
                    <a:gd name="connsiteX6" fmla="*/ 333329 w 894591"/>
                    <a:gd name="connsiteY6" fmla="*/ 1371492 h 1855484"/>
                    <a:gd name="connsiteX7" fmla="*/ 436929 w 894591"/>
                    <a:gd name="connsiteY7" fmla="*/ 1032328 h 1855484"/>
                    <a:gd name="connsiteX8" fmla="*/ 66436 w 894591"/>
                    <a:gd name="connsiteY8" fmla="*/ 473384 h 1855484"/>
                    <a:gd name="connsiteX9" fmla="*/ 26212 w 894591"/>
                    <a:gd name="connsiteY9" fmla="*/ 460898 h 1855484"/>
                    <a:gd name="connsiteX10" fmla="*/ 26212 w 894591"/>
                    <a:gd name="connsiteY10" fmla="*/ 341866 h 1855484"/>
                    <a:gd name="connsiteX11" fmla="*/ 26212 w 894591"/>
                    <a:gd name="connsiteY11" fmla="*/ 0 h 1855484"/>
                    <a:gd name="connsiteX12" fmla="*/ 48056 w 894591"/>
                    <a:gd name="connsiteY12" fmla="*/ 3334 h 1855484"/>
                    <a:gd name="connsiteX13" fmla="*/ 894591 w 894591"/>
                    <a:gd name="connsiteY13" fmla="*/ 1041997 h 1855484"/>
                    <a:gd name="connsiteX14" fmla="*/ 528212 w 894591"/>
                    <a:gd name="connsiteY14" fmla="*/ 1843667 h 1855484"/>
                    <a:gd name="connsiteX15" fmla="*/ 512005 w 894591"/>
                    <a:gd name="connsiteY15" fmla="*/ 1855484 h 1855484"/>
                    <a:gd name="connsiteX16" fmla="*/ 462230 w 894591"/>
                    <a:gd name="connsiteY16" fmla="*/ 1737733 h 1855484"/>
                    <a:gd name="connsiteX17" fmla="*/ 490542 w 894591"/>
                    <a:gd name="connsiteY17" fmla="*/ 1714086 h 1855484"/>
                    <a:gd name="connsiteX18" fmla="*/ 773664 w 894591"/>
                    <a:gd name="connsiteY18" fmla="*/ 1041997 h 1855484"/>
                    <a:gd name="connsiteX19" fmla="*/ 113700 w 894591"/>
                    <a:gd name="connsiteY19" fmla="*/ 144949 h 1855484"/>
                    <a:gd name="connsiteX20" fmla="*/ 26212 w 894591"/>
                    <a:gd name="connsiteY20" fmla="*/ 122454 h 1855484"/>
                    <a:gd name="connsiteX21" fmla="*/ 26212 w 894591"/>
                    <a:gd name="connsiteY21" fmla="*/ 0 h 1855484"/>
                    <a:gd name="connsiteX0" fmla="*/ 49915 w 918294"/>
                    <a:gd name="connsiteY0" fmla="*/ 341866 h 1855484"/>
                    <a:gd name="connsiteX1" fmla="*/ 134594 w 918294"/>
                    <a:gd name="connsiteY1" fmla="*/ 368152 h 1855484"/>
                    <a:gd name="connsiteX2" fmla="*/ 574839 w 918294"/>
                    <a:gd name="connsiteY2" fmla="*/ 1032328 h 1855484"/>
                    <a:gd name="connsiteX3" fmla="*/ 451734 w 918294"/>
                    <a:gd name="connsiteY3" fmla="*/ 1435347 h 1855484"/>
                    <a:gd name="connsiteX4" fmla="*/ 390861 w 918294"/>
                    <a:gd name="connsiteY4" fmla="*/ 1512820 h 1855484"/>
                    <a:gd name="connsiteX5" fmla="*/ 340184 w 918294"/>
                    <a:gd name="connsiteY5" fmla="*/ 1392934 h 1855484"/>
                    <a:gd name="connsiteX6" fmla="*/ 357032 w 918294"/>
                    <a:gd name="connsiteY6" fmla="*/ 1371492 h 1855484"/>
                    <a:gd name="connsiteX7" fmla="*/ 460632 w 918294"/>
                    <a:gd name="connsiteY7" fmla="*/ 1032328 h 1855484"/>
                    <a:gd name="connsiteX8" fmla="*/ 90139 w 918294"/>
                    <a:gd name="connsiteY8" fmla="*/ 473384 h 1855484"/>
                    <a:gd name="connsiteX9" fmla="*/ 49915 w 918294"/>
                    <a:gd name="connsiteY9" fmla="*/ 460898 h 1855484"/>
                    <a:gd name="connsiteX10" fmla="*/ 49915 w 918294"/>
                    <a:gd name="connsiteY10" fmla="*/ 341866 h 1855484"/>
                    <a:gd name="connsiteX11" fmla="*/ 49915 w 918294"/>
                    <a:gd name="connsiteY11" fmla="*/ 0 h 1855484"/>
                    <a:gd name="connsiteX12" fmla="*/ 71759 w 918294"/>
                    <a:gd name="connsiteY12" fmla="*/ 3334 h 1855484"/>
                    <a:gd name="connsiteX13" fmla="*/ 918294 w 918294"/>
                    <a:gd name="connsiteY13" fmla="*/ 1041997 h 1855484"/>
                    <a:gd name="connsiteX14" fmla="*/ 551915 w 918294"/>
                    <a:gd name="connsiteY14" fmla="*/ 1843667 h 1855484"/>
                    <a:gd name="connsiteX15" fmla="*/ 535708 w 918294"/>
                    <a:gd name="connsiteY15" fmla="*/ 1855484 h 1855484"/>
                    <a:gd name="connsiteX16" fmla="*/ 485933 w 918294"/>
                    <a:gd name="connsiteY16" fmla="*/ 1737733 h 1855484"/>
                    <a:gd name="connsiteX17" fmla="*/ 514245 w 918294"/>
                    <a:gd name="connsiteY17" fmla="*/ 1714086 h 1855484"/>
                    <a:gd name="connsiteX18" fmla="*/ 797367 w 918294"/>
                    <a:gd name="connsiteY18" fmla="*/ 1041997 h 1855484"/>
                    <a:gd name="connsiteX19" fmla="*/ 137403 w 918294"/>
                    <a:gd name="connsiteY19" fmla="*/ 144949 h 1855484"/>
                    <a:gd name="connsiteX20" fmla="*/ 49915 w 918294"/>
                    <a:gd name="connsiteY20" fmla="*/ 122454 h 1855484"/>
                    <a:gd name="connsiteX21" fmla="*/ 49915 w 918294"/>
                    <a:gd name="connsiteY21" fmla="*/ 0 h 1855484"/>
                    <a:gd name="connsiteX0" fmla="*/ 49915 w 918294"/>
                    <a:gd name="connsiteY0" fmla="*/ 341866 h 1855484"/>
                    <a:gd name="connsiteX1" fmla="*/ 134594 w 918294"/>
                    <a:gd name="connsiteY1" fmla="*/ 368152 h 1855484"/>
                    <a:gd name="connsiteX2" fmla="*/ 574839 w 918294"/>
                    <a:gd name="connsiteY2" fmla="*/ 1032328 h 1855484"/>
                    <a:gd name="connsiteX3" fmla="*/ 451734 w 918294"/>
                    <a:gd name="connsiteY3" fmla="*/ 1435347 h 1855484"/>
                    <a:gd name="connsiteX4" fmla="*/ 390861 w 918294"/>
                    <a:gd name="connsiteY4" fmla="*/ 1512820 h 1855484"/>
                    <a:gd name="connsiteX5" fmla="*/ 340184 w 918294"/>
                    <a:gd name="connsiteY5" fmla="*/ 1392934 h 1855484"/>
                    <a:gd name="connsiteX6" fmla="*/ 357032 w 918294"/>
                    <a:gd name="connsiteY6" fmla="*/ 1371492 h 1855484"/>
                    <a:gd name="connsiteX7" fmla="*/ 460632 w 918294"/>
                    <a:gd name="connsiteY7" fmla="*/ 1032328 h 1855484"/>
                    <a:gd name="connsiteX8" fmla="*/ 90139 w 918294"/>
                    <a:gd name="connsiteY8" fmla="*/ 473384 h 1855484"/>
                    <a:gd name="connsiteX9" fmla="*/ 49915 w 918294"/>
                    <a:gd name="connsiteY9" fmla="*/ 460898 h 1855484"/>
                    <a:gd name="connsiteX10" fmla="*/ 49915 w 918294"/>
                    <a:gd name="connsiteY10" fmla="*/ 341866 h 1855484"/>
                    <a:gd name="connsiteX11" fmla="*/ 49915 w 918294"/>
                    <a:gd name="connsiteY11" fmla="*/ 0 h 1855484"/>
                    <a:gd name="connsiteX12" fmla="*/ 71759 w 918294"/>
                    <a:gd name="connsiteY12" fmla="*/ 3334 h 1855484"/>
                    <a:gd name="connsiteX13" fmla="*/ 918294 w 918294"/>
                    <a:gd name="connsiteY13" fmla="*/ 1041997 h 1855484"/>
                    <a:gd name="connsiteX14" fmla="*/ 551915 w 918294"/>
                    <a:gd name="connsiteY14" fmla="*/ 1843667 h 1855484"/>
                    <a:gd name="connsiteX15" fmla="*/ 535708 w 918294"/>
                    <a:gd name="connsiteY15" fmla="*/ 1855484 h 1855484"/>
                    <a:gd name="connsiteX16" fmla="*/ 485933 w 918294"/>
                    <a:gd name="connsiteY16" fmla="*/ 1737733 h 1855484"/>
                    <a:gd name="connsiteX17" fmla="*/ 514245 w 918294"/>
                    <a:gd name="connsiteY17" fmla="*/ 1714086 h 1855484"/>
                    <a:gd name="connsiteX18" fmla="*/ 797367 w 918294"/>
                    <a:gd name="connsiteY18" fmla="*/ 1041997 h 1855484"/>
                    <a:gd name="connsiteX19" fmla="*/ 137403 w 918294"/>
                    <a:gd name="connsiteY19" fmla="*/ 144949 h 1855484"/>
                    <a:gd name="connsiteX20" fmla="*/ 49915 w 918294"/>
                    <a:gd name="connsiteY20" fmla="*/ 122454 h 1855484"/>
                    <a:gd name="connsiteX21" fmla="*/ 49915 w 918294"/>
                    <a:gd name="connsiteY21" fmla="*/ 0 h 1855484"/>
                    <a:gd name="connsiteX0" fmla="*/ 54504 w 922883"/>
                    <a:gd name="connsiteY0" fmla="*/ 342046 h 1855664"/>
                    <a:gd name="connsiteX1" fmla="*/ 139183 w 922883"/>
                    <a:gd name="connsiteY1" fmla="*/ 368332 h 1855664"/>
                    <a:gd name="connsiteX2" fmla="*/ 579428 w 922883"/>
                    <a:gd name="connsiteY2" fmla="*/ 1032508 h 1855664"/>
                    <a:gd name="connsiteX3" fmla="*/ 456323 w 922883"/>
                    <a:gd name="connsiteY3" fmla="*/ 1435527 h 1855664"/>
                    <a:gd name="connsiteX4" fmla="*/ 395450 w 922883"/>
                    <a:gd name="connsiteY4" fmla="*/ 1513000 h 1855664"/>
                    <a:gd name="connsiteX5" fmla="*/ 344773 w 922883"/>
                    <a:gd name="connsiteY5" fmla="*/ 1393114 h 1855664"/>
                    <a:gd name="connsiteX6" fmla="*/ 361621 w 922883"/>
                    <a:gd name="connsiteY6" fmla="*/ 1371672 h 1855664"/>
                    <a:gd name="connsiteX7" fmla="*/ 465221 w 922883"/>
                    <a:gd name="connsiteY7" fmla="*/ 1032508 h 1855664"/>
                    <a:gd name="connsiteX8" fmla="*/ 94728 w 922883"/>
                    <a:gd name="connsiteY8" fmla="*/ 473564 h 1855664"/>
                    <a:gd name="connsiteX9" fmla="*/ 54504 w 922883"/>
                    <a:gd name="connsiteY9" fmla="*/ 461078 h 1855664"/>
                    <a:gd name="connsiteX10" fmla="*/ 54504 w 922883"/>
                    <a:gd name="connsiteY10" fmla="*/ 342046 h 1855664"/>
                    <a:gd name="connsiteX11" fmla="*/ 54504 w 922883"/>
                    <a:gd name="connsiteY11" fmla="*/ 180 h 1855664"/>
                    <a:gd name="connsiteX12" fmla="*/ 76348 w 922883"/>
                    <a:gd name="connsiteY12" fmla="*/ 3514 h 1855664"/>
                    <a:gd name="connsiteX13" fmla="*/ 922883 w 922883"/>
                    <a:gd name="connsiteY13" fmla="*/ 1042177 h 1855664"/>
                    <a:gd name="connsiteX14" fmla="*/ 556504 w 922883"/>
                    <a:gd name="connsiteY14" fmla="*/ 1843847 h 1855664"/>
                    <a:gd name="connsiteX15" fmla="*/ 540297 w 922883"/>
                    <a:gd name="connsiteY15" fmla="*/ 1855664 h 1855664"/>
                    <a:gd name="connsiteX16" fmla="*/ 490522 w 922883"/>
                    <a:gd name="connsiteY16" fmla="*/ 1737913 h 1855664"/>
                    <a:gd name="connsiteX17" fmla="*/ 518834 w 922883"/>
                    <a:gd name="connsiteY17" fmla="*/ 1714266 h 1855664"/>
                    <a:gd name="connsiteX18" fmla="*/ 801956 w 922883"/>
                    <a:gd name="connsiteY18" fmla="*/ 1042177 h 1855664"/>
                    <a:gd name="connsiteX19" fmla="*/ 141992 w 922883"/>
                    <a:gd name="connsiteY19" fmla="*/ 145129 h 1855664"/>
                    <a:gd name="connsiteX20" fmla="*/ 54504 w 922883"/>
                    <a:gd name="connsiteY20" fmla="*/ 122634 h 1855664"/>
                    <a:gd name="connsiteX21" fmla="*/ 54504 w 922883"/>
                    <a:gd name="connsiteY21" fmla="*/ 180 h 1855664"/>
                    <a:gd name="connsiteX0" fmla="*/ 54504 w 922883"/>
                    <a:gd name="connsiteY0" fmla="*/ 342046 h 1855664"/>
                    <a:gd name="connsiteX1" fmla="*/ 139183 w 922883"/>
                    <a:gd name="connsiteY1" fmla="*/ 368332 h 1855664"/>
                    <a:gd name="connsiteX2" fmla="*/ 579428 w 922883"/>
                    <a:gd name="connsiteY2" fmla="*/ 1032508 h 1855664"/>
                    <a:gd name="connsiteX3" fmla="*/ 456323 w 922883"/>
                    <a:gd name="connsiteY3" fmla="*/ 1435527 h 1855664"/>
                    <a:gd name="connsiteX4" fmla="*/ 395450 w 922883"/>
                    <a:gd name="connsiteY4" fmla="*/ 1513000 h 1855664"/>
                    <a:gd name="connsiteX5" fmla="*/ 344773 w 922883"/>
                    <a:gd name="connsiteY5" fmla="*/ 1393114 h 1855664"/>
                    <a:gd name="connsiteX6" fmla="*/ 361621 w 922883"/>
                    <a:gd name="connsiteY6" fmla="*/ 1371672 h 1855664"/>
                    <a:gd name="connsiteX7" fmla="*/ 465221 w 922883"/>
                    <a:gd name="connsiteY7" fmla="*/ 1032508 h 1855664"/>
                    <a:gd name="connsiteX8" fmla="*/ 94728 w 922883"/>
                    <a:gd name="connsiteY8" fmla="*/ 473564 h 1855664"/>
                    <a:gd name="connsiteX9" fmla="*/ 54504 w 922883"/>
                    <a:gd name="connsiteY9" fmla="*/ 461078 h 1855664"/>
                    <a:gd name="connsiteX10" fmla="*/ 54504 w 922883"/>
                    <a:gd name="connsiteY10" fmla="*/ 342046 h 1855664"/>
                    <a:gd name="connsiteX11" fmla="*/ 54504 w 922883"/>
                    <a:gd name="connsiteY11" fmla="*/ 180 h 1855664"/>
                    <a:gd name="connsiteX12" fmla="*/ 76348 w 922883"/>
                    <a:gd name="connsiteY12" fmla="*/ 3514 h 1855664"/>
                    <a:gd name="connsiteX13" fmla="*/ 922883 w 922883"/>
                    <a:gd name="connsiteY13" fmla="*/ 1042177 h 1855664"/>
                    <a:gd name="connsiteX14" fmla="*/ 556504 w 922883"/>
                    <a:gd name="connsiteY14" fmla="*/ 1843847 h 1855664"/>
                    <a:gd name="connsiteX15" fmla="*/ 540297 w 922883"/>
                    <a:gd name="connsiteY15" fmla="*/ 1855664 h 1855664"/>
                    <a:gd name="connsiteX16" fmla="*/ 490522 w 922883"/>
                    <a:gd name="connsiteY16" fmla="*/ 1737913 h 1855664"/>
                    <a:gd name="connsiteX17" fmla="*/ 518834 w 922883"/>
                    <a:gd name="connsiteY17" fmla="*/ 1714266 h 1855664"/>
                    <a:gd name="connsiteX18" fmla="*/ 801956 w 922883"/>
                    <a:gd name="connsiteY18" fmla="*/ 1042177 h 1855664"/>
                    <a:gd name="connsiteX19" fmla="*/ 141992 w 922883"/>
                    <a:gd name="connsiteY19" fmla="*/ 145129 h 1855664"/>
                    <a:gd name="connsiteX20" fmla="*/ 54504 w 922883"/>
                    <a:gd name="connsiteY20" fmla="*/ 122634 h 1855664"/>
                    <a:gd name="connsiteX21" fmla="*/ 54504 w 922883"/>
                    <a:gd name="connsiteY21" fmla="*/ 180 h 1855664"/>
                    <a:gd name="connsiteX0" fmla="*/ 54504 w 922883"/>
                    <a:gd name="connsiteY0" fmla="*/ 342046 h 1855664"/>
                    <a:gd name="connsiteX1" fmla="*/ 139183 w 922883"/>
                    <a:gd name="connsiteY1" fmla="*/ 368332 h 1855664"/>
                    <a:gd name="connsiteX2" fmla="*/ 579428 w 922883"/>
                    <a:gd name="connsiteY2" fmla="*/ 1032508 h 1855664"/>
                    <a:gd name="connsiteX3" fmla="*/ 456323 w 922883"/>
                    <a:gd name="connsiteY3" fmla="*/ 1435527 h 1855664"/>
                    <a:gd name="connsiteX4" fmla="*/ 395450 w 922883"/>
                    <a:gd name="connsiteY4" fmla="*/ 1513000 h 1855664"/>
                    <a:gd name="connsiteX5" fmla="*/ 344773 w 922883"/>
                    <a:gd name="connsiteY5" fmla="*/ 1393114 h 1855664"/>
                    <a:gd name="connsiteX6" fmla="*/ 361621 w 922883"/>
                    <a:gd name="connsiteY6" fmla="*/ 1371672 h 1855664"/>
                    <a:gd name="connsiteX7" fmla="*/ 465221 w 922883"/>
                    <a:gd name="connsiteY7" fmla="*/ 1032508 h 1855664"/>
                    <a:gd name="connsiteX8" fmla="*/ 94728 w 922883"/>
                    <a:gd name="connsiteY8" fmla="*/ 473564 h 1855664"/>
                    <a:gd name="connsiteX9" fmla="*/ 54504 w 922883"/>
                    <a:gd name="connsiteY9" fmla="*/ 461078 h 1855664"/>
                    <a:gd name="connsiteX10" fmla="*/ 54504 w 922883"/>
                    <a:gd name="connsiteY10" fmla="*/ 342046 h 1855664"/>
                    <a:gd name="connsiteX11" fmla="*/ 54504 w 922883"/>
                    <a:gd name="connsiteY11" fmla="*/ 180 h 1855664"/>
                    <a:gd name="connsiteX12" fmla="*/ 76348 w 922883"/>
                    <a:gd name="connsiteY12" fmla="*/ 3514 h 1855664"/>
                    <a:gd name="connsiteX13" fmla="*/ 922883 w 922883"/>
                    <a:gd name="connsiteY13" fmla="*/ 1042177 h 1855664"/>
                    <a:gd name="connsiteX14" fmla="*/ 556504 w 922883"/>
                    <a:gd name="connsiteY14" fmla="*/ 1843847 h 1855664"/>
                    <a:gd name="connsiteX15" fmla="*/ 540297 w 922883"/>
                    <a:gd name="connsiteY15" fmla="*/ 1855664 h 1855664"/>
                    <a:gd name="connsiteX16" fmla="*/ 490522 w 922883"/>
                    <a:gd name="connsiteY16" fmla="*/ 1737913 h 1855664"/>
                    <a:gd name="connsiteX17" fmla="*/ 518834 w 922883"/>
                    <a:gd name="connsiteY17" fmla="*/ 1714266 h 1855664"/>
                    <a:gd name="connsiteX18" fmla="*/ 801956 w 922883"/>
                    <a:gd name="connsiteY18" fmla="*/ 1042177 h 1855664"/>
                    <a:gd name="connsiteX19" fmla="*/ 141992 w 922883"/>
                    <a:gd name="connsiteY19" fmla="*/ 145129 h 1855664"/>
                    <a:gd name="connsiteX20" fmla="*/ 54504 w 922883"/>
                    <a:gd name="connsiteY20" fmla="*/ 122634 h 1855664"/>
                    <a:gd name="connsiteX21" fmla="*/ 54504 w 922883"/>
                    <a:gd name="connsiteY21" fmla="*/ 180 h 1855664"/>
                    <a:gd name="connsiteX0" fmla="*/ 54504 w 922883"/>
                    <a:gd name="connsiteY0" fmla="*/ 342046 h 1855664"/>
                    <a:gd name="connsiteX1" fmla="*/ 139183 w 922883"/>
                    <a:gd name="connsiteY1" fmla="*/ 368332 h 1855664"/>
                    <a:gd name="connsiteX2" fmla="*/ 579428 w 922883"/>
                    <a:gd name="connsiteY2" fmla="*/ 1032508 h 1855664"/>
                    <a:gd name="connsiteX3" fmla="*/ 456323 w 922883"/>
                    <a:gd name="connsiteY3" fmla="*/ 1435527 h 1855664"/>
                    <a:gd name="connsiteX4" fmla="*/ 395450 w 922883"/>
                    <a:gd name="connsiteY4" fmla="*/ 1513000 h 1855664"/>
                    <a:gd name="connsiteX5" fmla="*/ 344773 w 922883"/>
                    <a:gd name="connsiteY5" fmla="*/ 1393114 h 1855664"/>
                    <a:gd name="connsiteX6" fmla="*/ 361621 w 922883"/>
                    <a:gd name="connsiteY6" fmla="*/ 1371672 h 1855664"/>
                    <a:gd name="connsiteX7" fmla="*/ 465221 w 922883"/>
                    <a:gd name="connsiteY7" fmla="*/ 1032508 h 1855664"/>
                    <a:gd name="connsiteX8" fmla="*/ 94728 w 922883"/>
                    <a:gd name="connsiteY8" fmla="*/ 473564 h 1855664"/>
                    <a:gd name="connsiteX9" fmla="*/ 54504 w 922883"/>
                    <a:gd name="connsiteY9" fmla="*/ 461078 h 1855664"/>
                    <a:gd name="connsiteX10" fmla="*/ 54504 w 922883"/>
                    <a:gd name="connsiteY10" fmla="*/ 342046 h 1855664"/>
                    <a:gd name="connsiteX11" fmla="*/ 54504 w 922883"/>
                    <a:gd name="connsiteY11" fmla="*/ 180 h 1855664"/>
                    <a:gd name="connsiteX12" fmla="*/ 76348 w 922883"/>
                    <a:gd name="connsiteY12" fmla="*/ 3514 h 1855664"/>
                    <a:gd name="connsiteX13" fmla="*/ 922883 w 922883"/>
                    <a:gd name="connsiteY13" fmla="*/ 1042177 h 1855664"/>
                    <a:gd name="connsiteX14" fmla="*/ 556504 w 922883"/>
                    <a:gd name="connsiteY14" fmla="*/ 1843847 h 1855664"/>
                    <a:gd name="connsiteX15" fmla="*/ 540297 w 922883"/>
                    <a:gd name="connsiteY15" fmla="*/ 1855664 h 1855664"/>
                    <a:gd name="connsiteX16" fmla="*/ 490522 w 922883"/>
                    <a:gd name="connsiteY16" fmla="*/ 1737913 h 1855664"/>
                    <a:gd name="connsiteX17" fmla="*/ 518834 w 922883"/>
                    <a:gd name="connsiteY17" fmla="*/ 1714266 h 1855664"/>
                    <a:gd name="connsiteX18" fmla="*/ 801956 w 922883"/>
                    <a:gd name="connsiteY18" fmla="*/ 1042177 h 1855664"/>
                    <a:gd name="connsiteX19" fmla="*/ 141992 w 922883"/>
                    <a:gd name="connsiteY19" fmla="*/ 145129 h 1855664"/>
                    <a:gd name="connsiteX20" fmla="*/ 54504 w 922883"/>
                    <a:gd name="connsiteY20" fmla="*/ 122634 h 1855664"/>
                    <a:gd name="connsiteX21" fmla="*/ 54504 w 922883"/>
                    <a:gd name="connsiteY21" fmla="*/ 180 h 1855664"/>
                    <a:gd name="connsiteX0" fmla="*/ 54504 w 922883"/>
                    <a:gd name="connsiteY0" fmla="*/ 342046 h 1855664"/>
                    <a:gd name="connsiteX1" fmla="*/ 139183 w 922883"/>
                    <a:gd name="connsiteY1" fmla="*/ 368332 h 1855664"/>
                    <a:gd name="connsiteX2" fmla="*/ 579428 w 922883"/>
                    <a:gd name="connsiteY2" fmla="*/ 1032508 h 1855664"/>
                    <a:gd name="connsiteX3" fmla="*/ 456323 w 922883"/>
                    <a:gd name="connsiteY3" fmla="*/ 1435527 h 1855664"/>
                    <a:gd name="connsiteX4" fmla="*/ 395450 w 922883"/>
                    <a:gd name="connsiteY4" fmla="*/ 1513000 h 1855664"/>
                    <a:gd name="connsiteX5" fmla="*/ 344773 w 922883"/>
                    <a:gd name="connsiteY5" fmla="*/ 1393114 h 1855664"/>
                    <a:gd name="connsiteX6" fmla="*/ 361621 w 922883"/>
                    <a:gd name="connsiteY6" fmla="*/ 1371672 h 1855664"/>
                    <a:gd name="connsiteX7" fmla="*/ 465221 w 922883"/>
                    <a:gd name="connsiteY7" fmla="*/ 1032508 h 1855664"/>
                    <a:gd name="connsiteX8" fmla="*/ 94728 w 922883"/>
                    <a:gd name="connsiteY8" fmla="*/ 473564 h 1855664"/>
                    <a:gd name="connsiteX9" fmla="*/ 54504 w 922883"/>
                    <a:gd name="connsiteY9" fmla="*/ 461078 h 1855664"/>
                    <a:gd name="connsiteX10" fmla="*/ 54504 w 922883"/>
                    <a:gd name="connsiteY10" fmla="*/ 342046 h 1855664"/>
                    <a:gd name="connsiteX11" fmla="*/ 54504 w 922883"/>
                    <a:gd name="connsiteY11" fmla="*/ 180 h 1855664"/>
                    <a:gd name="connsiteX12" fmla="*/ 76348 w 922883"/>
                    <a:gd name="connsiteY12" fmla="*/ 3514 h 1855664"/>
                    <a:gd name="connsiteX13" fmla="*/ 922883 w 922883"/>
                    <a:gd name="connsiteY13" fmla="*/ 1042177 h 1855664"/>
                    <a:gd name="connsiteX14" fmla="*/ 556504 w 922883"/>
                    <a:gd name="connsiteY14" fmla="*/ 1843847 h 1855664"/>
                    <a:gd name="connsiteX15" fmla="*/ 540297 w 922883"/>
                    <a:gd name="connsiteY15" fmla="*/ 1855664 h 1855664"/>
                    <a:gd name="connsiteX16" fmla="*/ 490522 w 922883"/>
                    <a:gd name="connsiteY16" fmla="*/ 1737913 h 1855664"/>
                    <a:gd name="connsiteX17" fmla="*/ 518834 w 922883"/>
                    <a:gd name="connsiteY17" fmla="*/ 1714266 h 1855664"/>
                    <a:gd name="connsiteX18" fmla="*/ 801956 w 922883"/>
                    <a:gd name="connsiteY18" fmla="*/ 1042177 h 1855664"/>
                    <a:gd name="connsiteX19" fmla="*/ 141992 w 922883"/>
                    <a:gd name="connsiteY19" fmla="*/ 145129 h 1855664"/>
                    <a:gd name="connsiteX20" fmla="*/ 54504 w 922883"/>
                    <a:gd name="connsiteY20" fmla="*/ 122634 h 1855664"/>
                    <a:gd name="connsiteX21" fmla="*/ 54504 w 922883"/>
                    <a:gd name="connsiteY21" fmla="*/ 180 h 1855664"/>
                    <a:gd name="connsiteX0" fmla="*/ 54504 w 922883"/>
                    <a:gd name="connsiteY0" fmla="*/ 342046 h 1855664"/>
                    <a:gd name="connsiteX1" fmla="*/ 139183 w 922883"/>
                    <a:gd name="connsiteY1" fmla="*/ 368332 h 1855664"/>
                    <a:gd name="connsiteX2" fmla="*/ 579428 w 922883"/>
                    <a:gd name="connsiteY2" fmla="*/ 1032508 h 1855664"/>
                    <a:gd name="connsiteX3" fmla="*/ 456323 w 922883"/>
                    <a:gd name="connsiteY3" fmla="*/ 1435527 h 1855664"/>
                    <a:gd name="connsiteX4" fmla="*/ 395450 w 922883"/>
                    <a:gd name="connsiteY4" fmla="*/ 1513000 h 1855664"/>
                    <a:gd name="connsiteX5" fmla="*/ 344773 w 922883"/>
                    <a:gd name="connsiteY5" fmla="*/ 1393114 h 1855664"/>
                    <a:gd name="connsiteX6" fmla="*/ 361621 w 922883"/>
                    <a:gd name="connsiteY6" fmla="*/ 1371672 h 1855664"/>
                    <a:gd name="connsiteX7" fmla="*/ 465221 w 922883"/>
                    <a:gd name="connsiteY7" fmla="*/ 1032508 h 1855664"/>
                    <a:gd name="connsiteX8" fmla="*/ 94728 w 922883"/>
                    <a:gd name="connsiteY8" fmla="*/ 473564 h 1855664"/>
                    <a:gd name="connsiteX9" fmla="*/ 54504 w 922883"/>
                    <a:gd name="connsiteY9" fmla="*/ 461078 h 1855664"/>
                    <a:gd name="connsiteX10" fmla="*/ 54504 w 922883"/>
                    <a:gd name="connsiteY10" fmla="*/ 342046 h 1855664"/>
                    <a:gd name="connsiteX11" fmla="*/ 54504 w 922883"/>
                    <a:gd name="connsiteY11" fmla="*/ 180 h 1855664"/>
                    <a:gd name="connsiteX12" fmla="*/ 76348 w 922883"/>
                    <a:gd name="connsiteY12" fmla="*/ 3514 h 1855664"/>
                    <a:gd name="connsiteX13" fmla="*/ 922883 w 922883"/>
                    <a:gd name="connsiteY13" fmla="*/ 1042177 h 1855664"/>
                    <a:gd name="connsiteX14" fmla="*/ 556504 w 922883"/>
                    <a:gd name="connsiteY14" fmla="*/ 1843847 h 1855664"/>
                    <a:gd name="connsiteX15" fmla="*/ 540297 w 922883"/>
                    <a:gd name="connsiteY15" fmla="*/ 1855664 h 1855664"/>
                    <a:gd name="connsiteX16" fmla="*/ 490522 w 922883"/>
                    <a:gd name="connsiteY16" fmla="*/ 1737913 h 1855664"/>
                    <a:gd name="connsiteX17" fmla="*/ 518834 w 922883"/>
                    <a:gd name="connsiteY17" fmla="*/ 1714266 h 1855664"/>
                    <a:gd name="connsiteX18" fmla="*/ 801956 w 922883"/>
                    <a:gd name="connsiteY18" fmla="*/ 1042177 h 1855664"/>
                    <a:gd name="connsiteX19" fmla="*/ 141992 w 922883"/>
                    <a:gd name="connsiteY19" fmla="*/ 145129 h 1855664"/>
                    <a:gd name="connsiteX20" fmla="*/ 54504 w 922883"/>
                    <a:gd name="connsiteY20" fmla="*/ 122634 h 1855664"/>
                    <a:gd name="connsiteX21" fmla="*/ 54504 w 922883"/>
                    <a:gd name="connsiteY21" fmla="*/ 180 h 1855664"/>
                    <a:gd name="connsiteX0" fmla="*/ 54504 w 922883"/>
                    <a:gd name="connsiteY0" fmla="*/ 342046 h 1865393"/>
                    <a:gd name="connsiteX1" fmla="*/ 139183 w 922883"/>
                    <a:gd name="connsiteY1" fmla="*/ 368332 h 1865393"/>
                    <a:gd name="connsiteX2" fmla="*/ 579428 w 922883"/>
                    <a:gd name="connsiteY2" fmla="*/ 1032508 h 1865393"/>
                    <a:gd name="connsiteX3" fmla="*/ 456323 w 922883"/>
                    <a:gd name="connsiteY3" fmla="*/ 1435527 h 1865393"/>
                    <a:gd name="connsiteX4" fmla="*/ 395450 w 922883"/>
                    <a:gd name="connsiteY4" fmla="*/ 1513000 h 1865393"/>
                    <a:gd name="connsiteX5" fmla="*/ 344773 w 922883"/>
                    <a:gd name="connsiteY5" fmla="*/ 1393114 h 1865393"/>
                    <a:gd name="connsiteX6" fmla="*/ 361621 w 922883"/>
                    <a:gd name="connsiteY6" fmla="*/ 1371672 h 1865393"/>
                    <a:gd name="connsiteX7" fmla="*/ 465221 w 922883"/>
                    <a:gd name="connsiteY7" fmla="*/ 1032508 h 1865393"/>
                    <a:gd name="connsiteX8" fmla="*/ 94728 w 922883"/>
                    <a:gd name="connsiteY8" fmla="*/ 473564 h 1865393"/>
                    <a:gd name="connsiteX9" fmla="*/ 54504 w 922883"/>
                    <a:gd name="connsiteY9" fmla="*/ 461078 h 1865393"/>
                    <a:gd name="connsiteX10" fmla="*/ 54504 w 922883"/>
                    <a:gd name="connsiteY10" fmla="*/ 342046 h 1865393"/>
                    <a:gd name="connsiteX11" fmla="*/ 54504 w 922883"/>
                    <a:gd name="connsiteY11" fmla="*/ 180 h 1865393"/>
                    <a:gd name="connsiteX12" fmla="*/ 76348 w 922883"/>
                    <a:gd name="connsiteY12" fmla="*/ 3514 h 1865393"/>
                    <a:gd name="connsiteX13" fmla="*/ 922883 w 922883"/>
                    <a:gd name="connsiteY13" fmla="*/ 1042177 h 1865393"/>
                    <a:gd name="connsiteX14" fmla="*/ 556504 w 922883"/>
                    <a:gd name="connsiteY14" fmla="*/ 1843847 h 1865393"/>
                    <a:gd name="connsiteX15" fmla="*/ 540297 w 922883"/>
                    <a:gd name="connsiteY15" fmla="*/ 1855664 h 1865393"/>
                    <a:gd name="connsiteX16" fmla="*/ 490522 w 922883"/>
                    <a:gd name="connsiteY16" fmla="*/ 1737913 h 1865393"/>
                    <a:gd name="connsiteX17" fmla="*/ 518834 w 922883"/>
                    <a:gd name="connsiteY17" fmla="*/ 1714266 h 1865393"/>
                    <a:gd name="connsiteX18" fmla="*/ 801956 w 922883"/>
                    <a:gd name="connsiteY18" fmla="*/ 1042177 h 1865393"/>
                    <a:gd name="connsiteX19" fmla="*/ 141992 w 922883"/>
                    <a:gd name="connsiteY19" fmla="*/ 145129 h 1865393"/>
                    <a:gd name="connsiteX20" fmla="*/ 54504 w 922883"/>
                    <a:gd name="connsiteY20" fmla="*/ 122634 h 1865393"/>
                    <a:gd name="connsiteX21" fmla="*/ 54504 w 922883"/>
                    <a:gd name="connsiteY21" fmla="*/ 180 h 1865393"/>
                    <a:gd name="connsiteX0" fmla="*/ 54504 w 922883"/>
                    <a:gd name="connsiteY0" fmla="*/ 342046 h 1866176"/>
                    <a:gd name="connsiteX1" fmla="*/ 139183 w 922883"/>
                    <a:gd name="connsiteY1" fmla="*/ 368332 h 1866176"/>
                    <a:gd name="connsiteX2" fmla="*/ 579428 w 922883"/>
                    <a:gd name="connsiteY2" fmla="*/ 1032508 h 1866176"/>
                    <a:gd name="connsiteX3" fmla="*/ 456323 w 922883"/>
                    <a:gd name="connsiteY3" fmla="*/ 1435527 h 1866176"/>
                    <a:gd name="connsiteX4" fmla="*/ 395450 w 922883"/>
                    <a:gd name="connsiteY4" fmla="*/ 1513000 h 1866176"/>
                    <a:gd name="connsiteX5" fmla="*/ 344773 w 922883"/>
                    <a:gd name="connsiteY5" fmla="*/ 1393114 h 1866176"/>
                    <a:gd name="connsiteX6" fmla="*/ 361621 w 922883"/>
                    <a:gd name="connsiteY6" fmla="*/ 1371672 h 1866176"/>
                    <a:gd name="connsiteX7" fmla="*/ 465221 w 922883"/>
                    <a:gd name="connsiteY7" fmla="*/ 1032508 h 1866176"/>
                    <a:gd name="connsiteX8" fmla="*/ 94728 w 922883"/>
                    <a:gd name="connsiteY8" fmla="*/ 473564 h 1866176"/>
                    <a:gd name="connsiteX9" fmla="*/ 54504 w 922883"/>
                    <a:gd name="connsiteY9" fmla="*/ 461078 h 1866176"/>
                    <a:gd name="connsiteX10" fmla="*/ 54504 w 922883"/>
                    <a:gd name="connsiteY10" fmla="*/ 342046 h 1866176"/>
                    <a:gd name="connsiteX11" fmla="*/ 54504 w 922883"/>
                    <a:gd name="connsiteY11" fmla="*/ 180 h 1866176"/>
                    <a:gd name="connsiteX12" fmla="*/ 76348 w 922883"/>
                    <a:gd name="connsiteY12" fmla="*/ 3514 h 1866176"/>
                    <a:gd name="connsiteX13" fmla="*/ 922883 w 922883"/>
                    <a:gd name="connsiteY13" fmla="*/ 1042177 h 1866176"/>
                    <a:gd name="connsiteX14" fmla="*/ 556504 w 922883"/>
                    <a:gd name="connsiteY14" fmla="*/ 1843847 h 1866176"/>
                    <a:gd name="connsiteX15" fmla="*/ 540297 w 922883"/>
                    <a:gd name="connsiteY15" fmla="*/ 1855664 h 1866176"/>
                    <a:gd name="connsiteX16" fmla="*/ 490522 w 922883"/>
                    <a:gd name="connsiteY16" fmla="*/ 1737913 h 1866176"/>
                    <a:gd name="connsiteX17" fmla="*/ 518834 w 922883"/>
                    <a:gd name="connsiteY17" fmla="*/ 1714266 h 1866176"/>
                    <a:gd name="connsiteX18" fmla="*/ 801956 w 922883"/>
                    <a:gd name="connsiteY18" fmla="*/ 1042177 h 1866176"/>
                    <a:gd name="connsiteX19" fmla="*/ 141992 w 922883"/>
                    <a:gd name="connsiteY19" fmla="*/ 145129 h 1866176"/>
                    <a:gd name="connsiteX20" fmla="*/ 54504 w 922883"/>
                    <a:gd name="connsiteY20" fmla="*/ 122634 h 1866176"/>
                    <a:gd name="connsiteX21" fmla="*/ 54504 w 922883"/>
                    <a:gd name="connsiteY21" fmla="*/ 180 h 1866176"/>
                    <a:gd name="connsiteX0" fmla="*/ 54504 w 922883"/>
                    <a:gd name="connsiteY0" fmla="*/ 342046 h 1862066"/>
                    <a:gd name="connsiteX1" fmla="*/ 139183 w 922883"/>
                    <a:gd name="connsiteY1" fmla="*/ 368332 h 1862066"/>
                    <a:gd name="connsiteX2" fmla="*/ 579428 w 922883"/>
                    <a:gd name="connsiteY2" fmla="*/ 1032508 h 1862066"/>
                    <a:gd name="connsiteX3" fmla="*/ 456323 w 922883"/>
                    <a:gd name="connsiteY3" fmla="*/ 1435527 h 1862066"/>
                    <a:gd name="connsiteX4" fmla="*/ 395450 w 922883"/>
                    <a:gd name="connsiteY4" fmla="*/ 1513000 h 1862066"/>
                    <a:gd name="connsiteX5" fmla="*/ 344773 w 922883"/>
                    <a:gd name="connsiteY5" fmla="*/ 1393114 h 1862066"/>
                    <a:gd name="connsiteX6" fmla="*/ 361621 w 922883"/>
                    <a:gd name="connsiteY6" fmla="*/ 1371672 h 1862066"/>
                    <a:gd name="connsiteX7" fmla="*/ 465221 w 922883"/>
                    <a:gd name="connsiteY7" fmla="*/ 1032508 h 1862066"/>
                    <a:gd name="connsiteX8" fmla="*/ 94728 w 922883"/>
                    <a:gd name="connsiteY8" fmla="*/ 473564 h 1862066"/>
                    <a:gd name="connsiteX9" fmla="*/ 54504 w 922883"/>
                    <a:gd name="connsiteY9" fmla="*/ 461078 h 1862066"/>
                    <a:gd name="connsiteX10" fmla="*/ 54504 w 922883"/>
                    <a:gd name="connsiteY10" fmla="*/ 342046 h 1862066"/>
                    <a:gd name="connsiteX11" fmla="*/ 54504 w 922883"/>
                    <a:gd name="connsiteY11" fmla="*/ 180 h 1862066"/>
                    <a:gd name="connsiteX12" fmla="*/ 76348 w 922883"/>
                    <a:gd name="connsiteY12" fmla="*/ 3514 h 1862066"/>
                    <a:gd name="connsiteX13" fmla="*/ 922883 w 922883"/>
                    <a:gd name="connsiteY13" fmla="*/ 1042177 h 1862066"/>
                    <a:gd name="connsiteX14" fmla="*/ 556504 w 922883"/>
                    <a:gd name="connsiteY14" fmla="*/ 1843847 h 1862066"/>
                    <a:gd name="connsiteX15" fmla="*/ 540297 w 922883"/>
                    <a:gd name="connsiteY15" fmla="*/ 1855664 h 1862066"/>
                    <a:gd name="connsiteX16" fmla="*/ 490522 w 922883"/>
                    <a:gd name="connsiteY16" fmla="*/ 1737913 h 1862066"/>
                    <a:gd name="connsiteX17" fmla="*/ 518834 w 922883"/>
                    <a:gd name="connsiteY17" fmla="*/ 1714266 h 1862066"/>
                    <a:gd name="connsiteX18" fmla="*/ 801956 w 922883"/>
                    <a:gd name="connsiteY18" fmla="*/ 1042177 h 1862066"/>
                    <a:gd name="connsiteX19" fmla="*/ 141992 w 922883"/>
                    <a:gd name="connsiteY19" fmla="*/ 145129 h 1862066"/>
                    <a:gd name="connsiteX20" fmla="*/ 54504 w 922883"/>
                    <a:gd name="connsiteY20" fmla="*/ 122634 h 1862066"/>
                    <a:gd name="connsiteX21" fmla="*/ 54504 w 922883"/>
                    <a:gd name="connsiteY21" fmla="*/ 180 h 1862066"/>
                    <a:gd name="connsiteX0" fmla="*/ 54504 w 922883"/>
                    <a:gd name="connsiteY0" fmla="*/ 342046 h 1862985"/>
                    <a:gd name="connsiteX1" fmla="*/ 139183 w 922883"/>
                    <a:gd name="connsiteY1" fmla="*/ 368332 h 1862985"/>
                    <a:gd name="connsiteX2" fmla="*/ 579428 w 922883"/>
                    <a:gd name="connsiteY2" fmla="*/ 1032508 h 1862985"/>
                    <a:gd name="connsiteX3" fmla="*/ 456323 w 922883"/>
                    <a:gd name="connsiteY3" fmla="*/ 1435527 h 1862985"/>
                    <a:gd name="connsiteX4" fmla="*/ 395450 w 922883"/>
                    <a:gd name="connsiteY4" fmla="*/ 1513000 h 1862985"/>
                    <a:gd name="connsiteX5" fmla="*/ 344773 w 922883"/>
                    <a:gd name="connsiteY5" fmla="*/ 1393114 h 1862985"/>
                    <a:gd name="connsiteX6" fmla="*/ 361621 w 922883"/>
                    <a:gd name="connsiteY6" fmla="*/ 1371672 h 1862985"/>
                    <a:gd name="connsiteX7" fmla="*/ 465221 w 922883"/>
                    <a:gd name="connsiteY7" fmla="*/ 1032508 h 1862985"/>
                    <a:gd name="connsiteX8" fmla="*/ 94728 w 922883"/>
                    <a:gd name="connsiteY8" fmla="*/ 473564 h 1862985"/>
                    <a:gd name="connsiteX9" fmla="*/ 54504 w 922883"/>
                    <a:gd name="connsiteY9" fmla="*/ 461078 h 1862985"/>
                    <a:gd name="connsiteX10" fmla="*/ 54504 w 922883"/>
                    <a:gd name="connsiteY10" fmla="*/ 342046 h 1862985"/>
                    <a:gd name="connsiteX11" fmla="*/ 54504 w 922883"/>
                    <a:gd name="connsiteY11" fmla="*/ 180 h 1862985"/>
                    <a:gd name="connsiteX12" fmla="*/ 76348 w 922883"/>
                    <a:gd name="connsiteY12" fmla="*/ 3514 h 1862985"/>
                    <a:gd name="connsiteX13" fmla="*/ 922883 w 922883"/>
                    <a:gd name="connsiteY13" fmla="*/ 1042177 h 1862985"/>
                    <a:gd name="connsiteX14" fmla="*/ 556504 w 922883"/>
                    <a:gd name="connsiteY14" fmla="*/ 1843847 h 1862985"/>
                    <a:gd name="connsiteX15" fmla="*/ 540297 w 922883"/>
                    <a:gd name="connsiteY15" fmla="*/ 1855664 h 1862985"/>
                    <a:gd name="connsiteX16" fmla="*/ 490522 w 922883"/>
                    <a:gd name="connsiteY16" fmla="*/ 1737913 h 1862985"/>
                    <a:gd name="connsiteX17" fmla="*/ 518834 w 922883"/>
                    <a:gd name="connsiteY17" fmla="*/ 1714266 h 1862985"/>
                    <a:gd name="connsiteX18" fmla="*/ 801956 w 922883"/>
                    <a:gd name="connsiteY18" fmla="*/ 1042177 h 1862985"/>
                    <a:gd name="connsiteX19" fmla="*/ 141992 w 922883"/>
                    <a:gd name="connsiteY19" fmla="*/ 145129 h 1862985"/>
                    <a:gd name="connsiteX20" fmla="*/ 54504 w 922883"/>
                    <a:gd name="connsiteY20" fmla="*/ 122634 h 1862985"/>
                    <a:gd name="connsiteX21" fmla="*/ 54504 w 922883"/>
                    <a:gd name="connsiteY21" fmla="*/ 180 h 1862985"/>
                    <a:gd name="connsiteX0" fmla="*/ 54504 w 922883"/>
                    <a:gd name="connsiteY0" fmla="*/ 342046 h 1862276"/>
                    <a:gd name="connsiteX1" fmla="*/ 139183 w 922883"/>
                    <a:gd name="connsiteY1" fmla="*/ 368332 h 1862276"/>
                    <a:gd name="connsiteX2" fmla="*/ 579428 w 922883"/>
                    <a:gd name="connsiteY2" fmla="*/ 1032508 h 1862276"/>
                    <a:gd name="connsiteX3" fmla="*/ 456323 w 922883"/>
                    <a:gd name="connsiteY3" fmla="*/ 1435527 h 1862276"/>
                    <a:gd name="connsiteX4" fmla="*/ 395450 w 922883"/>
                    <a:gd name="connsiteY4" fmla="*/ 1513000 h 1862276"/>
                    <a:gd name="connsiteX5" fmla="*/ 344773 w 922883"/>
                    <a:gd name="connsiteY5" fmla="*/ 1393114 h 1862276"/>
                    <a:gd name="connsiteX6" fmla="*/ 361621 w 922883"/>
                    <a:gd name="connsiteY6" fmla="*/ 1371672 h 1862276"/>
                    <a:gd name="connsiteX7" fmla="*/ 465221 w 922883"/>
                    <a:gd name="connsiteY7" fmla="*/ 1032508 h 1862276"/>
                    <a:gd name="connsiteX8" fmla="*/ 94728 w 922883"/>
                    <a:gd name="connsiteY8" fmla="*/ 473564 h 1862276"/>
                    <a:gd name="connsiteX9" fmla="*/ 54504 w 922883"/>
                    <a:gd name="connsiteY9" fmla="*/ 461078 h 1862276"/>
                    <a:gd name="connsiteX10" fmla="*/ 54504 w 922883"/>
                    <a:gd name="connsiteY10" fmla="*/ 342046 h 1862276"/>
                    <a:gd name="connsiteX11" fmla="*/ 54504 w 922883"/>
                    <a:gd name="connsiteY11" fmla="*/ 180 h 1862276"/>
                    <a:gd name="connsiteX12" fmla="*/ 76348 w 922883"/>
                    <a:gd name="connsiteY12" fmla="*/ 3514 h 1862276"/>
                    <a:gd name="connsiteX13" fmla="*/ 922883 w 922883"/>
                    <a:gd name="connsiteY13" fmla="*/ 1042177 h 1862276"/>
                    <a:gd name="connsiteX14" fmla="*/ 556504 w 922883"/>
                    <a:gd name="connsiteY14" fmla="*/ 1843847 h 1862276"/>
                    <a:gd name="connsiteX15" fmla="*/ 540297 w 922883"/>
                    <a:gd name="connsiteY15" fmla="*/ 1855664 h 1862276"/>
                    <a:gd name="connsiteX16" fmla="*/ 490522 w 922883"/>
                    <a:gd name="connsiteY16" fmla="*/ 1737913 h 1862276"/>
                    <a:gd name="connsiteX17" fmla="*/ 518834 w 922883"/>
                    <a:gd name="connsiteY17" fmla="*/ 1714266 h 1862276"/>
                    <a:gd name="connsiteX18" fmla="*/ 801956 w 922883"/>
                    <a:gd name="connsiteY18" fmla="*/ 1042177 h 1862276"/>
                    <a:gd name="connsiteX19" fmla="*/ 141992 w 922883"/>
                    <a:gd name="connsiteY19" fmla="*/ 145129 h 1862276"/>
                    <a:gd name="connsiteX20" fmla="*/ 54504 w 922883"/>
                    <a:gd name="connsiteY20" fmla="*/ 122634 h 1862276"/>
                    <a:gd name="connsiteX21" fmla="*/ 54504 w 922883"/>
                    <a:gd name="connsiteY21" fmla="*/ 180 h 1862276"/>
                    <a:gd name="connsiteX0" fmla="*/ 54504 w 922883"/>
                    <a:gd name="connsiteY0" fmla="*/ 342046 h 1862276"/>
                    <a:gd name="connsiteX1" fmla="*/ 139183 w 922883"/>
                    <a:gd name="connsiteY1" fmla="*/ 368332 h 1862276"/>
                    <a:gd name="connsiteX2" fmla="*/ 579428 w 922883"/>
                    <a:gd name="connsiteY2" fmla="*/ 1032508 h 1862276"/>
                    <a:gd name="connsiteX3" fmla="*/ 456323 w 922883"/>
                    <a:gd name="connsiteY3" fmla="*/ 1435527 h 1862276"/>
                    <a:gd name="connsiteX4" fmla="*/ 395450 w 922883"/>
                    <a:gd name="connsiteY4" fmla="*/ 1513000 h 1862276"/>
                    <a:gd name="connsiteX5" fmla="*/ 344773 w 922883"/>
                    <a:gd name="connsiteY5" fmla="*/ 1393114 h 1862276"/>
                    <a:gd name="connsiteX6" fmla="*/ 361621 w 922883"/>
                    <a:gd name="connsiteY6" fmla="*/ 1371672 h 1862276"/>
                    <a:gd name="connsiteX7" fmla="*/ 465221 w 922883"/>
                    <a:gd name="connsiteY7" fmla="*/ 1032508 h 1862276"/>
                    <a:gd name="connsiteX8" fmla="*/ 94728 w 922883"/>
                    <a:gd name="connsiteY8" fmla="*/ 473564 h 1862276"/>
                    <a:gd name="connsiteX9" fmla="*/ 54504 w 922883"/>
                    <a:gd name="connsiteY9" fmla="*/ 461078 h 1862276"/>
                    <a:gd name="connsiteX10" fmla="*/ 54504 w 922883"/>
                    <a:gd name="connsiteY10" fmla="*/ 342046 h 1862276"/>
                    <a:gd name="connsiteX11" fmla="*/ 54504 w 922883"/>
                    <a:gd name="connsiteY11" fmla="*/ 180 h 1862276"/>
                    <a:gd name="connsiteX12" fmla="*/ 76348 w 922883"/>
                    <a:gd name="connsiteY12" fmla="*/ 3514 h 1862276"/>
                    <a:gd name="connsiteX13" fmla="*/ 922883 w 922883"/>
                    <a:gd name="connsiteY13" fmla="*/ 1042177 h 1862276"/>
                    <a:gd name="connsiteX14" fmla="*/ 556504 w 922883"/>
                    <a:gd name="connsiteY14" fmla="*/ 1843847 h 1862276"/>
                    <a:gd name="connsiteX15" fmla="*/ 540297 w 922883"/>
                    <a:gd name="connsiteY15" fmla="*/ 1855664 h 1862276"/>
                    <a:gd name="connsiteX16" fmla="*/ 490522 w 922883"/>
                    <a:gd name="connsiteY16" fmla="*/ 1737913 h 1862276"/>
                    <a:gd name="connsiteX17" fmla="*/ 518834 w 922883"/>
                    <a:gd name="connsiteY17" fmla="*/ 1714266 h 1862276"/>
                    <a:gd name="connsiteX18" fmla="*/ 801956 w 922883"/>
                    <a:gd name="connsiteY18" fmla="*/ 1042177 h 1862276"/>
                    <a:gd name="connsiteX19" fmla="*/ 141992 w 922883"/>
                    <a:gd name="connsiteY19" fmla="*/ 145129 h 1862276"/>
                    <a:gd name="connsiteX20" fmla="*/ 54504 w 922883"/>
                    <a:gd name="connsiteY20" fmla="*/ 122634 h 1862276"/>
                    <a:gd name="connsiteX21" fmla="*/ 54504 w 922883"/>
                    <a:gd name="connsiteY21" fmla="*/ 180 h 1862276"/>
                    <a:gd name="connsiteX0" fmla="*/ 54504 w 922883"/>
                    <a:gd name="connsiteY0" fmla="*/ 342046 h 1862276"/>
                    <a:gd name="connsiteX1" fmla="*/ 139183 w 922883"/>
                    <a:gd name="connsiteY1" fmla="*/ 368332 h 1862276"/>
                    <a:gd name="connsiteX2" fmla="*/ 579428 w 922883"/>
                    <a:gd name="connsiteY2" fmla="*/ 1032508 h 1862276"/>
                    <a:gd name="connsiteX3" fmla="*/ 456323 w 922883"/>
                    <a:gd name="connsiteY3" fmla="*/ 1435527 h 1862276"/>
                    <a:gd name="connsiteX4" fmla="*/ 395450 w 922883"/>
                    <a:gd name="connsiteY4" fmla="*/ 1513000 h 1862276"/>
                    <a:gd name="connsiteX5" fmla="*/ 344773 w 922883"/>
                    <a:gd name="connsiteY5" fmla="*/ 1393114 h 1862276"/>
                    <a:gd name="connsiteX6" fmla="*/ 361621 w 922883"/>
                    <a:gd name="connsiteY6" fmla="*/ 1371672 h 1862276"/>
                    <a:gd name="connsiteX7" fmla="*/ 465221 w 922883"/>
                    <a:gd name="connsiteY7" fmla="*/ 1032508 h 1862276"/>
                    <a:gd name="connsiteX8" fmla="*/ 94728 w 922883"/>
                    <a:gd name="connsiteY8" fmla="*/ 473564 h 1862276"/>
                    <a:gd name="connsiteX9" fmla="*/ 54504 w 922883"/>
                    <a:gd name="connsiteY9" fmla="*/ 461078 h 1862276"/>
                    <a:gd name="connsiteX10" fmla="*/ 54504 w 922883"/>
                    <a:gd name="connsiteY10" fmla="*/ 342046 h 1862276"/>
                    <a:gd name="connsiteX11" fmla="*/ 54504 w 922883"/>
                    <a:gd name="connsiteY11" fmla="*/ 180 h 1862276"/>
                    <a:gd name="connsiteX12" fmla="*/ 76348 w 922883"/>
                    <a:gd name="connsiteY12" fmla="*/ 3514 h 1862276"/>
                    <a:gd name="connsiteX13" fmla="*/ 922883 w 922883"/>
                    <a:gd name="connsiteY13" fmla="*/ 1042177 h 1862276"/>
                    <a:gd name="connsiteX14" fmla="*/ 556504 w 922883"/>
                    <a:gd name="connsiteY14" fmla="*/ 1843847 h 1862276"/>
                    <a:gd name="connsiteX15" fmla="*/ 540297 w 922883"/>
                    <a:gd name="connsiteY15" fmla="*/ 1855664 h 1862276"/>
                    <a:gd name="connsiteX16" fmla="*/ 490522 w 922883"/>
                    <a:gd name="connsiteY16" fmla="*/ 1737913 h 1862276"/>
                    <a:gd name="connsiteX17" fmla="*/ 518834 w 922883"/>
                    <a:gd name="connsiteY17" fmla="*/ 1714266 h 1862276"/>
                    <a:gd name="connsiteX18" fmla="*/ 801956 w 922883"/>
                    <a:gd name="connsiteY18" fmla="*/ 1042177 h 1862276"/>
                    <a:gd name="connsiteX19" fmla="*/ 141992 w 922883"/>
                    <a:gd name="connsiteY19" fmla="*/ 145129 h 1862276"/>
                    <a:gd name="connsiteX20" fmla="*/ 54504 w 922883"/>
                    <a:gd name="connsiteY20" fmla="*/ 122634 h 1862276"/>
                    <a:gd name="connsiteX21" fmla="*/ 54504 w 922883"/>
                    <a:gd name="connsiteY21" fmla="*/ 180 h 1862276"/>
                    <a:gd name="connsiteX0" fmla="*/ 54504 w 922883"/>
                    <a:gd name="connsiteY0" fmla="*/ 342046 h 1862276"/>
                    <a:gd name="connsiteX1" fmla="*/ 139183 w 922883"/>
                    <a:gd name="connsiteY1" fmla="*/ 368332 h 1862276"/>
                    <a:gd name="connsiteX2" fmla="*/ 579428 w 922883"/>
                    <a:gd name="connsiteY2" fmla="*/ 1032508 h 1862276"/>
                    <a:gd name="connsiteX3" fmla="*/ 456323 w 922883"/>
                    <a:gd name="connsiteY3" fmla="*/ 1435527 h 1862276"/>
                    <a:gd name="connsiteX4" fmla="*/ 395450 w 922883"/>
                    <a:gd name="connsiteY4" fmla="*/ 1513000 h 1862276"/>
                    <a:gd name="connsiteX5" fmla="*/ 344773 w 922883"/>
                    <a:gd name="connsiteY5" fmla="*/ 1393114 h 1862276"/>
                    <a:gd name="connsiteX6" fmla="*/ 361621 w 922883"/>
                    <a:gd name="connsiteY6" fmla="*/ 1371672 h 1862276"/>
                    <a:gd name="connsiteX7" fmla="*/ 465221 w 922883"/>
                    <a:gd name="connsiteY7" fmla="*/ 1032508 h 1862276"/>
                    <a:gd name="connsiteX8" fmla="*/ 94728 w 922883"/>
                    <a:gd name="connsiteY8" fmla="*/ 473564 h 1862276"/>
                    <a:gd name="connsiteX9" fmla="*/ 54504 w 922883"/>
                    <a:gd name="connsiteY9" fmla="*/ 461078 h 1862276"/>
                    <a:gd name="connsiteX10" fmla="*/ 54504 w 922883"/>
                    <a:gd name="connsiteY10" fmla="*/ 342046 h 1862276"/>
                    <a:gd name="connsiteX11" fmla="*/ 54504 w 922883"/>
                    <a:gd name="connsiteY11" fmla="*/ 180 h 1862276"/>
                    <a:gd name="connsiteX12" fmla="*/ 76348 w 922883"/>
                    <a:gd name="connsiteY12" fmla="*/ 3514 h 1862276"/>
                    <a:gd name="connsiteX13" fmla="*/ 922883 w 922883"/>
                    <a:gd name="connsiteY13" fmla="*/ 1042177 h 1862276"/>
                    <a:gd name="connsiteX14" fmla="*/ 556504 w 922883"/>
                    <a:gd name="connsiteY14" fmla="*/ 1843847 h 1862276"/>
                    <a:gd name="connsiteX15" fmla="*/ 540297 w 922883"/>
                    <a:gd name="connsiteY15" fmla="*/ 1855664 h 1862276"/>
                    <a:gd name="connsiteX16" fmla="*/ 490522 w 922883"/>
                    <a:gd name="connsiteY16" fmla="*/ 1737913 h 1862276"/>
                    <a:gd name="connsiteX17" fmla="*/ 518834 w 922883"/>
                    <a:gd name="connsiteY17" fmla="*/ 1714266 h 1862276"/>
                    <a:gd name="connsiteX18" fmla="*/ 801956 w 922883"/>
                    <a:gd name="connsiteY18" fmla="*/ 1042177 h 1862276"/>
                    <a:gd name="connsiteX19" fmla="*/ 141992 w 922883"/>
                    <a:gd name="connsiteY19" fmla="*/ 145129 h 1862276"/>
                    <a:gd name="connsiteX20" fmla="*/ 54504 w 922883"/>
                    <a:gd name="connsiteY20" fmla="*/ 122634 h 1862276"/>
                    <a:gd name="connsiteX21" fmla="*/ 54504 w 922883"/>
                    <a:gd name="connsiteY21" fmla="*/ 180 h 1862276"/>
                    <a:gd name="connsiteX0" fmla="*/ 54504 w 922883"/>
                    <a:gd name="connsiteY0" fmla="*/ 342046 h 1862276"/>
                    <a:gd name="connsiteX1" fmla="*/ 139183 w 922883"/>
                    <a:gd name="connsiteY1" fmla="*/ 368332 h 1862276"/>
                    <a:gd name="connsiteX2" fmla="*/ 579428 w 922883"/>
                    <a:gd name="connsiteY2" fmla="*/ 1032508 h 1862276"/>
                    <a:gd name="connsiteX3" fmla="*/ 456323 w 922883"/>
                    <a:gd name="connsiteY3" fmla="*/ 1435527 h 1862276"/>
                    <a:gd name="connsiteX4" fmla="*/ 395450 w 922883"/>
                    <a:gd name="connsiteY4" fmla="*/ 1513000 h 1862276"/>
                    <a:gd name="connsiteX5" fmla="*/ 344773 w 922883"/>
                    <a:gd name="connsiteY5" fmla="*/ 1393114 h 1862276"/>
                    <a:gd name="connsiteX6" fmla="*/ 361621 w 922883"/>
                    <a:gd name="connsiteY6" fmla="*/ 1371672 h 1862276"/>
                    <a:gd name="connsiteX7" fmla="*/ 465221 w 922883"/>
                    <a:gd name="connsiteY7" fmla="*/ 1032508 h 1862276"/>
                    <a:gd name="connsiteX8" fmla="*/ 94728 w 922883"/>
                    <a:gd name="connsiteY8" fmla="*/ 473564 h 1862276"/>
                    <a:gd name="connsiteX9" fmla="*/ 54504 w 922883"/>
                    <a:gd name="connsiteY9" fmla="*/ 461078 h 1862276"/>
                    <a:gd name="connsiteX10" fmla="*/ 54504 w 922883"/>
                    <a:gd name="connsiteY10" fmla="*/ 342046 h 1862276"/>
                    <a:gd name="connsiteX11" fmla="*/ 54504 w 922883"/>
                    <a:gd name="connsiteY11" fmla="*/ 180 h 1862276"/>
                    <a:gd name="connsiteX12" fmla="*/ 76348 w 922883"/>
                    <a:gd name="connsiteY12" fmla="*/ 3514 h 1862276"/>
                    <a:gd name="connsiteX13" fmla="*/ 922883 w 922883"/>
                    <a:gd name="connsiteY13" fmla="*/ 1042177 h 1862276"/>
                    <a:gd name="connsiteX14" fmla="*/ 556504 w 922883"/>
                    <a:gd name="connsiteY14" fmla="*/ 1843847 h 1862276"/>
                    <a:gd name="connsiteX15" fmla="*/ 540297 w 922883"/>
                    <a:gd name="connsiteY15" fmla="*/ 1855664 h 1862276"/>
                    <a:gd name="connsiteX16" fmla="*/ 490522 w 922883"/>
                    <a:gd name="connsiteY16" fmla="*/ 1737913 h 1862276"/>
                    <a:gd name="connsiteX17" fmla="*/ 518834 w 922883"/>
                    <a:gd name="connsiteY17" fmla="*/ 1714266 h 1862276"/>
                    <a:gd name="connsiteX18" fmla="*/ 801956 w 922883"/>
                    <a:gd name="connsiteY18" fmla="*/ 1042177 h 1862276"/>
                    <a:gd name="connsiteX19" fmla="*/ 141992 w 922883"/>
                    <a:gd name="connsiteY19" fmla="*/ 145129 h 1862276"/>
                    <a:gd name="connsiteX20" fmla="*/ 54504 w 922883"/>
                    <a:gd name="connsiteY20" fmla="*/ 122634 h 1862276"/>
                    <a:gd name="connsiteX21" fmla="*/ 54504 w 922883"/>
                    <a:gd name="connsiteY21" fmla="*/ 180 h 1862276"/>
                    <a:gd name="connsiteX0" fmla="*/ 54504 w 922883"/>
                    <a:gd name="connsiteY0" fmla="*/ 342046 h 1862276"/>
                    <a:gd name="connsiteX1" fmla="*/ 139183 w 922883"/>
                    <a:gd name="connsiteY1" fmla="*/ 368332 h 1862276"/>
                    <a:gd name="connsiteX2" fmla="*/ 579428 w 922883"/>
                    <a:gd name="connsiteY2" fmla="*/ 1032508 h 1862276"/>
                    <a:gd name="connsiteX3" fmla="*/ 456323 w 922883"/>
                    <a:gd name="connsiteY3" fmla="*/ 1435527 h 1862276"/>
                    <a:gd name="connsiteX4" fmla="*/ 395450 w 922883"/>
                    <a:gd name="connsiteY4" fmla="*/ 1513000 h 1862276"/>
                    <a:gd name="connsiteX5" fmla="*/ 344773 w 922883"/>
                    <a:gd name="connsiteY5" fmla="*/ 1393114 h 1862276"/>
                    <a:gd name="connsiteX6" fmla="*/ 361621 w 922883"/>
                    <a:gd name="connsiteY6" fmla="*/ 1371672 h 1862276"/>
                    <a:gd name="connsiteX7" fmla="*/ 465221 w 922883"/>
                    <a:gd name="connsiteY7" fmla="*/ 1032508 h 1862276"/>
                    <a:gd name="connsiteX8" fmla="*/ 94728 w 922883"/>
                    <a:gd name="connsiteY8" fmla="*/ 473564 h 1862276"/>
                    <a:gd name="connsiteX9" fmla="*/ 54504 w 922883"/>
                    <a:gd name="connsiteY9" fmla="*/ 461078 h 1862276"/>
                    <a:gd name="connsiteX10" fmla="*/ 54504 w 922883"/>
                    <a:gd name="connsiteY10" fmla="*/ 342046 h 1862276"/>
                    <a:gd name="connsiteX11" fmla="*/ 54504 w 922883"/>
                    <a:gd name="connsiteY11" fmla="*/ 180 h 1862276"/>
                    <a:gd name="connsiteX12" fmla="*/ 76348 w 922883"/>
                    <a:gd name="connsiteY12" fmla="*/ 3514 h 1862276"/>
                    <a:gd name="connsiteX13" fmla="*/ 922883 w 922883"/>
                    <a:gd name="connsiteY13" fmla="*/ 1042177 h 1862276"/>
                    <a:gd name="connsiteX14" fmla="*/ 556504 w 922883"/>
                    <a:gd name="connsiteY14" fmla="*/ 1843847 h 1862276"/>
                    <a:gd name="connsiteX15" fmla="*/ 540297 w 922883"/>
                    <a:gd name="connsiteY15" fmla="*/ 1855664 h 1862276"/>
                    <a:gd name="connsiteX16" fmla="*/ 490522 w 922883"/>
                    <a:gd name="connsiteY16" fmla="*/ 1737913 h 1862276"/>
                    <a:gd name="connsiteX17" fmla="*/ 518834 w 922883"/>
                    <a:gd name="connsiteY17" fmla="*/ 1714266 h 1862276"/>
                    <a:gd name="connsiteX18" fmla="*/ 801956 w 922883"/>
                    <a:gd name="connsiteY18" fmla="*/ 1042177 h 1862276"/>
                    <a:gd name="connsiteX19" fmla="*/ 141992 w 922883"/>
                    <a:gd name="connsiteY19" fmla="*/ 145129 h 1862276"/>
                    <a:gd name="connsiteX20" fmla="*/ 54504 w 922883"/>
                    <a:gd name="connsiteY20" fmla="*/ 122634 h 1862276"/>
                    <a:gd name="connsiteX21" fmla="*/ 54504 w 922883"/>
                    <a:gd name="connsiteY21" fmla="*/ 180 h 1862276"/>
                    <a:gd name="connsiteX0" fmla="*/ 54504 w 922883"/>
                    <a:gd name="connsiteY0" fmla="*/ 342046 h 1862276"/>
                    <a:gd name="connsiteX1" fmla="*/ 139183 w 922883"/>
                    <a:gd name="connsiteY1" fmla="*/ 368332 h 1862276"/>
                    <a:gd name="connsiteX2" fmla="*/ 579428 w 922883"/>
                    <a:gd name="connsiteY2" fmla="*/ 1032508 h 1862276"/>
                    <a:gd name="connsiteX3" fmla="*/ 456323 w 922883"/>
                    <a:gd name="connsiteY3" fmla="*/ 1435527 h 1862276"/>
                    <a:gd name="connsiteX4" fmla="*/ 395450 w 922883"/>
                    <a:gd name="connsiteY4" fmla="*/ 1513000 h 1862276"/>
                    <a:gd name="connsiteX5" fmla="*/ 344773 w 922883"/>
                    <a:gd name="connsiteY5" fmla="*/ 1393114 h 1862276"/>
                    <a:gd name="connsiteX6" fmla="*/ 361621 w 922883"/>
                    <a:gd name="connsiteY6" fmla="*/ 1371672 h 1862276"/>
                    <a:gd name="connsiteX7" fmla="*/ 465221 w 922883"/>
                    <a:gd name="connsiteY7" fmla="*/ 1032508 h 1862276"/>
                    <a:gd name="connsiteX8" fmla="*/ 94728 w 922883"/>
                    <a:gd name="connsiteY8" fmla="*/ 473564 h 1862276"/>
                    <a:gd name="connsiteX9" fmla="*/ 54504 w 922883"/>
                    <a:gd name="connsiteY9" fmla="*/ 461078 h 1862276"/>
                    <a:gd name="connsiteX10" fmla="*/ 54504 w 922883"/>
                    <a:gd name="connsiteY10" fmla="*/ 342046 h 1862276"/>
                    <a:gd name="connsiteX11" fmla="*/ 54504 w 922883"/>
                    <a:gd name="connsiteY11" fmla="*/ 180 h 1862276"/>
                    <a:gd name="connsiteX12" fmla="*/ 76348 w 922883"/>
                    <a:gd name="connsiteY12" fmla="*/ 3514 h 1862276"/>
                    <a:gd name="connsiteX13" fmla="*/ 922883 w 922883"/>
                    <a:gd name="connsiteY13" fmla="*/ 1042177 h 1862276"/>
                    <a:gd name="connsiteX14" fmla="*/ 556504 w 922883"/>
                    <a:gd name="connsiteY14" fmla="*/ 1843847 h 1862276"/>
                    <a:gd name="connsiteX15" fmla="*/ 540297 w 922883"/>
                    <a:gd name="connsiteY15" fmla="*/ 1855664 h 1862276"/>
                    <a:gd name="connsiteX16" fmla="*/ 490522 w 922883"/>
                    <a:gd name="connsiteY16" fmla="*/ 1737913 h 1862276"/>
                    <a:gd name="connsiteX17" fmla="*/ 518834 w 922883"/>
                    <a:gd name="connsiteY17" fmla="*/ 1714266 h 1862276"/>
                    <a:gd name="connsiteX18" fmla="*/ 801956 w 922883"/>
                    <a:gd name="connsiteY18" fmla="*/ 1042177 h 1862276"/>
                    <a:gd name="connsiteX19" fmla="*/ 141992 w 922883"/>
                    <a:gd name="connsiteY19" fmla="*/ 145129 h 1862276"/>
                    <a:gd name="connsiteX20" fmla="*/ 54504 w 922883"/>
                    <a:gd name="connsiteY20" fmla="*/ 122634 h 1862276"/>
                    <a:gd name="connsiteX21" fmla="*/ 54504 w 922883"/>
                    <a:gd name="connsiteY21" fmla="*/ 180 h 18622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922883" h="1862276">
                      <a:moveTo>
                        <a:pt x="54504" y="342046"/>
                      </a:moveTo>
                      <a:cubicBezTo>
                        <a:pt x="91155" y="346596"/>
                        <a:pt x="110957" y="359570"/>
                        <a:pt x="139183" y="368332"/>
                      </a:cubicBezTo>
                      <a:cubicBezTo>
                        <a:pt x="397896" y="477759"/>
                        <a:pt x="579428" y="733934"/>
                        <a:pt x="579428" y="1032508"/>
                      </a:cubicBezTo>
                      <a:cubicBezTo>
                        <a:pt x="579428" y="1181795"/>
                        <a:pt x="534045" y="1320483"/>
                        <a:pt x="456323" y="1435527"/>
                      </a:cubicBezTo>
                      <a:lnTo>
                        <a:pt x="395450" y="1513000"/>
                      </a:lnTo>
                      <a:cubicBezTo>
                        <a:pt x="355388" y="1544650"/>
                        <a:pt x="258454" y="1498370"/>
                        <a:pt x="344773" y="1393114"/>
                      </a:cubicBezTo>
                      <a:lnTo>
                        <a:pt x="361621" y="1371672"/>
                      </a:lnTo>
                      <a:cubicBezTo>
                        <a:pt x="427029" y="1274856"/>
                        <a:pt x="465221" y="1158142"/>
                        <a:pt x="465221" y="1032508"/>
                      </a:cubicBezTo>
                      <a:cubicBezTo>
                        <a:pt x="465221" y="781240"/>
                        <a:pt x="312451" y="565653"/>
                        <a:pt x="94728" y="473564"/>
                      </a:cubicBezTo>
                      <a:lnTo>
                        <a:pt x="54504" y="461078"/>
                      </a:lnTo>
                      <a:cubicBezTo>
                        <a:pt x="8164" y="446676"/>
                        <a:pt x="12377" y="335385"/>
                        <a:pt x="54504" y="342046"/>
                      </a:cubicBezTo>
                      <a:close/>
                      <a:moveTo>
                        <a:pt x="54504" y="180"/>
                      </a:moveTo>
                      <a:lnTo>
                        <a:pt x="76348" y="3514"/>
                      </a:lnTo>
                      <a:cubicBezTo>
                        <a:pt x="559465" y="102374"/>
                        <a:pt x="922883" y="529835"/>
                        <a:pt x="922883" y="1042177"/>
                      </a:cubicBezTo>
                      <a:cubicBezTo>
                        <a:pt x="922883" y="1362391"/>
                        <a:pt x="780923" y="1649448"/>
                        <a:pt x="556504" y="1843847"/>
                      </a:cubicBezTo>
                      <a:lnTo>
                        <a:pt x="540297" y="1855664"/>
                      </a:lnTo>
                      <a:cubicBezTo>
                        <a:pt x="494216" y="1888026"/>
                        <a:pt x="418648" y="1794013"/>
                        <a:pt x="490522" y="1737913"/>
                      </a:cubicBezTo>
                      <a:lnTo>
                        <a:pt x="518834" y="1714266"/>
                      </a:lnTo>
                      <a:cubicBezTo>
                        <a:pt x="693513" y="1543702"/>
                        <a:pt x="801956" y="1305604"/>
                        <a:pt x="801956" y="1042177"/>
                      </a:cubicBezTo>
                      <a:cubicBezTo>
                        <a:pt x="801956" y="620694"/>
                        <a:pt x="524342" y="264052"/>
                        <a:pt x="141992" y="145129"/>
                      </a:cubicBezTo>
                      <a:lnTo>
                        <a:pt x="54504" y="122634"/>
                      </a:lnTo>
                      <a:cubicBezTo>
                        <a:pt x="-19218" y="117622"/>
                        <a:pt x="-17112" y="-5339"/>
                        <a:pt x="54504" y="180"/>
                      </a:cubicBezTo>
                      <a:close/>
                    </a:path>
                  </a:pathLst>
                </a:cu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7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</a:endParaRPr>
                </a:p>
              </p:txBody>
            </p:sp>
          </p:grpSp>
          <p:grpSp>
            <p:nvGrpSpPr>
              <p:cNvPr id="56" name="Group 55"/>
              <p:cNvGrpSpPr/>
              <p:nvPr/>
            </p:nvGrpSpPr>
            <p:grpSpPr>
              <a:xfrm>
                <a:off x="10167384" y="3879495"/>
                <a:ext cx="275493" cy="556855"/>
                <a:chOff x="6247444" y="3868815"/>
                <a:chExt cx="1272282" cy="2571666"/>
              </a:xfrm>
              <a:grpFill/>
            </p:grpSpPr>
            <p:sp>
              <p:nvSpPr>
                <p:cNvPr id="57" name="Oval 56"/>
                <p:cNvSpPr/>
                <p:nvPr/>
              </p:nvSpPr>
              <p:spPr>
                <a:xfrm>
                  <a:off x="6648922" y="3868815"/>
                  <a:ext cx="477260" cy="477260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7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</a:endParaRPr>
                </a:p>
              </p:txBody>
            </p:sp>
            <p:grpSp>
              <p:nvGrpSpPr>
                <p:cNvPr id="58" name="Group 57"/>
                <p:cNvGrpSpPr/>
                <p:nvPr/>
              </p:nvGrpSpPr>
              <p:grpSpPr>
                <a:xfrm>
                  <a:off x="6247444" y="4105086"/>
                  <a:ext cx="1272282" cy="2335395"/>
                  <a:chOff x="6247444" y="4105086"/>
                  <a:chExt cx="1272282" cy="2335395"/>
                </a:xfrm>
                <a:grpFill/>
              </p:grpSpPr>
              <p:sp>
                <p:nvSpPr>
                  <p:cNvPr id="59" name="Rectangle 4"/>
                  <p:cNvSpPr/>
                  <p:nvPr/>
                </p:nvSpPr>
                <p:spPr>
                  <a:xfrm rot="11702868">
                    <a:off x="6452017" y="4109326"/>
                    <a:ext cx="295928" cy="23311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6550" h="2208169">
                        <a:moveTo>
                          <a:pt x="168275" y="2208169"/>
                        </a:moveTo>
                        <a:cubicBezTo>
                          <a:pt x="84402" y="2208169"/>
                          <a:pt x="529" y="2175626"/>
                          <a:pt x="0" y="2110538"/>
                        </a:cubicBezTo>
                        <a:lnTo>
                          <a:pt x="0" y="1895475"/>
                        </a:lnTo>
                        <a:lnTo>
                          <a:pt x="0" y="215063"/>
                        </a:lnTo>
                        <a:lnTo>
                          <a:pt x="0" y="0"/>
                        </a:lnTo>
                        <a:cubicBezTo>
                          <a:pt x="1058" y="-130175"/>
                          <a:pt x="335492" y="-130175"/>
                          <a:pt x="336550" y="0"/>
                        </a:cubicBezTo>
                        <a:lnTo>
                          <a:pt x="336550" y="215063"/>
                        </a:lnTo>
                        <a:lnTo>
                          <a:pt x="336550" y="1895475"/>
                        </a:lnTo>
                        <a:lnTo>
                          <a:pt x="336550" y="2110538"/>
                        </a:lnTo>
                        <a:cubicBezTo>
                          <a:pt x="336021" y="2175626"/>
                          <a:pt x="252148" y="2208169"/>
                          <a:pt x="168275" y="2208169"/>
                        </a:cubicBezTo>
                        <a:close/>
                      </a:path>
                    </a:pathLst>
                  </a:cu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71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</a:endParaRPr>
                  </a:p>
                </p:txBody>
              </p:sp>
              <p:sp>
                <p:nvSpPr>
                  <p:cNvPr id="60" name="Rectangle 4"/>
                  <p:cNvSpPr/>
                  <p:nvPr/>
                </p:nvSpPr>
                <p:spPr>
                  <a:xfrm rot="9900000">
                    <a:off x="7035477" y="4105086"/>
                    <a:ext cx="288741" cy="2331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6550" h="2208169">
                        <a:moveTo>
                          <a:pt x="168275" y="2208169"/>
                        </a:moveTo>
                        <a:cubicBezTo>
                          <a:pt x="84402" y="2208169"/>
                          <a:pt x="529" y="2175626"/>
                          <a:pt x="0" y="2110538"/>
                        </a:cubicBezTo>
                        <a:lnTo>
                          <a:pt x="0" y="1895475"/>
                        </a:lnTo>
                        <a:lnTo>
                          <a:pt x="0" y="215063"/>
                        </a:lnTo>
                        <a:lnTo>
                          <a:pt x="0" y="0"/>
                        </a:lnTo>
                        <a:cubicBezTo>
                          <a:pt x="1058" y="-130175"/>
                          <a:pt x="335492" y="-130175"/>
                          <a:pt x="336550" y="0"/>
                        </a:cubicBezTo>
                        <a:lnTo>
                          <a:pt x="336550" y="215063"/>
                        </a:lnTo>
                        <a:lnTo>
                          <a:pt x="336550" y="1895475"/>
                        </a:lnTo>
                        <a:lnTo>
                          <a:pt x="336550" y="2110538"/>
                        </a:lnTo>
                        <a:cubicBezTo>
                          <a:pt x="336021" y="2175626"/>
                          <a:pt x="252148" y="2208169"/>
                          <a:pt x="168275" y="2208169"/>
                        </a:cubicBezTo>
                        <a:close/>
                      </a:path>
                    </a:pathLst>
                  </a:cu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71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</a:endParaRPr>
                  </a:p>
                </p:txBody>
              </p:sp>
              <p:sp>
                <p:nvSpPr>
                  <p:cNvPr id="61" name="Rectangle 4"/>
                  <p:cNvSpPr/>
                  <p:nvPr/>
                </p:nvSpPr>
                <p:spPr>
                  <a:xfrm rot="3000000">
                    <a:off x="6753228" y="5210348"/>
                    <a:ext cx="164592" cy="11761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6550" h="2208169">
                        <a:moveTo>
                          <a:pt x="168275" y="2208169"/>
                        </a:moveTo>
                        <a:cubicBezTo>
                          <a:pt x="84402" y="2208169"/>
                          <a:pt x="529" y="2175626"/>
                          <a:pt x="0" y="2110538"/>
                        </a:cubicBezTo>
                        <a:lnTo>
                          <a:pt x="0" y="1895475"/>
                        </a:lnTo>
                        <a:lnTo>
                          <a:pt x="0" y="215063"/>
                        </a:lnTo>
                        <a:lnTo>
                          <a:pt x="0" y="0"/>
                        </a:lnTo>
                        <a:cubicBezTo>
                          <a:pt x="1058" y="-130175"/>
                          <a:pt x="335492" y="-130175"/>
                          <a:pt x="336550" y="0"/>
                        </a:cubicBezTo>
                        <a:lnTo>
                          <a:pt x="336550" y="215063"/>
                        </a:lnTo>
                        <a:lnTo>
                          <a:pt x="336550" y="1895475"/>
                        </a:lnTo>
                        <a:lnTo>
                          <a:pt x="336550" y="2110538"/>
                        </a:lnTo>
                        <a:cubicBezTo>
                          <a:pt x="336021" y="2175626"/>
                          <a:pt x="252148" y="2208169"/>
                          <a:pt x="168275" y="2208169"/>
                        </a:cubicBezTo>
                        <a:close/>
                      </a:path>
                    </a:pathLst>
                  </a:cu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71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</a:endParaRPr>
                  </a:p>
                </p:txBody>
              </p:sp>
              <p:sp>
                <p:nvSpPr>
                  <p:cNvPr id="62" name="Rectangle 4"/>
                  <p:cNvSpPr/>
                  <p:nvPr/>
                </p:nvSpPr>
                <p:spPr>
                  <a:xfrm rot="7800000">
                    <a:off x="6849351" y="5199533"/>
                    <a:ext cx="164592" cy="11761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6550" h="2208169">
                        <a:moveTo>
                          <a:pt x="168275" y="2208169"/>
                        </a:moveTo>
                        <a:cubicBezTo>
                          <a:pt x="84402" y="2208169"/>
                          <a:pt x="529" y="2175626"/>
                          <a:pt x="0" y="2110538"/>
                        </a:cubicBezTo>
                        <a:lnTo>
                          <a:pt x="0" y="1895475"/>
                        </a:lnTo>
                        <a:lnTo>
                          <a:pt x="0" y="215063"/>
                        </a:lnTo>
                        <a:lnTo>
                          <a:pt x="0" y="0"/>
                        </a:lnTo>
                        <a:cubicBezTo>
                          <a:pt x="1058" y="-130175"/>
                          <a:pt x="335492" y="-130175"/>
                          <a:pt x="336550" y="0"/>
                        </a:cubicBezTo>
                        <a:lnTo>
                          <a:pt x="336550" y="215063"/>
                        </a:lnTo>
                        <a:lnTo>
                          <a:pt x="336550" y="1895475"/>
                        </a:lnTo>
                        <a:lnTo>
                          <a:pt x="336550" y="2110538"/>
                        </a:lnTo>
                        <a:cubicBezTo>
                          <a:pt x="336021" y="2175626"/>
                          <a:pt x="252148" y="2208169"/>
                          <a:pt x="168275" y="2208169"/>
                        </a:cubicBezTo>
                        <a:close/>
                      </a:path>
                    </a:pathLst>
                  </a:cu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71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</a:endParaRPr>
                  </a:p>
                </p:txBody>
              </p:sp>
            </p:grpSp>
          </p:grpSp>
        </p:grpSp>
        <p:grpSp>
          <p:nvGrpSpPr>
            <p:cNvPr id="38" name="Group 37"/>
            <p:cNvGrpSpPr/>
            <p:nvPr/>
          </p:nvGrpSpPr>
          <p:grpSpPr>
            <a:xfrm flipH="1">
              <a:off x="4644771" y="2141021"/>
              <a:ext cx="447371" cy="587579"/>
              <a:chOff x="10013093" y="3680995"/>
              <a:chExt cx="575117" cy="755355"/>
            </a:xfrm>
            <a:solidFill>
              <a:srgbClr val="64BBE3">
                <a:lumMod val="75000"/>
              </a:srgbClr>
            </a:solidFill>
          </p:grpSpPr>
          <p:grpSp>
            <p:nvGrpSpPr>
              <p:cNvPr id="45" name="Group 44"/>
              <p:cNvGrpSpPr/>
              <p:nvPr/>
            </p:nvGrpSpPr>
            <p:grpSpPr>
              <a:xfrm>
                <a:off x="10013093" y="3680995"/>
                <a:ext cx="575117" cy="456762"/>
                <a:chOff x="5388794" y="3074229"/>
                <a:chExt cx="465561" cy="369751"/>
              </a:xfrm>
              <a:grpFill/>
            </p:grpSpPr>
            <p:sp>
              <p:nvSpPr>
                <p:cNvPr id="53" name="Rectangle 15"/>
                <p:cNvSpPr/>
                <p:nvPr/>
              </p:nvSpPr>
              <p:spPr>
                <a:xfrm>
                  <a:off x="5671118" y="3074229"/>
                  <a:ext cx="183237" cy="369751"/>
                </a:xfrm>
                <a:custGeom>
                  <a:avLst/>
                  <a:gdLst>
                    <a:gd name="connsiteX0" fmla="*/ 26212 w 894591"/>
                    <a:gd name="connsiteY0" fmla="*/ 341866 h 1855484"/>
                    <a:gd name="connsiteX1" fmla="*/ 110891 w 894591"/>
                    <a:gd name="connsiteY1" fmla="*/ 368152 h 1855484"/>
                    <a:gd name="connsiteX2" fmla="*/ 551136 w 894591"/>
                    <a:gd name="connsiteY2" fmla="*/ 1032328 h 1855484"/>
                    <a:gd name="connsiteX3" fmla="*/ 428031 w 894591"/>
                    <a:gd name="connsiteY3" fmla="*/ 1435347 h 1855484"/>
                    <a:gd name="connsiteX4" fmla="*/ 367158 w 894591"/>
                    <a:gd name="connsiteY4" fmla="*/ 1512820 h 1855484"/>
                    <a:gd name="connsiteX5" fmla="*/ 316481 w 894591"/>
                    <a:gd name="connsiteY5" fmla="*/ 1392934 h 1855484"/>
                    <a:gd name="connsiteX6" fmla="*/ 333329 w 894591"/>
                    <a:gd name="connsiteY6" fmla="*/ 1371492 h 1855484"/>
                    <a:gd name="connsiteX7" fmla="*/ 436929 w 894591"/>
                    <a:gd name="connsiteY7" fmla="*/ 1032328 h 1855484"/>
                    <a:gd name="connsiteX8" fmla="*/ 66436 w 894591"/>
                    <a:gd name="connsiteY8" fmla="*/ 473384 h 1855484"/>
                    <a:gd name="connsiteX9" fmla="*/ 26212 w 894591"/>
                    <a:gd name="connsiteY9" fmla="*/ 460898 h 1855484"/>
                    <a:gd name="connsiteX10" fmla="*/ 26212 w 894591"/>
                    <a:gd name="connsiteY10" fmla="*/ 341866 h 1855484"/>
                    <a:gd name="connsiteX11" fmla="*/ 26212 w 894591"/>
                    <a:gd name="connsiteY11" fmla="*/ 0 h 1855484"/>
                    <a:gd name="connsiteX12" fmla="*/ 48056 w 894591"/>
                    <a:gd name="connsiteY12" fmla="*/ 3334 h 1855484"/>
                    <a:gd name="connsiteX13" fmla="*/ 894591 w 894591"/>
                    <a:gd name="connsiteY13" fmla="*/ 1041997 h 1855484"/>
                    <a:gd name="connsiteX14" fmla="*/ 528212 w 894591"/>
                    <a:gd name="connsiteY14" fmla="*/ 1843667 h 1855484"/>
                    <a:gd name="connsiteX15" fmla="*/ 512005 w 894591"/>
                    <a:gd name="connsiteY15" fmla="*/ 1855484 h 1855484"/>
                    <a:gd name="connsiteX16" fmla="*/ 462230 w 894591"/>
                    <a:gd name="connsiteY16" fmla="*/ 1737733 h 1855484"/>
                    <a:gd name="connsiteX17" fmla="*/ 490542 w 894591"/>
                    <a:gd name="connsiteY17" fmla="*/ 1714086 h 1855484"/>
                    <a:gd name="connsiteX18" fmla="*/ 773664 w 894591"/>
                    <a:gd name="connsiteY18" fmla="*/ 1041997 h 1855484"/>
                    <a:gd name="connsiteX19" fmla="*/ 113700 w 894591"/>
                    <a:gd name="connsiteY19" fmla="*/ 144949 h 1855484"/>
                    <a:gd name="connsiteX20" fmla="*/ 26212 w 894591"/>
                    <a:gd name="connsiteY20" fmla="*/ 122454 h 1855484"/>
                    <a:gd name="connsiteX21" fmla="*/ 26212 w 894591"/>
                    <a:gd name="connsiteY21" fmla="*/ 0 h 1855484"/>
                    <a:gd name="connsiteX0" fmla="*/ 49915 w 918294"/>
                    <a:gd name="connsiteY0" fmla="*/ 341866 h 1855484"/>
                    <a:gd name="connsiteX1" fmla="*/ 134594 w 918294"/>
                    <a:gd name="connsiteY1" fmla="*/ 368152 h 1855484"/>
                    <a:gd name="connsiteX2" fmla="*/ 574839 w 918294"/>
                    <a:gd name="connsiteY2" fmla="*/ 1032328 h 1855484"/>
                    <a:gd name="connsiteX3" fmla="*/ 451734 w 918294"/>
                    <a:gd name="connsiteY3" fmla="*/ 1435347 h 1855484"/>
                    <a:gd name="connsiteX4" fmla="*/ 390861 w 918294"/>
                    <a:gd name="connsiteY4" fmla="*/ 1512820 h 1855484"/>
                    <a:gd name="connsiteX5" fmla="*/ 340184 w 918294"/>
                    <a:gd name="connsiteY5" fmla="*/ 1392934 h 1855484"/>
                    <a:gd name="connsiteX6" fmla="*/ 357032 w 918294"/>
                    <a:gd name="connsiteY6" fmla="*/ 1371492 h 1855484"/>
                    <a:gd name="connsiteX7" fmla="*/ 460632 w 918294"/>
                    <a:gd name="connsiteY7" fmla="*/ 1032328 h 1855484"/>
                    <a:gd name="connsiteX8" fmla="*/ 90139 w 918294"/>
                    <a:gd name="connsiteY8" fmla="*/ 473384 h 1855484"/>
                    <a:gd name="connsiteX9" fmla="*/ 49915 w 918294"/>
                    <a:gd name="connsiteY9" fmla="*/ 460898 h 1855484"/>
                    <a:gd name="connsiteX10" fmla="*/ 49915 w 918294"/>
                    <a:gd name="connsiteY10" fmla="*/ 341866 h 1855484"/>
                    <a:gd name="connsiteX11" fmla="*/ 49915 w 918294"/>
                    <a:gd name="connsiteY11" fmla="*/ 0 h 1855484"/>
                    <a:gd name="connsiteX12" fmla="*/ 71759 w 918294"/>
                    <a:gd name="connsiteY12" fmla="*/ 3334 h 1855484"/>
                    <a:gd name="connsiteX13" fmla="*/ 918294 w 918294"/>
                    <a:gd name="connsiteY13" fmla="*/ 1041997 h 1855484"/>
                    <a:gd name="connsiteX14" fmla="*/ 551915 w 918294"/>
                    <a:gd name="connsiteY14" fmla="*/ 1843667 h 1855484"/>
                    <a:gd name="connsiteX15" fmla="*/ 535708 w 918294"/>
                    <a:gd name="connsiteY15" fmla="*/ 1855484 h 1855484"/>
                    <a:gd name="connsiteX16" fmla="*/ 485933 w 918294"/>
                    <a:gd name="connsiteY16" fmla="*/ 1737733 h 1855484"/>
                    <a:gd name="connsiteX17" fmla="*/ 514245 w 918294"/>
                    <a:gd name="connsiteY17" fmla="*/ 1714086 h 1855484"/>
                    <a:gd name="connsiteX18" fmla="*/ 797367 w 918294"/>
                    <a:gd name="connsiteY18" fmla="*/ 1041997 h 1855484"/>
                    <a:gd name="connsiteX19" fmla="*/ 137403 w 918294"/>
                    <a:gd name="connsiteY19" fmla="*/ 144949 h 1855484"/>
                    <a:gd name="connsiteX20" fmla="*/ 49915 w 918294"/>
                    <a:gd name="connsiteY20" fmla="*/ 122454 h 1855484"/>
                    <a:gd name="connsiteX21" fmla="*/ 49915 w 918294"/>
                    <a:gd name="connsiteY21" fmla="*/ 0 h 1855484"/>
                    <a:gd name="connsiteX0" fmla="*/ 49915 w 918294"/>
                    <a:gd name="connsiteY0" fmla="*/ 341866 h 1855484"/>
                    <a:gd name="connsiteX1" fmla="*/ 134594 w 918294"/>
                    <a:gd name="connsiteY1" fmla="*/ 368152 h 1855484"/>
                    <a:gd name="connsiteX2" fmla="*/ 574839 w 918294"/>
                    <a:gd name="connsiteY2" fmla="*/ 1032328 h 1855484"/>
                    <a:gd name="connsiteX3" fmla="*/ 451734 w 918294"/>
                    <a:gd name="connsiteY3" fmla="*/ 1435347 h 1855484"/>
                    <a:gd name="connsiteX4" fmla="*/ 390861 w 918294"/>
                    <a:gd name="connsiteY4" fmla="*/ 1512820 h 1855484"/>
                    <a:gd name="connsiteX5" fmla="*/ 340184 w 918294"/>
                    <a:gd name="connsiteY5" fmla="*/ 1392934 h 1855484"/>
                    <a:gd name="connsiteX6" fmla="*/ 357032 w 918294"/>
                    <a:gd name="connsiteY6" fmla="*/ 1371492 h 1855484"/>
                    <a:gd name="connsiteX7" fmla="*/ 460632 w 918294"/>
                    <a:gd name="connsiteY7" fmla="*/ 1032328 h 1855484"/>
                    <a:gd name="connsiteX8" fmla="*/ 90139 w 918294"/>
                    <a:gd name="connsiteY8" fmla="*/ 473384 h 1855484"/>
                    <a:gd name="connsiteX9" fmla="*/ 49915 w 918294"/>
                    <a:gd name="connsiteY9" fmla="*/ 460898 h 1855484"/>
                    <a:gd name="connsiteX10" fmla="*/ 49915 w 918294"/>
                    <a:gd name="connsiteY10" fmla="*/ 341866 h 1855484"/>
                    <a:gd name="connsiteX11" fmla="*/ 49915 w 918294"/>
                    <a:gd name="connsiteY11" fmla="*/ 0 h 1855484"/>
                    <a:gd name="connsiteX12" fmla="*/ 71759 w 918294"/>
                    <a:gd name="connsiteY12" fmla="*/ 3334 h 1855484"/>
                    <a:gd name="connsiteX13" fmla="*/ 918294 w 918294"/>
                    <a:gd name="connsiteY13" fmla="*/ 1041997 h 1855484"/>
                    <a:gd name="connsiteX14" fmla="*/ 551915 w 918294"/>
                    <a:gd name="connsiteY14" fmla="*/ 1843667 h 1855484"/>
                    <a:gd name="connsiteX15" fmla="*/ 535708 w 918294"/>
                    <a:gd name="connsiteY15" fmla="*/ 1855484 h 1855484"/>
                    <a:gd name="connsiteX16" fmla="*/ 485933 w 918294"/>
                    <a:gd name="connsiteY16" fmla="*/ 1737733 h 1855484"/>
                    <a:gd name="connsiteX17" fmla="*/ 514245 w 918294"/>
                    <a:gd name="connsiteY17" fmla="*/ 1714086 h 1855484"/>
                    <a:gd name="connsiteX18" fmla="*/ 797367 w 918294"/>
                    <a:gd name="connsiteY18" fmla="*/ 1041997 h 1855484"/>
                    <a:gd name="connsiteX19" fmla="*/ 137403 w 918294"/>
                    <a:gd name="connsiteY19" fmla="*/ 144949 h 1855484"/>
                    <a:gd name="connsiteX20" fmla="*/ 49915 w 918294"/>
                    <a:gd name="connsiteY20" fmla="*/ 122454 h 1855484"/>
                    <a:gd name="connsiteX21" fmla="*/ 49915 w 918294"/>
                    <a:gd name="connsiteY21" fmla="*/ 0 h 1855484"/>
                    <a:gd name="connsiteX0" fmla="*/ 54504 w 922883"/>
                    <a:gd name="connsiteY0" fmla="*/ 342046 h 1855664"/>
                    <a:gd name="connsiteX1" fmla="*/ 139183 w 922883"/>
                    <a:gd name="connsiteY1" fmla="*/ 368332 h 1855664"/>
                    <a:gd name="connsiteX2" fmla="*/ 579428 w 922883"/>
                    <a:gd name="connsiteY2" fmla="*/ 1032508 h 1855664"/>
                    <a:gd name="connsiteX3" fmla="*/ 456323 w 922883"/>
                    <a:gd name="connsiteY3" fmla="*/ 1435527 h 1855664"/>
                    <a:gd name="connsiteX4" fmla="*/ 395450 w 922883"/>
                    <a:gd name="connsiteY4" fmla="*/ 1513000 h 1855664"/>
                    <a:gd name="connsiteX5" fmla="*/ 344773 w 922883"/>
                    <a:gd name="connsiteY5" fmla="*/ 1393114 h 1855664"/>
                    <a:gd name="connsiteX6" fmla="*/ 361621 w 922883"/>
                    <a:gd name="connsiteY6" fmla="*/ 1371672 h 1855664"/>
                    <a:gd name="connsiteX7" fmla="*/ 465221 w 922883"/>
                    <a:gd name="connsiteY7" fmla="*/ 1032508 h 1855664"/>
                    <a:gd name="connsiteX8" fmla="*/ 94728 w 922883"/>
                    <a:gd name="connsiteY8" fmla="*/ 473564 h 1855664"/>
                    <a:gd name="connsiteX9" fmla="*/ 54504 w 922883"/>
                    <a:gd name="connsiteY9" fmla="*/ 461078 h 1855664"/>
                    <a:gd name="connsiteX10" fmla="*/ 54504 w 922883"/>
                    <a:gd name="connsiteY10" fmla="*/ 342046 h 1855664"/>
                    <a:gd name="connsiteX11" fmla="*/ 54504 w 922883"/>
                    <a:gd name="connsiteY11" fmla="*/ 180 h 1855664"/>
                    <a:gd name="connsiteX12" fmla="*/ 76348 w 922883"/>
                    <a:gd name="connsiteY12" fmla="*/ 3514 h 1855664"/>
                    <a:gd name="connsiteX13" fmla="*/ 922883 w 922883"/>
                    <a:gd name="connsiteY13" fmla="*/ 1042177 h 1855664"/>
                    <a:gd name="connsiteX14" fmla="*/ 556504 w 922883"/>
                    <a:gd name="connsiteY14" fmla="*/ 1843847 h 1855664"/>
                    <a:gd name="connsiteX15" fmla="*/ 540297 w 922883"/>
                    <a:gd name="connsiteY15" fmla="*/ 1855664 h 1855664"/>
                    <a:gd name="connsiteX16" fmla="*/ 490522 w 922883"/>
                    <a:gd name="connsiteY16" fmla="*/ 1737913 h 1855664"/>
                    <a:gd name="connsiteX17" fmla="*/ 518834 w 922883"/>
                    <a:gd name="connsiteY17" fmla="*/ 1714266 h 1855664"/>
                    <a:gd name="connsiteX18" fmla="*/ 801956 w 922883"/>
                    <a:gd name="connsiteY18" fmla="*/ 1042177 h 1855664"/>
                    <a:gd name="connsiteX19" fmla="*/ 141992 w 922883"/>
                    <a:gd name="connsiteY19" fmla="*/ 145129 h 1855664"/>
                    <a:gd name="connsiteX20" fmla="*/ 54504 w 922883"/>
                    <a:gd name="connsiteY20" fmla="*/ 122634 h 1855664"/>
                    <a:gd name="connsiteX21" fmla="*/ 54504 w 922883"/>
                    <a:gd name="connsiteY21" fmla="*/ 180 h 1855664"/>
                    <a:gd name="connsiteX0" fmla="*/ 54504 w 922883"/>
                    <a:gd name="connsiteY0" fmla="*/ 342046 h 1855664"/>
                    <a:gd name="connsiteX1" fmla="*/ 139183 w 922883"/>
                    <a:gd name="connsiteY1" fmla="*/ 368332 h 1855664"/>
                    <a:gd name="connsiteX2" fmla="*/ 579428 w 922883"/>
                    <a:gd name="connsiteY2" fmla="*/ 1032508 h 1855664"/>
                    <a:gd name="connsiteX3" fmla="*/ 456323 w 922883"/>
                    <a:gd name="connsiteY3" fmla="*/ 1435527 h 1855664"/>
                    <a:gd name="connsiteX4" fmla="*/ 395450 w 922883"/>
                    <a:gd name="connsiteY4" fmla="*/ 1513000 h 1855664"/>
                    <a:gd name="connsiteX5" fmla="*/ 344773 w 922883"/>
                    <a:gd name="connsiteY5" fmla="*/ 1393114 h 1855664"/>
                    <a:gd name="connsiteX6" fmla="*/ 361621 w 922883"/>
                    <a:gd name="connsiteY6" fmla="*/ 1371672 h 1855664"/>
                    <a:gd name="connsiteX7" fmla="*/ 465221 w 922883"/>
                    <a:gd name="connsiteY7" fmla="*/ 1032508 h 1855664"/>
                    <a:gd name="connsiteX8" fmla="*/ 94728 w 922883"/>
                    <a:gd name="connsiteY8" fmla="*/ 473564 h 1855664"/>
                    <a:gd name="connsiteX9" fmla="*/ 54504 w 922883"/>
                    <a:gd name="connsiteY9" fmla="*/ 461078 h 1855664"/>
                    <a:gd name="connsiteX10" fmla="*/ 54504 w 922883"/>
                    <a:gd name="connsiteY10" fmla="*/ 342046 h 1855664"/>
                    <a:gd name="connsiteX11" fmla="*/ 54504 w 922883"/>
                    <a:gd name="connsiteY11" fmla="*/ 180 h 1855664"/>
                    <a:gd name="connsiteX12" fmla="*/ 76348 w 922883"/>
                    <a:gd name="connsiteY12" fmla="*/ 3514 h 1855664"/>
                    <a:gd name="connsiteX13" fmla="*/ 922883 w 922883"/>
                    <a:gd name="connsiteY13" fmla="*/ 1042177 h 1855664"/>
                    <a:gd name="connsiteX14" fmla="*/ 556504 w 922883"/>
                    <a:gd name="connsiteY14" fmla="*/ 1843847 h 1855664"/>
                    <a:gd name="connsiteX15" fmla="*/ 540297 w 922883"/>
                    <a:gd name="connsiteY15" fmla="*/ 1855664 h 1855664"/>
                    <a:gd name="connsiteX16" fmla="*/ 490522 w 922883"/>
                    <a:gd name="connsiteY16" fmla="*/ 1737913 h 1855664"/>
                    <a:gd name="connsiteX17" fmla="*/ 518834 w 922883"/>
                    <a:gd name="connsiteY17" fmla="*/ 1714266 h 1855664"/>
                    <a:gd name="connsiteX18" fmla="*/ 801956 w 922883"/>
                    <a:gd name="connsiteY18" fmla="*/ 1042177 h 1855664"/>
                    <a:gd name="connsiteX19" fmla="*/ 141992 w 922883"/>
                    <a:gd name="connsiteY19" fmla="*/ 145129 h 1855664"/>
                    <a:gd name="connsiteX20" fmla="*/ 54504 w 922883"/>
                    <a:gd name="connsiteY20" fmla="*/ 122634 h 1855664"/>
                    <a:gd name="connsiteX21" fmla="*/ 54504 w 922883"/>
                    <a:gd name="connsiteY21" fmla="*/ 180 h 1855664"/>
                    <a:gd name="connsiteX0" fmla="*/ 54504 w 922883"/>
                    <a:gd name="connsiteY0" fmla="*/ 342046 h 1855664"/>
                    <a:gd name="connsiteX1" fmla="*/ 139183 w 922883"/>
                    <a:gd name="connsiteY1" fmla="*/ 368332 h 1855664"/>
                    <a:gd name="connsiteX2" fmla="*/ 579428 w 922883"/>
                    <a:gd name="connsiteY2" fmla="*/ 1032508 h 1855664"/>
                    <a:gd name="connsiteX3" fmla="*/ 456323 w 922883"/>
                    <a:gd name="connsiteY3" fmla="*/ 1435527 h 1855664"/>
                    <a:gd name="connsiteX4" fmla="*/ 395450 w 922883"/>
                    <a:gd name="connsiteY4" fmla="*/ 1513000 h 1855664"/>
                    <a:gd name="connsiteX5" fmla="*/ 344773 w 922883"/>
                    <a:gd name="connsiteY5" fmla="*/ 1393114 h 1855664"/>
                    <a:gd name="connsiteX6" fmla="*/ 361621 w 922883"/>
                    <a:gd name="connsiteY6" fmla="*/ 1371672 h 1855664"/>
                    <a:gd name="connsiteX7" fmla="*/ 465221 w 922883"/>
                    <a:gd name="connsiteY7" fmla="*/ 1032508 h 1855664"/>
                    <a:gd name="connsiteX8" fmla="*/ 94728 w 922883"/>
                    <a:gd name="connsiteY8" fmla="*/ 473564 h 1855664"/>
                    <a:gd name="connsiteX9" fmla="*/ 54504 w 922883"/>
                    <a:gd name="connsiteY9" fmla="*/ 461078 h 1855664"/>
                    <a:gd name="connsiteX10" fmla="*/ 54504 w 922883"/>
                    <a:gd name="connsiteY10" fmla="*/ 342046 h 1855664"/>
                    <a:gd name="connsiteX11" fmla="*/ 54504 w 922883"/>
                    <a:gd name="connsiteY11" fmla="*/ 180 h 1855664"/>
                    <a:gd name="connsiteX12" fmla="*/ 76348 w 922883"/>
                    <a:gd name="connsiteY12" fmla="*/ 3514 h 1855664"/>
                    <a:gd name="connsiteX13" fmla="*/ 922883 w 922883"/>
                    <a:gd name="connsiteY13" fmla="*/ 1042177 h 1855664"/>
                    <a:gd name="connsiteX14" fmla="*/ 556504 w 922883"/>
                    <a:gd name="connsiteY14" fmla="*/ 1843847 h 1855664"/>
                    <a:gd name="connsiteX15" fmla="*/ 540297 w 922883"/>
                    <a:gd name="connsiteY15" fmla="*/ 1855664 h 1855664"/>
                    <a:gd name="connsiteX16" fmla="*/ 490522 w 922883"/>
                    <a:gd name="connsiteY16" fmla="*/ 1737913 h 1855664"/>
                    <a:gd name="connsiteX17" fmla="*/ 518834 w 922883"/>
                    <a:gd name="connsiteY17" fmla="*/ 1714266 h 1855664"/>
                    <a:gd name="connsiteX18" fmla="*/ 801956 w 922883"/>
                    <a:gd name="connsiteY18" fmla="*/ 1042177 h 1855664"/>
                    <a:gd name="connsiteX19" fmla="*/ 141992 w 922883"/>
                    <a:gd name="connsiteY19" fmla="*/ 145129 h 1855664"/>
                    <a:gd name="connsiteX20" fmla="*/ 54504 w 922883"/>
                    <a:gd name="connsiteY20" fmla="*/ 122634 h 1855664"/>
                    <a:gd name="connsiteX21" fmla="*/ 54504 w 922883"/>
                    <a:gd name="connsiteY21" fmla="*/ 180 h 1855664"/>
                    <a:gd name="connsiteX0" fmla="*/ 54504 w 922883"/>
                    <a:gd name="connsiteY0" fmla="*/ 342046 h 1855664"/>
                    <a:gd name="connsiteX1" fmla="*/ 139183 w 922883"/>
                    <a:gd name="connsiteY1" fmla="*/ 368332 h 1855664"/>
                    <a:gd name="connsiteX2" fmla="*/ 579428 w 922883"/>
                    <a:gd name="connsiteY2" fmla="*/ 1032508 h 1855664"/>
                    <a:gd name="connsiteX3" fmla="*/ 456323 w 922883"/>
                    <a:gd name="connsiteY3" fmla="*/ 1435527 h 1855664"/>
                    <a:gd name="connsiteX4" fmla="*/ 395450 w 922883"/>
                    <a:gd name="connsiteY4" fmla="*/ 1513000 h 1855664"/>
                    <a:gd name="connsiteX5" fmla="*/ 344773 w 922883"/>
                    <a:gd name="connsiteY5" fmla="*/ 1393114 h 1855664"/>
                    <a:gd name="connsiteX6" fmla="*/ 361621 w 922883"/>
                    <a:gd name="connsiteY6" fmla="*/ 1371672 h 1855664"/>
                    <a:gd name="connsiteX7" fmla="*/ 465221 w 922883"/>
                    <a:gd name="connsiteY7" fmla="*/ 1032508 h 1855664"/>
                    <a:gd name="connsiteX8" fmla="*/ 94728 w 922883"/>
                    <a:gd name="connsiteY8" fmla="*/ 473564 h 1855664"/>
                    <a:gd name="connsiteX9" fmla="*/ 54504 w 922883"/>
                    <a:gd name="connsiteY9" fmla="*/ 461078 h 1855664"/>
                    <a:gd name="connsiteX10" fmla="*/ 54504 w 922883"/>
                    <a:gd name="connsiteY10" fmla="*/ 342046 h 1855664"/>
                    <a:gd name="connsiteX11" fmla="*/ 54504 w 922883"/>
                    <a:gd name="connsiteY11" fmla="*/ 180 h 1855664"/>
                    <a:gd name="connsiteX12" fmla="*/ 76348 w 922883"/>
                    <a:gd name="connsiteY12" fmla="*/ 3514 h 1855664"/>
                    <a:gd name="connsiteX13" fmla="*/ 922883 w 922883"/>
                    <a:gd name="connsiteY13" fmla="*/ 1042177 h 1855664"/>
                    <a:gd name="connsiteX14" fmla="*/ 556504 w 922883"/>
                    <a:gd name="connsiteY14" fmla="*/ 1843847 h 1855664"/>
                    <a:gd name="connsiteX15" fmla="*/ 540297 w 922883"/>
                    <a:gd name="connsiteY15" fmla="*/ 1855664 h 1855664"/>
                    <a:gd name="connsiteX16" fmla="*/ 490522 w 922883"/>
                    <a:gd name="connsiteY16" fmla="*/ 1737913 h 1855664"/>
                    <a:gd name="connsiteX17" fmla="*/ 518834 w 922883"/>
                    <a:gd name="connsiteY17" fmla="*/ 1714266 h 1855664"/>
                    <a:gd name="connsiteX18" fmla="*/ 801956 w 922883"/>
                    <a:gd name="connsiteY18" fmla="*/ 1042177 h 1855664"/>
                    <a:gd name="connsiteX19" fmla="*/ 141992 w 922883"/>
                    <a:gd name="connsiteY19" fmla="*/ 145129 h 1855664"/>
                    <a:gd name="connsiteX20" fmla="*/ 54504 w 922883"/>
                    <a:gd name="connsiteY20" fmla="*/ 122634 h 1855664"/>
                    <a:gd name="connsiteX21" fmla="*/ 54504 w 922883"/>
                    <a:gd name="connsiteY21" fmla="*/ 180 h 1855664"/>
                    <a:gd name="connsiteX0" fmla="*/ 54504 w 922883"/>
                    <a:gd name="connsiteY0" fmla="*/ 342046 h 1855664"/>
                    <a:gd name="connsiteX1" fmla="*/ 139183 w 922883"/>
                    <a:gd name="connsiteY1" fmla="*/ 368332 h 1855664"/>
                    <a:gd name="connsiteX2" fmla="*/ 579428 w 922883"/>
                    <a:gd name="connsiteY2" fmla="*/ 1032508 h 1855664"/>
                    <a:gd name="connsiteX3" fmla="*/ 456323 w 922883"/>
                    <a:gd name="connsiteY3" fmla="*/ 1435527 h 1855664"/>
                    <a:gd name="connsiteX4" fmla="*/ 395450 w 922883"/>
                    <a:gd name="connsiteY4" fmla="*/ 1513000 h 1855664"/>
                    <a:gd name="connsiteX5" fmla="*/ 344773 w 922883"/>
                    <a:gd name="connsiteY5" fmla="*/ 1393114 h 1855664"/>
                    <a:gd name="connsiteX6" fmla="*/ 361621 w 922883"/>
                    <a:gd name="connsiteY6" fmla="*/ 1371672 h 1855664"/>
                    <a:gd name="connsiteX7" fmla="*/ 465221 w 922883"/>
                    <a:gd name="connsiteY7" fmla="*/ 1032508 h 1855664"/>
                    <a:gd name="connsiteX8" fmla="*/ 94728 w 922883"/>
                    <a:gd name="connsiteY8" fmla="*/ 473564 h 1855664"/>
                    <a:gd name="connsiteX9" fmla="*/ 54504 w 922883"/>
                    <a:gd name="connsiteY9" fmla="*/ 461078 h 1855664"/>
                    <a:gd name="connsiteX10" fmla="*/ 54504 w 922883"/>
                    <a:gd name="connsiteY10" fmla="*/ 342046 h 1855664"/>
                    <a:gd name="connsiteX11" fmla="*/ 54504 w 922883"/>
                    <a:gd name="connsiteY11" fmla="*/ 180 h 1855664"/>
                    <a:gd name="connsiteX12" fmla="*/ 76348 w 922883"/>
                    <a:gd name="connsiteY12" fmla="*/ 3514 h 1855664"/>
                    <a:gd name="connsiteX13" fmla="*/ 922883 w 922883"/>
                    <a:gd name="connsiteY13" fmla="*/ 1042177 h 1855664"/>
                    <a:gd name="connsiteX14" fmla="*/ 556504 w 922883"/>
                    <a:gd name="connsiteY14" fmla="*/ 1843847 h 1855664"/>
                    <a:gd name="connsiteX15" fmla="*/ 540297 w 922883"/>
                    <a:gd name="connsiteY15" fmla="*/ 1855664 h 1855664"/>
                    <a:gd name="connsiteX16" fmla="*/ 490522 w 922883"/>
                    <a:gd name="connsiteY16" fmla="*/ 1737913 h 1855664"/>
                    <a:gd name="connsiteX17" fmla="*/ 518834 w 922883"/>
                    <a:gd name="connsiteY17" fmla="*/ 1714266 h 1855664"/>
                    <a:gd name="connsiteX18" fmla="*/ 801956 w 922883"/>
                    <a:gd name="connsiteY18" fmla="*/ 1042177 h 1855664"/>
                    <a:gd name="connsiteX19" fmla="*/ 141992 w 922883"/>
                    <a:gd name="connsiteY19" fmla="*/ 145129 h 1855664"/>
                    <a:gd name="connsiteX20" fmla="*/ 54504 w 922883"/>
                    <a:gd name="connsiteY20" fmla="*/ 122634 h 1855664"/>
                    <a:gd name="connsiteX21" fmla="*/ 54504 w 922883"/>
                    <a:gd name="connsiteY21" fmla="*/ 180 h 1855664"/>
                    <a:gd name="connsiteX0" fmla="*/ 54504 w 922883"/>
                    <a:gd name="connsiteY0" fmla="*/ 342046 h 1855664"/>
                    <a:gd name="connsiteX1" fmla="*/ 139183 w 922883"/>
                    <a:gd name="connsiteY1" fmla="*/ 368332 h 1855664"/>
                    <a:gd name="connsiteX2" fmla="*/ 579428 w 922883"/>
                    <a:gd name="connsiteY2" fmla="*/ 1032508 h 1855664"/>
                    <a:gd name="connsiteX3" fmla="*/ 456323 w 922883"/>
                    <a:gd name="connsiteY3" fmla="*/ 1435527 h 1855664"/>
                    <a:gd name="connsiteX4" fmla="*/ 395450 w 922883"/>
                    <a:gd name="connsiteY4" fmla="*/ 1513000 h 1855664"/>
                    <a:gd name="connsiteX5" fmla="*/ 344773 w 922883"/>
                    <a:gd name="connsiteY5" fmla="*/ 1393114 h 1855664"/>
                    <a:gd name="connsiteX6" fmla="*/ 361621 w 922883"/>
                    <a:gd name="connsiteY6" fmla="*/ 1371672 h 1855664"/>
                    <a:gd name="connsiteX7" fmla="*/ 465221 w 922883"/>
                    <a:gd name="connsiteY7" fmla="*/ 1032508 h 1855664"/>
                    <a:gd name="connsiteX8" fmla="*/ 94728 w 922883"/>
                    <a:gd name="connsiteY8" fmla="*/ 473564 h 1855664"/>
                    <a:gd name="connsiteX9" fmla="*/ 54504 w 922883"/>
                    <a:gd name="connsiteY9" fmla="*/ 461078 h 1855664"/>
                    <a:gd name="connsiteX10" fmla="*/ 54504 w 922883"/>
                    <a:gd name="connsiteY10" fmla="*/ 342046 h 1855664"/>
                    <a:gd name="connsiteX11" fmla="*/ 54504 w 922883"/>
                    <a:gd name="connsiteY11" fmla="*/ 180 h 1855664"/>
                    <a:gd name="connsiteX12" fmla="*/ 76348 w 922883"/>
                    <a:gd name="connsiteY12" fmla="*/ 3514 h 1855664"/>
                    <a:gd name="connsiteX13" fmla="*/ 922883 w 922883"/>
                    <a:gd name="connsiteY13" fmla="*/ 1042177 h 1855664"/>
                    <a:gd name="connsiteX14" fmla="*/ 556504 w 922883"/>
                    <a:gd name="connsiteY14" fmla="*/ 1843847 h 1855664"/>
                    <a:gd name="connsiteX15" fmla="*/ 540297 w 922883"/>
                    <a:gd name="connsiteY15" fmla="*/ 1855664 h 1855664"/>
                    <a:gd name="connsiteX16" fmla="*/ 490522 w 922883"/>
                    <a:gd name="connsiteY16" fmla="*/ 1737913 h 1855664"/>
                    <a:gd name="connsiteX17" fmla="*/ 518834 w 922883"/>
                    <a:gd name="connsiteY17" fmla="*/ 1714266 h 1855664"/>
                    <a:gd name="connsiteX18" fmla="*/ 801956 w 922883"/>
                    <a:gd name="connsiteY18" fmla="*/ 1042177 h 1855664"/>
                    <a:gd name="connsiteX19" fmla="*/ 141992 w 922883"/>
                    <a:gd name="connsiteY19" fmla="*/ 145129 h 1855664"/>
                    <a:gd name="connsiteX20" fmla="*/ 54504 w 922883"/>
                    <a:gd name="connsiteY20" fmla="*/ 122634 h 1855664"/>
                    <a:gd name="connsiteX21" fmla="*/ 54504 w 922883"/>
                    <a:gd name="connsiteY21" fmla="*/ 180 h 1855664"/>
                    <a:gd name="connsiteX0" fmla="*/ 54504 w 922883"/>
                    <a:gd name="connsiteY0" fmla="*/ 342046 h 1865393"/>
                    <a:gd name="connsiteX1" fmla="*/ 139183 w 922883"/>
                    <a:gd name="connsiteY1" fmla="*/ 368332 h 1865393"/>
                    <a:gd name="connsiteX2" fmla="*/ 579428 w 922883"/>
                    <a:gd name="connsiteY2" fmla="*/ 1032508 h 1865393"/>
                    <a:gd name="connsiteX3" fmla="*/ 456323 w 922883"/>
                    <a:gd name="connsiteY3" fmla="*/ 1435527 h 1865393"/>
                    <a:gd name="connsiteX4" fmla="*/ 395450 w 922883"/>
                    <a:gd name="connsiteY4" fmla="*/ 1513000 h 1865393"/>
                    <a:gd name="connsiteX5" fmla="*/ 344773 w 922883"/>
                    <a:gd name="connsiteY5" fmla="*/ 1393114 h 1865393"/>
                    <a:gd name="connsiteX6" fmla="*/ 361621 w 922883"/>
                    <a:gd name="connsiteY6" fmla="*/ 1371672 h 1865393"/>
                    <a:gd name="connsiteX7" fmla="*/ 465221 w 922883"/>
                    <a:gd name="connsiteY7" fmla="*/ 1032508 h 1865393"/>
                    <a:gd name="connsiteX8" fmla="*/ 94728 w 922883"/>
                    <a:gd name="connsiteY8" fmla="*/ 473564 h 1865393"/>
                    <a:gd name="connsiteX9" fmla="*/ 54504 w 922883"/>
                    <a:gd name="connsiteY9" fmla="*/ 461078 h 1865393"/>
                    <a:gd name="connsiteX10" fmla="*/ 54504 w 922883"/>
                    <a:gd name="connsiteY10" fmla="*/ 342046 h 1865393"/>
                    <a:gd name="connsiteX11" fmla="*/ 54504 w 922883"/>
                    <a:gd name="connsiteY11" fmla="*/ 180 h 1865393"/>
                    <a:gd name="connsiteX12" fmla="*/ 76348 w 922883"/>
                    <a:gd name="connsiteY12" fmla="*/ 3514 h 1865393"/>
                    <a:gd name="connsiteX13" fmla="*/ 922883 w 922883"/>
                    <a:gd name="connsiteY13" fmla="*/ 1042177 h 1865393"/>
                    <a:gd name="connsiteX14" fmla="*/ 556504 w 922883"/>
                    <a:gd name="connsiteY14" fmla="*/ 1843847 h 1865393"/>
                    <a:gd name="connsiteX15" fmla="*/ 540297 w 922883"/>
                    <a:gd name="connsiteY15" fmla="*/ 1855664 h 1865393"/>
                    <a:gd name="connsiteX16" fmla="*/ 490522 w 922883"/>
                    <a:gd name="connsiteY16" fmla="*/ 1737913 h 1865393"/>
                    <a:gd name="connsiteX17" fmla="*/ 518834 w 922883"/>
                    <a:gd name="connsiteY17" fmla="*/ 1714266 h 1865393"/>
                    <a:gd name="connsiteX18" fmla="*/ 801956 w 922883"/>
                    <a:gd name="connsiteY18" fmla="*/ 1042177 h 1865393"/>
                    <a:gd name="connsiteX19" fmla="*/ 141992 w 922883"/>
                    <a:gd name="connsiteY19" fmla="*/ 145129 h 1865393"/>
                    <a:gd name="connsiteX20" fmla="*/ 54504 w 922883"/>
                    <a:gd name="connsiteY20" fmla="*/ 122634 h 1865393"/>
                    <a:gd name="connsiteX21" fmla="*/ 54504 w 922883"/>
                    <a:gd name="connsiteY21" fmla="*/ 180 h 1865393"/>
                    <a:gd name="connsiteX0" fmla="*/ 54504 w 922883"/>
                    <a:gd name="connsiteY0" fmla="*/ 342046 h 1866176"/>
                    <a:gd name="connsiteX1" fmla="*/ 139183 w 922883"/>
                    <a:gd name="connsiteY1" fmla="*/ 368332 h 1866176"/>
                    <a:gd name="connsiteX2" fmla="*/ 579428 w 922883"/>
                    <a:gd name="connsiteY2" fmla="*/ 1032508 h 1866176"/>
                    <a:gd name="connsiteX3" fmla="*/ 456323 w 922883"/>
                    <a:gd name="connsiteY3" fmla="*/ 1435527 h 1866176"/>
                    <a:gd name="connsiteX4" fmla="*/ 395450 w 922883"/>
                    <a:gd name="connsiteY4" fmla="*/ 1513000 h 1866176"/>
                    <a:gd name="connsiteX5" fmla="*/ 344773 w 922883"/>
                    <a:gd name="connsiteY5" fmla="*/ 1393114 h 1866176"/>
                    <a:gd name="connsiteX6" fmla="*/ 361621 w 922883"/>
                    <a:gd name="connsiteY6" fmla="*/ 1371672 h 1866176"/>
                    <a:gd name="connsiteX7" fmla="*/ 465221 w 922883"/>
                    <a:gd name="connsiteY7" fmla="*/ 1032508 h 1866176"/>
                    <a:gd name="connsiteX8" fmla="*/ 94728 w 922883"/>
                    <a:gd name="connsiteY8" fmla="*/ 473564 h 1866176"/>
                    <a:gd name="connsiteX9" fmla="*/ 54504 w 922883"/>
                    <a:gd name="connsiteY9" fmla="*/ 461078 h 1866176"/>
                    <a:gd name="connsiteX10" fmla="*/ 54504 w 922883"/>
                    <a:gd name="connsiteY10" fmla="*/ 342046 h 1866176"/>
                    <a:gd name="connsiteX11" fmla="*/ 54504 w 922883"/>
                    <a:gd name="connsiteY11" fmla="*/ 180 h 1866176"/>
                    <a:gd name="connsiteX12" fmla="*/ 76348 w 922883"/>
                    <a:gd name="connsiteY12" fmla="*/ 3514 h 1866176"/>
                    <a:gd name="connsiteX13" fmla="*/ 922883 w 922883"/>
                    <a:gd name="connsiteY13" fmla="*/ 1042177 h 1866176"/>
                    <a:gd name="connsiteX14" fmla="*/ 556504 w 922883"/>
                    <a:gd name="connsiteY14" fmla="*/ 1843847 h 1866176"/>
                    <a:gd name="connsiteX15" fmla="*/ 540297 w 922883"/>
                    <a:gd name="connsiteY15" fmla="*/ 1855664 h 1866176"/>
                    <a:gd name="connsiteX16" fmla="*/ 490522 w 922883"/>
                    <a:gd name="connsiteY16" fmla="*/ 1737913 h 1866176"/>
                    <a:gd name="connsiteX17" fmla="*/ 518834 w 922883"/>
                    <a:gd name="connsiteY17" fmla="*/ 1714266 h 1866176"/>
                    <a:gd name="connsiteX18" fmla="*/ 801956 w 922883"/>
                    <a:gd name="connsiteY18" fmla="*/ 1042177 h 1866176"/>
                    <a:gd name="connsiteX19" fmla="*/ 141992 w 922883"/>
                    <a:gd name="connsiteY19" fmla="*/ 145129 h 1866176"/>
                    <a:gd name="connsiteX20" fmla="*/ 54504 w 922883"/>
                    <a:gd name="connsiteY20" fmla="*/ 122634 h 1866176"/>
                    <a:gd name="connsiteX21" fmla="*/ 54504 w 922883"/>
                    <a:gd name="connsiteY21" fmla="*/ 180 h 1866176"/>
                    <a:gd name="connsiteX0" fmla="*/ 54504 w 922883"/>
                    <a:gd name="connsiteY0" fmla="*/ 342046 h 1862066"/>
                    <a:gd name="connsiteX1" fmla="*/ 139183 w 922883"/>
                    <a:gd name="connsiteY1" fmla="*/ 368332 h 1862066"/>
                    <a:gd name="connsiteX2" fmla="*/ 579428 w 922883"/>
                    <a:gd name="connsiteY2" fmla="*/ 1032508 h 1862066"/>
                    <a:gd name="connsiteX3" fmla="*/ 456323 w 922883"/>
                    <a:gd name="connsiteY3" fmla="*/ 1435527 h 1862066"/>
                    <a:gd name="connsiteX4" fmla="*/ 395450 w 922883"/>
                    <a:gd name="connsiteY4" fmla="*/ 1513000 h 1862066"/>
                    <a:gd name="connsiteX5" fmla="*/ 344773 w 922883"/>
                    <a:gd name="connsiteY5" fmla="*/ 1393114 h 1862066"/>
                    <a:gd name="connsiteX6" fmla="*/ 361621 w 922883"/>
                    <a:gd name="connsiteY6" fmla="*/ 1371672 h 1862066"/>
                    <a:gd name="connsiteX7" fmla="*/ 465221 w 922883"/>
                    <a:gd name="connsiteY7" fmla="*/ 1032508 h 1862066"/>
                    <a:gd name="connsiteX8" fmla="*/ 94728 w 922883"/>
                    <a:gd name="connsiteY8" fmla="*/ 473564 h 1862066"/>
                    <a:gd name="connsiteX9" fmla="*/ 54504 w 922883"/>
                    <a:gd name="connsiteY9" fmla="*/ 461078 h 1862066"/>
                    <a:gd name="connsiteX10" fmla="*/ 54504 w 922883"/>
                    <a:gd name="connsiteY10" fmla="*/ 342046 h 1862066"/>
                    <a:gd name="connsiteX11" fmla="*/ 54504 w 922883"/>
                    <a:gd name="connsiteY11" fmla="*/ 180 h 1862066"/>
                    <a:gd name="connsiteX12" fmla="*/ 76348 w 922883"/>
                    <a:gd name="connsiteY12" fmla="*/ 3514 h 1862066"/>
                    <a:gd name="connsiteX13" fmla="*/ 922883 w 922883"/>
                    <a:gd name="connsiteY13" fmla="*/ 1042177 h 1862066"/>
                    <a:gd name="connsiteX14" fmla="*/ 556504 w 922883"/>
                    <a:gd name="connsiteY14" fmla="*/ 1843847 h 1862066"/>
                    <a:gd name="connsiteX15" fmla="*/ 540297 w 922883"/>
                    <a:gd name="connsiteY15" fmla="*/ 1855664 h 1862066"/>
                    <a:gd name="connsiteX16" fmla="*/ 490522 w 922883"/>
                    <a:gd name="connsiteY16" fmla="*/ 1737913 h 1862066"/>
                    <a:gd name="connsiteX17" fmla="*/ 518834 w 922883"/>
                    <a:gd name="connsiteY17" fmla="*/ 1714266 h 1862066"/>
                    <a:gd name="connsiteX18" fmla="*/ 801956 w 922883"/>
                    <a:gd name="connsiteY18" fmla="*/ 1042177 h 1862066"/>
                    <a:gd name="connsiteX19" fmla="*/ 141992 w 922883"/>
                    <a:gd name="connsiteY19" fmla="*/ 145129 h 1862066"/>
                    <a:gd name="connsiteX20" fmla="*/ 54504 w 922883"/>
                    <a:gd name="connsiteY20" fmla="*/ 122634 h 1862066"/>
                    <a:gd name="connsiteX21" fmla="*/ 54504 w 922883"/>
                    <a:gd name="connsiteY21" fmla="*/ 180 h 1862066"/>
                    <a:gd name="connsiteX0" fmla="*/ 54504 w 922883"/>
                    <a:gd name="connsiteY0" fmla="*/ 342046 h 1862985"/>
                    <a:gd name="connsiteX1" fmla="*/ 139183 w 922883"/>
                    <a:gd name="connsiteY1" fmla="*/ 368332 h 1862985"/>
                    <a:gd name="connsiteX2" fmla="*/ 579428 w 922883"/>
                    <a:gd name="connsiteY2" fmla="*/ 1032508 h 1862985"/>
                    <a:gd name="connsiteX3" fmla="*/ 456323 w 922883"/>
                    <a:gd name="connsiteY3" fmla="*/ 1435527 h 1862985"/>
                    <a:gd name="connsiteX4" fmla="*/ 395450 w 922883"/>
                    <a:gd name="connsiteY4" fmla="*/ 1513000 h 1862985"/>
                    <a:gd name="connsiteX5" fmla="*/ 344773 w 922883"/>
                    <a:gd name="connsiteY5" fmla="*/ 1393114 h 1862985"/>
                    <a:gd name="connsiteX6" fmla="*/ 361621 w 922883"/>
                    <a:gd name="connsiteY6" fmla="*/ 1371672 h 1862985"/>
                    <a:gd name="connsiteX7" fmla="*/ 465221 w 922883"/>
                    <a:gd name="connsiteY7" fmla="*/ 1032508 h 1862985"/>
                    <a:gd name="connsiteX8" fmla="*/ 94728 w 922883"/>
                    <a:gd name="connsiteY8" fmla="*/ 473564 h 1862985"/>
                    <a:gd name="connsiteX9" fmla="*/ 54504 w 922883"/>
                    <a:gd name="connsiteY9" fmla="*/ 461078 h 1862985"/>
                    <a:gd name="connsiteX10" fmla="*/ 54504 w 922883"/>
                    <a:gd name="connsiteY10" fmla="*/ 342046 h 1862985"/>
                    <a:gd name="connsiteX11" fmla="*/ 54504 w 922883"/>
                    <a:gd name="connsiteY11" fmla="*/ 180 h 1862985"/>
                    <a:gd name="connsiteX12" fmla="*/ 76348 w 922883"/>
                    <a:gd name="connsiteY12" fmla="*/ 3514 h 1862985"/>
                    <a:gd name="connsiteX13" fmla="*/ 922883 w 922883"/>
                    <a:gd name="connsiteY13" fmla="*/ 1042177 h 1862985"/>
                    <a:gd name="connsiteX14" fmla="*/ 556504 w 922883"/>
                    <a:gd name="connsiteY14" fmla="*/ 1843847 h 1862985"/>
                    <a:gd name="connsiteX15" fmla="*/ 540297 w 922883"/>
                    <a:gd name="connsiteY15" fmla="*/ 1855664 h 1862985"/>
                    <a:gd name="connsiteX16" fmla="*/ 490522 w 922883"/>
                    <a:gd name="connsiteY16" fmla="*/ 1737913 h 1862985"/>
                    <a:gd name="connsiteX17" fmla="*/ 518834 w 922883"/>
                    <a:gd name="connsiteY17" fmla="*/ 1714266 h 1862985"/>
                    <a:gd name="connsiteX18" fmla="*/ 801956 w 922883"/>
                    <a:gd name="connsiteY18" fmla="*/ 1042177 h 1862985"/>
                    <a:gd name="connsiteX19" fmla="*/ 141992 w 922883"/>
                    <a:gd name="connsiteY19" fmla="*/ 145129 h 1862985"/>
                    <a:gd name="connsiteX20" fmla="*/ 54504 w 922883"/>
                    <a:gd name="connsiteY20" fmla="*/ 122634 h 1862985"/>
                    <a:gd name="connsiteX21" fmla="*/ 54504 w 922883"/>
                    <a:gd name="connsiteY21" fmla="*/ 180 h 1862985"/>
                    <a:gd name="connsiteX0" fmla="*/ 54504 w 922883"/>
                    <a:gd name="connsiteY0" fmla="*/ 342046 h 1862276"/>
                    <a:gd name="connsiteX1" fmla="*/ 139183 w 922883"/>
                    <a:gd name="connsiteY1" fmla="*/ 368332 h 1862276"/>
                    <a:gd name="connsiteX2" fmla="*/ 579428 w 922883"/>
                    <a:gd name="connsiteY2" fmla="*/ 1032508 h 1862276"/>
                    <a:gd name="connsiteX3" fmla="*/ 456323 w 922883"/>
                    <a:gd name="connsiteY3" fmla="*/ 1435527 h 1862276"/>
                    <a:gd name="connsiteX4" fmla="*/ 395450 w 922883"/>
                    <a:gd name="connsiteY4" fmla="*/ 1513000 h 1862276"/>
                    <a:gd name="connsiteX5" fmla="*/ 344773 w 922883"/>
                    <a:gd name="connsiteY5" fmla="*/ 1393114 h 1862276"/>
                    <a:gd name="connsiteX6" fmla="*/ 361621 w 922883"/>
                    <a:gd name="connsiteY6" fmla="*/ 1371672 h 1862276"/>
                    <a:gd name="connsiteX7" fmla="*/ 465221 w 922883"/>
                    <a:gd name="connsiteY7" fmla="*/ 1032508 h 1862276"/>
                    <a:gd name="connsiteX8" fmla="*/ 94728 w 922883"/>
                    <a:gd name="connsiteY8" fmla="*/ 473564 h 1862276"/>
                    <a:gd name="connsiteX9" fmla="*/ 54504 w 922883"/>
                    <a:gd name="connsiteY9" fmla="*/ 461078 h 1862276"/>
                    <a:gd name="connsiteX10" fmla="*/ 54504 w 922883"/>
                    <a:gd name="connsiteY10" fmla="*/ 342046 h 1862276"/>
                    <a:gd name="connsiteX11" fmla="*/ 54504 w 922883"/>
                    <a:gd name="connsiteY11" fmla="*/ 180 h 1862276"/>
                    <a:gd name="connsiteX12" fmla="*/ 76348 w 922883"/>
                    <a:gd name="connsiteY12" fmla="*/ 3514 h 1862276"/>
                    <a:gd name="connsiteX13" fmla="*/ 922883 w 922883"/>
                    <a:gd name="connsiteY13" fmla="*/ 1042177 h 1862276"/>
                    <a:gd name="connsiteX14" fmla="*/ 556504 w 922883"/>
                    <a:gd name="connsiteY14" fmla="*/ 1843847 h 1862276"/>
                    <a:gd name="connsiteX15" fmla="*/ 540297 w 922883"/>
                    <a:gd name="connsiteY15" fmla="*/ 1855664 h 1862276"/>
                    <a:gd name="connsiteX16" fmla="*/ 490522 w 922883"/>
                    <a:gd name="connsiteY16" fmla="*/ 1737913 h 1862276"/>
                    <a:gd name="connsiteX17" fmla="*/ 518834 w 922883"/>
                    <a:gd name="connsiteY17" fmla="*/ 1714266 h 1862276"/>
                    <a:gd name="connsiteX18" fmla="*/ 801956 w 922883"/>
                    <a:gd name="connsiteY18" fmla="*/ 1042177 h 1862276"/>
                    <a:gd name="connsiteX19" fmla="*/ 141992 w 922883"/>
                    <a:gd name="connsiteY19" fmla="*/ 145129 h 1862276"/>
                    <a:gd name="connsiteX20" fmla="*/ 54504 w 922883"/>
                    <a:gd name="connsiteY20" fmla="*/ 122634 h 1862276"/>
                    <a:gd name="connsiteX21" fmla="*/ 54504 w 922883"/>
                    <a:gd name="connsiteY21" fmla="*/ 180 h 1862276"/>
                    <a:gd name="connsiteX0" fmla="*/ 54504 w 922883"/>
                    <a:gd name="connsiteY0" fmla="*/ 342046 h 1862276"/>
                    <a:gd name="connsiteX1" fmla="*/ 139183 w 922883"/>
                    <a:gd name="connsiteY1" fmla="*/ 368332 h 1862276"/>
                    <a:gd name="connsiteX2" fmla="*/ 579428 w 922883"/>
                    <a:gd name="connsiteY2" fmla="*/ 1032508 h 1862276"/>
                    <a:gd name="connsiteX3" fmla="*/ 456323 w 922883"/>
                    <a:gd name="connsiteY3" fmla="*/ 1435527 h 1862276"/>
                    <a:gd name="connsiteX4" fmla="*/ 395450 w 922883"/>
                    <a:gd name="connsiteY4" fmla="*/ 1513000 h 1862276"/>
                    <a:gd name="connsiteX5" fmla="*/ 344773 w 922883"/>
                    <a:gd name="connsiteY5" fmla="*/ 1393114 h 1862276"/>
                    <a:gd name="connsiteX6" fmla="*/ 361621 w 922883"/>
                    <a:gd name="connsiteY6" fmla="*/ 1371672 h 1862276"/>
                    <a:gd name="connsiteX7" fmla="*/ 465221 w 922883"/>
                    <a:gd name="connsiteY7" fmla="*/ 1032508 h 1862276"/>
                    <a:gd name="connsiteX8" fmla="*/ 94728 w 922883"/>
                    <a:gd name="connsiteY8" fmla="*/ 473564 h 1862276"/>
                    <a:gd name="connsiteX9" fmla="*/ 54504 w 922883"/>
                    <a:gd name="connsiteY9" fmla="*/ 461078 h 1862276"/>
                    <a:gd name="connsiteX10" fmla="*/ 54504 w 922883"/>
                    <a:gd name="connsiteY10" fmla="*/ 342046 h 1862276"/>
                    <a:gd name="connsiteX11" fmla="*/ 54504 w 922883"/>
                    <a:gd name="connsiteY11" fmla="*/ 180 h 1862276"/>
                    <a:gd name="connsiteX12" fmla="*/ 76348 w 922883"/>
                    <a:gd name="connsiteY12" fmla="*/ 3514 h 1862276"/>
                    <a:gd name="connsiteX13" fmla="*/ 922883 w 922883"/>
                    <a:gd name="connsiteY13" fmla="*/ 1042177 h 1862276"/>
                    <a:gd name="connsiteX14" fmla="*/ 556504 w 922883"/>
                    <a:gd name="connsiteY14" fmla="*/ 1843847 h 1862276"/>
                    <a:gd name="connsiteX15" fmla="*/ 540297 w 922883"/>
                    <a:gd name="connsiteY15" fmla="*/ 1855664 h 1862276"/>
                    <a:gd name="connsiteX16" fmla="*/ 490522 w 922883"/>
                    <a:gd name="connsiteY16" fmla="*/ 1737913 h 1862276"/>
                    <a:gd name="connsiteX17" fmla="*/ 518834 w 922883"/>
                    <a:gd name="connsiteY17" fmla="*/ 1714266 h 1862276"/>
                    <a:gd name="connsiteX18" fmla="*/ 801956 w 922883"/>
                    <a:gd name="connsiteY18" fmla="*/ 1042177 h 1862276"/>
                    <a:gd name="connsiteX19" fmla="*/ 141992 w 922883"/>
                    <a:gd name="connsiteY19" fmla="*/ 145129 h 1862276"/>
                    <a:gd name="connsiteX20" fmla="*/ 54504 w 922883"/>
                    <a:gd name="connsiteY20" fmla="*/ 122634 h 1862276"/>
                    <a:gd name="connsiteX21" fmla="*/ 54504 w 922883"/>
                    <a:gd name="connsiteY21" fmla="*/ 180 h 1862276"/>
                    <a:gd name="connsiteX0" fmla="*/ 54504 w 922883"/>
                    <a:gd name="connsiteY0" fmla="*/ 342046 h 1862276"/>
                    <a:gd name="connsiteX1" fmla="*/ 139183 w 922883"/>
                    <a:gd name="connsiteY1" fmla="*/ 368332 h 1862276"/>
                    <a:gd name="connsiteX2" fmla="*/ 579428 w 922883"/>
                    <a:gd name="connsiteY2" fmla="*/ 1032508 h 1862276"/>
                    <a:gd name="connsiteX3" fmla="*/ 456323 w 922883"/>
                    <a:gd name="connsiteY3" fmla="*/ 1435527 h 1862276"/>
                    <a:gd name="connsiteX4" fmla="*/ 395450 w 922883"/>
                    <a:gd name="connsiteY4" fmla="*/ 1513000 h 1862276"/>
                    <a:gd name="connsiteX5" fmla="*/ 344773 w 922883"/>
                    <a:gd name="connsiteY5" fmla="*/ 1393114 h 1862276"/>
                    <a:gd name="connsiteX6" fmla="*/ 361621 w 922883"/>
                    <a:gd name="connsiteY6" fmla="*/ 1371672 h 1862276"/>
                    <a:gd name="connsiteX7" fmla="*/ 465221 w 922883"/>
                    <a:gd name="connsiteY7" fmla="*/ 1032508 h 1862276"/>
                    <a:gd name="connsiteX8" fmla="*/ 94728 w 922883"/>
                    <a:gd name="connsiteY8" fmla="*/ 473564 h 1862276"/>
                    <a:gd name="connsiteX9" fmla="*/ 54504 w 922883"/>
                    <a:gd name="connsiteY9" fmla="*/ 461078 h 1862276"/>
                    <a:gd name="connsiteX10" fmla="*/ 54504 w 922883"/>
                    <a:gd name="connsiteY10" fmla="*/ 342046 h 1862276"/>
                    <a:gd name="connsiteX11" fmla="*/ 54504 w 922883"/>
                    <a:gd name="connsiteY11" fmla="*/ 180 h 1862276"/>
                    <a:gd name="connsiteX12" fmla="*/ 76348 w 922883"/>
                    <a:gd name="connsiteY12" fmla="*/ 3514 h 1862276"/>
                    <a:gd name="connsiteX13" fmla="*/ 922883 w 922883"/>
                    <a:gd name="connsiteY13" fmla="*/ 1042177 h 1862276"/>
                    <a:gd name="connsiteX14" fmla="*/ 556504 w 922883"/>
                    <a:gd name="connsiteY14" fmla="*/ 1843847 h 1862276"/>
                    <a:gd name="connsiteX15" fmla="*/ 540297 w 922883"/>
                    <a:gd name="connsiteY15" fmla="*/ 1855664 h 1862276"/>
                    <a:gd name="connsiteX16" fmla="*/ 490522 w 922883"/>
                    <a:gd name="connsiteY16" fmla="*/ 1737913 h 1862276"/>
                    <a:gd name="connsiteX17" fmla="*/ 518834 w 922883"/>
                    <a:gd name="connsiteY17" fmla="*/ 1714266 h 1862276"/>
                    <a:gd name="connsiteX18" fmla="*/ 801956 w 922883"/>
                    <a:gd name="connsiteY18" fmla="*/ 1042177 h 1862276"/>
                    <a:gd name="connsiteX19" fmla="*/ 141992 w 922883"/>
                    <a:gd name="connsiteY19" fmla="*/ 145129 h 1862276"/>
                    <a:gd name="connsiteX20" fmla="*/ 54504 w 922883"/>
                    <a:gd name="connsiteY20" fmla="*/ 122634 h 1862276"/>
                    <a:gd name="connsiteX21" fmla="*/ 54504 w 922883"/>
                    <a:gd name="connsiteY21" fmla="*/ 180 h 1862276"/>
                    <a:gd name="connsiteX0" fmla="*/ 54504 w 922883"/>
                    <a:gd name="connsiteY0" fmla="*/ 342046 h 1862276"/>
                    <a:gd name="connsiteX1" fmla="*/ 139183 w 922883"/>
                    <a:gd name="connsiteY1" fmla="*/ 368332 h 1862276"/>
                    <a:gd name="connsiteX2" fmla="*/ 579428 w 922883"/>
                    <a:gd name="connsiteY2" fmla="*/ 1032508 h 1862276"/>
                    <a:gd name="connsiteX3" fmla="*/ 456323 w 922883"/>
                    <a:gd name="connsiteY3" fmla="*/ 1435527 h 1862276"/>
                    <a:gd name="connsiteX4" fmla="*/ 395450 w 922883"/>
                    <a:gd name="connsiteY4" fmla="*/ 1513000 h 1862276"/>
                    <a:gd name="connsiteX5" fmla="*/ 344773 w 922883"/>
                    <a:gd name="connsiteY5" fmla="*/ 1393114 h 1862276"/>
                    <a:gd name="connsiteX6" fmla="*/ 361621 w 922883"/>
                    <a:gd name="connsiteY6" fmla="*/ 1371672 h 1862276"/>
                    <a:gd name="connsiteX7" fmla="*/ 465221 w 922883"/>
                    <a:gd name="connsiteY7" fmla="*/ 1032508 h 1862276"/>
                    <a:gd name="connsiteX8" fmla="*/ 94728 w 922883"/>
                    <a:gd name="connsiteY8" fmla="*/ 473564 h 1862276"/>
                    <a:gd name="connsiteX9" fmla="*/ 54504 w 922883"/>
                    <a:gd name="connsiteY9" fmla="*/ 461078 h 1862276"/>
                    <a:gd name="connsiteX10" fmla="*/ 54504 w 922883"/>
                    <a:gd name="connsiteY10" fmla="*/ 342046 h 1862276"/>
                    <a:gd name="connsiteX11" fmla="*/ 54504 w 922883"/>
                    <a:gd name="connsiteY11" fmla="*/ 180 h 1862276"/>
                    <a:gd name="connsiteX12" fmla="*/ 76348 w 922883"/>
                    <a:gd name="connsiteY12" fmla="*/ 3514 h 1862276"/>
                    <a:gd name="connsiteX13" fmla="*/ 922883 w 922883"/>
                    <a:gd name="connsiteY13" fmla="*/ 1042177 h 1862276"/>
                    <a:gd name="connsiteX14" fmla="*/ 556504 w 922883"/>
                    <a:gd name="connsiteY14" fmla="*/ 1843847 h 1862276"/>
                    <a:gd name="connsiteX15" fmla="*/ 540297 w 922883"/>
                    <a:gd name="connsiteY15" fmla="*/ 1855664 h 1862276"/>
                    <a:gd name="connsiteX16" fmla="*/ 490522 w 922883"/>
                    <a:gd name="connsiteY16" fmla="*/ 1737913 h 1862276"/>
                    <a:gd name="connsiteX17" fmla="*/ 518834 w 922883"/>
                    <a:gd name="connsiteY17" fmla="*/ 1714266 h 1862276"/>
                    <a:gd name="connsiteX18" fmla="*/ 801956 w 922883"/>
                    <a:gd name="connsiteY18" fmla="*/ 1042177 h 1862276"/>
                    <a:gd name="connsiteX19" fmla="*/ 141992 w 922883"/>
                    <a:gd name="connsiteY19" fmla="*/ 145129 h 1862276"/>
                    <a:gd name="connsiteX20" fmla="*/ 54504 w 922883"/>
                    <a:gd name="connsiteY20" fmla="*/ 122634 h 1862276"/>
                    <a:gd name="connsiteX21" fmla="*/ 54504 w 922883"/>
                    <a:gd name="connsiteY21" fmla="*/ 180 h 1862276"/>
                    <a:gd name="connsiteX0" fmla="*/ 54504 w 922883"/>
                    <a:gd name="connsiteY0" fmla="*/ 342046 h 1862276"/>
                    <a:gd name="connsiteX1" fmla="*/ 139183 w 922883"/>
                    <a:gd name="connsiteY1" fmla="*/ 368332 h 1862276"/>
                    <a:gd name="connsiteX2" fmla="*/ 579428 w 922883"/>
                    <a:gd name="connsiteY2" fmla="*/ 1032508 h 1862276"/>
                    <a:gd name="connsiteX3" fmla="*/ 456323 w 922883"/>
                    <a:gd name="connsiteY3" fmla="*/ 1435527 h 1862276"/>
                    <a:gd name="connsiteX4" fmla="*/ 395450 w 922883"/>
                    <a:gd name="connsiteY4" fmla="*/ 1513000 h 1862276"/>
                    <a:gd name="connsiteX5" fmla="*/ 344773 w 922883"/>
                    <a:gd name="connsiteY5" fmla="*/ 1393114 h 1862276"/>
                    <a:gd name="connsiteX6" fmla="*/ 361621 w 922883"/>
                    <a:gd name="connsiteY6" fmla="*/ 1371672 h 1862276"/>
                    <a:gd name="connsiteX7" fmla="*/ 465221 w 922883"/>
                    <a:gd name="connsiteY7" fmla="*/ 1032508 h 1862276"/>
                    <a:gd name="connsiteX8" fmla="*/ 94728 w 922883"/>
                    <a:gd name="connsiteY8" fmla="*/ 473564 h 1862276"/>
                    <a:gd name="connsiteX9" fmla="*/ 54504 w 922883"/>
                    <a:gd name="connsiteY9" fmla="*/ 461078 h 1862276"/>
                    <a:gd name="connsiteX10" fmla="*/ 54504 w 922883"/>
                    <a:gd name="connsiteY10" fmla="*/ 342046 h 1862276"/>
                    <a:gd name="connsiteX11" fmla="*/ 54504 w 922883"/>
                    <a:gd name="connsiteY11" fmla="*/ 180 h 1862276"/>
                    <a:gd name="connsiteX12" fmla="*/ 76348 w 922883"/>
                    <a:gd name="connsiteY12" fmla="*/ 3514 h 1862276"/>
                    <a:gd name="connsiteX13" fmla="*/ 922883 w 922883"/>
                    <a:gd name="connsiteY13" fmla="*/ 1042177 h 1862276"/>
                    <a:gd name="connsiteX14" fmla="*/ 556504 w 922883"/>
                    <a:gd name="connsiteY14" fmla="*/ 1843847 h 1862276"/>
                    <a:gd name="connsiteX15" fmla="*/ 540297 w 922883"/>
                    <a:gd name="connsiteY15" fmla="*/ 1855664 h 1862276"/>
                    <a:gd name="connsiteX16" fmla="*/ 490522 w 922883"/>
                    <a:gd name="connsiteY16" fmla="*/ 1737913 h 1862276"/>
                    <a:gd name="connsiteX17" fmla="*/ 518834 w 922883"/>
                    <a:gd name="connsiteY17" fmla="*/ 1714266 h 1862276"/>
                    <a:gd name="connsiteX18" fmla="*/ 801956 w 922883"/>
                    <a:gd name="connsiteY18" fmla="*/ 1042177 h 1862276"/>
                    <a:gd name="connsiteX19" fmla="*/ 141992 w 922883"/>
                    <a:gd name="connsiteY19" fmla="*/ 145129 h 1862276"/>
                    <a:gd name="connsiteX20" fmla="*/ 54504 w 922883"/>
                    <a:gd name="connsiteY20" fmla="*/ 122634 h 1862276"/>
                    <a:gd name="connsiteX21" fmla="*/ 54504 w 922883"/>
                    <a:gd name="connsiteY21" fmla="*/ 180 h 1862276"/>
                    <a:gd name="connsiteX0" fmla="*/ 54504 w 922883"/>
                    <a:gd name="connsiteY0" fmla="*/ 342046 h 1862276"/>
                    <a:gd name="connsiteX1" fmla="*/ 139183 w 922883"/>
                    <a:gd name="connsiteY1" fmla="*/ 368332 h 1862276"/>
                    <a:gd name="connsiteX2" fmla="*/ 579428 w 922883"/>
                    <a:gd name="connsiteY2" fmla="*/ 1032508 h 1862276"/>
                    <a:gd name="connsiteX3" fmla="*/ 456323 w 922883"/>
                    <a:gd name="connsiteY3" fmla="*/ 1435527 h 1862276"/>
                    <a:gd name="connsiteX4" fmla="*/ 395450 w 922883"/>
                    <a:gd name="connsiteY4" fmla="*/ 1513000 h 1862276"/>
                    <a:gd name="connsiteX5" fmla="*/ 344773 w 922883"/>
                    <a:gd name="connsiteY5" fmla="*/ 1393114 h 1862276"/>
                    <a:gd name="connsiteX6" fmla="*/ 361621 w 922883"/>
                    <a:gd name="connsiteY6" fmla="*/ 1371672 h 1862276"/>
                    <a:gd name="connsiteX7" fmla="*/ 465221 w 922883"/>
                    <a:gd name="connsiteY7" fmla="*/ 1032508 h 1862276"/>
                    <a:gd name="connsiteX8" fmla="*/ 94728 w 922883"/>
                    <a:gd name="connsiteY8" fmla="*/ 473564 h 1862276"/>
                    <a:gd name="connsiteX9" fmla="*/ 54504 w 922883"/>
                    <a:gd name="connsiteY9" fmla="*/ 461078 h 1862276"/>
                    <a:gd name="connsiteX10" fmla="*/ 54504 w 922883"/>
                    <a:gd name="connsiteY10" fmla="*/ 342046 h 1862276"/>
                    <a:gd name="connsiteX11" fmla="*/ 54504 w 922883"/>
                    <a:gd name="connsiteY11" fmla="*/ 180 h 1862276"/>
                    <a:gd name="connsiteX12" fmla="*/ 76348 w 922883"/>
                    <a:gd name="connsiteY12" fmla="*/ 3514 h 1862276"/>
                    <a:gd name="connsiteX13" fmla="*/ 922883 w 922883"/>
                    <a:gd name="connsiteY13" fmla="*/ 1042177 h 1862276"/>
                    <a:gd name="connsiteX14" fmla="*/ 556504 w 922883"/>
                    <a:gd name="connsiteY14" fmla="*/ 1843847 h 1862276"/>
                    <a:gd name="connsiteX15" fmla="*/ 540297 w 922883"/>
                    <a:gd name="connsiteY15" fmla="*/ 1855664 h 1862276"/>
                    <a:gd name="connsiteX16" fmla="*/ 490522 w 922883"/>
                    <a:gd name="connsiteY16" fmla="*/ 1737913 h 1862276"/>
                    <a:gd name="connsiteX17" fmla="*/ 518834 w 922883"/>
                    <a:gd name="connsiteY17" fmla="*/ 1714266 h 1862276"/>
                    <a:gd name="connsiteX18" fmla="*/ 801956 w 922883"/>
                    <a:gd name="connsiteY18" fmla="*/ 1042177 h 1862276"/>
                    <a:gd name="connsiteX19" fmla="*/ 141992 w 922883"/>
                    <a:gd name="connsiteY19" fmla="*/ 145129 h 1862276"/>
                    <a:gd name="connsiteX20" fmla="*/ 54504 w 922883"/>
                    <a:gd name="connsiteY20" fmla="*/ 122634 h 1862276"/>
                    <a:gd name="connsiteX21" fmla="*/ 54504 w 922883"/>
                    <a:gd name="connsiteY21" fmla="*/ 180 h 1862276"/>
                    <a:gd name="connsiteX0" fmla="*/ 54504 w 922883"/>
                    <a:gd name="connsiteY0" fmla="*/ 342046 h 1862276"/>
                    <a:gd name="connsiteX1" fmla="*/ 139183 w 922883"/>
                    <a:gd name="connsiteY1" fmla="*/ 368332 h 1862276"/>
                    <a:gd name="connsiteX2" fmla="*/ 579428 w 922883"/>
                    <a:gd name="connsiteY2" fmla="*/ 1032508 h 1862276"/>
                    <a:gd name="connsiteX3" fmla="*/ 456323 w 922883"/>
                    <a:gd name="connsiteY3" fmla="*/ 1435527 h 1862276"/>
                    <a:gd name="connsiteX4" fmla="*/ 395450 w 922883"/>
                    <a:gd name="connsiteY4" fmla="*/ 1513000 h 1862276"/>
                    <a:gd name="connsiteX5" fmla="*/ 344773 w 922883"/>
                    <a:gd name="connsiteY5" fmla="*/ 1393114 h 1862276"/>
                    <a:gd name="connsiteX6" fmla="*/ 361621 w 922883"/>
                    <a:gd name="connsiteY6" fmla="*/ 1371672 h 1862276"/>
                    <a:gd name="connsiteX7" fmla="*/ 465221 w 922883"/>
                    <a:gd name="connsiteY7" fmla="*/ 1032508 h 1862276"/>
                    <a:gd name="connsiteX8" fmla="*/ 94728 w 922883"/>
                    <a:gd name="connsiteY8" fmla="*/ 473564 h 1862276"/>
                    <a:gd name="connsiteX9" fmla="*/ 54504 w 922883"/>
                    <a:gd name="connsiteY9" fmla="*/ 461078 h 1862276"/>
                    <a:gd name="connsiteX10" fmla="*/ 54504 w 922883"/>
                    <a:gd name="connsiteY10" fmla="*/ 342046 h 1862276"/>
                    <a:gd name="connsiteX11" fmla="*/ 54504 w 922883"/>
                    <a:gd name="connsiteY11" fmla="*/ 180 h 1862276"/>
                    <a:gd name="connsiteX12" fmla="*/ 76348 w 922883"/>
                    <a:gd name="connsiteY12" fmla="*/ 3514 h 1862276"/>
                    <a:gd name="connsiteX13" fmla="*/ 922883 w 922883"/>
                    <a:gd name="connsiteY13" fmla="*/ 1042177 h 1862276"/>
                    <a:gd name="connsiteX14" fmla="*/ 556504 w 922883"/>
                    <a:gd name="connsiteY14" fmla="*/ 1843847 h 1862276"/>
                    <a:gd name="connsiteX15" fmla="*/ 540297 w 922883"/>
                    <a:gd name="connsiteY15" fmla="*/ 1855664 h 1862276"/>
                    <a:gd name="connsiteX16" fmla="*/ 490522 w 922883"/>
                    <a:gd name="connsiteY16" fmla="*/ 1737913 h 1862276"/>
                    <a:gd name="connsiteX17" fmla="*/ 518834 w 922883"/>
                    <a:gd name="connsiteY17" fmla="*/ 1714266 h 1862276"/>
                    <a:gd name="connsiteX18" fmla="*/ 801956 w 922883"/>
                    <a:gd name="connsiteY18" fmla="*/ 1042177 h 1862276"/>
                    <a:gd name="connsiteX19" fmla="*/ 141992 w 922883"/>
                    <a:gd name="connsiteY19" fmla="*/ 145129 h 1862276"/>
                    <a:gd name="connsiteX20" fmla="*/ 54504 w 922883"/>
                    <a:gd name="connsiteY20" fmla="*/ 122634 h 1862276"/>
                    <a:gd name="connsiteX21" fmla="*/ 54504 w 922883"/>
                    <a:gd name="connsiteY21" fmla="*/ 180 h 18622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922883" h="1862276">
                      <a:moveTo>
                        <a:pt x="54504" y="342046"/>
                      </a:moveTo>
                      <a:cubicBezTo>
                        <a:pt x="91155" y="346596"/>
                        <a:pt x="110957" y="359570"/>
                        <a:pt x="139183" y="368332"/>
                      </a:cubicBezTo>
                      <a:cubicBezTo>
                        <a:pt x="397896" y="477759"/>
                        <a:pt x="579428" y="733934"/>
                        <a:pt x="579428" y="1032508"/>
                      </a:cubicBezTo>
                      <a:cubicBezTo>
                        <a:pt x="579428" y="1181795"/>
                        <a:pt x="534045" y="1320483"/>
                        <a:pt x="456323" y="1435527"/>
                      </a:cubicBezTo>
                      <a:lnTo>
                        <a:pt x="395450" y="1513000"/>
                      </a:lnTo>
                      <a:cubicBezTo>
                        <a:pt x="355388" y="1544650"/>
                        <a:pt x="258454" y="1498370"/>
                        <a:pt x="344773" y="1393114"/>
                      </a:cubicBezTo>
                      <a:lnTo>
                        <a:pt x="361621" y="1371672"/>
                      </a:lnTo>
                      <a:cubicBezTo>
                        <a:pt x="427029" y="1274856"/>
                        <a:pt x="465221" y="1158142"/>
                        <a:pt x="465221" y="1032508"/>
                      </a:cubicBezTo>
                      <a:cubicBezTo>
                        <a:pt x="465221" y="781240"/>
                        <a:pt x="312451" y="565653"/>
                        <a:pt x="94728" y="473564"/>
                      </a:cubicBezTo>
                      <a:lnTo>
                        <a:pt x="54504" y="461078"/>
                      </a:lnTo>
                      <a:cubicBezTo>
                        <a:pt x="8164" y="446676"/>
                        <a:pt x="12377" y="335385"/>
                        <a:pt x="54504" y="342046"/>
                      </a:cubicBezTo>
                      <a:close/>
                      <a:moveTo>
                        <a:pt x="54504" y="180"/>
                      </a:moveTo>
                      <a:lnTo>
                        <a:pt x="76348" y="3514"/>
                      </a:lnTo>
                      <a:cubicBezTo>
                        <a:pt x="559465" y="102374"/>
                        <a:pt x="922883" y="529835"/>
                        <a:pt x="922883" y="1042177"/>
                      </a:cubicBezTo>
                      <a:cubicBezTo>
                        <a:pt x="922883" y="1362391"/>
                        <a:pt x="780923" y="1649448"/>
                        <a:pt x="556504" y="1843847"/>
                      </a:cubicBezTo>
                      <a:lnTo>
                        <a:pt x="540297" y="1855664"/>
                      </a:lnTo>
                      <a:cubicBezTo>
                        <a:pt x="494216" y="1888026"/>
                        <a:pt x="418648" y="1794013"/>
                        <a:pt x="490522" y="1737913"/>
                      </a:cubicBezTo>
                      <a:lnTo>
                        <a:pt x="518834" y="1714266"/>
                      </a:lnTo>
                      <a:cubicBezTo>
                        <a:pt x="693513" y="1543702"/>
                        <a:pt x="801956" y="1305604"/>
                        <a:pt x="801956" y="1042177"/>
                      </a:cubicBezTo>
                      <a:cubicBezTo>
                        <a:pt x="801956" y="620694"/>
                        <a:pt x="524342" y="264052"/>
                        <a:pt x="141992" y="145129"/>
                      </a:cubicBezTo>
                      <a:lnTo>
                        <a:pt x="54504" y="122634"/>
                      </a:lnTo>
                      <a:cubicBezTo>
                        <a:pt x="-19218" y="117622"/>
                        <a:pt x="-17112" y="-5339"/>
                        <a:pt x="54504" y="180"/>
                      </a:cubicBezTo>
                      <a:close/>
                    </a:path>
                  </a:pathLst>
                </a:cu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7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</a:endParaRPr>
                </a:p>
              </p:txBody>
            </p:sp>
            <p:sp>
              <p:nvSpPr>
                <p:cNvPr id="54" name="Rectangle 15"/>
                <p:cNvSpPr/>
                <p:nvPr/>
              </p:nvSpPr>
              <p:spPr>
                <a:xfrm flipH="1">
                  <a:off x="5388794" y="3074229"/>
                  <a:ext cx="183666" cy="369751"/>
                </a:xfrm>
                <a:custGeom>
                  <a:avLst/>
                  <a:gdLst>
                    <a:gd name="connsiteX0" fmla="*/ 26212 w 894591"/>
                    <a:gd name="connsiteY0" fmla="*/ 341866 h 1855484"/>
                    <a:gd name="connsiteX1" fmla="*/ 110891 w 894591"/>
                    <a:gd name="connsiteY1" fmla="*/ 368152 h 1855484"/>
                    <a:gd name="connsiteX2" fmla="*/ 551136 w 894591"/>
                    <a:gd name="connsiteY2" fmla="*/ 1032328 h 1855484"/>
                    <a:gd name="connsiteX3" fmla="*/ 428031 w 894591"/>
                    <a:gd name="connsiteY3" fmla="*/ 1435347 h 1855484"/>
                    <a:gd name="connsiteX4" fmla="*/ 367158 w 894591"/>
                    <a:gd name="connsiteY4" fmla="*/ 1512820 h 1855484"/>
                    <a:gd name="connsiteX5" fmla="*/ 316481 w 894591"/>
                    <a:gd name="connsiteY5" fmla="*/ 1392934 h 1855484"/>
                    <a:gd name="connsiteX6" fmla="*/ 333329 w 894591"/>
                    <a:gd name="connsiteY6" fmla="*/ 1371492 h 1855484"/>
                    <a:gd name="connsiteX7" fmla="*/ 436929 w 894591"/>
                    <a:gd name="connsiteY7" fmla="*/ 1032328 h 1855484"/>
                    <a:gd name="connsiteX8" fmla="*/ 66436 w 894591"/>
                    <a:gd name="connsiteY8" fmla="*/ 473384 h 1855484"/>
                    <a:gd name="connsiteX9" fmla="*/ 26212 w 894591"/>
                    <a:gd name="connsiteY9" fmla="*/ 460898 h 1855484"/>
                    <a:gd name="connsiteX10" fmla="*/ 26212 w 894591"/>
                    <a:gd name="connsiteY10" fmla="*/ 341866 h 1855484"/>
                    <a:gd name="connsiteX11" fmla="*/ 26212 w 894591"/>
                    <a:gd name="connsiteY11" fmla="*/ 0 h 1855484"/>
                    <a:gd name="connsiteX12" fmla="*/ 48056 w 894591"/>
                    <a:gd name="connsiteY12" fmla="*/ 3334 h 1855484"/>
                    <a:gd name="connsiteX13" fmla="*/ 894591 w 894591"/>
                    <a:gd name="connsiteY13" fmla="*/ 1041997 h 1855484"/>
                    <a:gd name="connsiteX14" fmla="*/ 528212 w 894591"/>
                    <a:gd name="connsiteY14" fmla="*/ 1843667 h 1855484"/>
                    <a:gd name="connsiteX15" fmla="*/ 512005 w 894591"/>
                    <a:gd name="connsiteY15" fmla="*/ 1855484 h 1855484"/>
                    <a:gd name="connsiteX16" fmla="*/ 462230 w 894591"/>
                    <a:gd name="connsiteY16" fmla="*/ 1737733 h 1855484"/>
                    <a:gd name="connsiteX17" fmla="*/ 490542 w 894591"/>
                    <a:gd name="connsiteY17" fmla="*/ 1714086 h 1855484"/>
                    <a:gd name="connsiteX18" fmla="*/ 773664 w 894591"/>
                    <a:gd name="connsiteY18" fmla="*/ 1041997 h 1855484"/>
                    <a:gd name="connsiteX19" fmla="*/ 113700 w 894591"/>
                    <a:gd name="connsiteY19" fmla="*/ 144949 h 1855484"/>
                    <a:gd name="connsiteX20" fmla="*/ 26212 w 894591"/>
                    <a:gd name="connsiteY20" fmla="*/ 122454 h 1855484"/>
                    <a:gd name="connsiteX21" fmla="*/ 26212 w 894591"/>
                    <a:gd name="connsiteY21" fmla="*/ 0 h 1855484"/>
                    <a:gd name="connsiteX0" fmla="*/ 49915 w 918294"/>
                    <a:gd name="connsiteY0" fmla="*/ 341866 h 1855484"/>
                    <a:gd name="connsiteX1" fmla="*/ 134594 w 918294"/>
                    <a:gd name="connsiteY1" fmla="*/ 368152 h 1855484"/>
                    <a:gd name="connsiteX2" fmla="*/ 574839 w 918294"/>
                    <a:gd name="connsiteY2" fmla="*/ 1032328 h 1855484"/>
                    <a:gd name="connsiteX3" fmla="*/ 451734 w 918294"/>
                    <a:gd name="connsiteY3" fmla="*/ 1435347 h 1855484"/>
                    <a:gd name="connsiteX4" fmla="*/ 390861 w 918294"/>
                    <a:gd name="connsiteY4" fmla="*/ 1512820 h 1855484"/>
                    <a:gd name="connsiteX5" fmla="*/ 340184 w 918294"/>
                    <a:gd name="connsiteY5" fmla="*/ 1392934 h 1855484"/>
                    <a:gd name="connsiteX6" fmla="*/ 357032 w 918294"/>
                    <a:gd name="connsiteY6" fmla="*/ 1371492 h 1855484"/>
                    <a:gd name="connsiteX7" fmla="*/ 460632 w 918294"/>
                    <a:gd name="connsiteY7" fmla="*/ 1032328 h 1855484"/>
                    <a:gd name="connsiteX8" fmla="*/ 90139 w 918294"/>
                    <a:gd name="connsiteY8" fmla="*/ 473384 h 1855484"/>
                    <a:gd name="connsiteX9" fmla="*/ 49915 w 918294"/>
                    <a:gd name="connsiteY9" fmla="*/ 460898 h 1855484"/>
                    <a:gd name="connsiteX10" fmla="*/ 49915 w 918294"/>
                    <a:gd name="connsiteY10" fmla="*/ 341866 h 1855484"/>
                    <a:gd name="connsiteX11" fmla="*/ 49915 w 918294"/>
                    <a:gd name="connsiteY11" fmla="*/ 0 h 1855484"/>
                    <a:gd name="connsiteX12" fmla="*/ 71759 w 918294"/>
                    <a:gd name="connsiteY12" fmla="*/ 3334 h 1855484"/>
                    <a:gd name="connsiteX13" fmla="*/ 918294 w 918294"/>
                    <a:gd name="connsiteY13" fmla="*/ 1041997 h 1855484"/>
                    <a:gd name="connsiteX14" fmla="*/ 551915 w 918294"/>
                    <a:gd name="connsiteY14" fmla="*/ 1843667 h 1855484"/>
                    <a:gd name="connsiteX15" fmla="*/ 535708 w 918294"/>
                    <a:gd name="connsiteY15" fmla="*/ 1855484 h 1855484"/>
                    <a:gd name="connsiteX16" fmla="*/ 485933 w 918294"/>
                    <a:gd name="connsiteY16" fmla="*/ 1737733 h 1855484"/>
                    <a:gd name="connsiteX17" fmla="*/ 514245 w 918294"/>
                    <a:gd name="connsiteY17" fmla="*/ 1714086 h 1855484"/>
                    <a:gd name="connsiteX18" fmla="*/ 797367 w 918294"/>
                    <a:gd name="connsiteY18" fmla="*/ 1041997 h 1855484"/>
                    <a:gd name="connsiteX19" fmla="*/ 137403 w 918294"/>
                    <a:gd name="connsiteY19" fmla="*/ 144949 h 1855484"/>
                    <a:gd name="connsiteX20" fmla="*/ 49915 w 918294"/>
                    <a:gd name="connsiteY20" fmla="*/ 122454 h 1855484"/>
                    <a:gd name="connsiteX21" fmla="*/ 49915 w 918294"/>
                    <a:gd name="connsiteY21" fmla="*/ 0 h 1855484"/>
                    <a:gd name="connsiteX0" fmla="*/ 49915 w 918294"/>
                    <a:gd name="connsiteY0" fmla="*/ 341866 h 1855484"/>
                    <a:gd name="connsiteX1" fmla="*/ 134594 w 918294"/>
                    <a:gd name="connsiteY1" fmla="*/ 368152 h 1855484"/>
                    <a:gd name="connsiteX2" fmla="*/ 574839 w 918294"/>
                    <a:gd name="connsiteY2" fmla="*/ 1032328 h 1855484"/>
                    <a:gd name="connsiteX3" fmla="*/ 451734 w 918294"/>
                    <a:gd name="connsiteY3" fmla="*/ 1435347 h 1855484"/>
                    <a:gd name="connsiteX4" fmla="*/ 390861 w 918294"/>
                    <a:gd name="connsiteY4" fmla="*/ 1512820 h 1855484"/>
                    <a:gd name="connsiteX5" fmla="*/ 340184 w 918294"/>
                    <a:gd name="connsiteY5" fmla="*/ 1392934 h 1855484"/>
                    <a:gd name="connsiteX6" fmla="*/ 357032 w 918294"/>
                    <a:gd name="connsiteY6" fmla="*/ 1371492 h 1855484"/>
                    <a:gd name="connsiteX7" fmla="*/ 460632 w 918294"/>
                    <a:gd name="connsiteY7" fmla="*/ 1032328 h 1855484"/>
                    <a:gd name="connsiteX8" fmla="*/ 90139 w 918294"/>
                    <a:gd name="connsiteY8" fmla="*/ 473384 h 1855484"/>
                    <a:gd name="connsiteX9" fmla="*/ 49915 w 918294"/>
                    <a:gd name="connsiteY9" fmla="*/ 460898 h 1855484"/>
                    <a:gd name="connsiteX10" fmla="*/ 49915 w 918294"/>
                    <a:gd name="connsiteY10" fmla="*/ 341866 h 1855484"/>
                    <a:gd name="connsiteX11" fmla="*/ 49915 w 918294"/>
                    <a:gd name="connsiteY11" fmla="*/ 0 h 1855484"/>
                    <a:gd name="connsiteX12" fmla="*/ 71759 w 918294"/>
                    <a:gd name="connsiteY12" fmla="*/ 3334 h 1855484"/>
                    <a:gd name="connsiteX13" fmla="*/ 918294 w 918294"/>
                    <a:gd name="connsiteY13" fmla="*/ 1041997 h 1855484"/>
                    <a:gd name="connsiteX14" fmla="*/ 551915 w 918294"/>
                    <a:gd name="connsiteY14" fmla="*/ 1843667 h 1855484"/>
                    <a:gd name="connsiteX15" fmla="*/ 535708 w 918294"/>
                    <a:gd name="connsiteY15" fmla="*/ 1855484 h 1855484"/>
                    <a:gd name="connsiteX16" fmla="*/ 485933 w 918294"/>
                    <a:gd name="connsiteY16" fmla="*/ 1737733 h 1855484"/>
                    <a:gd name="connsiteX17" fmla="*/ 514245 w 918294"/>
                    <a:gd name="connsiteY17" fmla="*/ 1714086 h 1855484"/>
                    <a:gd name="connsiteX18" fmla="*/ 797367 w 918294"/>
                    <a:gd name="connsiteY18" fmla="*/ 1041997 h 1855484"/>
                    <a:gd name="connsiteX19" fmla="*/ 137403 w 918294"/>
                    <a:gd name="connsiteY19" fmla="*/ 144949 h 1855484"/>
                    <a:gd name="connsiteX20" fmla="*/ 49915 w 918294"/>
                    <a:gd name="connsiteY20" fmla="*/ 122454 h 1855484"/>
                    <a:gd name="connsiteX21" fmla="*/ 49915 w 918294"/>
                    <a:gd name="connsiteY21" fmla="*/ 0 h 1855484"/>
                    <a:gd name="connsiteX0" fmla="*/ 54504 w 922883"/>
                    <a:gd name="connsiteY0" fmla="*/ 342046 h 1855664"/>
                    <a:gd name="connsiteX1" fmla="*/ 139183 w 922883"/>
                    <a:gd name="connsiteY1" fmla="*/ 368332 h 1855664"/>
                    <a:gd name="connsiteX2" fmla="*/ 579428 w 922883"/>
                    <a:gd name="connsiteY2" fmla="*/ 1032508 h 1855664"/>
                    <a:gd name="connsiteX3" fmla="*/ 456323 w 922883"/>
                    <a:gd name="connsiteY3" fmla="*/ 1435527 h 1855664"/>
                    <a:gd name="connsiteX4" fmla="*/ 395450 w 922883"/>
                    <a:gd name="connsiteY4" fmla="*/ 1513000 h 1855664"/>
                    <a:gd name="connsiteX5" fmla="*/ 344773 w 922883"/>
                    <a:gd name="connsiteY5" fmla="*/ 1393114 h 1855664"/>
                    <a:gd name="connsiteX6" fmla="*/ 361621 w 922883"/>
                    <a:gd name="connsiteY6" fmla="*/ 1371672 h 1855664"/>
                    <a:gd name="connsiteX7" fmla="*/ 465221 w 922883"/>
                    <a:gd name="connsiteY7" fmla="*/ 1032508 h 1855664"/>
                    <a:gd name="connsiteX8" fmla="*/ 94728 w 922883"/>
                    <a:gd name="connsiteY8" fmla="*/ 473564 h 1855664"/>
                    <a:gd name="connsiteX9" fmla="*/ 54504 w 922883"/>
                    <a:gd name="connsiteY9" fmla="*/ 461078 h 1855664"/>
                    <a:gd name="connsiteX10" fmla="*/ 54504 w 922883"/>
                    <a:gd name="connsiteY10" fmla="*/ 342046 h 1855664"/>
                    <a:gd name="connsiteX11" fmla="*/ 54504 w 922883"/>
                    <a:gd name="connsiteY11" fmla="*/ 180 h 1855664"/>
                    <a:gd name="connsiteX12" fmla="*/ 76348 w 922883"/>
                    <a:gd name="connsiteY12" fmla="*/ 3514 h 1855664"/>
                    <a:gd name="connsiteX13" fmla="*/ 922883 w 922883"/>
                    <a:gd name="connsiteY13" fmla="*/ 1042177 h 1855664"/>
                    <a:gd name="connsiteX14" fmla="*/ 556504 w 922883"/>
                    <a:gd name="connsiteY14" fmla="*/ 1843847 h 1855664"/>
                    <a:gd name="connsiteX15" fmla="*/ 540297 w 922883"/>
                    <a:gd name="connsiteY15" fmla="*/ 1855664 h 1855664"/>
                    <a:gd name="connsiteX16" fmla="*/ 490522 w 922883"/>
                    <a:gd name="connsiteY16" fmla="*/ 1737913 h 1855664"/>
                    <a:gd name="connsiteX17" fmla="*/ 518834 w 922883"/>
                    <a:gd name="connsiteY17" fmla="*/ 1714266 h 1855664"/>
                    <a:gd name="connsiteX18" fmla="*/ 801956 w 922883"/>
                    <a:gd name="connsiteY18" fmla="*/ 1042177 h 1855664"/>
                    <a:gd name="connsiteX19" fmla="*/ 141992 w 922883"/>
                    <a:gd name="connsiteY19" fmla="*/ 145129 h 1855664"/>
                    <a:gd name="connsiteX20" fmla="*/ 54504 w 922883"/>
                    <a:gd name="connsiteY20" fmla="*/ 122634 h 1855664"/>
                    <a:gd name="connsiteX21" fmla="*/ 54504 w 922883"/>
                    <a:gd name="connsiteY21" fmla="*/ 180 h 1855664"/>
                    <a:gd name="connsiteX0" fmla="*/ 54504 w 922883"/>
                    <a:gd name="connsiteY0" fmla="*/ 342046 h 1855664"/>
                    <a:gd name="connsiteX1" fmla="*/ 139183 w 922883"/>
                    <a:gd name="connsiteY1" fmla="*/ 368332 h 1855664"/>
                    <a:gd name="connsiteX2" fmla="*/ 579428 w 922883"/>
                    <a:gd name="connsiteY2" fmla="*/ 1032508 h 1855664"/>
                    <a:gd name="connsiteX3" fmla="*/ 456323 w 922883"/>
                    <a:gd name="connsiteY3" fmla="*/ 1435527 h 1855664"/>
                    <a:gd name="connsiteX4" fmla="*/ 395450 w 922883"/>
                    <a:gd name="connsiteY4" fmla="*/ 1513000 h 1855664"/>
                    <a:gd name="connsiteX5" fmla="*/ 344773 w 922883"/>
                    <a:gd name="connsiteY5" fmla="*/ 1393114 h 1855664"/>
                    <a:gd name="connsiteX6" fmla="*/ 361621 w 922883"/>
                    <a:gd name="connsiteY6" fmla="*/ 1371672 h 1855664"/>
                    <a:gd name="connsiteX7" fmla="*/ 465221 w 922883"/>
                    <a:gd name="connsiteY7" fmla="*/ 1032508 h 1855664"/>
                    <a:gd name="connsiteX8" fmla="*/ 94728 w 922883"/>
                    <a:gd name="connsiteY8" fmla="*/ 473564 h 1855664"/>
                    <a:gd name="connsiteX9" fmla="*/ 54504 w 922883"/>
                    <a:gd name="connsiteY9" fmla="*/ 461078 h 1855664"/>
                    <a:gd name="connsiteX10" fmla="*/ 54504 w 922883"/>
                    <a:gd name="connsiteY10" fmla="*/ 342046 h 1855664"/>
                    <a:gd name="connsiteX11" fmla="*/ 54504 w 922883"/>
                    <a:gd name="connsiteY11" fmla="*/ 180 h 1855664"/>
                    <a:gd name="connsiteX12" fmla="*/ 76348 w 922883"/>
                    <a:gd name="connsiteY12" fmla="*/ 3514 h 1855664"/>
                    <a:gd name="connsiteX13" fmla="*/ 922883 w 922883"/>
                    <a:gd name="connsiteY13" fmla="*/ 1042177 h 1855664"/>
                    <a:gd name="connsiteX14" fmla="*/ 556504 w 922883"/>
                    <a:gd name="connsiteY14" fmla="*/ 1843847 h 1855664"/>
                    <a:gd name="connsiteX15" fmla="*/ 540297 w 922883"/>
                    <a:gd name="connsiteY15" fmla="*/ 1855664 h 1855664"/>
                    <a:gd name="connsiteX16" fmla="*/ 490522 w 922883"/>
                    <a:gd name="connsiteY16" fmla="*/ 1737913 h 1855664"/>
                    <a:gd name="connsiteX17" fmla="*/ 518834 w 922883"/>
                    <a:gd name="connsiteY17" fmla="*/ 1714266 h 1855664"/>
                    <a:gd name="connsiteX18" fmla="*/ 801956 w 922883"/>
                    <a:gd name="connsiteY18" fmla="*/ 1042177 h 1855664"/>
                    <a:gd name="connsiteX19" fmla="*/ 141992 w 922883"/>
                    <a:gd name="connsiteY19" fmla="*/ 145129 h 1855664"/>
                    <a:gd name="connsiteX20" fmla="*/ 54504 w 922883"/>
                    <a:gd name="connsiteY20" fmla="*/ 122634 h 1855664"/>
                    <a:gd name="connsiteX21" fmla="*/ 54504 w 922883"/>
                    <a:gd name="connsiteY21" fmla="*/ 180 h 1855664"/>
                    <a:gd name="connsiteX0" fmla="*/ 54504 w 922883"/>
                    <a:gd name="connsiteY0" fmla="*/ 342046 h 1855664"/>
                    <a:gd name="connsiteX1" fmla="*/ 139183 w 922883"/>
                    <a:gd name="connsiteY1" fmla="*/ 368332 h 1855664"/>
                    <a:gd name="connsiteX2" fmla="*/ 579428 w 922883"/>
                    <a:gd name="connsiteY2" fmla="*/ 1032508 h 1855664"/>
                    <a:gd name="connsiteX3" fmla="*/ 456323 w 922883"/>
                    <a:gd name="connsiteY3" fmla="*/ 1435527 h 1855664"/>
                    <a:gd name="connsiteX4" fmla="*/ 395450 w 922883"/>
                    <a:gd name="connsiteY4" fmla="*/ 1513000 h 1855664"/>
                    <a:gd name="connsiteX5" fmla="*/ 344773 w 922883"/>
                    <a:gd name="connsiteY5" fmla="*/ 1393114 h 1855664"/>
                    <a:gd name="connsiteX6" fmla="*/ 361621 w 922883"/>
                    <a:gd name="connsiteY6" fmla="*/ 1371672 h 1855664"/>
                    <a:gd name="connsiteX7" fmla="*/ 465221 w 922883"/>
                    <a:gd name="connsiteY7" fmla="*/ 1032508 h 1855664"/>
                    <a:gd name="connsiteX8" fmla="*/ 94728 w 922883"/>
                    <a:gd name="connsiteY8" fmla="*/ 473564 h 1855664"/>
                    <a:gd name="connsiteX9" fmla="*/ 54504 w 922883"/>
                    <a:gd name="connsiteY9" fmla="*/ 461078 h 1855664"/>
                    <a:gd name="connsiteX10" fmla="*/ 54504 w 922883"/>
                    <a:gd name="connsiteY10" fmla="*/ 342046 h 1855664"/>
                    <a:gd name="connsiteX11" fmla="*/ 54504 w 922883"/>
                    <a:gd name="connsiteY11" fmla="*/ 180 h 1855664"/>
                    <a:gd name="connsiteX12" fmla="*/ 76348 w 922883"/>
                    <a:gd name="connsiteY12" fmla="*/ 3514 h 1855664"/>
                    <a:gd name="connsiteX13" fmla="*/ 922883 w 922883"/>
                    <a:gd name="connsiteY13" fmla="*/ 1042177 h 1855664"/>
                    <a:gd name="connsiteX14" fmla="*/ 556504 w 922883"/>
                    <a:gd name="connsiteY14" fmla="*/ 1843847 h 1855664"/>
                    <a:gd name="connsiteX15" fmla="*/ 540297 w 922883"/>
                    <a:gd name="connsiteY15" fmla="*/ 1855664 h 1855664"/>
                    <a:gd name="connsiteX16" fmla="*/ 490522 w 922883"/>
                    <a:gd name="connsiteY16" fmla="*/ 1737913 h 1855664"/>
                    <a:gd name="connsiteX17" fmla="*/ 518834 w 922883"/>
                    <a:gd name="connsiteY17" fmla="*/ 1714266 h 1855664"/>
                    <a:gd name="connsiteX18" fmla="*/ 801956 w 922883"/>
                    <a:gd name="connsiteY18" fmla="*/ 1042177 h 1855664"/>
                    <a:gd name="connsiteX19" fmla="*/ 141992 w 922883"/>
                    <a:gd name="connsiteY19" fmla="*/ 145129 h 1855664"/>
                    <a:gd name="connsiteX20" fmla="*/ 54504 w 922883"/>
                    <a:gd name="connsiteY20" fmla="*/ 122634 h 1855664"/>
                    <a:gd name="connsiteX21" fmla="*/ 54504 w 922883"/>
                    <a:gd name="connsiteY21" fmla="*/ 180 h 1855664"/>
                    <a:gd name="connsiteX0" fmla="*/ 54504 w 922883"/>
                    <a:gd name="connsiteY0" fmla="*/ 342046 h 1855664"/>
                    <a:gd name="connsiteX1" fmla="*/ 139183 w 922883"/>
                    <a:gd name="connsiteY1" fmla="*/ 368332 h 1855664"/>
                    <a:gd name="connsiteX2" fmla="*/ 579428 w 922883"/>
                    <a:gd name="connsiteY2" fmla="*/ 1032508 h 1855664"/>
                    <a:gd name="connsiteX3" fmla="*/ 456323 w 922883"/>
                    <a:gd name="connsiteY3" fmla="*/ 1435527 h 1855664"/>
                    <a:gd name="connsiteX4" fmla="*/ 395450 w 922883"/>
                    <a:gd name="connsiteY4" fmla="*/ 1513000 h 1855664"/>
                    <a:gd name="connsiteX5" fmla="*/ 344773 w 922883"/>
                    <a:gd name="connsiteY5" fmla="*/ 1393114 h 1855664"/>
                    <a:gd name="connsiteX6" fmla="*/ 361621 w 922883"/>
                    <a:gd name="connsiteY6" fmla="*/ 1371672 h 1855664"/>
                    <a:gd name="connsiteX7" fmla="*/ 465221 w 922883"/>
                    <a:gd name="connsiteY7" fmla="*/ 1032508 h 1855664"/>
                    <a:gd name="connsiteX8" fmla="*/ 94728 w 922883"/>
                    <a:gd name="connsiteY8" fmla="*/ 473564 h 1855664"/>
                    <a:gd name="connsiteX9" fmla="*/ 54504 w 922883"/>
                    <a:gd name="connsiteY9" fmla="*/ 461078 h 1855664"/>
                    <a:gd name="connsiteX10" fmla="*/ 54504 w 922883"/>
                    <a:gd name="connsiteY10" fmla="*/ 342046 h 1855664"/>
                    <a:gd name="connsiteX11" fmla="*/ 54504 w 922883"/>
                    <a:gd name="connsiteY11" fmla="*/ 180 h 1855664"/>
                    <a:gd name="connsiteX12" fmla="*/ 76348 w 922883"/>
                    <a:gd name="connsiteY12" fmla="*/ 3514 h 1855664"/>
                    <a:gd name="connsiteX13" fmla="*/ 922883 w 922883"/>
                    <a:gd name="connsiteY13" fmla="*/ 1042177 h 1855664"/>
                    <a:gd name="connsiteX14" fmla="*/ 556504 w 922883"/>
                    <a:gd name="connsiteY14" fmla="*/ 1843847 h 1855664"/>
                    <a:gd name="connsiteX15" fmla="*/ 540297 w 922883"/>
                    <a:gd name="connsiteY15" fmla="*/ 1855664 h 1855664"/>
                    <a:gd name="connsiteX16" fmla="*/ 490522 w 922883"/>
                    <a:gd name="connsiteY16" fmla="*/ 1737913 h 1855664"/>
                    <a:gd name="connsiteX17" fmla="*/ 518834 w 922883"/>
                    <a:gd name="connsiteY17" fmla="*/ 1714266 h 1855664"/>
                    <a:gd name="connsiteX18" fmla="*/ 801956 w 922883"/>
                    <a:gd name="connsiteY18" fmla="*/ 1042177 h 1855664"/>
                    <a:gd name="connsiteX19" fmla="*/ 141992 w 922883"/>
                    <a:gd name="connsiteY19" fmla="*/ 145129 h 1855664"/>
                    <a:gd name="connsiteX20" fmla="*/ 54504 w 922883"/>
                    <a:gd name="connsiteY20" fmla="*/ 122634 h 1855664"/>
                    <a:gd name="connsiteX21" fmla="*/ 54504 w 922883"/>
                    <a:gd name="connsiteY21" fmla="*/ 180 h 1855664"/>
                    <a:gd name="connsiteX0" fmla="*/ 54504 w 922883"/>
                    <a:gd name="connsiteY0" fmla="*/ 342046 h 1855664"/>
                    <a:gd name="connsiteX1" fmla="*/ 139183 w 922883"/>
                    <a:gd name="connsiteY1" fmla="*/ 368332 h 1855664"/>
                    <a:gd name="connsiteX2" fmla="*/ 579428 w 922883"/>
                    <a:gd name="connsiteY2" fmla="*/ 1032508 h 1855664"/>
                    <a:gd name="connsiteX3" fmla="*/ 456323 w 922883"/>
                    <a:gd name="connsiteY3" fmla="*/ 1435527 h 1855664"/>
                    <a:gd name="connsiteX4" fmla="*/ 395450 w 922883"/>
                    <a:gd name="connsiteY4" fmla="*/ 1513000 h 1855664"/>
                    <a:gd name="connsiteX5" fmla="*/ 344773 w 922883"/>
                    <a:gd name="connsiteY5" fmla="*/ 1393114 h 1855664"/>
                    <a:gd name="connsiteX6" fmla="*/ 361621 w 922883"/>
                    <a:gd name="connsiteY6" fmla="*/ 1371672 h 1855664"/>
                    <a:gd name="connsiteX7" fmla="*/ 465221 w 922883"/>
                    <a:gd name="connsiteY7" fmla="*/ 1032508 h 1855664"/>
                    <a:gd name="connsiteX8" fmla="*/ 94728 w 922883"/>
                    <a:gd name="connsiteY8" fmla="*/ 473564 h 1855664"/>
                    <a:gd name="connsiteX9" fmla="*/ 54504 w 922883"/>
                    <a:gd name="connsiteY9" fmla="*/ 461078 h 1855664"/>
                    <a:gd name="connsiteX10" fmla="*/ 54504 w 922883"/>
                    <a:gd name="connsiteY10" fmla="*/ 342046 h 1855664"/>
                    <a:gd name="connsiteX11" fmla="*/ 54504 w 922883"/>
                    <a:gd name="connsiteY11" fmla="*/ 180 h 1855664"/>
                    <a:gd name="connsiteX12" fmla="*/ 76348 w 922883"/>
                    <a:gd name="connsiteY12" fmla="*/ 3514 h 1855664"/>
                    <a:gd name="connsiteX13" fmla="*/ 922883 w 922883"/>
                    <a:gd name="connsiteY13" fmla="*/ 1042177 h 1855664"/>
                    <a:gd name="connsiteX14" fmla="*/ 556504 w 922883"/>
                    <a:gd name="connsiteY14" fmla="*/ 1843847 h 1855664"/>
                    <a:gd name="connsiteX15" fmla="*/ 540297 w 922883"/>
                    <a:gd name="connsiteY15" fmla="*/ 1855664 h 1855664"/>
                    <a:gd name="connsiteX16" fmla="*/ 490522 w 922883"/>
                    <a:gd name="connsiteY16" fmla="*/ 1737913 h 1855664"/>
                    <a:gd name="connsiteX17" fmla="*/ 518834 w 922883"/>
                    <a:gd name="connsiteY17" fmla="*/ 1714266 h 1855664"/>
                    <a:gd name="connsiteX18" fmla="*/ 801956 w 922883"/>
                    <a:gd name="connsiteY18" fmla="*/ 1042177 h 1855664"/>
                    <a:gd name="connsiteX19" fmla="*/ 141992 w 922883"/>
                    <a:gd name="connsiteY19" fmla="*/ 145129 h 1855664"/>
                    <a:gd name="connsiteX20" fmla="*/ 54504 w 922883"/>
                    <a:gd name="connsiteY20" fmla="*/ 122634 h 1855664"/>
                    <a:gd name="connsiteX21" fmla="*/ 54504 w 922883"/>
                    <a:gd name="connsiteY21" fmla="*/ 180 h 1855664"/>
                    <a:gd name="connsiteX0" fmla="*/ 54504 w 922883"/>
                    <a:gd name="connsiteY0" fmla="*/ 342046 h 1855664"/>
                    <a:gd name="connsiteX1" fmla="*/ 139183 w 922883"/>
                    <a:gd name="connsiteY1" fmla="*/ 368332 h 1855664"/>
                    <a:gd name="connsiteX2" fmla="*/ 579428 w 922883"/>
                    <a:gd name="connsiteY2" fmla="*/ 1032508 h 1855664"/>
                    <a:gd name="connsiteX3" fmla="*/ 456323 w 922883"/>
                    <a:gd name="connsiteY3" fmla="*/ 1435527 h 1855664"/>
                    <a:gd name="connsiteX4" fmla="*/ 395450 w 922883"/>
                    <a:gd name="connsiteY4" fmla="*/ 1513000 h 1855664"/>
                    <a:gd name="connsiteX5" fmla="*/ 344773 w 922883"/>
                    <a:gd name="connsiteY5" fmla="*/ 1393114 h 1855664"/>
                    <a:gd name="connsiteX6" fmla="*/ 361621 w 922883"/>
                    <a:gd name="connsiteY6" fmla="*/ 1371672 h 1855664"/>
                    <a:gd name="connsiteX7" fmla="*/ 465221 w 922883"/>
                    <a:gd name="connsiteY7" fmla="*/ 1032508 h 1855664"/>
                    <a:gd name="connsiteX8" fmla="*/ 94728 w 922883"/>
                    <a:gd name="connsiteY8" fmla="*/ 473564 h 1855664"/>
                    <a:gd name="connsiteX9" fmla="*/ 54504 w 922883"/>
                    <a:gd name="connsiteY9" fmla="*/ 461078 h 1855664"/>
                    <a:gd name="connsiteX10" fmla="*/ 54504 w 922883"/>
                    <a:gd name="connsiteY10" fmla="*/ 342046 h 1855664"/>
                    <a:gd name="connsiteX11" fmla="*/ 54504 w 922883"/>
                    <a:gd name="connsiteY11" fmla="*/ 180 h 1855664"/>
                    <a:gd name="connsiteX12" fmla="*/ 76348 w 922883"/>
                    <a:gd name="connsiteY12" fmla="*/ 3514 h 1855664"/>
                    <a:gd name="connsiteX13" fmla="*/ 922883 w 922883"/>
                    <a:gd name="connsiteY13" fmla="*/ 1042177 h 1855664"/>
                    <a:gd name="connsiteX14" fmla="*/ 556504 w 922883"/>
                    <a:gd name="connsiteY14" fmla="*/ 1843847 h 1855664"/>
                    <a:gd name="connsiteX15" fmla="*/ 540297 w 922883"/>
                    <a:gd name="connsiteY15" fmla="*/ 1855664 h 1855664"/>
                    <a:gd name="connsiteX16" fmla="*/ 490522 w 922883"/>
                    <a:gd name="connsiteY16" fmla="*/ 1737913 h 1855664"/>
                    <a:gd name="connsiteX17" fmla="*/ 518834 w 922883"/>
                    <a:gd name="connsiteY17" fmla="*/ 1714266 h 1855664"/>
                    <a:gd name="connsiteX18" fmla="*/ 801956 w 922883"/>
                    <a:gd name="connsiteY18" fmla="*/ 1042177 h 1855664"/>
                    <a:gd name="connsiteX19" fmla="*/ 141992 w 922883"/>
                    <a:gd name="connsiteY19" fmla="*/ 145129 h 1855664"/>
                    <a:gd name="connsiteX20" fmla="*/ 54504 w 922883"/>
                    <a:gd name="connsiteY20" fmla="*/ 122634 h 1855664"/>
                    <a:gd name="connsiteX21" fmla="*/ 54504 w 922883"/>
                    <a:gd name="connsiteY21" fmla="*/ 180 h 1855664"/>
                    <a:gd name="connsiteX0" fmla="*/ 54504 w 922883"/>
                    <a:gd name="connsiteY0" fmla="*/ 342046 h 1865393"/>
                    <a:gd name="connsiteX1" fmla="*/ 139183 w 922883"/>
                    <a:gd name="connsiteY1" fmla="*/ 368332 h 1865393"/>
                    <a:gd name="connsiteX2" fmla="*/ 579428 w 922883"/>
                    <a:gd name="connsiteY2" fmla="*/ 1032508 h 1865393"/>
                    <a:gd name="connsiteX3" fmla="*/ 456323 w 922883"/>
                    <a:gd name="connsiteY3" fmla="*/ 1435527 h 1865393"/>
                    <a:gd name="connsiteX4" fmla="*/ 395450 w 922883"/>
                    <a:gd name="connsiteY4" fmla="*/ 1513000 h 1865393"/>
                    <a:gd name="connsiteX5" fmla="*/ 344773 w 922883"/>
                    <a:gd name="connsiteY5" fmla="*/ 1393114 h 1865393"/>
                    <a:gd name="connsiteX6" fmla="*/ 361621 w 922883"/>
                    <a:gd name="connsiteY6" fmla="*/ 1371672 h 1865393"/>
                    <a:gd name="connsiteX7" fmla="*/ 465221 w 922883"/>
                    <a:gd name="connsiteY7" fmla="*/ 1032508 h 1865393"/>
                    <a:gd name="connsiteX8" fmla="*/ 94728 w 922883"/>
                    <a:gd name="connsiteY8" fmla="*/ 473564 h 1865393"/>
                    <a:gd name="connsiteX9" fmla="*/ 54504 w 922883"/>
                    <a:gd name="connsiteY9" fmla="*/ 461078 h 1865393"/>
                    <a:gd name="connsiteX10" fmla="*/ 54504 w 922883"/>
                    <a:gd name="connsiteY10" fmla="*/ 342046 h 1865393"/>
                    <a:gd name="connsiteX11" fmla="*/ 54504 w 922883"/>
                    <a:gd name="connsiteY11" fmla="*/ 180 h 1865393"/>
                    <a:gd name="connsiteX12" fmla="*/ 76348 w 922883"/>
                    <a:gd name="connsiteY12" fmla="*/ 3514 h 1865393"/>
                    <a:gd name="connsiteX13" fmla="*/ 922883 w 922883"/>
                    <a:gd name="connsiteY13" fmla="*/ 1042177 h 1865393"/>
                    <a:gd name="connsiteX14" fmla="*/ 556504 w 922883"/>
                    <a:gd name="connsiteY14" fmla="*/ 1843847 h 1865393"/>
                    <a:gd name="connsiteX15" fmla="*/ 540297 w 922883"/>
                    <a:gd name="connsiteY15" fmla="*/ 1855664 h 1865393"/>
                    <a:gd name="connsiteX16" fmla="*/ 490522 w 922883"/>
                    <a:gd name="connsiteY16" fmla="*/ 1737913 h 1865393"/>
                    <a:gd name="connsiteX17" fmla="*/ 518834 w 922883"/>
                    <a:gd name="connsiteY17" fmla="*/ 1714266 h 1865393"/>
                    <a:gd name="connsiteX18" fmla="*/ 801956 w 922883"/>
                    <a:gd name="connsiteY18" fmla="*/ 1042177 h 1865393"/>
                    <a:gd name="connsiteX19" fmla="*/ 141992 w 922883"/>
                    <a:gd name="connsiteY19" fmla="*/ 145129 h 1865393"/>
                    <a:gd name="connsiteX20" fmla="*/ 54504 w 922883"/>
                    <a:gd name="connsiteY20" fmla="*/ 122634 h 1865393"/>
                    <a:gd name="connsiteX21" fmla="*/ 54504 w 922883"/>
                    <a:gd name="connsiteY21" fmla="*/ 180 h 1865393"/>
                    <a:gd name="connsiteX0" fmla="*/ 54504 w 922883"/>
                    <a:gd name="connsiteY0" fmla="*/ 342046 h 1866176"/>
                    <a:gd name="connsiteX1" fmla="*/ 139183 w 922883"/>
                    <a:gd name="connsiteY1" fmla="*/ 368332 h 1866176"/>
                    <a:gd name="connsiteX2" fmla="*/ 579428 w 922883"/>
                    <a:gd name="connsiteY2" fmla="*/ 1032508 h 1866176"/>
                    <a:gd name="connsiteX3" fmla="*/ 456323 w 922883"/>
                    <a:gd name="connsiteY3" fmla="*/ 1435527 h 1866176"/>
                    <a:gd name="connsiteX4" fmla="*/ 395450 w 922883"/>
                    <a:gd name="connsiteY4" fmla="*/ 1513000 h 1866176"/>
                    <a:gd name="connsiteX5" fmla="*/ 344773 w 922883"/>
                    <a:gd name="connsiteY5" fmla="*/ 1393114 h 1866176"/>
                    <a:gd name="connsiteX6" fmla="*/ 361621 w 922883"/>
                    <a:gd name="connsiteY6" fmla="*/ 1371672 h 1866176"/>
                    <a:gd name="connsiteX7" fmla="*/ 465221 w 922883"/>
                    <a:gd name="connsiteY7" fmla="*/ 1032508 h 1866176"/>
                    <a:gd name="connsiteX8" fmla="*/ 94728 w 922883"/>
                    <a:gd name="connsiteY8" fmla="*/ 473564 h 1866176"/>
                    <a:gd name="connsiteX9" fmla="*/ 54504 w 922883"/>
                    <a:gd name="connsiteY9" fmla="*/ 461078 h 1866176"/>
                    <a:gd name="connsiteX10" fmla="*/ 54504 w 922883"/>
                    <a:gd name="connsiteY10" fmla="*/ 342046 h 1866176"/>
                    <a:gd name="connsiteX11" fmla="*/ 54504 w 922883"/>
                    <a:gd name="connsiteY11" fmla="*/ 180 h 1866176"/>
                    <a:gd name="connsiteX12" fmla="*/ 76348 w 922883"/>
                    <a:gd name="connsiteY12" fmla="*/ 3514 h 1866176"/>
                    <a:gd name="connsiteX13" fmla="*/ 922883 w 922883"/>
                    <a:gd name="connsiteY13" fmla="*/ 1042177 h 1866176"/>
                    <a:gd name="connsiteX14" fmla="*/ 556504 w 922883"/>
                    <a:gd name="connsiteY14" fmla="*/ 1843847 h 1866176"/>
                    <a:gd name="connsiteX15" fmla="*/ 540297 w 922883"/>
                    <a:gd name="connsiteY15" fmla="*/ 1855664 h 1866176"/>
                    <a:gd name="connsiteX16" fmla="*/ 490522 w 922883"/>
                    <a:gd name="connsiteY16" fmla="*/ 1737913 h 1866176"/>
                    <a:gd name="connsiteX17" fmla="*/ 518834 w 922883"/>
                    <a:gd name="connsiteY17" fmla="*/ 1714266 h 1866176"/>
                    <a:gd name="connsiteX18" fmla="*/ 801956 w 922883"/>
                    <a:gd name="connsiteY18" fmla="*/ 1042177 h 1866176"/>
                    <a:gd name="connsiteX19" fmla="*/ 141992 w 922883"/>
                    <a:gd name="connsiteY19" fmla="*/ 145129 h 1866176"/>
                    <a:gd name="connsiteX20" fmla="*/ 54504 w 922883"/>
                    <a:gd name="connsiteY20" fmla="*/ 122634 h 1866176"/>
                    <a:gd name="connsiteX21" fmla="*/ 54504 w 922883"/>
                    <a:gd name="connsiteY21" fmla="*/ 180 h 1866176"/>
                    <a:gd name="connsiteX0" fmla="*/ 54504 w 922883"/>
                    <a:gd name="connsiteY0" fmla="*/ 342046 h 1862066"/>
                    <a:gd name="connsiteX1" fmla="*/ 139183 w 922883"/>
                    <a:gd name="connsiteY1" fmla="*/ 368332 h 1862066"/>
                    <a:gd name="connsiteX2" fmla="*/ 579428 w 922883"/>
                    <a:gd name="connsiteY2" fmla="*/ 1032508 h 1862066"/>
                    <a:gd name="connsiteX3" fmla="*/ 456323 w 922883"/>
                    <a:gd name="connsiteY3" fmla="*/ 1435527 h 1862066"/>
                    <a:gd name="connsiteX4" fmla="*/ 395450 w 922883"/>
                    <a:gd name="connsiteY4" fmla="*/ 1513000 h 1862066"/>
                    <a:gd name="connsiteX5" fmla="*/ 344773 w 922883"/>
                    <a:gd name="connsiteY5" fmla="*/ 1393114 h 1862066"/>
                    <a:gd name="connsiteX6" fmla="*/ 361621 w 922883"/>
                    <a:gd name="connsiteY6" fmla="*/ 1371672 h 1862066"/>
                    <a:gd name="connsiteX7" fmla="*/ 465221 w 922883"/>
                    <a:gd name="connsiteY7" fmla="*/ 1032508 h 1862066"/>
                    <a:gd name="connsiteX8" fmla="*/ 94728 w 922883"/>
                    <a:gd name="connsiteY8" fmla="*/ 473564 h 1862066"/>
                    <a:gd name="connsiteX9" fmla="*/ 54504 w 922883"/>
                    <a:gd name="connsiteY9" fmla="*/ 461078 h 1862066"/>
                    <a:gd name="connsiteX10" fmla="*/ 54504 w 922883"/>
                    <a:gd name="connsiteY10" fmla="*/ 342046 h 1862066"/>
                    <a:gd name="connsiteX11" fmla="*/ 54504 w 922883"/>
                    <a:gd name="connsiteY11" fmla="*/ 180 h 1862066"/>
                    <a:gd name="connsiteX12" fmla="*/ 76348 w 922883"/>
                    <a:gd name="connsiteY12" fmla="*/ 3514 h 1862066"/>
                    <a:gd name="connsiteX13" fmla="*/ 922883 w 922883"/>
                    <a:gd name="connsiteY13" fmla="*/ 1042177 h 1862066"/>
                    <a:gd name="connsiteX14" fmla="*/ 556504 w 922883"/>
                    <a:gd name="connsiteY14" fmla="*/ 1843847 h 1862066"/>
                    <a:gd name="connsiteX15" fmla="*/ 540297 w 922883"/>
                    <a:gd name="connsiteY15" fmla="*/ 1855664 h 1862066"/>
                    <a:gd name="connsiteX16" fmla="*/ 490522 w 922883"/>
                    <a:gd name="connsiteY16" fmla="*/ 1737913 h 1862066"/>
                    <a:gd name="connsiteX17" fmla="*/ 518834 w 922883"/>
                    <a:gd name="connsiteY17" fmla="*/ 1714266 h 1862066"/>
                    <a:gd name="connsiteX18" fmla="*/ 801956 w 922883"/>
                    <a:gd name="connsiteY18" fmla="*/ 1042177 h 1862066"/>
                    <a:gd name="connsiteX19" fmla="*/ 141992 w 922883"/>
                    <a:gd name="connsiteY19" fmla="*/ 145129 h 1862066"/>
                    <a:gd name="connsiteX20" fmla="*/ 54504 w 922883"/>
                    <a:gd name="connsiteY20" fmla="*/ 122634 h 1862066"/>
                    <a:gd name="connsiteX21" fmla="*/ 54504 w 922883"/>
                    <a:gd name="connsiteY21" fmla="*/ 180 h 1862066"/>
                    <a:gd name="connsiteX0" fmla="*/ 54504 w 922883"/>
                    <a:gd name="connsiteY0" fmla="*/ 342046 h 1862985"/>
                    <a:gd name="connsiteX1" fmla="*/ 139183 w 922883"/>
                    <a:gd name="connsiteY1" fmla="*/ 368332 h 1862985"/>
                    <a:gd name="connsiteX2" fmla="*/ 579428 w 922883"/>
                    <a:gd name="connsiteY2" fmla="*/ 1032508 h 1862985"/>
                    <a:gd name="connsiteX3" fmla="*/ 456323 w 922883"/>
                    <a:gd name="connsiteY3" fmla="*/ 1435527 h 1862985"/>
                    <a:gd name="connsiteX4" fmla="*/ 395450 w 922883"/>
                    <a:gd name="connsiteY4" fmla="*/ 1513000 h 1862985"/>
                    <a:gd name="connsiteX5" fmla="*/ 344773 w 922883"/>
                    <a:gd name="connsiteY5" fmla="*/ 1393114 h 1862985"/>
                    <a:gd name="connsiteX6" fmla="*/ 361621 w 922883"/>
                    <a:gd name="connsiteY6" fmla="*/ 1371672 h 1862985"/>
                    <a:gd name="connsiteX7" fmla="*/ 465221 w 922883"/>
                    <a:gd name="connsiteY7" fmla="*/ 1032508 h 1862985"/>
                    <a:gd name="connsiteX8" fmla="*/ 94728 w 922883"/>
                    <a:gd name="connsiteY8" fmla="*/ 473564 h 1862985"/>
                    <a:gd name="connsiteX9" fmla="*/ 54504 w 922883"/>
                    <a:gd name="connsiteY9" fmla="*/ 461078 h 1862985"/>
                    <a:gd name="connsiteX10" fmla="*/ 54504 w 922883"/>
                    <a:gd name="connsiteY10" fmla="*/ 342046 h 1862985"/>
                    <a:gd name="connsiteX11" fmla="*/ 54504 w 922883"/>
                    <a:gd name="connsiteY11" fmla="*/ 180 h 1862985"/>
                    <a:gd name="connsiteX12" fmla="*/ 76348 w 922883"/>
                    <a:gd name="connsiteY12" fmla="*/ 3514 h 1862985"/>
                    <a:gd name="connsiteX13" fmla="*/ 922883 w 922883"/>
                    <a:gd name="connsiteY13" fmla="*/ 1042177 h 1862985"/>
                    <a:gd name="connsiteX14" fmla="*/ 556504 w 922883"/>
                    <a:gd name="connsiteY14" fmla="*/ 1843847 h 1862985"/>
                    <a:gd name="connsiteX15" fmla="*/ 540297 w 922883"/>
                    <a:gd name="connsiteY15" fmla="*/ 1855664 h 1862985"/>
                    <a:gd name="connsiteX16" fmla="*/ 490522 w 922883"/>
                    <a:gd name="connsiteY16" fmla="*/ 1737913 h 1862985"/>
                    <a:gd name="connsiteX17" fmla="*/ 518834 w 922883"/>
                    <a:gd name="connsiteY17" fmla="*/ 1714266 h 1862985"/>
                    <a:gd name="connsiteX18" fmla="*/ 801956 w 922883"/>
                    <a:gd name="connsiteY18" fmla="*/ 1042177 h 1862985"/>
                    <a:gd name="connsiteX19" fmla="*/ 141992 w 922883"/>
                    <a:gd name="connsiteY19" fmla="*/ 145129 h 1862985"/>
                    <a:gd name="connsiteX20" fmla="*/ 54504 w 922883"/>
                    <a:gd name="connsiteY20" fmla="*/ 122634 h 1862985"/>
                    <a:gd name="connsiteX21" fmla="*/ 54504 w 922883"/>
                    <a:gd name="connsiteY21" fmla="*/ 180 h 1862985"/>
                    <a:gd name="connsiteX0" fmla="*/ 54504 w 922883"/>
                    <a:gd name="connsiteY0" fmla="*/ 342046 h 1862276"/>
                    <a:gd name="connsiteX1" fmla="*/ 139183 w 922883"/>
                    <a:gd name="connsiteY1" fmla="*/ 368332 h 1862276"/>
                    <a:gd name="connsiteX2" fmla="*/ 579428 w 922883"/>
                    <a:gd name="connsiteY2" fmla="*/ 1032508 h 1862276"/>
                    <a:gd name="connsiteX3" fmla="*/ 456323 w 922883"/>
                    <a:gd name="connsiteY3" fmla="*/ 1435527 h 1862276"/>
                    <a:gd name="connsiteX4" fmla="*/ 395450 w 922883"/>
                    <a:gd name="connsiteY4" fmla="*/ 1513000 h 1862276"/>
                    <a:gd name="connsiteX5" fmla="*/ 344773 w 922883"/>
                    <a:gd name="connsiteY5" fmla="*/ 1393114 h 1862276"/>
                    <a:gd name="connsiteX6" fmla="*/ 361621 w 922883"/>
                    <a:gd name="connsiteY6" fmla="*/ 1371672 h 1862276"/>
                    <a:gd name="connsiteX7" fmla="*/ 465221 w 922883"/>
                    <a:gd name="connsiteY7" fmla="*/ 1032508 h 1862276"/>
                    <a:gd name="connsiteX8" fmla="*/ 94728 w 922883"/>
                    <a:gd name="connsiteY8" fmla="*/ 473564 h 1862276"/>
                    <a:gd name="connsiteX9" fmla="*/ 54504 w 922883"/>
                    <a:gd name="connsiteY9" fmla="*/ 461078 h 1862276"/>
                    <a:gd name="connsiteX10" fmla="*/ 54504 w 922883"/>
                    <a:gd name="connsiteY10" fmla="*/ 342046 h 1862276"/>
                    <a:gd name="connsiteX11" fmla="*/ 54504 w 922883"/>
                    <a:gd name="connsiteY11" fmla="*/ 180 h 1862276"/>
                    <a:gd name="connsiteX12" fmla="*/ 76348 w 922883"/>
                    <a:gd name="connsiteY12" fmla="*/ 3514 h 1862276"/>
                    <a:gd name="connsiteX13" fmla="*/ 922883 w 922883"/>
                    <a:gd name="connsiteY13" fmla="*/ 1042177 h 1862276"/>
                    <a:gd name="connsiteX14" fmla="*/ 556504 w 922883"/>
                    <a:gd name="connsiteY14" fmla="*/ 1843847 h 1862276"/>
                    <a:gd name="connsiteX15" fmla="*/ 540297 w 922883"/>
                    <a:gd name="connsiteY15" fmla="*/ 1855664 h 1862276"/>
                    <a:gd name="connsiteX16" fmla="*/ 490522 w 922883"/>
                    <a:gd name="connsiteY16" fmla="*/ 1737913 h 1862276"/>
                    <a:gd name="connsiteX17" fmla="*/ 518834 w 922883"/>
                    <a:gd name="connsiteY17" fmla="*/ 1714266 h 1862276"/>
                    <a:gd name="connsiteX18" fmla="*/ 801956 w 922883"/>
                    <a:gd name="connsiteY18" fmla="*/ 1042177 h 1862276"/>
                    <a:gd name="connsiteX19" fmla="*/ 141992 w 922883"/>
                    <a:gd name="connsiteY19" fmla="*/ 145129 h 1862276"/>
                    <a:gd name="connsiteX20" fmla="*/ 54504 w 922883"/>
                    <a:gd name="connsiteY20" fmla="*/ 122634 h 1862276"/>
                    <a:gd name="connsiteX21" fmla="*/ 54504 w 922883"/>
                    <a:gd name="connsiteY21" fmla="*/ 180 h 1862276"/>
                    <a:gd name="connsiteX0" fmla="*/ 54504 w 922883"/>
                    <a:gd name="connsiteY0" fmla="*/ 342046 h 1862276"/>
                    <a:gd name="connsiteX1" fmla="*/ 139183 w 922883"/>
                    <a:gd name="connsiteY1" fmla="*/ 368332 h 1862276"/>
                    <a:gd name="connsiteX2" fmla="*/ 579428 w 922883"/>
                    <a:gd name="connsiteY2" fmla="*/ 1032508 h 1862276"/>
                    <a:gd name="connsiteX3" fmla="*/ 456323 w 922883"/>
                    <a:gd name="connsiteY3" fmla="*/ 1435527 h 1862276"/>
                    <a:gd name="connsiteX4" fmla="*/ 395450 w 922883"/>
                    <a:gd name="connsiteY4" fmla="*/ 1513000 h 1862276"/>
                    <a:gd name="connsiteX5" fmla="*/ 344773 w 922883"/>
                    <a:gd name="connsiteY5" fmla="*/ 1393114 h 1862276"/>
                    <a:gd name="connsiteX6" fmla="*/ 361621 w 922883"/>
                    <a:gd name="connsiteY6" fmla="*/ 1371672 h 1862276"/>
                    <a:gd name="connsiteX7" fmla="*/ 465221 w 922883"/>
                    <a:gd name="connsiteY7" fmla="*/ 1032508 h 1862276"/>
                    <a:gd name="connsiteX8" fmla="*/ 94728 w 922883"/>
                    <a:gd name="connsiteY8" fmla="*/ 473564 h 1862276"/>
                    <a:gd name="connsiteX9" fmla="*/ 54504 w 922883"/>
                    <a:gd name="connsiteY9" fmla="*/ 461078 h 1862276"/>
                    <a:gd name="connsiteX10" fmla="*/ 54504 w 922883"/>
                    <a:gd name="connsiteY10" fmla="*/ 342046 h 1862276"/>
                    <a:gd name="connsiteX11" fmla="*/ 54504 w 922883"/>
                    <a:gd name="connsiteY11" fmla="*/ 180 h 1862276"/>
                    <a:gd name="connsiteX12" fmla="*/ 76348 w 922883"/>
                    <a:gd name="connsiteY12" fmla="*/ 3514 h 1862276"/>
                    <a:gd name="connsiteX13" fmla="*/ 922883 w 922883"/>
                    <a:gd name="connsiteY13" fmla="*/ 1042177 h 1862276"/>
                    <a:gd name="connsiteX14" fmla="*/ 556504 w 922883"/>
                    <a:gd name="connsiteY14" fmla="*/ 1843847 h 1862276"/>
                    <a:gd name="connsiteX15" fmla="*/ 540297 w 922883"/>
                    <a:gd name="connsiteY15" fmla="*/ 1855664 h 1862276"/>
                    <a:gd name="connsiteX16" fmla="*/ 490522 w 922883"/>
                    <a:gd name="connsiteY16" fmla="*/ 1737913 h 1862276"/>
                    <a:gd name="connsiteX17" fmla="*/ 518834 w 922883"/>
                    <a:gd name="connsiteY17" fmla="*/ 1714266 h 1862276"/>
                    <a:gd name="connsiteX18" fmla="*/ 801956 w 922883"/>
                    <a:gd name="connsiteY18" fmla="*/ 1042177 h 1862276"/>
                    <a:gd name="connsiteX19" fmla="*/ 141992 w 922883"/>
                    <a:gd name="connsiteY19" fmla="*/ 145129 h 1862276"/>
                    <a:gd name="connsiteX20" fmla="*/ 54504 w 922883"/>
                    <a:gd name="connsiteY20" fmla="*/ 122634 h 1862276"/>
                    <a:gd name="connsiteX21" fmla="*/ 54504 w 922883"/>
                    <a:gd name="connsiteY21" fmla="*/ 180 h 1862276"/>
                    <a:gd name="connsiteX0" fmla="*/ 54504 w 922883"/>
                    <a:gd name="connsiteY0" fmla="*/ 342046 h 1862276"/>
                    <a:gd name="connsiteX1" fmla="*/ 139183 w 922883"/>
                    <a:gd name="connsiteY1" fmla="*/ 368332 h 1862276"/>
                    <a:gd name="connsiteX2" fmla="*/ 579428 w 922883"/>
                    <a:gd name="connsiteY2" fmla="*/ 1032508 h 1862276"/>
                    <a:gd name="connsiteX3" fmla="*/ 456323 w 922883"/>
                    <a:gd name="connsiteY3" fmla="*/ 1435527 h 1862276"/>
                    <a:gd name="connsiteX4" fmla="*/ 395450 w 922883"/>
                    <a:gd name="connsiteY4" fmla="*/ 1513000 h 1862276"/>
                    <a:gd name="connsiteX5" fmla="*/ 344773 w 922883"/>
                    <a:gd name="connsiteY5" fmla="*/ 1393114 h 1862276"/>
                    <a:gd name="connsiteX6" fmla="*/ 361621 w 922883"/>
                    <a:gd name="connsiteY6" fmla="*/ 1371672 h 1862276"/>
                    <a:gd name="connsiteX7" fmla="*/ 465221 w 922883"/>
                    <a:gd name="connsiteY7" fmla="*/ 1032508 h 1862276"/>
                    <a:gd name="connsiteX8" fmla="*/ 94728 w 922883"/>
                    <a:gd name="connsiteY8" fmla="*/ 473564 h 1862276"/>
                    <a:gd name="connsiteX9" fmla="*/ 54504 w 922883"/>
                    <a:gd name="connsiteY9" fmla="*/ 461078 h 1862276"/>
                    <a:gd name="connsiteX10" fmla="*/ 54504 w 922883"/>
                    <a:gd name="connsiteY10" fmla="*/ 342046 h 1862276"/>
                    <a:gd name="connsiteX11" fmla="*/ 54504 w 922883"/>
                    <a:gd name="connsiteY11" fmla="*/ 180 h 1862276"/>
                    <a:gd name="connsiteX12" fmla="*/ 76348 w 922883"/>
                    <a:gd name="connsiteY12" fmla="*/ 3514 h 1862276"/>
                    <a:gd name="connsiteX13" fmla="*/ 922883 w 922883"/>
                    <a:gd name="connsiteY13" fmla="*/ 1042177 h 1862276"/>
                    <a:gd name="connsiteX14" fmla="*/ 556504 w 922883"/>
                    <a:gd name="connsiteY14" fmla="*/ 1843847 h 1862276"/>
                    <a:gd name="connsiteX15" fmla="*/ 540297 w 922883"/>
                    <a:gd name="connsiteY15" fmla="*/ 1855664 h 1862276"/>
                    <a:gd name="connsiteX16" fmla="*/ 490522 w 922883"/>
                    <a:gd name="connsiteY16" fmla="*/ 1737913 h 1862276"/>
                    <a:gd name="connsiteX17" fmla="*/ 518834 w 922883"/>
                    <a:gd name="connsiteY17" fmla="*/ 1714266 h 1862276"/>
                    <a:gd name="connsiteX18" fmla="*/ 801956 w 922883"/>
                    <a:gd name="connsiteY18" fmla="*/ 1042177 h 1862276"/>
                    <a:gd name="connsiteX19" fmla="*/ 141992 w 922883"/>
                    <a:gd name="connsiteY19" fmla="*/ 145129 h 1862276"/>
                    <a:gd name="connsiteX20" fmla="*/ 54504 w 922883"/>
                    <a:gd name="connsiteY20" fmla="*/ 122634 h 1862276"/>
                    <a:gd name="connsiteX21" fmla="*/ 54504 w 922883"/>
                    <a:gd name="connsiteY21" fmla="*/ 180 h 1862276"/>
                    <a:gd name="connsiteX0" fmla="*/ 54504 w 922883"/>
                    <a:gd name="connsiteY0" fmla="*/ 342046 h 1862276"/>
                    <a:gd name="connsiteX1" fmla="*/ 139183 w 922883"/>
                    <a:gd name="connsiteY1" fmla="*/ 368332 h 1862276"/>
                    <a:gd name="connsiteX2" fmla="*/ 579428 w 922883"/>
                    <a:gd name="connsiteY2" fmla="*/ 1032508 h 1862276"/>
                    <a:gd name="connsiteX3" fmla="*/ 456323 w 922883"/>
                    <a:gd name="connsiteY3" fmla="*/ 1435527 h 1862276"/>
                    <a:gd name="connsiteX4" fmla="*/ 395450 w 922883"/>
                    <a:gd name="connsiteY4" fmla="*/ 1513000 h 1862276"/>
                    <a:gd name="connsiteX5" fmla="*/ 344773 w 922883"/>
                    <a:gd name="connsiteY5" fmla="*/ 1393114 h 1862276"/>
                    <a:gd name="connsiteX6" fmla="*/ 361621 w 922883"/>
                    <a:gd name="connsiteY6" fmla="*/ 1371672 h 1862276"/>
                    <a:gd name="connsiteX7" fmla="*/ 465221 w 922883"/>
                    <a:gd name="connsiteY7" fmla="*/ 1032508 h 1862276"/>
                    <a:gd name="connsiteX8" fmla="*/ 94728 w 922883"/>
                    <a:gd name="connsiteY8" fmla="*/ 473564 h 1862276"/>
                    <a:gd name="connsiteX9" fmla="*/ 54504 w 922883"/>
                    <a:gd name="connsiteY9" fmla="*/ 461078 h 1862276"/>
                    <a:gd name="connsiteX10" fmla="*/ 54504 w 922883"/>
                    <a:gd name="connsiteY10" fmla="*/ 342046 h 1862276"/>
                    <a:gd name="connsiteX11" fmla="*/ 54504 w 922883"/>
                    <a:gd name="connsiteY11" fmla="*/ 180 h 1862276"/>
                    <a:gd name="connsiteX12" fmla="*/ 76348 w 922883"/>
                    <a:gd name="connsiteY12" fmla="*/ 3514 h 1862276"/>
                    <a:gd name="connsiteX13" fmla="*/ 922883 w 922883"/>
                    <a:gd name="connsiteY13" fmla="*/ 1042177 h 1862276"/>
                    <a:gd name="connsiteX14" fmla="*/ 556504 w 922883"/>
                    <a:gd name="connsiteY14" fmla="*/ 1843847 h 1862276"/>
                    <a:gd name="connsiteX15" fmla="*/ 540297 w 922883"/>
                    <a:gd name="connsiteY15" fmla="*/ 1855664 h 1862276"/>
                    <a:gd name="connsiteX16" fmla="*/ 490522 w 922883"/>
                    <a:gd name="connsiteY16" fmla="*/ 1737913 h 1862276"/>
                    <a:gd name="connsiteX17" fmla="*/ 518834 w 922883"/>
                    <a:gd name="connsiteY17" fmla="*/ 1714266 h 1862276"/>
                    <a:gd name="connsiteX18" fmla="*/ 801956 w 922883"/>
                    <a:gd name="connsiteY18" fmla="*/ 1042177 h 1862276"/>
                    <a:gd name="connsiteX19" fmla="*/ 141992 w 922883"/>
                    <a:gd name="connsiteY19" fmla="*/ 145129 h 1862276"/>
                    <a:gd name="connsiteX20" fmla="*/ 54504 w 922883"/>
                    <a:gd name="connsiteY20" fmla="*/ 122634 h 1862276"/>
                    <a:gd name="connsiteX21" fmla="*/ 54504 w 922883"/>
                    <a:gd name="connsiteY21" fmla="*/ 180 h 1862276"/>
                    <a:gd name="connsiteX0" fmla="*/ 54504 w 922883"/>
                    <a:gd name="connsiteY0" fmla="*/ 342046 h 1862276"/>
                    <a:gd name="connsiteX1" fmla="*/ 139183 w 922883"/>
                    <a:gd name="connsiteY1" fmla="*/ 368332 h 1862276"/>
                    <a:gd name="connsiteX2" fmla="*/ 579428 w 922883"/>
                    <a:gd name="connsiteY2" fmla="*/ 1032508 h 1862276"/>
                    <a:gd name="connsiteX3" fmla="*/ 456323 w 922883"/>
                    <a:gd name="connsiteY3" fmla="*/ 1435527 h 1862276"/>
                    <a:gd name="connsiteX4" fmla="*/ 395450 w 922883"/>
                    <a:gd name="connsiteY4" fmla="*/ 1513000 h 1862276"/>
                    <a:gd name="connsiteX5" fmla="*/ 344773 w 922883"/>
                    <a:gd name="connsiteY5" fmla="*/ 1393114 h 1862276"/>
                    <a:gd name="connsiteX6" fmla="*/ 361621 w 922883"/>
                    <a:gd name="connsiteY6" fmla="*/ 1371672 h 1862276"/>
                    <a:gd name="connsiteX7" fmla="*/ 465221 w 922883"/>
                    <a:gd name="connsiteY7" fmla="*/ 1032508 h 1862276"/>
                    <a:gd name="connsiteX8" fmla="*/ 94728 w 922883"/>
                    <a:gd name="connsiteY8" fmla="*/ 473564 h 1862276"/>
                    <a:gd name="connsiteX9" fmla="*/ 54504 w 922883"/>
                    <a:gd name="connsiteY9" fmla="*/ 461078 h 1862276"/>
                    <a:gd name="connsiteX10" fmla="*/ 54504 w 922883"/>
                    <a:gd name="connsiteY10" fmla="*/ 342046 h 1862276"/>
                    <a:gd name="connsiteX11" fmla="*/ 54504 w 922883"/>
                    <a:gd name="connsiteY11" fmla="*/ 180 h 1862276"/>
                    <a:gd name="connsiteX12" fmla="*/ 76348 w 922883"/>
                    <a:gd name="connsiteY12" fmla="*/ 3514 h 1862276"/>
                    <a:gd name="connsiteX13" fmla="*/ 922883 w 922883"/>
                    <a:gd name="connsiteY13" fmla="*/ 1042177 h 1862276"/>
                    <a:gd name="connsiteX14" fmla="*/ 556504 w 922883"/>
                    <a:gd name="connsiteY14" fmla="*/ 1843847 h 1862276"/>
                    <a:gd name="connsiteX15" fmla="*/ 540297 w 922883"/>
                    <a:gd name="connsiteY15" fmla="*/ 1855664 h 1862276"/>
                    <a:gd name="connsiteX16" fmla="*/ 490522 w 922883"/>
                    <a:gd name="connsiteY16" fmla="*/ 1737913 h 1862276"/>
                    <a:gd name="connsiteX17" fmla="*/ 518834 w 922883"/>
                    <a:gd name="connsiteY17" fmla="*/ 1714266 h 1862276"/>
                    <a:gd name="connsiteX18" fmla="*/ 801956 w 922883"/>
                    <a:gd name="connsiteY18" fmla="*/ 1042177 h 1862276"/>
                    <a:gd name="connsiteX19" fmla="*/ 141992 w 922883"/>
                    <a:gd name="connsiteY19" fmla="*/ 145129 h 1862276"/>
                    <a:gd name="connsiteX20" fmla="*/ 54504 w 922883"/>
                    <a:gd name="connsiteY20" fmla="*/ 122634 h 1862276"/>
                    <a:gd name="connsiteX21" fmla="*/ 54504 w 922883"/>
                    <a:gd name="connsiteY21" fmla="*/ 180 h 1862276"/>
                    <a:gd name="connsiteX0" fmla="*/ 54504 w 922883"/>
                    <a:gd name="connsiteY0" fmla="*/ 342046 h 1862276"/>
                    <a:gd name="connsiteX1" fmla="*/ 139183 w 922883"/>
                    <a:gd name="connsiteY1" fmla="*/ 368332 h 1862276"/>
                    <a:gd name="connsiteX2" fmla="*/ 579428 w 922883"/>
                    <a:gd name="connsiteY2" fmla="*/ 1032508 h 1862276"/>
                    <a:gd name="connsiteX3" fmla="*/ 456323 w 922883"/>
                    <a:gd name="connsiteY3" fmla="*/ 1435527 h 1862276"/>
                    <a:gd name="connsiteX4" fmla="*/ 395450 w 922883"/>
                    <a:gd name="connsiteY4" fmla="*/ 1513000 h 1862276"/>
                    <a:gd name="connsiteX5" fmla="*/ 344773 w 922883"/>
                    <a:gd name="connsiteY5" fmla="*/ 1393114 h 1862276"/>
                    <a:gd name="connsiteX6" fmla="*/ 361621 w 922883"/>
                    <a:gd name="connsiteY6" fmla="*/ 1371672 h 1862276"/>
                    <a:gd name="connsiteX7" fmla="*/ 465221 w 922883"/>
                    <a:gd name="connsiteY7" fmla="*/ 1032508 h 1862276"/>
                    <a:gd name="connsiteX8" fmla="*/ 94728 w 922883"/>
                    <a:gd name="connsiteY8" fmla="*/ 473564 h 1862276"/>
                    <a:gd name="connsiteX9" fmla="*/ 54504 w 922883"/>
                    <a:gd name="connsiteY9" fmla="*/ 461078 h 1862276"/>
                    <a:gd name="connsiteX10" fmla="*/ 54504 w 922883"/>
                    <a:gd name="connsiteY10" fmla="*/ 342046 h 1862276"/>
                    <a:gd name="connsiteX11" fmla="*/ 54504 w 922883"/>
                    <a:gd name="connsiteY11" fmla="*/ 180 h 1862276"/>
                    <a:gd name="connsiteX12" fmla="*/ 76348 w 922883"/>
                    <a:gd name="connsiteY12" fmla="*/ 3514 h 1862276"/>
                    <a:gd name="connsiteX13" fmla="*/ 922883 w 922883"/>
                    <a:gd name="connsiteY13" fmla="*/ 1042177 h 1862276"/>
                    <a:gd name="connsiteX14" fmla="*/ 556504 w 922883"/>
                    <a:gd name="connsiteY14" fmla="*/ 1843847 h 1862276"/>
                    <a:gd name="connsiteX15" fmla="*/ 540297 w 922883"/>
                    <a:gd name="connsiteY15" fmla="*/ 1855664 h 1862276"/>
                    <a:gd name="connsiteX16" fmla="*/ 490522 w 922883"/>
                    <a:gd name="connsiteY16" fmla="*/ 1737913 h 1862276"/>
                    <a:gd name="connsiteX17" fmla="*/ 518834 w 922883"/>
                    <a:gd name="connsiteY17" fmla="*/ 1714266 h 1862276"/>
                    <a:gd name="connsiteX18" fmla="*/ 801956 w 922883"/>
                    <a:gd name="connsiteY18" fmla="*/ 1042177 h 1862276"/>
                    <a:gd name="connsiteX19" fmla="*/ 141992 w 922883"/>
                    <a:gd name="connsiteY19" fmla="*/ 145129 h 1862276"/>
                    <a:gd name="connsiteX20" fmla="*/ 54504 w 922883"/>
                    <a:gd name="connsiteY20" fmla="*/ 122634 h 1862276"/>
                    <a:gd name="connsiteX21" fmla="*/ 54504 w 922883"/>
                    <a:gd name="connsiteY21" fmla="*/ 180 h 1862276"/>
                    <a:gd name="connsiteX0" fmla="*/ 54504 w 922883"/>
                    <a:gd name="connsiteY0" fmla="*/ 342046 h 1862276"/>
                    <a:gd name="connsiteX1" fmla="*/ 139183 w 922883"/>
                    <a:gd name="connsiteY1" fmla="*/ 368332 h 1862276"/>
                    <a:gd name="connsiteX2" fmla="*/ 579428 w 922883"/>
                    <a:gd name="connsiteY2" fmla="*/ 1032508 h 1862276"/>
                    <a:gd name="connsiteX3" fmla="*/ 456323 w 922883"/>
                    <a:gd name="connsiteY3" fmla="*/ 1435527 h 1862276"/>
                    <a:gd name="connsiteX4" fmla="*/ 395450 w 922883"/>
                    <a:gd name="connsiteY4" fmla="*/ 1513000 h 1862276"/>
                    <a:gd name="connsiteX5" fmla="*/ 344773 w 922883"/>
                    <a:gd name="connsiteY5" fmla="*/ 1393114 h 1862276"/>
                    <a:gd name="connsiteX6" fmla="*/ 361621 w 922883"/>
                    <a:gd name="connsiteY6" fmla="*/ 1371672 h 1862276"/>
                    <a:gd name="connsiteX7" fmla="*/ 465221 w 922883"/>
                    <a:gd name="connsiteY7" fmla="*/ 1032508 h 1862276"/>
                    <a:gd name="connsiteX8" fmla="*/ 94728 w 922883"/>
                    <a:gd name="connsiteY8" fmla="*/ 473564 h 1862276"/>
                    <a:gd name="connsiteX9" fmla="*/ 54504 w 922883"/>
                    <a:gd name="connsiteY9" fmla="*/ 461078 h 1862276"/>
                    <a:gd name="connsiteX10" fmla="*/ 54504 w 922883"/>
                    <a:gd name="connsiteY10" fmla="*/ 342046 h 1862276"/>
                    <a:gd name="connsiteX11" fmla="*/ 54504 w 922883"/>
                    <a:gd name="connsiteY11" fmla="*/ 180 h 1862276"/>
                    <a:gd name="connsiteX12" fmla="*/ 76348 w 922883"/>
                    <a:gd name="connsiteY12" fmla="*/ 3514 h 1862276"/>
                    <a:gd name="connsiteX13" fmla="*/ 922883 w 922883"/>
                    <a:gd name="connsiteY13" fmla="*/ 1042177 h 1862276"/>
                    <a:gd name="connsiteX14" fmla="*/ 556504 w 922883"/>
                    <a:gd name="connsiteY14" fmla="*/ 1843847 h 1862276"/>
                    <a:gd name="connsiteX15" fmla="*/ 540297 w 922883"/>
                    <a:gd name="connsiteY15" fmla="*/ 1855664 h 1862276"/>
                    <a:gd name="connsiteX16" fmla="*/ 490522 w 922883"/>
                    <a:gd name="connsiteY16" fmla="*/ 1737913 h 1862276"/>
                    <a:gd name="connsiteX17" fmla="*/ 518834 w 922883"/>
                    <a:gd name="connsiteY17" fmla="*/ 1714266 h 1862276"/>
                    <a:gd name="connsiteX18" fmla="*/ 801956 w 922883"/>
                    <a:gd name="connsiteY18" fmla="*/ 1042177 h 1862276"/>
                    <a:gd name="connsiteX19" fmla="*/ 141992 w 922883"/>
                    <a:gd name="connsiteY19" fmla="*/ 145129 h 1862276"/>
                    <a:gd name="connsiteX20" fmla="*/ 54504 w 922883"/>
                    <a:gd name="connsiteY20" fmla="*/ 122634 h 1862276"/>
                    <a:gd name="connsiteX21" fmla="*/ 54504 w 922883"/>
                    <a:gd name="connsiteY21" fmla="*/ 180 h 18622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922883" h="1862276">
                      <a:moveTo>
                        <a:pt x="54504" y="342046"/>
                      </a:moveTo>
                      <a:cubicBezTo>
                        <a:pt x="91155" y="346596"/>
                        <a:pt x="110957" y="359570"/>
                        <a:pt x="139183" y="368332"/>
                      </a:cubicBezTo>
                      <a:cubicBezTo>
                        <a:pt x="397896" y="477759"/>
                        <a:pt x="579428" y="733934"/>
                        <a:pt x="579428" y="1032508"/>
                      </a:cubicBezTo>
                      <a:cubicBezTo>
                        <a:pt x="579428" y="1181795"/>
                        <a:pt x="534045" y="1320483"/>
                        <a:pt x="456323" y="1435527"/>
                      </a:cubicBezTo>
                      <a:lnTo>
                        <a:pt x="395450" y="1513000"/>
                      </a:lnTo>
                      <a:cubicBezTo>
                        <a:pt x="355388" y="1544650"/>
                        <a:pt x="258454" y="1498370"/>
                        <a:pt x="344773" y="1393114"/>
                      </a:cubicBezTo>
                      <a:lnTo>
                        <a:pt x="361621" y="1371672"/>
                      </a:lnTo>
                      <a:cubicBezTo>
                        <a:pt x="427029" y="1274856"/>
                        <a:pt x="465221" y="1158142"/>
                        <a:pt x="465221" y="1032508"/>
                      </a:cubicBezTo>
                      <a:cubicBezTo>
                        <a:pt x="465221" y="781240"/>
                        <a:pt x="312451" y="565653"/>
                        <a:pt x="94728" y="473564"/>
                      </a:cubicBezTo>
                      <a:lnTo>
                        <a:pt x="54504" y="461078"/>
                      </a:lnTo>
                      <a:cubicBezTo>
                        <a:pt x="8164" y="446676"/>
                        <a:pt x="12377" y="335385"/>
                        <a:pt x="54504" y="342046"/>
                      </a:cubicBezTo>
                      <a:close/>
                      <a:moveTo>
                        <a:pt x="54504" y="180"/>
                      </a:moveTo>
                      <a:lnTo>
                        <a:pt x="76348" y="3514"/>
                      </a:lnTo>
                      <a:cubicBezTo>
                        <a:pt x="559465" y="102374"/>
                        <a:pt x="922883" y="529835"/>
                        <a:pt x="922883" y="1042177"/>
                      </a:cubicBezTo>
                      <a:cubicBezTo>
                        <a:pt x="922883" y="1362391"/>
                        <a:pt x="780923" y="1649448"/>
                        <a:pt x="556504" y="1843847"/>
                      </a:cubicBezTo>
                      <a:lnTo>
                        <a:pt x="540297" y="1855664"/>
                      </a:lnTo>
                      <a:cubicBezTo>
                        <a:pt x="494216" y="1888026"/>
                        <a:pt x="418648" y="1794013"/>
                        <a:pt x="490522" y="1737913"/>
                      </a:cubicBezTo>
                      <a:lnTo>
                        <a:pt x="518834" y="1714266"/>
                      </a:lnTo>
                      <a:cubicBezTo>
                        <a:pt x="693513" y="1543702"/>
                        <a:pt x="801956" y="1305604"/>
                        <a:pt x="801956" y="1042177"/>
                      </a:cubicBezTo>
                      <a:cubicBezTo>
                        <a:pt x="801956" y="620694"/>
                        <a:pt x="524342" y="264052"/>
                        <a:pt x="141992" y="145129"/>
                      </a:cubicBezTo>
                      <a:lnTo>
                        <a:pt x="54504" y="122634"/>
                      </a:lnTo>
                      <a:cubicBezTo>
                        <a:pt x="-19218" y="117622"/>
                        <a:pt x="-17112" y="-5339"/>
                        <a:pt x="54504" y="180"/>
                      </a:cubicBezTo>
                      <a:close/>
                    </a:path>
                  </a:pathLst>
                </a:cu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7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</a:endParaRPr>
                </a:p>
              </p:txBody>
            </p:sp>
          </p:grpSp>
          <p:grpSp>
            <p:nvGrpSpPr>
              <p:cNvPr id="46" name="Group 45"/>
              <p:cNvGrpSpPr/>
              <p:nvPr/>
            </p:nvGrpSpPr>
            <p:grpSpPr>
              <a:xfrm>
                <a:off x="10167384" y="3879495"/>
                <a:ext cx="275493" cy="556855"/>
                <a:chOff x="6247444" y="3868815"/>
                <a:chExt cx="1272282" cy="2571666"/>
              </a:xfrm>
              <a:grpFill/>
            </p:grpSpPr>
            <p:sp>
              <p:nvSpPr>
                <p:cNvPr id="47" name="Oval 46"/>
                <p:cNvSpPr/>
                <p:nvPr/>
              </p:nvSpPr>
              <p:spPr>
                <a:xfrm>
                  <a:off x="6648922" y="3868815"/>
                  <a:ext cx="477260" cy="477260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857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</a:endParaRPr>
                </a:p>
              </p:txBody>
            </p:sp>
            <p:grpSp>
              <p:nvGrpSpPr>
                <p:cNvPr id="48" name="Group 47"/>
                <p:cNvGrpSpPr/>
                <p:nvPr/>
              </p:nvGrpSpPr>
              <p:grpSpPr>
                <a:xfrm>
                  <a:off x="6247444" y="4105086"/>
                  <a:ext cx="1272282" cy="2335395"/>
                  <a:chOff x="6247444" y="4105086"/>
                  <a:chExt cx="1272282" cy="2335395"/>
                </a:xfrm>
                <a:grpFill/>
              </p:grpSpPr>
              <p:sp>
                <p:nvSpPr>
                  <p:cNvPr id="49" name="Rectangle 4"/>
                  <p:cNvSpPr/>
                  <p:nvPr/>
                </p:nvSpPr>
                <p:spPr>
                  <a:xfrm rot="11702868">
                    <a:off x="6452017" y="4109326"/>
                    <a:ext cx="295928" cy="23311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6550" h="2208169">
                        <a:moveTo>
                          <a:pt x="168275" y="2208169"/>
                        </a:moveTo>
                        <a:cubicBezTo>
                          <a:pt x="84402" y="2208169"/>
                          <a:pt x="529" y="2175626"/>
                          <a:pt x="0" y="2110538"/>
                        </a:cubicBezTo>
                        <a:lnTo>
                          <a:pt x="0" y="1895475"/>
                        </a:lnTo>
                        <a:lnTo>
                          <a:pt x="0" y="215063"/>
                        </a:lnTo>
                        <a:lnTo>
                          <a:pt x="0" y="0"/>
                        </a:lnTo>
                        <a:cubicBezTo>
                          <a:pt x="1058" y="-130175"/>
                          <a:pt x="335492" y="-130175"/>
                          <a:pt x="336550" y="0"/>
                        </a:cubicBezTo>
                        <a:lnTo>
                          <a:pt x="336550" y="215063"/>
                        </a:lnTo>
                        <a:lnTo>
                          <a:pt x="336550" y="1895475"/>
                        </a:lnTo>
                        <a:lnTo>
                          <a:pt x="336550" y="2110538"/>
                        </a:lnTo>
                        <a:cubicBezTo>
                          <a:pt x="336021" y="2175626"/>
                          <a:pt x="252148" y="2208169"/>
                          <a:pt x="168275" y="2208169"/>
                        </a:cubicBezTo>
                        <a:close/>
                      </a:path>
                    </a:pathLst>
                  </a:cu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71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</a:endParaRPr>
                  </a:p>
                </p:txBody>
              </p:sp>
              <p:sp>
                <p:nvSpPr>
                  <p:cNvPr id="50" name="Rectangle 4"/>
                  <p:cNvSpPr/>
                  <p:nvPr/>
                </p:nvSpPr>
                <p:spPr>
                  <a:xfrm rot="9900000">
                    <a:off x="7035477" y="4105086"/>
                    <a:ext cx="288741" cy="2331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6550" h="2208169">
                        <a:moveTo>
                          <a:pt x="168275" y="2208169"/>
                        </a:moveTo>
                        <a:cubicBezTo>
                          <a:pt x="84402" y="2208169"/>
                          <a:pt x="529" y="2175626"/>
                          <a:pt x="0" y="2110538"/>
                        </a:cubicBezTo>
                        <a:lnTo>
                          <a:pt x="0" y="1895475"/>
                        </a:lnTo>
                        <a:lnTo>
                          <a:pt x="0" y="215063"/>
                        </a:lnTo>
                        <a:lnTo>
                          <a:pt x="0" y="0"/>
                        </a:lnTo>
                        <a:cubicBezTo>
                          <a:pt x="1058" y="-130175"/>
                          <a:pt x="335492" y="-130175"/>
                          <a:pt x="336550" y="0"/>
                        </a:cubicBezTo>
                        <a:lnTo>
                          <a:pt x="336550" y="215063"/>
                        </a:lnTo>
                        <a:lnTo>
                          <a:pt x="336550" y="1895475"/>
                        </a:lnTo>
                        <a:lnTo>
                          <a:pt x="336550" y="2110538"/>
                        </a:lnTo>
                        <a:cubicBezTo>
                          <a:pt x="336021" y="2175626"/>
                          <a:pt x="252148" y="2208169"/>
                          <a:pt x="168275" y="2208169"/>
                        </a:cubicBezTo>
                        <a:close/>
                      </a:path>
                    </a:pathLst>
                  </a:cu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71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</a:endParaRPr>
                  </a:p>
                </p:txBody>
              </p:sp>
              <p:sp>
                <p:nvSpPr>
                  <p:cNvPr id="51" name="Rectangle 4"/>
                  <p:cNvSpPr/>
                  <p:nvPr/>
                </p:nvSpPr>
                <p:spPr>
                  <a:xfrm rot="3000000">
                    <a:off x="6753228" y="5210348"/>
                    <a:ext cx="164592" cy="11761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6550" h="2208169">
                        <a:moveTo>
                          <a:pt x="168275" y="2208169"/>
                        </a:moveTo>
                        <a:cubicBezTo>
                          <a:pt x="84402" y="2208169"/>
                          <a:pt x="529" y="2175626"/>
                          <a:pt x="0" y="2110538"/>
                        </a:cubicBezTo>
                        <a:lnTo>
                          <a:pt x="0" y="1895475"/>
                        </a:lnTo>
                        <a:lnTo>
                          <a:pt x="0" y="215063"/>
                        </a:lnTo>
                        <a:lnTo>
                          <a:pt x="0" y="0"/>
                        </a:lnTo>
                        <a:cubicBezTo>
                          <a:pt x="1058" y="-130175"/>
                          <a:pt x="335492" y="-130175"/>
                          <a:pt x="336550" y="0"/>
                        </a:cubicBezTo>
                        <a:lnTo>
                          <a:pt x="336550" y="215063"/>
                        </a:lnTo>
                        <a:lnTo>
                          <a:pt x="336550" y="1895475"/>
                        </a:lnTo>
                        <a:lnTo>
                          <a:pt x="336550" y="2110538"/>
                        </a:lnTo>
                        <a:cubicBezTo>
                          <a:pt x="336021" y="2175626"/>
                          <a:pt x="252148" y="2208169"/>
                          <a:pt x="168275" y="2208169"/>
                        </a:cubicBezTo>
                        <a:close/>
                      </a:path>
                    </a:pathLst>
                  </a:cu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71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</a:endParaRPr>
                  </a:p>
                </p:txBody>
              </p:sp>
              <p:sp>
                <p:nvSpPr>
                  <p:cNvPr id="52" name="Rectangle 4"/>
                  <p:cNvSpPr/>
                  <p:nvPr/>
                </p:nvSpPr>
                <p:spPr>
                  <a:xfrm rot="7800000">
                    <a:off x="6849351" y="5199533"/>
                    <a:ext cx="164592" cy="11761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6550" h="2208169">
                        <a:moveTo>
                          <a:pt x="168275" y="2208169"/>
                        </a:moveTo>
                        <a:cubicBezTo>
                          <a:pt x="84402" y="2208169"/>
                          <a:pt x="529" y="2175626"/>
                          <a:pt x="0" y="2110538"/>
                        </a:cubicBezTo>
                        <a:lnTo>
                          <a:pt x="0" y="1895475"/>
                        </a:lnTo>
                        <a:lnTo>
                          <a:pt x="0" y="215063"/>
                        </a:lnTo>
                        <a:lnTo>
                          <a:pt x="0" y="0"/>
                        </a:lnTo>
                        <a:cubicBezTo>
                          <a:pt x="1058" y="-130175"/>
                          <a:pt x="335492" y="-130175"/>
                          <a:pt x="336550" y="0"/>
                        </a:cubicBezTo>
                        <a:lnTo>
                          <a:pt x="336550" y="215063"/>
                        </a:lnTo>
                        <a:lnTo>
                          <a:pt x="336550" y="1895475"/>
                        </a:lnTo>
                        <a:lnTo>
                          <a:pt x="336550" y="2110538"/>
                        </a:lnTo>
                        <a:cubicBezTo>
                          <a:pt x="336021" y="2175626"/>
                          <a:pt x="252148" y="2208169"/>
                          <a:pt x="168275" y="2208169"/>
                        </a:cubicBezTo>
                        <a:close/>
                      </a:path>
                    </a:pathLst>
                  </a:cu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71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</a:endParaRPr>
                  </a:p>
                </p:txBody>
              </p:sp>
            </p:grpSp>
          </p:grpSp>
        </p:grpSp>
        <p:sp>
          <p:nvSpPr>
            <p:cNvPr id="39" name="TextBox 38"/>
            <p:cNvSpPr txBox="1"/>
            <p:nvPr/>
          </p:nvSpPr>
          <p:spPr>
            <a:xfrm>
              <a:off x="1982617" y="1015269"/>
              <a:ext cx="1367116" cy="604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7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25" b="0" i="0" u="none" strike="noStrike" kern="1200" cap="none" spc="0" normalizeH="0" baseline="0" noProof="0" dirty="0">
                  <a:ln>
                    <a:noFill/>
                  </a:ln>
                  <a:solidFill>
                    <a:srgbClr val="1D5991"/>
                  </a:solidFill>
                  <a:effectLst/>
                  <a:uLnTx/>
                  <a:uFillTx/>
                  <a:latin typeface="Arial"/>
                  <a:ea typeface=""/>
                  <a:cs typeface=""/>
                </a:rPr>
                <a:t>Service Provider 1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073530" y="1792144"/>
              <a:ext cx="977966" cy="366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7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25" b="1" i="0" u="none" strike="noStrike" kern="1200" cap="none" spc="0" normalizeH="0" baseline="0" noProof="0" dirty="0">
                  <a:ln>
                    <a:noFill/>
                  </a:ln>
                  <a:solidFill>
                    <a:srgbClr val="049FD9"/>
                  </a:solidFill>
                  <a:effectLst/>
                  <a:uLnTx/>
                  <a:uFillTx/>
                  <a:latin typeface="Arial"/>
                  <a:ea typeface=""/>
                  <a:cs typeface=""/>
                </a:rPr>
                <a:t>Active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859515" y="1792777"/>
              <a:ext cx="1030011" cy="366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7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25" b="1" i="0" u="none" strike="noStrike" kern="1200" cap="none" spc="0" normalizeH="0" baseline="0" noProof="0" dirty="0">
                  <a:ln>
                    <a:noFill/>
                  </a:ln>
                  <a:solidFill>
                    <a:srgbClr val="049FD9"/>
                  </a:solidFill>
                  <a:effectLst/>
                  <a:uLnTx/>
                  <a:uFillTx/>
                  <a:latin typeface="Arial"/>
                  <a:ea typeface=""/>
                  <a:cs typeface=""/>
                </a:rPr>
                <a:t>Active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579910" y="2221961"/>
              <a:ext cx="1335667" cy="318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7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1D5991"/>
                  </a:solidFill>
                  <a:effectLst/>
                  <a:uLnTx/>
                  <a:uFillTx/>
                  <a:latin typeface="Arial"/>
                  <a:ea typeface=""/>
                  <a:cs typeface=""/>
                </a:rPr>
                <a:t>LTE Radio 1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980065" y="2221312"/>
              <a:ext cx="1445779" cy="318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7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1D5991"/>
                  </a:solidFill>
                  <a:effectLst/>
                  <a:uLnTx/>
                  <a:uFillTx/>
                  <a:latin typeface="Arial"/>
                  <a:ea typeface=""/>
                  <a:cs typeface=""/>
                </a:rPr>
                <a:t>LTE Radio 2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522409" y="964469"/>
              <a:ext cx="1367116" cy="604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7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25" b="0" i="0" u="none" strike="noStrike" kern="1200" cap="none" spc="0" normalizeH="0" baseline="0" noProof="0" dirty="0">
                  <a:ln>
                    <a:noFill/>
                  </a:ln>
                  <a:solidFill>
                    <a:srgbClr val="1D5991"/>
                  </a:solidFill>
                  <a:effectLst/>
                  <a:uLnTx/>
                  <a:uFillTx/>
                  <a:latin typeface="Arial"/>
                  <a:ea typeface=""/>
                  <a:cs typeface=""/>
                </a:rPr>
                <a:t>Service Provider 2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61"/>
          <a:stretch/>
        </p:blipFill>
        <p:spPr>
          <a:xfrm>
            <a:off x="5552387" y="3195758"/>
            <a:ext cx="3448563" cy="162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98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Where do I Start ?</a:t>
            </a:r>
          </a:p>
        </p:txBody>
      </p:sp>
    </p:spTree>
    <p:extLst>
      <p:ext uri="{BB962C8B-B14F-4D97-AF65-F5344CB8AC3E}">
        <p14:creationId xmlns:p14="http://schemas.microsoft.com/office/powerpoint/2010/main" val="13867312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457200" y="3800477"/>
            <a:ext cx="1981200" cy="782319"/>
            <a:chOff x="457200" y="3800477"/>
            <a:chExt cx="1981200" cy="782319"/>
          </a:xfrm>
        </p:grpSpPr>
        <p:sp>
          <p:nvSpPr>
            <p:cNvPr id="44" name="Rectangle 43"/>
            <p:cNvSpPr/>
            <p:nvPr/>
          </p:nvSpPr>
          <p:spPr>
            <a:xfrm>
              <a:off x="457200" y="4333820"/>
              <a:ext cx="1981200" cy="248976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45000"/>
              </a:schemeClr>
            </a:solidFill>
            <a:ln w="1905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303916" eaLnBrk="1" hangingPunct="1"/>
              <a:endParaRPr lang="en-US" sz="1600" kern="0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457200" y="3800477"/>
              <a:ext cx="1981200" cy="533400"/>
            </a:xfrm>
            <a:prstGeom prst="rect">
              <a:avLst/>
            </a:prstGeom>
            <a:solidFill>
              <a:schemeClr val="accent6"/>
            </a:solidFill>
            <a:ln w="1905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303916" eaLnBrk="1" hangingPunct="1"/>
              <a:r>
                <a:rPr lang="en-US" sz="1600" kern="0" dirty="0">
                  <a:solidFill>
                    <a:srgbClr val="FFFFFF"/>
                  </a:solidFill>
                  <a:latin typeface="Arial"/>
                  <a:ea typeface="ＭＳ Ｐゴシック" charset="0"/>
                  <a:cs typeface="ＭＳ Ｐゴシック" charset="0"/>
                </a:rPr>
                <a:t>Off-Line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590800" y="3249433"/>
            <a:ext cx="1981200" cy="1358762"/>
            <a:chOff x="2590800" y="3249433"/>
            <a:chExt cx="1981200" cy="1358762"/>
          </a:xfrm>
        </p:grpSpPr>
        <p:sp>
          <p:nvSpPr>
            <p:cNvPr id="43" name="Rectangle 42"/>
            <p:cNvSpPr/>
            <p:nvPr/>
          </p:nvSpPr>
          <p:spPr>
            <a:xfrm>
              <a:off x="2590800" y="3800477"/>
              <a:ext cx="1981200" cy="807718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40000"/>
              </a:schemeClr>
            </a:solidFill>
            <a:ln w="1905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303916" eaLnBrk="1" hangingPunct="1">
                <a:lnSpc>
                  <a:spcPct val="80000"/>
                </a:lnSpc>
              </a:pPr>
              <a:r>
                <a:rPr lang="en-US" sz="1050" kern="0" dirty="0">
                  <a:solidFill>
                    <a:srgbClr val="404040"/>
                  </a:solidFill>
                  <a:latin typeface="Arial"/>
                  <a:ea typeface="ＭＳ Ｐゴシック" charset="0"/>
                  <a:cs typeface="ＭＳ Ｐゴシック" charset="0"/>
                </a:rPr>
                <a:t>Factory Network</a:t>
              </a:r>
            </a:p>
            <a:p>
              <a:pPr algn="ctr" defTabSz="303916" eaLnBrk="1" hangingPunct="1">
                <a:lnSpc>
                  <a:spcPct val="80000"/>
                </a:lnSpc>
              </a:pPr>
              <a:endParaRPr lang="en-US" sz="1050" kern="0" dirty="0">
                <a:solidFill>
                  <a:srgbClr val="404040"/>
                </a:solidFill>
                <a:latin typeface="Arial"/>
                <a:ea typeface="ＭＳ Ｐゴシック" charset="0"/>
                <a:cs typeface="ＭＳ Ｐゴシック" charset="0"/>
              </a:endParaRPr>
            </a:p>
            <a:p>
              <a:pPr algn="ctr" defTabSz="303916" eaLnBrk="1" hangingPunct="1">
                <a:lnSpc>
                  <a:spcPct val="80000"/>
                </a:lnSpc>
              </a:pPr>
              <a:r>
                <a:rPr lang="en-US" sz="1050" kern="0" dirty="0">
                  <a:solidFill>
                    <a:srgbClr val="404040"/>
                  </a:solidFill>
                  <a:latin typeface="Arial"/>
                  <a:ea typeface="ＭＳ Ｐゴシック" charset="0"/>
                  <a:cs typeface="ＭＳ Ｐゴシック" charset="0"/>
                </a:rPr>
                <a:t>Factory Security</a:t>
              </a:r>
            </a:p>
            <a:p>
              <a:pPr algn="ctr" defTabSz="303916" eaLnBrk="1" hangingPunct="1">
                <a:lnSpc>
                  <a:spcPct val="80000"/>
                </a:lnSpc>
              </a:pPr>
              <a:r>
                <a:rPr lang="en-US" sz="1050" kern="0" dirty="0">
                  <a:solidFill>
                    <a:srgbClr val="404040"/>
                  </a:solidFill>
                  <a:latin typeface="Arial"/>
                  <a:ea typeface="ＭＳ Ｐゴシック" charset="0"/>
                  <a:cs typeface="ＭＳ Ｐゴシック" charset="0"/>
                </a:rPr>
                <a:t/>
              </a:r>
              <a:br>
                <a:rPr lang="en-US" sz="1050" kern="0" dirty="0">
                  <a:solidFill>
                    <a:srgbClr val="404040"/>
                  </a:solidFill>
                  <a:latin typeface="Arial"/>
                  <a:ea typeface="ＭＳ Ｐゴシック" charset="0"/>
                  <a:cs typeface="ＭＳ Ｐゴシック" charset="0"/>
                </a:rPr>
              </a:br>
              <a:r>
                <a:rPr lang="en-US" sz="1050" kern="0" dirty="0">
                  <a:solidFill>
                    <a:srgbClr val="404040"/>
                  </a:solidFill>
                  <a:latin typeface="Arial"/>
                  <a:ea typeface="ＭＳ Ｐゴシック" charset="0"/>
                  <a:cs typeface="ＭＳ Ｐゴシック" charset="0"/>
                </a:rPr>
                <a:t>Factory Wireless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590800" y="3249433"/>
              <a:ext cx="1981200" cy="551044"/>
            </a:xfrm>
            <a:prstGeom prst="rect">
              <a:avLst/>
            </a:prstGeom>
            <a:solidFill>
              <a:schemeClr val="accent5"/>
            </a:solidFill>
            <a:ln w="1905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303916" eaLnBrk="1" hangingPunct="1"/>
              <a:r>
                <a:rPr lang="en-US" sz="1600" kern="0" dirty="0">
                  <a:solidFill>
                    <a:srgbClr val="FFFFFF"/>
                  </a:solidFill>
                  <a:latin typeface="Arial"/>
                  <a:ea typeface="ＭＳ Ｐゴシック" charset="0"/>
                  <a:cs typeface="ＭＳ Ｐゴシック" charset="0"/>
                </a:rPr>
                <a:t>Connected </a:t>
              </a:r>
              <a:br>
                <a:rPr lang="en-US" sz="1600" kern="0" dirty="0">
                  <a:solidFill>
                    <a:srgbClr val="FFFFFF"/>
                  </a:solidFill>
                  <a:latin typeface="Arial"/>
                  <a:ea typeface="ＭＳ Ｐゴシック" charset="0"/>
                  <a:cs typeface="ＭＳ Ｐゴシック" charset="0"/>
                </a:rPr>
              </a:br>
              <a:r>
                <a:rPr lang="en-US" sz="1600" kern="0" dirty="0">
                  <a:solidFill>
                    <a:srgbClr val="FFFFFF"/>
                  </a:solidFill>
                  <a:latin typeface="Arial"/>
                  <a:ea typeface="ＭＳ Ｐゴシック" charset="0"/>
                  <a:cs typeface="ＭＳ Ｐゴシック" charset="0"/>
                </a:rPr>
                <a:t>Factory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724400" y="2656729"/>
            <a:ext cx="1981200" cy="1951467"/>
            <a:chOff x="4724400" y="2656729"/>
            <a:chExt cx="1981200" cy="1951467"/>
          </a:xfrm>
        </p:grpSpPr>
        <p:sp>
          <p:nvSpPr>
            <p:cNvPr id="42" name="Rectangle 41"/>
            <p:cNvSpPr/>
            <p:nvPr/>
          </p:nvSpPr>
          <p:spPr>
            <a:xfrm>
              <a:off x="4724400" y="3249433"/>
              <a:ext cx="1981200" cy="1358763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42000"/>
              </a:schemeClr>
            </a:solidFill>
            <a:ln w="1905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303916" eaLnBrk="1" hangingPunct="1">
                <a:lnSpc>
                  <a:spcPct val="70000"/>
                </a:lnSpc>
              </a:pPr>
              <a:r>
                <a:rPr lang="en-US" sz="1050" kern="0" dirty="0">
                  <a:solidFill>
                    <a:srgbClr val="404040"/>
                  </a:solidFill>
                  <a:latin typeface="Arial"/>
                  <a:ea typeface="ＭＳ Ｐゴシック" charset="0"/>
                  <a:cs typeface="ＭＳ Ｐゴシック" charset="0"/>
                </a:rPr>
                <a:t>Analytics &amp; Big Data</a:t>
              </a:r>
              <a:br>
                <a:rPr lang="en-US" sz="1050" kern="0" dirty="0">
                  <a:solidFill>
                    <a:srgbClr val="404040"/>
                  </a:solidFill>
                  <a:latin typeface="Arial"/>
                  <a:ea typeface="ＭＳ Ｐゴシック" charset="0"/>
                  <a:cs typeface="ＭＳ Ｐゴシック" charset="0"/>
                </a:rPr>
              </a:br>
              <a:endParaRPr lang="en-US" sz="1050" kern="0" dirty="0">
                <a:solidFill>
                  <a:srgbClr val="404040"/>
                </a:solidFill>
                <a:latin typeface="Arial"/>
                <a:ea typeface="ＭＳ Ｐゴシック" charset="0"/>
                <a:cs typeface="ＭＳ Ｐゴシック" charset="0"/>
              </a:endParaRPr>
            </a:p>
            <a:p>
              <a:pPr algn="ctr" defTabSz="303916" eaLnBrk="1" hangingPunct="1">
                <a:lnSpc>
                  <a:spcPct val="70000"/>
                </a:lnSpc>
              </a:pPr>
              <a:r>
                <a:rPr lang="en-US" sz="1050" kern="0" dirty="0">
                  <a:solidFill>
                    <a:srgbClr val="404040"/>
                  </a:solidFill>
                  <a:latin typeface="Arial"/>
                  <a:ea typeface="ＭＳ Ｐゴシック" charset="0"/>
                  <a:cs typeface="ＭＳ Ｐゴシック" charset="0"/>
                </a:rPr>
                <a:t>Virtualization &amp; Compute</a:t>
              </a:r>
            </a:p>
            <a:p>
              <a:pPr algn="ctr" defTabSz="303916" eaLnBrk="1" hangingPunct="1">
                <a:lnSpc>
                  <a:spcPct val="70000"/>
                </a:lnSpc>
              </a:pPr>
              <a:r>
                <a:rPr lang="en-US" sz="1050" kern="0" dirty="0">
                  <a:solidFill>
                    <a:srgbClr val="404040"/>
                  </a:solidFill>
                  <a:latin typeface="Arial"/>
                  <a:ea typeface="ＭＳ Ｐゴシック" charset="0"/>
                  <a:cs typeface="ＭＳ Ｐゴシック" charset="0"/>
                </a:rPr>
                <a:t/>
              </a:r>
              <a:br>
                <a:rPr lang="en-US" sz="1050" kern="0" dirty="0">
                  <a:solidFill>
                    <a:srgbClr val="404040"/>
                  </a:solidFill>
                  <a:latin typeface="Arial"/>
                  <a:ea typeface="ＭＳ Ｐゴシック" charset="0"/>
                  <a:cs typeface="ＭＳ Ｐゴシック" charset="0"/>
                </a:rPr>
              </a:br>
              <a:r>
                <a:rPr lang="en-US" sz="1050" kern="0" dirty="0">
                  <a:solidFill>
                    <a:srgbClr val="404040"/>
                  </a:solidFill>
                  <a:latin typeface="Arial"/>
                  <a:ea typeface="ＭＳ Ｐゴシック" charset="0"/>
                  <a:cs typeface="ＭＳ Ｐゴシック" charset="0"/>
                </a:rPr>
                <a:t>Connected Machines</a:t>
              </a:r>
            </a:p>
            <a:p>
              <a:pPr algn="ctr" defTabSz="303916" eaLnBrk="1" hangingPunct="1">
                <a:lnSpc>
                  <a:spcPct val="70000"/>
                </a:lnSpc>
              </a:pPr>
              <a:r>
                <a:rPr lang="en-US" sz="1050" kern="0" dirty="0">
                  <a:solidFill>
                    <a:srgbClr val="404040"/>
                  </a:solidFill>
                  <a:latin typeface="Arial"/>
                  <a:ea typeface="ＭＳ Ｐゴシック" charset="0"/>
                  <a:cs typeface="ＭＳ Ｐゴシック" charset="0"/>
                </a:rPr>
                <a:t/>
              </a:r>
              <a:br>
                <a:rPr lang="en-US" sz="1050" kern="0" dirty="0">
                  <a:solidFill>
                    <a:srgbClr val="404040"/>
                  </a:solidFill>
                  <a:latin typeface="Arial"/>
                  <a:ea typeface="ＭＳ Ｐゴシック" charset="0"/>
                  <a:cs typeface="ＭＳ Ｐゴシック" charset="0"/>
                </a:rPr>
              </a:br>
              <a:r>
                <a:rPr lang="en-US" sz="1050" kern="0" dirty="0">
                  <a:solidFill>
                    <a:srgbClr val="404040"/>
                  </a:solidFill>
                  <a:latin typeface="Arial"/>
                  <a:ea typeface="ＭＳ Ｐゴシック" charset="0"/>
                  <a:cs typeface="ＭＳ Ｐゴシック" charset="0"/>
                </a:rPr>
                <a:t> Factory Collaboration</a:t>
              </a:r>
            </a:p>
            <a:p>
              <a:pPr algn="ctr" defTabSz="303916" eaLnBrk="1" hangingPunct="1">
                <a:lnSpc>
                  <a:spcPct val="70000"/>
                </a:lnSpc>
              </a:pPr>
              <a:endParaRPr lang="en-US" sz="1050" kern="0" dirty="0">
                <a:solidFill>
                  <a:srgbClr val="404040"/>
                </a:solidFill>
                <a:latin typeface="Arial"/>
                <a:ea typeface="ＭＳ Ｐゴシック" charset="0"/>
                <a:cs typeface="ＭＳ Ｐゴシック" charset="0"/>
              </a:endParaRPr>
            </a:p>
            <a:p>
              <a:pPr algn="ctr" defTabSz="303916" eaLnBrk="1" hangingPunct="1">
                <a:lnSpc>
                  <a:spcPct val="70000"/>
                </a:lnSpc>
              </a:pPr>
              <a:r>
                <a:rPr lang="en-US" sz="1050" kern="0" dirty="0">
                  <a:solidFill>
                    <a:srgbClr val="404040"/>
                  </a:solidFill>
                  <a:latin typeface="Arial"/>
                  <a:ea typeface="ＭＳ Ｐゴシック" charset="0"/>
                  <a:cs typeface="ＭＳ Ｐゴシック" charset="0"/>
                </a:rPr>
                <a:t>Location Services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724400" y="2656729"/>
              <a:ext cx="1981200" cy="592704"/>
            </a:xfrm>
            <a:prstGeom prst="rect">
              <a:avLst/>
            </a:prstGeom>
            <a:solidFill>
              <a:schemeClr val="accent1"/>
            </a:solidFill>
            <a:ln w="1905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303916" eaLnBrk="1" hangingPunct="1"/>
              <a:r>
                <a:rPr lang="en-US" sz="1600" kern="0" dirty="0">
                  <a:solidFill>
                    <a:srgbClr val="FFFFFF"/>
                  </a:solidFill>
                  <a:latin typeface="Arial"/>
                  <a:ea typeface="ＭＳ Ｐゴシック" charset="0"/>
                  <a:cs typeface="ＭＳ Ｐゴシック" charset="0"/>
                </a:rPr>
                <a:t>Connected </a:t>
              </a:r>
              <a:br>
                <a:rPr lang="en-US" sz="1600" kern="0" dirty="0">
                  <a:solidFill>
                    <a:srgbClr val="FFFFFF"/>
                  </a:solidFill>
                  <a:latin typeface="Arial"/>
                  <a:ea typeface="ＭＳ Ｐゴシック" charset="0"/>
                  <a:cs typeface="ＭＳ Ｐゴシック" charset="0"/>
                </a:rPr>
              </a:br>
              <a:r>
                <a:rPr lang="en-US" sz="1600" kern="0" dirty="0">
                  <a:solidFill>
                    <a:srgbClr val="FFFFFF"/>
                  </a:solidFill>
                  <a:latin typeface="Arial"/>
                  <a:ea typeface="ＭＳ Ｐゴシック" charset="0"/>
                  <a:cs typeface="ＭＳ Ｐゴシック" charset="0"/>
                </a:rPr>
                <a:t>Enterprise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858000" y="2115445"/>
            <a:ext cx="1981200" cy="2492750"/>
            <a:chOff x="6858000" y="2115445"/>
            <a:chExt cx="1981200" cy="2492750"/>
          </a:xfrm>
        </p:grpSpPr>
        <p:sp>
          <p:nvSpPr>
            <p:cNvPr id="41" name="Rectangle 40"/>
            <p:cNvSpPr/>
            <p:nvPr/>
          </p:nvSpPr>
          <p:spPr>
            <a:xfrm>
              <a:off x="6858000" y="2656728"/>
              <a:ext cx="1981200" cy="1951467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42000"/>
              </a:schemeClr>
            </a:solidFill>
            <a:ln w="1905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303916" eaLnBrk="1" hangingPunct="1"/>
              <a:r>
                <a:rPr lang="en-US" sz="1050" kern="0" dirty="0">
                  <a:solidFill>
                    <a:srgbClr val="40404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Supply Chain Collaboration (SXP)</a:t>
              </a:r>
            </a:p>
            <a:p>
              <a:pPr algn="ctr" defTabSz="303916" eaLnBrk="1" hangingPunct="1"/>
              <a:endParaRPr lang="en-US" sz="1050" kern="0" dirty="0">
                <a:solidFill>
                  <a:srgbClr val="40404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  <a:p>
              <a:pPr algn="ctr" defTabSz="303916" eaLnBrk="1" hangingPunct="1"/>
              <a:r>
                <a:rPr lang="en-US" sz="1050" kern="0" dirty="0">
                  <a:solidFill>
                    <a:srgbClr val="40404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Design Collaboration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858000" y="2115445"/>
              <a:ext cx="1981200" cy="54864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905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303916" eaLnBrk="1" hangingPunct="1"/>
              <a:r>
                <a:rPr lang="en-US" sz="1600" kern="0" dirty="0">
                  <a:solidFill>
                    <a:srgbClr val="FFFFFF"/>
                  </a:solidFill>
                  <a:latin typeface="Arial"/>
                  <a:ea typeface="ＭＳ Ｐゴシック" charset="0"/>
                  <a:cs typeface="ＭＳ Ｐゴシック" charset="0"/>
                </a:rPr>
                <a:t>Supply Chain </a:t>
              </a:r>
              <a:br>
                <a:rPr lang="en-US" sz="1600" kern="0" dirty="0">
                  <a:solidFill>
                    <a:srgbClr val="FFFFFF"/>
                  </a:solidFill>
                  <a:latin typeface="Arial"/>
                  <a:ea typeface="ＭＳ Ｐゴシック" charset="0"/>
                  <a:cs typeface="ＭＳ Ｐゴシック" charset="0"/>
                </a:rPr>
              </a:br>
              <a:r>
                <a:rPr lang="en-US" sz="1600" kern="0" dirty="0">
                  <a:solidFill>
                    <a:srgbClr val="FFFFFF"/>
                  </a:solidFill>
                  <a:latin typeface="Arial"/>
                  <a:ea typeface="ＭＳ Ｐゴシック" charset="0"/>
                  <a:cs typeface="ＭＳ Ｐゴシック" charset="0"/>
                </a:rPr>
                <a:t>Orchestration</a:t>
              </a: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Manufacturing Journey</a:t>
            </a:r>
            <a:br>
              <a:rPr lang="en-US" dirty="0"/>
            </a:b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437768" y="1578988"/>
            <a:ext cx="6166232" cy="2013512"/>
          </a:xfrm>
          <a:prstGeom prst="line">
            <a:avLst/>
          </a:prstGeom>
          <a:ln w="69850">
            <a:solidFill>
              <a:schemeClr val="bg1">
                <a:lumMod val="60000"/>
                <a:lumOff val="40000"/>
              </a:schemeClr>
            </a:solidFill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6452972" y="66381"/>
            <a:ext cx="2691028" cy="1878498"/>
            <a:chOff x="6452972" y="66381"/>
            <a:chExt cx="2691028" cy="1878498"/>
          </a:xfrm>
        </p:grpSpPr>
        <p:sp>
          <p:nvSpPr>
            <p:cNvPr id="46" name="Rectangle 45"/>
            <p:cNvSpPr/>
            <p:nvPr/>
          </p:nvSpPr>
          <p:spPr>
            <a:xfrm>
              <a:off x="6452972" y="873066"/>
              <a:ext cx="761320" cy="361635"/>
            </a:xfrm>
            <a:prstGeom prst="rect">
              <a:avLst/>
            </a:prstGeom>
          </p:spPr>
          <p:txBody>
            <a:bodyPr wrap="square" lIns="91438" tIns="45719" rIns="91438" bIns="45719">
              <a:spAutoFit/>
            </a:bodyPr>
            <a:lstStyle/>
            <a:p>
              <a:pPr algn="ctr" defTabSz="457162" eaLnBrk="1" hangingPunct="1"/>
              <a:r>
                <a:rPr lang="en-US" sz="1050" dirty="0">
                  <a:solidFill>
                    <a:srgbClr val="2968AF"/>
                  </a:solidFill>
                  <a:latin typeface="Arial"/>
                  <a:ea typeface="ＭＳ Ｐゴシック" charset="0"/>
                  <a:cs typeface="ＭＳ Ｐゴシック" charset="0"/>
                </a:rPr>
                <a:t>+ 16% </a:t>
              </a:r>
              <a:r>
                <a:rPr lang="en-US" sz="700" dirty="0">
                  <a:solidFill>
                    <a:srgbClr val="676767"/>
                  </a:solidFill>
                  <a:latin typeface="Arial"/>
                  <a:ea typeface="ＭＳ Ｐゴシック" charset="0"/>
                  <a:cs typeface="ＭＳ Ｐゴシック" charset="0"/>
                </a:rPr>
                <a:t>OEE </a:t>
              </a: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8343137" y="1578988"/>
              <a:ext cx="601867" cy="361635"/>
            </a:xfrm>
            <a:prstGeom prst="rect">
              <a:avLst/>
            </a:prstGeom>
          </p:spPr>
          <p:txBody>
            <a:bodyPr wrap="square" lIns="91438" tIns="45719" rIns="91438" bIns="45719">
              <a:spAutoFit/>
            </a:bodyPr>
            <a:lstStyle/>
            <a:p>
              <a:pPr defTabSz="457162" eaLnBrk="1" hangingPunct="1"/>
              <a:r>
                <a:rPr lang="en-US" sz="1050" dirty="0">
                  <a:solidFill>
                    <a:srgbClr val="8EBCDC"/>
                  </a:solidFill>
                  <a:latin typeface="Arial"/>
                  <a:ea typeface="ＭＳ Ｐゴシック" charset="0"/>
                  <a:cs typeface="ＭＳ Ｐゴシック" charset="0"/>
                </a:rPr>
                <a:t>- 35% </a:t>
              </a:r>
              <a:r>
                <a:rPr lang="en-US" sz="700" dirty="0">
                  <a:solidFill>
                    <a:srgbClr val="676767"/>
                  </a:solidFill>
                  <a:latin typeface="Arial"/>
                  <a:ea typeface="ＭＳ Ｐゴシック" charset="0"/>
                  <a:cs typeface="ＭＳ Ｐゴシック" charset="0"/>
                </a:rPr>
                <a:t/>
              </a:r>
              <a:br>
                <a:rPr lang="en-US" sz="700" dirty="0">
                  <a:solidFill>
                    <a:srgbClr val="676767"/>
                  </a:solidFill>
                  <a:latin typeface="Arial"/>
                  <a:ea typeface="ＭＳ Ｐゴシック" charset="0"/>
                  <a:cs typeface="ＭＳ Ｐゴシック" charset="0"/>
                </a:rPr>
              </a:br>
              <a:r>
                <a:rPr lang="en-US" sz="700" dirty="0">
                  <a:solidFill>
                    <a:srgbClr val="676767"/>
                  </a:solidFill>
                  <a:latin typeface="Arial"/>
                  <a:ea typeface="ＭＳ Ｐゴシック" charset="0"/>
                  <a:cs typeface="ＭＳ Ｐゴシック" charset="0"/>
                </a:rPr>
                <a:t>Inventory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8517758" y="873066"/>
              <a:ext cx="626242" cy="361635"/>
            </a:xfrm>
            <a:prstGeom prst="rect">
              <a:avLst/>
            </a:prstGeom>
          </p:spPr>
          <p:txBody>
            <a:bodyPr wrap="square" lIns="91438" tIns="45719" rIns="91438" bIns="45719">
              <a:spAutoFit/>
            </a:bodyPr>
            <a:lstStyle/>
            <a:p>
              <a:pPr algn="ctr" defTabSz="457162" eaLnBrk="1" hangingPunct="1"/>
              <a:r>
                <a:rPr lang="en-US" sz="1050" dirty="0">
                  <a:solidFill>
                    <a:srgbClr val="32B2DF"/>
                  </a:solidFill>
                  <a:latin typeface="Arial"/>
                  <a:ea typeface="ＭＳ Ｐゴシック" charset="0"/>
                  <a:cs typeface="ＭＳ Ｐゴシック" charset="0"/>
                </a:rPr>
                <a:t>+ 23% </a:t>
              </a:r>
              <a:r>
                <a:rPr lang="en-US" sz="700" dirty="0">
                  <a:solidFill>
                    <a:srgbClr val="676767"/>
                  </a:solidFill>
                  <a:latin typeface="Arial"/>
                  <a:ea typeface="ＭＳ Ｐゴシック" charset="0"/>
                  <a:cs typeface="ＭＳ Ｐゴシック" charset="0"/>
                </a:rPr>
                <a:t/>
              </a:r>
              <a:br>
                <a:rPr lang="en-US" sz="700" dirty="0">
                  <a:solidFill>
                    <a:srgbClr val="676767"/>
                  </a:solidFill>
                  <a:latin typeface="Arial"/>
                  <a:ea typeface="ＭＳ Ｐゴシック" charset="0"/>
                  <a:cs typeface="ＭＳ Ｐゴシック" charset="0"/>
                </a:rPr>
              </a:br>
              <a:r>
                <a:rPr lang="en-US" sz="700" dirty="0">
                  <a:solidFill>
                    <a:srgbClr val="676767"/>
                  </a:solidFill>
                  <a:latin typeface="Arial"/>
                  <a:ea typeface="ＭＳ Ｐゴシック" charset="0"/>
                  <a:cs typeface="ＭＳ Ｐゴシック" charset="0"/>
                </a:rPr>
                <a:t>NPI 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541953" y="66381"/>
              <a:ext cx="652043" cy="361635"/>
            </a:xfrm>
            <a:prstGeom prst="rect">
              <a:avLst/>
            </a:prstGeom>
          </p:spPr>
          <p:txBody>
            <a:bodyPr wrap="square" lIns="91438" tIns="45719" rIns="91438" bIns="45719">
              <a:spAutoFit/>
            </a:bodyPr>
            <a:lstStyle/>
            <a:p>
              <a:pPr algn="ctr" defTabSz="457162" eaLnBrk="1" hangingPunct="1"/>
              <a:r>
                <a:rPr lang="en-US" sz="1050" dirty="0">
                  <a:solidFill>
                    <a:srgbClr val="214794"/>
                  </a:solidFill>
                  <a:latin typeface="Arial"/>
                  <a:ea typeface="ＭＳ Ｐゴシック" charset="0"/>
                  <a:cs typeface="ＭＳ Ｐゴシック" charset="0"/>
                </a:rPr>
                <a:t>- 49% </a:t>
              </a:r>
              <a:r>
                <a:rPr lang="en-US" sz="700" dirty="0">
                  <a:solidFill>
                    <a:srgbClr val="676767"/>
                  </a:solidFill>
                  <a:latin typeface="Arial"/>
                  <a:ea typeface="ＭＳ Ｐゴシック" charset="0"/>
                  <a:cs typeface="ＭＳ Ｐゴシック" charset="0"/>
                </a:rPr>
                <a:t/>
              </a:r>
              <a:br>
                <a:rPr lang="en-US" sz="700" dirty="0">
                  <a:solidFill>
                    <a:srgbClr val="676767"/>
                  </a:solidFill>
                  <a:latin typeface="Arial"/>
                  <a:ea typeface="ＭＳ Ｐゴシック" charset="0"/>
                  <a:cs typeface="ＭＳ Ｐゴシック" charset="0"/>
                </a:rPr>
              </a:br>
              <a:r>
                <a:rPr lang="en-US" sz="700" dirty="0">
                  <a:solidFill>
                    <a:srgbClr val="676767"/>
                  </a:solidFill>
                  <a:latin typeface="Arial"/>
                  <a:ea typeface="ＭＳ Ｐゴシック" charset="0"/>
                  <a:cs typeface="ＭＳ Ｐゴシック" charset="0"/>
                </a:rPr>
                <a:t>Defects 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742296" y="1578988"/>
              <a:ext cx="643633" cy="361635"/>
            </a:xfrm>
            <a:prstGeom prst="rect">
              <a:avLst/>
            </a:prstGeom>
          </p:spPr>
          <p:txBody>
            <a:bodyPr wrap="square" lIns="91438" tIns="45719" rIns="91438" bIns="45719">
              <a:spAutoFit/>
            </a:bodyPr>
            <a:lstStyle/>
            <a:p>
              <a:pPr algn="ctr" defTabSz="457162" eaLnBrk="1" hangingPunct="1"/>
              <a:r>
                <a:rPr lang="en-US" sz="1050" dirty="0">
                  <a:solidFill>
                    <a:srgbClr val="0D868E"/>
                  </a:solidFill>
                  <a:latin typeface="Arial"/>
                  <a:ea typeface="ＭＳ Ｐゴシック" charset="0"/>
                  <a:cs typeface="ＭＳ Ｐゴシック" charset="0"/>
                </a:rPr>
                <a:t>- 48% </a:t>
              </a:r>
              <a:r>
                <a:rPr lang="en-US" sz="700" dirty="0">
                  <a:solidFill>
                    <a:srgbClr val="676767"/>
                  </a:solidFill>
                  <a:latin typeface="Arial"/>
                  <a:ea typeface="ＭＳ Ｐゴシック" charset="0"/>
                  <a:cs typeface="ＭＳ Ｐゴシック" charset="0"/>
                </a:rPr>
                <a:t/>
              </a:r>
              <a:br>
                <a:rPr lang="en-US" sz="700" dirty="0">
                  <a:solidFill>
                    <a:srgbClr val="676767"/>
                  </a:solidFill>
                  <a:latin typeface="Arial"/>
                  <a:ea typeface="ＭＳ Ｐゴシック" charset="0"/>
                  <a:cs typeface="ＭＳ Ｐゴシック" charset="0"/>
                </a:rPr>
              </a:br>
              <a:r>
                <a:rPr lang="en-US" sz="700" dirty="0">
                  <a:solidFill>
                    <a:srgbClr val="676767"/>
                  </a:solidFill>
                  <a:latin typeface="Arial"/>
                  <a:ea typeface="ＭＳ Ｐゴシック" charset="0"/>
                  <a:cs typeface="ＭＳ Ｐゴシック" charset="0"/>
                </a:rPr>
                <a:t>Downtime </a:t>
              </a:r>
            </a:p>
          </p:txBody>
        </p:sp>
        <p:sp>
          <p:nvSpPr>
            <p:cNvPr id="57" name="Donut 56"/>
            <p:cNvSpPr/>
            <p:nvPr/>
          </p:nvSpPr>
          <p:spPr>
            <a:xfrm>
              <a:off x="7188871" y="542656"/>
              <a:ext cx="1341854" cy="1342203"/>
            </a:xfrm>
            <a:prstGeom prst="donut">
              <a:avLst>
                <a:gd name="adj" fmla="val 11339"/>
              </a:avLst>
            </a:prstGeom>
            <a:solidFill>
              <a:schemeClr val="bg2">
                <a:lumMod val="75000"/>
              </a:schemeClr>
            </a:solidFill>
            <a:ln w="76200" cmpd="sng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2" tIns="60936" rIns="121872" bIns="60936" rtlCol="0" anchor="ctr"/>
            <a:lstStyle/>
            <a:p>
              <a:pPr algn="ctr" defTabSz="457162" eaLnBrk="1" hangingPunct="1"/>
              <a:endParaRPr lang="en-US" dirty="0">
                <a:solidFill>
                  <a:srgbClr val="676767"/>
                </a:solidFill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8152770" y="787790"/>
              <a:ext cx="457200" cy="457200"/>
              <a:chOff x="3376311" y="2001325"/>
              <a:chExt cx="801612" cy="801612"/>
            </a:xfrm>
          </p:grpSpPr>
          <p:grpSp>
            <p:nvGrpSpPr>
              <p:cNvPr id="53" name="Group 52"/>
              <p:cNvGrpSpPr/>
              <p:nvPr/>
            </p:nvGrpSpPr>
            <p:grpSpPr>
              <a:xfrm>
                <a:off x="3376311" y="2001325"/>
                <a:ext cx="801612" cy="801612"/>
                <a:chOff x="3389032" y="1337068"/>
                <a:chExt cx="801612" cy="801612"/>
              </a:xfrm>
            </p:grpSpPr>
            <p:sp>
              <p:nvSpPr>
                <p:cNvPr id="54" name="Rounded Rectangle 53"/>
                <p:cNvSpPr/>
                <p:nvPr/>
              </p:nvSpPr>
              <p:spPr>
                <a:xfrm>
                  <a:off x="3389032" y="1337068"/>
                  <a:ext cx="801612" cy="80161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62" eaLnBrk="1" hangingPunct="1"/>
                  <a:endParaRPr lang="en-US" sz="14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2" name="Rounded Rectangle 72"/>
                <p:cNvSpPr/>
                <p:nvPr/>
              </p:nvSpPr>
              <p:spPr>
                <a:xfrm>
                  <a:off x="3547322" y="1590893"/>
                  <a:ext cx="485032" cy="293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687" h="712336">
                      <a:moveTo>
                        <a:pt x="0" y="635193"/>
                      </a:moveTo>
                      <a:lnTo>
                        <a:pt x="502590" y="635193"/>
                      </a:lnTo>
                      <a:lnTo>
                        <a:pt x="511312" y="656250"/>
                      </a:lnTo>
                      <a:cubicBezTo>
                        <a:pt x="516701" y="661639"/>
                        <a:pt x="524146" y="664972"/>
                        <a:pt x="532370" y="664972"/>
                      </a:cubicBezTo>
                      <a:lnTo>
                        <a:pt x="644314" y="664973"/>
                      </a:lnTo>
                      <a:cubicBezTo>
                        <a:pt x="652538" y="664973"/>
                        <a:pt x="659983" y="661640"/>
                        <a:pt x="665373" y="656251"/>
                      </a:cubicBezTo>
                      <a:lnTo>
                        <a:pt x="674095" y="635193"/>
                      </a:lnTo>
                      <a:lnTo>
                        <a:pt x="1176687" y="635193"/>
                      </a:lnTo>
                      <a:lnTo>
                        <a:pt x="1176687" y="641630"/>
                      </a:lnTo>
                      <a:cubicBezTo>
                        <a:pt x="1176687" y="680679"/>
                        <a:pt x="1145030" y="712336"/>
                        <a:pt x="1105981" y="712336"/>
                      </a:cubicBezTo>
                      <a:lnTo>
                        <a:pt x="70706" y="712336"/>
                      </a:lnTo>
                      <a:cubicBezTo>
                        <a:pt x="31657" y="712336"/>
                        <a:pt x="0" y="680679"/>
                        <a:pt x="0" y="641630"/>
                      </a:cubicBezTo>
                      <a:close/>
                      <a:moveTo>
                        <a:pt x="218280" y="62440"/>
                      </a:moveTo>
                      <a:lnTo>
                        <a:pt x="218280" y="569259"/>
                      </a:lnTo>
                      <a:lnTo>
                        <a:pt x="958409" y="569259"/>
                      </a:lnTo>
                      <a:lnTo>
                        <a:pt x="958409" y="62440"/>
                      </a:lnTo>
                      <a:close/>
                      <a:moveTo>
                        <a:pt x="221924" y="0"/>
                      </a:moveTo>
                      <a:lnTo>
                        <a:pt x="954763" y="0"/>
                      </a:lnTo>
                      <a:cubicBezTo>
                        <a:pt x="993812" y="0"/>
                        <a:pt x="1025469" y="31657"/>
                        <a:pt x="1025469" y="70706"/>
                      </a:cubicBezTo>
                      <a:lnTo>
                        <a:pt x="1025469" y="608048"/>
                      </a:lnTo>
                      <a:lnTo>
                        <a:pt x="151218" y="608048"/>
                      </a:lnTo>
                      <a:lnTo>
                        <a:pt x="151218" y="70706"/>
                      </a:lnTo>
                      <a:cubicBezTo>
                        <a:pt x="151218" y="31657"/>
                        <a:pt x="182875" y="0"/>
                        <a:pt x="221924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248" eaLnBrk="1" hangingPunct="1"/>
                  <a:endParaRPr lang="en-US" kern="0" dirty="0">
                    <a:solidFill>
                      <a:srgbClr val="676767"/>
                    </a:solidFill>
                    <a:ea typeface="ＭＳ Ｐゴシック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71" name="Group 70"/>
              <p:cNvGrpSpPr/>
              <p:nvPr/>
            </p:nvGrpSpPr>
            <p:grpSpPr>
              <a:xfrm>
                <a:off x="3622917" y="2300095"/>
                <a:ext cx="299334" cy="201725"/>
                <a:chOff x="6165375" y="3167714"/>
                <a:chExt cx="423673" cy="285518"/>
              </a:xfrm>
              <a:solidFill>
                <a:schemeClr val="bg2"/>
              </a:solidFill>
            </p:grpSpPr>
            <p:sp>
              <p:nvSpPr>
                <p:cNvPr id="72" name="Freeform 14"/>
                <p:cNvSpPr>
                  <a:spLocks/>
                </p:cNvSpPr>
                <p:nvPr/>
              </p:nvSpPr>
              <p:spPr bwMode="auto">
                <a:xfrm>
                  <a:off x="6464709" y="3222976"/>
                  <a:ext cx="124339" cy="174995"/>
                </a:xfrm>
                <a:custGeom>
                  <a:avLst/>
                  <a:gdLst>
                    <a:gd name="T0" fmla="*/ 227 w 238"/>
                    <a:gd name="T1" fmla="*/ 271 h 333"/>
                    <a:gd name="T2" fmla="*/ 222 w 238"/>
                    <a:gd name="T3" fmla="*/ 262 h 333"/>
                    <a:gd name="T4" fmla="*/ 126 w 238"/>
                    <a:gd name="T5" fmla="*/ 207 h 333"/>
                    <a:gd name="T6" fmla="*/ 119 w 238"/>
                    <a:gd name="T7" fmla="*/ 199 h 333"/>
                    <a:gd name="T8" fmla="*/ 107 w 238"/>
                    <a:gd name="T9" fmla="*/ 173 h 333"/>
                    <a:gd name="T10" fmla="*/ 134 w 238"/>
                    <a:gd name="T11" fmla="*/ 104 h 333"/>
                    <a:gd name="T12" fmla="*/ 134 w 238"/>
                    <a:gd name="T13" fmla="*/ 63 h 333"/>
                    <a:gd name="T14" fmla="*/ 71 w 238"/>
                    <a:gd name="T15" fmla="*/ 0 h 333"/>
                    <a:gd name="T16" fmla="*/ 9 w 238"/>
                    <a:gd name="T17" fmla="*/ 63 h 333"/>
                    <a:gd name="T18" fmla="*/ 9 w 238"/>
                    <a:gd name="T19" fmla="*/ 104 h 333"/>
                    <a:gd name="T20" fmla="*/ 35 w 238"/>
                    <a:gd name="T21" fmla="*/ 173 h 333"/>
                    <a:gd name="T22" fmla="*/ 23 w 238"/>
                    <a:gd name="T23" fmla="*/ 199 h 333"/>
                    <a:gd name="T24" fmla="*/ 16 w 238"/>
                    <a:gd name="T25" fmla="*/ 207 h 333"/>
                    <a:gd name="T26" fmla="*/ 0 w 238"/>
                    <a:gd name="T27" fmla="*/ 216 h 333"/>
                    <a:gd name="T28" fmla="*/ 104 w 238"/>
                    <a:gd name="T29" fmla="*/ 277 h 333"/>
                    <a:gd name="T30" fmla="*/ 137 w 238"/>
                    <a:gd name="T31" fmla="*/ 325 h 333"/>
                    <a:gd name="T32" fmla="*/ 139 w 238"/>
                    <a:gd name="T33" fmla="*/ 333 h 333"/>
                    <a:gd name="T34" fmla="*/ 238 w 238"/>
                    <a:gd name="T35" fmla="*/ 333 h 333"/>
                    <a:gd name="T36" fmla="*/ 227 w 238"/>
                    <a:gd name="T37" fmla="*/ 271 h 3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38" h="333">
                      <a:moveTo>
                        <a:pt x="227" y="271"/>
                      </a:moveTo>
                      <a:cubicBezTo>
                        <a:pt x="227" y="268"/>
                        <a:pt x="224" y="264"/>
                        <a:pt x="222" y="262"/>
                      </a:cubicBezTo>
                      <a:lnTo>
                        <a:pt x="126" y="207"/>
                      </a:lnTo>
                      <a:cubicBezTo>
                        <a:pt x="123" y="205"/>
                        <a:pt x="120" y="202"/>
                        <a:pt x="119" y="199"/>
                      </a:cubicBezTo>
                      <a:lnTo>
                        <a:pt x="107" y="173"/>
                      </a:lnTo>
                      <a:cubicBezTo>
                        <a:pt x="123" y="161"/>
                        <a:pt x="134" y="125"/>
                        <a:pt x="134" y="104"/>
                      </a:cubicBezTo>
                      <a:lnTo>
                        <a:pt x="134" y="63"/>
                      </a:lnTo>
                      <a:cubicBezTo>
                        <a:pt x="134" y="28"/>
                        <a:pt x="105" y="0"/>
                        <a:pt x="71" y="0"/>
                      </a:cubicBezTo>
                      <a:cubicBezTo>
                        <a:pt x="37" y="0"/>
                        <a:pt x="9" y="28"/>
                        <a:pt x="9" y="63"/>
                      </a:cubicBezTo>
                      <a:lnTo>
                        <a:pt x="9" y="104"/>
                      </a:lnTo>
                      <a:cubicBezTo>
                        <a:pt x="9" y="125"/>
                        <a:pt x="19" y="162"/>
                        <a:pt x="35" y="173"/>
                      </a:cubicBezTo>
                      <a:lnTo>
                        <a:pt x="23" y="199"/>
                      </a:lnTo>
                      <a:cubicBezTo>
                        <a:pt x="22" y="202"/>
                        <a:pt x="19" y="205"/>
                        <a:pt x="16" y="207"/>
                      </a:cubicBezTo>
                      <a:lnTo>
                        <a:pt x="0" y="216"/>
                      </a:lnTo>
                      <a:lnTo>
                        <a:pt x="104" y="277"/>
                      </a:lnTo>
                      <a:cubicBezTo>
                        <a:pt x="121" y="287"/>
                        <a:pt x="134" y="305"/>
                        <a:pt x="137" y="325"/>
                      </a:cubicBezTo>
                      <a:lnTo>
                        <a:pt x="139" y="333"/>
                      </a:lnTo>
                      <a:lnTo>
                        <a:pt x="238" y="333"/>
                      </a:lnTo>
                      <a:lnTo>
                        <a:pt x="227" y="27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62" eaLnBrk="1" hangingPunct="1"/>
                  <a:endParaRPr lang="en-US">
                    <a:solidFill>
                      <a:srgbClr val="676767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3" name="Freeform 15"/>
                <p:cNvSpPr>
                  <a:spLocks/>
                </p:cNvSpPr>
                <p:nvPr/>
              </p:nvSpPr>
              <p:spPr bwMode="auto">
                <a:xfrm>
                  <a:off x="6165375" y="3222976"/>
                  <a:ext cx="124339" cy="174995"/>
                </a:xfrm>
                <a:custGeom>
                  <a:avLst/>
                  <a:gdLst>
                    <a:gd name="T0" fmla="*/ 237 w 237"/>
                    <a:gd name="T1" fmla="*/ 216 h 333"/>
                    <a:gd name="T2" fmla="*/ 221 w 237"/>
                    <a:gd name="T3" fmla="*/ 207 h 333"/>
                    <a:gd name="T4" fmla="*/ 214 w 237"/>
                    <a:gd name="T5" fmla="*/ 199 h 333"/>
                    <a:gd name="T6" fmla="*/ 203 w 237"/>
                    <a:gd name="T7" fmla="*/ 173 h 333"/>
                    <a:gd name="T8" fmla="*/ 229 w 237"/>
                    <a:gd name="T9" fmla="*/ 104 h 333"/>
                    <a:gd name="T10" fmla="*/ 229 w 237"/>
                    <a:gd name="T11" fmla="*/ 63 h 333"/>
                    <a:gd name="T12" fmla="*/ 166 w 237"/>
                    <a:gd name="T13" fmla="*/ 0 h 333"/>
                    <a:gd name="T14" fmla="*/ 104 w 237"/>
                    <a:gd name="T15" fmla="*/ 63 h 333"/>
                    <a:gd name="T16" fmla="*/ 104 w 237"/>
                    <a:gd name="T17" fmla="*/ 104 h 333"/>
                    <a:gd name="T18" fmla="*/ 130 w 237"/>
                    <a:gd name="T19" fmla="*/ 173 h 333"/>
                    <a:gd name="T20" fmla="*/ 119 w 237"/>
                    <a:gd name="T21" fmla="*/ 199 h 333"/>
                    <a:gd name="T22" fmla="*/ 112 w 237"/>
                    <a:gd name="T23" fmla="*/ 207 h 333"/>
                    <a:gd name="T24" fmla="*/ 16 w 237"/>
                    <a:gd name="T25" fmla="*/ 262 h 333"/>
                    <a:gd name="T26" fmla="*/ 10 w 237"/>
                    <a:gd name="T27" fmla="*/ 271 h 333"/>
                    <a:gd name="T28" fmla="*/ 0 w 237"/>
                    <a:gd name="T29" fmla="*/ 333 h 333"/>
                    <a:gd name="T30" fmla="*/ 99 w 237"/>
                    <a:gd name="T31" fmla="*/ 333 h 333"/>
                    <a:gd name="T32" fmla="*/ 100 w 237"/>
                    <a:gd name="T33" fmla="*/ 325 h 333"/>
                    <a:gd name="T34" fmla="*/ 133 w 237"/>
                    <a:gd name="T35" fmla="*/ 277 h 333"/>
                    <a:gd name="T36" fmla="*/ 237 w 237"/>
                    <a:gd name="T37" fmla="*/ 216 h 3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37" h="333">
                      <a:moveTo>
                        <a:pt x="237" y="216"/>
                      </a:moveTo>
                      <a:lnTo>
                        <a:pt x="221" y="207"/>
                      </a:lnTo>
                      <a:cubicBezTo>
                        <a:pt x="218" y="205"/>
                        <a:pt x="215" y="202"/>
                        <a:pt x="214" y="199"/>
                      </a:cubicBezTo>
                      <a:lnTo>
                        <a:pt x="203" y="173"/>
                      </a:lnTo>
                      <a:cubicBezTo>
                        <a:pt x="218" y="161"/>
                        <a:pt x="229" y="125"/>
                        <a:pt x="229" y="104"/>
                      </a:cubicBezTo>
                      <a:lnTo>
                        <a:pt x="229" y="63"/>
                      </a:lnTo>
                      <a:cubicBezTo>
                        <a:pt x="229" y="28"/>
                        <a:pt x="201" y="0"/>
                        <a:pt x="166" y="0"/>
                      </a:cubicBezTo>
                      <a:cubicBezTo>
                        <a:pt x="132" y="0"/>
                        <a:pt x="104" y="28"/>
                        <a:pt x="104" y="63"/>
                      </a:cubicBezTo>
                      <a:lnTo>
                        <a:pt x="104" y="104"/>
                      </a:lnTo>
                      <a:cubicBezTo>
                        <a:pt x="104" y="125"/>
                        <a:pt x="114" y="162"/>
                        <a:pt x="130" y="173"/>
                      </a:cubicBezTo>
                      <a:lnTo>
                        <a:pt x="119" y="199"/>
                      </a:lnTo>
                      <a:cubicBezTo>
                        <a:pt x="117" y="202"/>
                        <a:pt x="114" y="205"/>
                        <a:pt x="112" y="207"/>
                      </a:cubicBezTo>
                      <a:lnTo>
                        <a:pt x="16" y="262"/>
                      </a:lnTo>
                      <a:cubicBezTo>
                        <a:pt x="13" y="264"/>
                        <a:pt x="10" y="268"/>
                        <a:pt x="10" y="271"/>
                      </a:cubicBezTo>
                      <a:lnTo>
                        <a:pt x="0" y="333"/>
                      </a:lnTo>
                      <a:lnTo>
                        <a:pt x="99" y="333"/>
                      </a:lnTo>
                      <a:lnTo>
                        <a:pt x="100" y="325"/>
                      </a:lnTo>
                      <a:cubicBezTo>
                        <a:pt x="103" y="305"/>
                        <a:pt x="116" y="287"/>
                        <a:pt x="133" y="277"/>
                      </a:cubicBezTo>
                      <a:lnTo>
                        <a:pt x="237" y="2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62" eaLnBrk="1" hangingPunct="1"/>
                  <a:endParaRPr lang="en-US">
                    <a:solidFill>
                      <a:srgbClr val="676767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4" name="Freeform 16"/>
                <p:cNvSpPr>
                  <a:spLocks/>
                </p:cNvSpPr>
                <p:nvPr/>
              </p:nvSpPr>
              <p:spPr bwMode="auto">
                <a:xfrm>
                  <a:off x="6234452" y="3167714"/>
                  <a:ext cx="285518" cy="285518"/>
                </a:xfrm>
                <a:custGeom>
                  <a:avLst/>
                  <a:gdLst>
                    <a:gd name="T0" fmla="*/ 517 w 533"/>
                    <a:gd name="T1" fmla="*/ 433 h 533"/>
                    <a:gd name="T2" fmla="*/ 508 w 533"/>
                    <a:gd name="T3" fmla="*/ 420 h 533"/>
                    <a:gd name="T4" fmla="*/ 354 w 533"/>
                    <a:gd name="T5" fmla="*/ 331 h 533"/>
                    <a:gd name="T6" fmla="*/ 343 w 533"/>
                    <a:gd name="T7" fmla="*/ 318 h 533"/>
                    <a:gd name="T8" fmla="*/ 324 w 533"/>
                    <a:gd name="T9" fmla="*/ 276 h 533"/>
                    <a:gd name="T10" fmla="*/ 355 w 533"/>
                    <a:gd name="T11" fmla="*/ 227 h 533"/>
                    <a:gd name="T12" fmla="*/ 367 w 533"/>
                    <a:gd name="T13" fmla="*/ 167 h 533"/>
                    <a:gd name="T14" fmla="*/ 367 w 533"/>
                    <a:gd name="T15" fmla="*/ 100 h 533"/>
                    <a:gd name="T16" fmla="*/ 267 w 533"/>
                    <a:gd name="T17" fmla="*/ 0 h 533"/>
                    <a:gd name="T18" fmla="*/ 167 w 533"/>
                    <a:gd name="T19" fmla="*/ 100 h 533"/>
                    <a:gd name="T20" fmla="*/ 167 w 533"/>
                    <a:gd name="T21" fmla="*/ 167 h 533"/>
                    <a:gd name="T22" fmla="*/ 208 w 533"/>
                    <a:gd name="T23" fmla="*/ 277 h 533"/>
                    <a:gd name="T24" fmla="*/ 190 w 533"/>
                    <a:gd name="T25" fmla="*/ 318 h 533"/>
                    <a:gd name="T26" fmla="*/ 179 w 533"/>
                    <a:gd name="T27" fmla="*/ 331 h 533"/>
                    <a:gd name="T28" fmla="*/ 25 w 533"/>
                    <a:gd name="T29" fmla="*/ 420 h 533"/>
                    <a:gd name="T30" fmla="*/ 16 w 533"/>
                    <a:gd name="T31" fmla="*/ 433 h 533"/>
                    <a:gd name="T32" fmla="*/ 16 w 533"/>
                    <a:gd name="T33" fmla="*/ 433 h 533"/>
                    <a:gd name="T34" fmla="*/ 0 w 533"/>
                    <a:gd name="T35" fmla="*/ 533 h 533"/>
                    <a:gd name="T36" fmla="*/ 533 w 533"/>
                    <a:gd name="T37" fmla="*/ 533 h 533"/>
                    <a:gd name="T38" fmla="*/ 517 w 533"/>
                    <a:gd name="T39" fmla="*/ 433 h 533"/>
                    <a:gd name="T40" fmla="*/ 517 w 533"/>
                    <a:gd name="T41" fmla="*/ 433 h 5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33" h="533">
                      <a:moveTo>
                        <a:pt x="517" y="433"/>
                      </a:moveTo>
                      <a:cubicBezTo>
                        <a:pt x="516" y="428"/>
                        <a:pt x="512" y="422"/>
                        <a:pt x="508" y="420"/>
                      </a:cubicBezTo>
                      <a:lnTo>
                        <a:pt x="354" y="331"/>
                      </a:lnTo>
                      <a:cubicBezTo>
                        <a:pt x="350" y="328"/>
                        <a:pt x="345" y="322"/>
                        <a:pt x="343" y="318"/>
                      </a:cubicBezTo>
                      <a:lnTo>
                        <a:pt x="324" y="276"/>
                      </a:lnTo>
                      <a:cubicBezTo>
                        <a:pt x="337" y="267"/>
                        <a:pt x="347" y="248"/>
                        <a:pt x="355" y="227"/>
                      </a:cubicBezTo>
                      <a:cubicBezTo>
                        <a:pt x="362" y="206"/>
                        <a:pt x="367" y="183"/>
                        <a:pt x="367" y="167"/>
                      </a:cubicBezTo>
                      <a:lnTo>
                        <a:pt x="367" y="100"/>
                      </a:lnTo>
                      <a:cubicBezTo>
                        <a:pt x="367" y="45"/>
                        <a:pt x="322" y="0"/>
                        <a:pt x="267" y="0"/>
                      </a:cubicBezTo>
                      <a:cubicBezTo>
                        <a:pt x="212" y="0"/>
                        <a:pt x="167" y="45"/>
                        <a:pt x="167" y="100"/>
                      </a:cubicBezTo>
                      <a:lnTo>
                        <a:pt x="167" y="167"/>
                      </a:lnTo>
                      <a:cubicBezTo>
                        <a:pt x="167" y="200"/>
                        <a:pt x="183" y="259"/>
                        <a:pt x="208" y="277"/>
                      </a:cubicBezTo>
                      <a:lnTo>
                        <a:pt x="190" y="318"/>
                      </a:lnTo>
                      <a:cubicBezTo>
                        <a:pt x="188" y="322"/>
                        <a:pt x="183" y="328"/>
                        <a:pt x="179" y="331"/>
                      </a:cubicBezTo>
                      <a:lnTo>
                        <a:pt x="25" y="420"/>
                      </a:lnTo>
                      <a:cubicBezTo>
                        <a:pt x="21" y="422"/>
                        <a:pt x="17" y="428"/>
                        <a:pt x="16" y="433"/>
                      </a:cubicBezTo>
                      <a:lnTo>
                        <a:pt x="16" y="433"/>
                      </a:lnTo>
                      <a:lnTo>
                        <a:pt x="0" y="533"/>
                      </a:lnTo>
                      <a:lnTo>
                        <a:pt x="533" y="533"/>
                      </a:lnTo>
                      <a:lnTo>
                        <a:pt x="517" y="433"/>
                      </a:lnTo>
                      <a:lnTo>
                        <a:pt x="517" y="43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62" eaLnBrk="1" hangingPunct="1"/>
                  <a:endParaRPr lang="en-US">
                    <a:solidFill>
                      <a:srgbClr val="676767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7" name="Group 6"/>
            <p:cNvGrpSpPr/>
            <p:nvPr/>
          </p:nvGrpSpPr>
          <p:grpSpPr>
            <a:xfrm>
              <a:off x="7075745" y="787790"/>
              <a:ext cx="457200" cy="457200"/>
              <a:chOff x="4790978" y="2001325"/>
              <a:chExt cx="801612" cy="801612"/>
            </a:xfrm>
          </p:grpSpPr>
          <p:sp>
            <p:nvSpPr>
              <p:cNvPr id="66" name="Rounded Rectangle 65"/>
              <p:cNvSpPr/>
              <p:nvPr/>
            </p:nvSpPr>
            <p:spPr>
              <a:xfrm>
                <a:off x="4790978" y="2001325"/>
                <a:ext cx="801612" cy="801612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62" eaLnBrk="1" hangingPunct="1"/>
                <a:endParaRPr lang="en-US" sz="1400" dirty="0">
                  <a:solidFill>
                    <a:srgbClr val="FFFFFF"/>
                  </a:solidFill>
                </a:endParaRPr>
              </a:p>
            </p:txBody>
          </p:sp>
          <p:pic>
            <p:nvPicPr>
              <p:cNvPr id="75" name="Picture 74" descr="stopwatch_icon_white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86926" y="2155267"/>
                <a:ext cx="403956" cy="403956"/>
              </a:xfrm>
              <a:prstGeom prst="rect">
                <a:avLst/>
              </a:prstGeom>
            </p:spPr>
          </p:pic>
        </p:grpSp>
        <p:grpSp>
          <p:nvGrpSpPr>
            <p:cNvPr id="5" name="Group 4"/>
            <p:cNvGrpSpPr/>
            <p:nvPr/>
          </p:nvGrpSpPr>
          <p:grpSpPr>
            <a:xfrm>
              <a:off x="7628644" y="404638"/>
              <a:ext cx="457200" cy="457200"/>
              <a:chOff x="1951107" y="2001325"/>
              <a:chExt cx="801612" cy="801612"/>
            </a:xfrm>
          </p:grpSpPr>
          <p:sp>
            <p:nvSpPr>
              <p:cNvPr id="51" name="Rounded Rectangle 50"/>
              <p:cNvSpPr/>
              <p:nvPr/>
            </p:nvSpPr>
            <p:spPr>
              <a:xfrm>
                <a:off x="1951107" y="2001325"/>
                <a:ext cx="801612" cy="80161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62" eaLnBrk="1" hangingPunct="1"/>
                <a:endParaRPr lang="en-US" sz="1400" dirty="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76" name="Group 75"/>
              <p:cNvGrpSpPr/>
              <p:nvPr/>
            </p:nvGrpSpPr>
            <p:grpSpPr>
              <a:xfrm flipH="1">
                <a:off x="2159905" y="2208257"/>
                <a:ext cx="384016" cy="384404"/>
                <a:chOff x="7278451" y="3693494"/>
                <a:chExt cx="857885" cy="858752"/>
              </a:xfrm>
              <a:solidFill>
                <a:schemeClr val="bg1"/>
              </a:solidFill>
            </p:grpSpPr>
            <p:sp>
              <p:nvSpPr>
                <p:cNvPr id="77" name="Oval 7"/>
                <p:cNvSpPr>
                  <a:spLocks noChangeAspect="1"/>
                </p:cNvSpPr>
                <p:nvPr/>
              </p:nvSpPr>
              <p:spPr>
                <a:xfrm>
                  <a:off x="7278451" y="3693494"/>
                  <a:ext cx="857885" cy="858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885" h="858752">
                      <a:moveTo>
                        <a:pt x="364072" y="60804"/>
                      </a:moveTo>
                      <a:cubicBezTo>
                        <a:pt x="196582" y="60804"/>
                        <a:pt x="60804" y="196581"/>
                        <a:pt x="60804" y="364072"/>
                      </a:cubicBezTo>
                      <a:cubicBezTo>
                        <a:pt x="60804" y="531563"/>
                        <a:pt x="196582" y="667340"/>
                        <a:pt x="364072" y="667340"/>
                      </a:cubicBezTo>
                      <a:cubicBezTo>
                        <a:pt x="531563" y="667340"/>
                        <a:pt x="667340" y="531563"/>
                        <a:pt x="667340" y="364072"/>
                      </a:cubicBezTo>
                      <a:cubicBezTo>
                        <a:pt x="667340" y="196581"/>
                        <a:pt x="531563" y="60804"/>
                        <a:pt x="364072" y="60804"/>
                      </a:cubicBezTo>
                      <a:close/>
                      <a:moveTo>
                        <a:pt x="364072" y="0"/>
                      </a:moveTo>
                      <a:cubicBezTo>
                        <a:pt x="565143" y="0"/>
                        <a:pt x="728144" y="163001"/>
                        <a:pt x="728144" y="364072"/>
                      </a:cubicBezTo>
                      <a:cubicBezTo>
                        <a:pt x="728144" y="439474"/>
                        <a:pt x="705222" y="509522"/>
                        <a:pt x="665966" y="567628"/>
                      </a:cubicBezTo>
                      <a:lnTo>
                        <a:pt x="650609" y="586242"/>
                      </a:lnTo>
                      <a:lnTo>
                        <a:pt x="844200" y="779235"/>
                      </a:lnTo>
                      <a:cubicBezTo>
                        <a:pt x="862407" y="797385"/>
                        <a:pt x="862453" y="826860"/>
                        <a:pt x="844302" y="845068"/>
                      </a:cubicBezTo>
                      <a:cubicBezTo>
                        <a:pt x="826151" y="863275"/>
                        <a:pt x="796676" y="863320"/>
                        <a:pt x="778469" y="845169"/>
                      </a:cubicBezTo>
                      <a:lnTo>
                        <a:pt x="584635" y="651934"/>
                      </a:lnTo>
                      <a:lnTo>
                        <a:pt x="567628" y="665966"/>
                      </a:lnTo>
                      <a:cubicBezTo>
                        <a:pt x="509522" y="705222"/>
                        <a:pt x="439474" y="728144"/>
                        <a:pt x="364072" y="728144"/>
                      </a:cubicBezTo>
                      <a:cubicBezTo>
                        <a:pt x="163001" y="728144"/>
                        <a:pt x="0" y="565143"/>
                        <a:pt x="0" y="364072"/>
                      </a:cubicBezTo>
                      <a:cubicBezTo>
                        <a:pt x="0" y="163001"/>
                        <a:pt x="163001" y="0"/>
                        <a:pt x="36407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lIns="91436" tIns="45718" rIns="91436" bIns="45718" rtlCol="0" anchor="ctr"/>
                <a:lstStyle/>
                <a:p>
                  <a:pPr algn="ctr" defTabSz="457162" eaLnBrk="1" hangingPunct="1"/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8" name="Oval 23"/>
                <p:cNvSpPr>
                  <a:spLocks noChangeAspect="1"/>
                </p:cNvSpPr>
                <p:nvPr/>
              </p:nvSpPr>
              <p:spPr>
                <a:xfrm>
                  <a:off x="7404795" y="3941887"/>
                  <a:ext cx="477122" cy="3799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22" h="379911">
                      <a:moveTo>
                        <a:pt x="252554" y="155898"/>
                      </a:moveTo>
                      <a:lnTo>
                        <a:pt x="350844" y="155898"/>
                      </a:lnTo>
                      <a:lnTo>
                        <a:pt x="350844" y="355189"/>
                      </a:lnTo>
                      <a:lnTo>
                        <a:pt x="343244" y="359314"/>
                      </a:lnTo>
                      <a:cubicBezTo>
                        <a:pt x="326713" y="366306"/>
                        <a:pt x="309360" y="371736"/>
                        <a:pt x="291370" y="375417"/>
                      </a:cubicBezTo>
                      <a:lnTo>
                        <a:pt x="252554" y="379330"/>
                      </a:lnTo>
                      <a:close/>
                      <a:moveTo>
                        <a:pt x="0" y="92551"/>
                      </a:moveTo>
                      <a:lnTo>
                        <a:pt x="98290" y="92551"/>
                      </a:lnTo>
                      <a:lnTo>
                        <a:pt x="98290" y="343129"/>
                      </a:lnTo>
                      <a:lnTo>
                        <a:pt x="81166" y="333835"/>
                      </a:lnTo>
                      <a:cubicBezTo>
                        <a:pt x="51762" y="313970"/>
                        <a:pt x="26387" y="288594"/>
                        <a:pt x="6522" y="259190"/>
                      </a:cubicBezTo>
                      <a:lnTo>
                        <a:pt x="0" y="247175"/>
                      </a:lnTo>
                      <a:close/>
                      <a:moveTo>
                        <a:pt x="126277" y="38230"/>
                      </a:moveTo>
                      <a:lnTo>
                        <a:pt x="224567" y="38230"/>
                      </a:lnTo>
                      <a:lnTo>
                        <a:pt x="224567" y="379911"/>
                      </a:lnTo>
                      <a:lnTo>
                        <a:pt x="179982" y="375417"/>
                      </a:lnTo>
                      <a:cubicBezTo>
                        <a:pt x="161992" y="371736"/>
                        <a:pt x="144639" y="366306"/>
                        <a:pt x="128108" y="359314"/>
                      </a:cubicBezTo>
                      <a:lnTo>
                        <a:pt x="126277" y="358320"/>
                      </a:lnTo>
                      <a:close/>
                      <a:moveTo>
                        <a:pt x="378832" y="0"/>
                      </a:moveTo>
                      <a:lnTo>
                        <a:pt x="477122" y="0"/>
                      </a:lnTo>
                      <a:lnTo>
                        <a:pt x="477122" y="236545"/>
                      </a:lnTo>
                      <a:lnTo>
                        <a:pt x="464830" y="259190"/>
                      </a:lnTo>
                      <a:cubicBezTo>
                        <a:pt x="444966" y="288594"/>
                        <a:pt x="419590" y="313970"/>
                        <a:pt x="390186" y="333835"/>
                      </a:cubicBezTo>
                      <a:lnTo>
                        <a:pt x="378832" y="33999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lIns="91436" tIns="45718" rIns="91436" bIns="45718" rtlCol="0" anchor="ctr"/>
                <a:lstStyle/>
                <a:p>
                  <a:pPr algn="ctr" defTabSz="457162" eaLnBrk="1" hangingPunct="1"/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9" name="Group 8"/>
            <p:cNvGrpSpPr/>
            <p:nvPr/>
          </p:nvGrpSpPr>
          <p:grpSpPr>
            <a:xfrm>
              <a:off x="7920769" y="1487679"/>
              <a:ext cx="457200" cy="457200"/>
              <a:chOff x="6139303" y="2001325"/>
              <a:chExt cx="801612" cy="801612"/>
            </a:xfrm>
          </p:grpSpPr>
          <p:sp>
            <p:nvSpPr>
              <p:cNvPr id="67" name="Rounded Rectangle 66"/>
              <p:cNvSpPr/>
              <p:nvPr/>
            </p:nvSpPr>
            <p:spPr>
              <a:xfrm>
                <a:off x="6139303" y="2001325"/>
                <a:ext cx="801612" cy="801612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62" eaLnBrk="1" hangingPunct="1"/>
                <a:endParaRPr lang="en-US" sz="1400" dirty="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79" name="Group 78"/>
              <p:cNvGrpSpPr/>
              <p:nvPr/>
            </p:nvGrpSpPr>
            <p:grpSpPr>
              <a:xfrm>
                <a:off x="6352985" y="2216645"/>
                <a:ext cx="384285" cy="392246"/>
                <a:chOff x="6171234" y="3931649"/>
                <a:chExt cx="1194628" cy="1219376"/>
              </a:xfrm>
              <a:effectLst/>
            </p:grpSpPr>
            <p:sp>
              <p:nvSpPr>
                <p:cNvPr id="80" name="Freeform 10"/>
                <p:cNvSpPr>
                  <a:spLocks noEditPoints="1"/>
                </p:cNvSpPr>
                <p:nvPr/>
              </p:nvSpPr>
              <p:spPr bwMode="auto">
                <a:xfrm rot="439880">
                  <a:off x="6171234" y="4305133"/>
                  <a:ext cx="849380" cy="845892"/>
                </a:xfrm>
                <a:custGeom>
                  <a:avLst/>
                  <a:gdLst>
                    <a:gd name="T0" fmla="*/ 73 w 194"/>
                    <a:gd name="T1" fmla="*/ 92 h 193"/>
                    <a:gd name="T2" fmla="*/ 93 w 194"/>
                    <a:gd name="T3" fmla="*/ 120 h 193"/>
                    <a:gd name="T4" fmla="*/ 121 w 194"/>
                    <a:gd name="T5" fmla="*/ 101 h 193"/>
                    <a:gd name="T6" fmla="*/ 101 w 194"/>
                    <a:gd name="T7" fmla="*/ 73 h 193"/>
                    <a:gd name="T8" fmla="*/ 73 w 194"/>
                    <a:gd name="T9" fmla="*/ 92 h 193"/>
                    <a:gd name="T10" fmla="*/ 97 w 194"/>
                    <a:gd name="T11" fmla="*/ 7 h 193"/>
                    <a:gd name="T12" fmla="*/ 94 w 194"/>
                    <a:gd name="T13" fmla="*/ 24 h 193"/>
                    <a:gd name="T14" fmla="*/ 70 w 194"/>
                    <a:gd name="T15" fmla="*/ 29 h 193"/>
                    <a:gd name="T16" fmla="*/ 60 w 194"/>
                    <a:gd name="T17" fmla="*/ 15 h 193"/>
                    <a:gd name="T18" fmla="*/ 49 w 194"/>
                    <a:gd name="T19" fmla="*/ 13 h 193"/>
                    <a:gd name="T20" fmla="*/ 36 w 194"/>
                    <a:gd name="T21" fmla="*/ 22 h 193"/>
                    <a:gd name="T22" fmla="*/ 34 w 194"/>
                    <a:gd name="T23" fmla="*/ 33 h 193"/>
                    <a:gd name="T24" fmla="*/ 44 w 194"/>
                    <a:gd name="T25" fmla="*/ 48 h 193"/>
                    <a:gd name="T26" fmla="*/ 31 w 194"/>
                    <a:gd name="T27" fmla="*/ 68 h 193"/>
                    <a:gd name="T28" fmla="*/ 13 w 194"/>
                    <a:gd name="T29" fmla="*/ 65 h 193"/>
                    <a:gd name="T30" fmla="*/ 4 w 194"/>
                    <a:gd name="T31" fmla="*/ 71 h 193"/>
                    <a:gd name="T32" fmla="*/ 1 w 194"/>
                    <a:gd name="T33" fmla="*/ 87 h 193"/>
                    <a:gd name="T34" fmla="*/ 8 w 194"/>
                    <a:gd name="T35" fmla="*/ 96 h 193"/>
                    <a:gd name="T36" fmla="*/ 25 w 194"/>
                    <a:gd name="T37" fmla="*/ 99 h 193"/>
                    <a:gd name="T38" fmla="*/ 30 w 194"/>
                    <a:gd name="T39" fmla="*/ 123 h 193"/>
                    <a:gd name="T40" fmla="*/ 15 w 194"/>
                    <a:gd name="T41" fmla="*/ 133 h 193"/>
                    <a:gd name="T42" fmla="*/ 13 w 194"/>
                    <a:gd name="T43" fmla="*/ 144 h 193"/>
                    <a:gd name="T44" fmla="*/ 22 w 194"/>
                    <a:gd name="T45" fmla="*/ 157 h 193"/>
                    <a:gd name="T46" fmla="*/ 34 w 194"/>
                    <a:gd name="T47" fmla="*/ 159 h 193"/>
                    <a:gd name="T48" fmla="*/ 48 w 194"/>
                    <a:gd name="T49" fmla="*/ 149 h 193"/>
                    <a:gd name="T50" fmla="*/ 69 w 194"/>
                    <a:gd name="T51" fmla="*/ 162 h 193"/>
                    <a:gd name="T52" fmla="*/ 65 w 194"/>
                    <a:gd name="T53" fmla="*/ 180 h 193"/>
                    <a:gd name="T54" fmla="*/ 72 w 194"/>
                    <a:gd name="T55" fmla="*/ 189 h 193"/>
                    <a:gd name="T56" fmla="*/ 87 w 194"/>
                    <a:gd name="T57" fmla="*/ 192 h 193"/>
                    <a:gd name="T58" fmla="*/ 97 w 194"/>
                    <a:gd name="T59" fmla="*/ 186 h 193"/>
                    <a:gd name="T60" fmla="*/ 100 w 194"/>
                    <a:gd name="T61" fmla="*/ 168 h 193"/>
                    <a:gd name="T62" fmla="*/ 124 w 194"/>
                    <a:gd name="T63" fmla="*/ 163 h 193"/>
                    <a:gd name="T64" fmla="*/ 134 w 194"/>
                    <a:gd name="T65" fmla="*/ 178 h 193"/>
                    <a:gd name="T66" fmla="*/ 145 w 194"/>
                    <a:gd name="T67" fmla="*/ 180 h 193"/>
                    <a:gd name="T68" fmla="*/ 158 w 194"/>
                    <a:gd name="T69" fmla="*/ 171 h 193"/>
                    <a:gd name="T70" fmla="*/ 160 w 194"/>
                    <a:gd name="T71" fmla="*/ 160 h 193"/>
                    <a:gd name="T72" fmla="*/ 150 w 194"/>
                    <a:gd name="T73" fmla="*/ 145 h 193"/>
                    <a:gd name="T74" fmla="*/ 163 w 194"/>
                    <a:gd name="T75" fmla="*/ 125 h 193"/>
                    <a:gd name="T76" fmla="*/ 181 w 194"/>
                    <a:gd name="T77" fmla="*/ 128 h 193"/>
                    <a:gd name="T78" fmla="*/ 190 w 194"/>
                    <a:gd name="T79" fmla="*/ 121 h 193"/>
                    <a:gd name="T80" fmla="*/ 193 w 194"/>
                    <a:gd name="T81" fmla="*/ 106 h 193"/>
                    <a:gd name="T82" fmla="*/ 186 w 194"/>
                    <a:gd name="T83" fmla="*/ 96 h 193"/>
                    <a:gd name="T84" fmla="*/ 169 w 194"/>
                    <a:gd name="T85" fmla="*/ 93 h 193"/>
                    <a:gd name="T86" fmla="*/ 164 w 194"/>
                    <a:gd name="T87" fmla="*/ 70 h 193"/>
                    <a:gd name="T88" fmla="*/ 178 w 194"/>
                    <a:gd name="T89" fmla="*/ 59 h 193"/>
                    <a:gd name="T90" fmla="*/ 181 w 194"/>
                    <a:gd name="T91" fmla="*/ 48 h 193"/>
                    <a:gd name="T92" fmla="*/ 171 w 194"/>
                    <a:gd name="T93" fmla="*/ 35 h 193"/>
                    <a:gd name="T94" fmla="*/ 160 w 194"/>
                    <a:gd name="T95" fmla="*/ 33 h 193"/>
                    <a:gd name="T96" fmla="*/ 146 w 194"/>
                    <a:gd name="T97" fmla="*/ 43 h 193"/>
                    <a:gd name="T98" fmla="*/ 125 w 194"/>
                    <a:gd name="T99" fmla="*/ 30 h 193"/>
                    <a:gd name="T100" fmla="*/ 129 w 194"/>
                    <a:gd name="T101" fmla="*/ 13 h 193"/>
                    <a:gd name="T102" fmla="*/ 122 w 194"/>
                    <a:gd name="T103" fmla="*/ 3 h 193"/>
                    <a:gd name="T104" fmla="*/ 106 w 194"/>
                    <a:gd name="T105" fmla="*/ 0 h 193"/>
                    <a:gd name="T106" fmla="*/ 97 w 194"/>
                    <a:gd name="T107" fmla="*/ 7 h 193"/>
                    <a:gd name="T108" fmla="*/ 145 w 194"/>
                    <a:gd name="T109" fmla="*/ 105 h 193"/>
                    <a:gd name="T110" fmla="*/ 88 w 194"/>
                    <a:gd name="T111" fmla="*/ 144 h 193"/>
                    <a:gd name="T112" fmla="*/ 49 w 194"/>
                    <a:gd name="T113" fmla="*/ 87 h 193"/>
                    <a:gd name="T114" fmla="*/ 106 w 194"/>
                    <a:gd name="T115" fmla="*/ 48 h 193"/>
                    <a:gd name="T116" fmla="*/ 145 w 194"/>
                    <a:gd name="T117" fmla="*/ 105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94" h="193">
                      <a:moveTo>
                        <a:pt x="73" y="92"/>
                      </a:moveTo>
                      <a:cubicBezTo>
                        <a:pt x="71" y="105"/>
                        <a:pt x="80" y="117"/>
                        <a:pt x="93" y="120"/>
                      </a:cubicBezTo>
                      <a:cubicBezTo>
                        <a:pt x="106" y="122"/>
                        <a:pt x="118" y="114"/>
                        <a:pt x="121" y="101"/>
                      </a:cubicBezTo>
                      <a:cubicBezTo>
                        <a:pt x="123" y="88"/>
                        <a:pt x="114" y="75"/>
                        <a:pt x="101" y="73"/>
                      </a:cubicBezTo>
                      <a:cubicBezTo>
                        <a:pt x="88" y="70"/>
                        <a:pt x="76" y="79"/>
                        <a:pt x="73" y="92"/>
                      </a:cubicBezTo>
                      <a:close/>
                      <a:moveTo>
                        <a:pt x="97" y="7"/>
                      </a:moveTo>
                      <a:cubicBezTo>
                        <a:pt x="94" y="24"/>
                        <a:pt x="94" y="24"/>
                        <a:pt x="94" y="24"/>
                      </a:cubicBezTo>
                      <a:cubicBezTo>
                        <a:pt x="86" y="25"/>
                        <a:pt x="78" y="26"/>
                        <a:pt x="70" y="29"/>
                      </a:cubicBezTo>
                      <a:cubicBezTo>
                        <a:pt x="60" y="15"/>
                        <a:pt x="60" y="15"/>
                        <a:pt x="60" y="15"/>
                      </a:cubicBezTo>
                      <a:cubicBezTo>
                        <a:pt x="58" y="11"/>
                        <a:pt x="53" y="10"/>
                        <a:pt x="49" y="13"/>
                      </a:cubicBezTo>
                      <a:cubicBezTo>
                        <a:pt x="36" y="22"/>
                        <a:pt x="36" y="22"/>
                        <a:pt x="36" y="22"/>
                      </a:cubicBezTo>
                      <a:cubicBezTo>
                        <a:pt x="32" y="24"/>
                        <a:pt x="31" y="29"/>
                        <a:pt x="34" y="33"/>
                      </a:cubicBezTo>
                      <a:cubicBezTo>
                        <a:pt x="44" y="48"/>
                        <a:pt x="44" y="48"/>
                        <a:pt x="44" y="48"/>
                      </a:cubicBezTo>
                      <a:cubicBezTo>
                        <a:pt x="39" y="53"/>
                        <a:pt x="34" y="60"/>
                        <a:pt x="31" y="68"/>
                      </a:cubicBezTo>
                      <a:cubicBezTo>
                        <a:pt x="13" y="65"/>
                        <a:pt x="13" y="65"/>
                        <a:pt x="13" y="65"/>
                      </a:cubicBezTo>
                      <a:cubicBezTo>
                        <a:pt x="9" y="64"/>
                        <a:pt x="5" y="67"/>
                        <a:pt x="4" y="71"/>
                      </a:cubicBezTo>
                      <a:cubicBezTo>
                        <a:pt x="1" y="87"/>
                        <a:pt x="1" y="87"/>
                        <a:pt x="1" y="87"/>
                      </a:cubicBezTo>
                      <a:cubicBezTo>
                        <a:pt x="0" y="91"/>
                        <a:pt x="3" y="95"/>
                        <a:pt x="8" y="96"/>
                      </a:cubicBezTo>
                      <a:cubicBezTo>
                        <a:pt x="25" y="99"/>
                        <a:pt x="25" y="99"/>
                        <a:pt x="25" y="99"/>
                      </a:cubicBezTo>
                      <a:cubicBezTo>
                        <a:pt x="25" y="107"/>
                        <a:pt x="27" y="115"/>
                        <a:pt x="30" y="123"/>
                      </a:cubicBezTo>
                      <a:cubicBezTo>
                        <a:pt x="15" y="133"/>
                        <a:pt x="15" y="133"/>
                        <a:pt x="15" y="133"/>
                      </a:cubicBezTo>
                      <a:cubicBezTo>
                        <a:pt x="12" y="136"/>
                        <a:pt x="11" y="140"/>
                        <a:pt x="13" y="144"/>
                      </a:cubicBezTo>
                      <a:cubicBezTo>
                        <a:pt x="22" y="157"/>
                        <a:pt x="22" y="157"/>
                        <a:pt x="22" y="157"/>
                      </a:cubicBezTo>
                      <a:cubicBezTo>
                        <a:pt x="25" y="161"/>
                        <a:pt x="30" y="162"/>
                        <a:pt x="34" y="159"/>
                      </a:cubicBezTo>
                      <a:cubicBezTo>
                        <a:pt x="48" y="149"/>
                        <a:pt x="48" y="149"/>
                        <a:pt x="48" y="149"/>
                      </a:cubicBezTo>
                      <a:cubicBezTo>
                        <a:pt x="54" y="155"/>
                        <a:pt x="61" y="159"/>
                        <a:pt x="69" y="162"/>
                      </a:cubicBezTo>
                      <a:cubicBezTo>
                        <a:pt x="65" y="180"/>
                        <a:pt x="65" y="180"/>
                        <a:pt x="65" y="180"/>
                      </a:cubicBezTo>
                      <a:cubicBezTo>
                        <a:pt x="65" y="184"/>
                        <a:pt x="67" y="188"/>
                        <a:pt x="72" y="189"/>
                      </a:cubicBezTo>
                      <a:cubicBezTo>
                        <a:pt x="87" y="192"/>
                        <a:pt x="87" y="192"/>
                        <a:pt x="87" y="192"/>
                      </a:cubicBezTo>
                      <a:cubicBezTo>
                        <a:pt x="92" y="193"/>
                        <a:pt x="96" y="190"/>
                        <a:pt x="97" y="186"/>
                      </a:cubicBezTo>
                      <a:cubicBezTo>
                        <a:pt x="100" y="168"/>
                        <a:pt x="100" y="168"/>
                        <a:pt x="100" y="168"/>
                      </a:cubicBezTo>
                      <a:cubicBezTo>
                        <a:pt x="108" y="168"/>
                        <a:pt x="116" y="166"/>
                        <a:pt x="124" y="163"/>
                      </a:cubicBezTo>
                      <a:cubicBezTo>
                        <a:pt x="134" y="178"/>
                        <a:pt x="134" y="178"/>
                        <a:pt x="134" y="178"/>
                      </a:cubicBezTo>
                      <a:cubicBezTo>
                        <a:pt x="136" y="181"/>
                        <a:pt x="141" y="182"/>
                        <a:pt x="145" y="180"/>
                      </a:cubicBezTo>
                      <a:cubicBezTo>
                        <a:pt x="158" y="171"/>
                        <a:pt x="158" y="171"/>
                        <a:pt x="158" y="171"/>
                      </a:cubicBezTo>
                      <a:cubicBezTo>
                        <a:pt x="162" y="168"/>
                        <a:pt x="163" y="163"/>
                        <a:pt x="160" y="160"/>
                      </a:cubicBezTo>
                      <a:cubicBezTo>
                        <a:pt x="150" y="145"/>
                        <a:pt x="150" y="145"/>
                        <a:pt x="150" y="145"/>
                      </a:cubicBezTo>
                      <a:cubicBezTo>
                        <a:pt x="155" y="139"/>
                        <a:pt x="160" y="132"/>
                        <a:pt x="163" y="125"/>
                      </a:cubicBezTo>
                      <a:cubicBezTo>
                        <a:pt x="181" y="128"/>
                        <a:pt x="181" y="128"/>
                        <a:pt x="181" y="128"/>
                      </a:cubicBezTo>
                      <a:cubicBezTo>
                        <a:pt x="185" y="129"/>
                        <a:pt x="189" y="126"/>
                        <a:pt x="190" y="121"/>
                      </a:cubicBezTo>
                      <a:cubicBezTo>
                        <a:pt x="193" y="106"/>
                        <a:pt x="193" y="106"/>
                        <a:pt x="193" y="106"/>
                      </a:cubicBezTo>
                      <a:cubicBezTo>
                        <a:pt x="194" y="101"/>
                        <a:pt x="191" y="97"/>
                        <a:pt x="186" y="96"/>
                      </a:cubicBezTo>
                      <a:cubicBezTo>
                        <a:pt x="169" y="93"/>
                        <a:pt x="169" y="93"/>
                        <a:pt x="169" y="93"/>
                      </a:cubicBezTo>
                      <a:cubicBezTo>
                        <a:pt x="169" y="85"/>
                        <a:pt x="167" y="77"/>
                        <a:pt x="164" y="70"/>
                      </a:cubicBezTo>
                      <a:cubicBezTo>
                        <a:pt x="178" y="59"/>
                        <a:pt x="178" y="59"/>
                        <a:pt x="178" y="59"/>
                      </a:cubicBezTo>
                      <a:cubicBezTo>
                        <a:pt x="182" y="57"/>
                        <a:pt x="183" y="52"/>
                        <a:pt x="181" y="48"/>
                      </a:cubicBezTo>
                      <a:cubicBezTo>
                        <a:pt x="171" y="35"/>
                        <a:pt x="171" y="35"/>
                        <a:pt x="171" y="35"/>
                      </a:cubicBezTo>
                      <a:cubicBezTo>
                        <a:pt x="169" y="31"/>
                        <a:pt x="164" y="31"/>
                        <a:pt x="160" y="33"/>
                      </a:cubicBezTo>
                      <a:cubicBezTo>
                        <a:pt x="146" y="43"/>
                        <a:pt x="146" y="43"/>
                        <a:pt x="146" y="43"/>
                      </a:cubicBezTo>
                      <a:cubicBezTo>
                        <a:pt x="140" y="38"/>
                        <a:pt x="133" y="33"/>
                        <a:pt x="125" y="30"/>
                      </a:cubicBezTo>
                      <a:cubicBezTo>
                        <a:pt x="129" y="13"/>
                        <a:pt x="129" y="13"/>
                        <a:pt x="129" y="13"/>
                      </a:cubicBezTo>
                      <a:cubicBezTo>
                        <a:pt x="129" y="8"/>
                        <a:pt x="127" y="4"/>
                        <a:pt x="122" y="3"/>
                      </a:cubicBez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102" y="0"/>
                        <a:pt x="98" y="2"/>
                        <a:pt x="97" y="7"/>
                      </a:cubicBezTo>
                      <a:close/>
                      <a:moveTo>
                        <a:pt x="145" y="105"/>
                      </a:moveTo>
                      <a:cubicBezTo>
                        <a:pt x="140" y="132"/>
                        <a:pt x="115" y="149"/>
                        <a:pt x="88" y="144"/>
                      </a:cubicBezTo>
                      <a:cubicBezTo>
                        <a:pt x="61" y="140"/>
                        <a:pt x="44" y="114"/>
                        <a:pt x="49" y="87"/>
                      </a:cubicBezTo>
                      <a:cubicBezTo>
                        <a:pt x="54" y="61"/>
                        <a:pt x="79" y="43"/>
                        <a:pt x="106" y="48"/>
                      </a:cubicBezTo>
                      <a:cubicBezTo>
                        <a:pt x="132" y="53"/>
                        <a:pt x="150" y="78"/>
                        <a:pt x="145" y="10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vert="horz" wrap="square" lIns="121877" tIns="60939" rIns="121877" bIns="6093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8279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400" ker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81" name="Freeform 11"/>
                <p:cNvSpPr>
                  <a:spLocks noEditPoints="1"/>
                </p:cNvSpPr>
                <p:nvPr/>
              </p:nvSpPr>
              <p:spPr bwMode="auto">
                <a:xfrm rot="439880">
                  <a:off x="6787245" y="3931649"/>
                  <a:ext cx="578617" cy="578768"/>
                </a:xfrm>
                <a:custGeom>
                  <a:avLst/>
                  <a:gdLst>
                    <a:gd name="T0" fmla="*/ 49 w 132"/>
                    <a:gd name="T1" fmla="*/ 67 h 132"/>
                    <a:gd name="T2" fmla="*/ 67 w 132"/>
                    <a:gd name="T3" fmla="*/ 82 h 132"/>
                    <a:gd name="T4" fmla="*/ 82 w 132"/>
                    <a:gd name="T5" fmla="*/ 64 h 132"/>
                    <a:gd name="T6" fmla="*/ 64 w 132"/>
                    <a:gd name="T7" fmla="*/ 49 h 132"/>
                    <a:gd name="T8" fmla="*/ 49 w 132"/>
                    <a:gd name="T9" fmla="*/ 67 h 132"/>
                    <a:gd name="T10" fmla="*/ 50 w 132"/>
                    <a:gd name="T11" fmla="*/ 7 h 132"/>
                    <a:gd name="T12" fmla="*/ 51 w 132"/>
                    <a:gd name="T13" fmla="*/ 19 h 132"/>
                    <a:gd name="T14" fmla="*/ 36 w 132"/>
                    <a:gd name="T15" fmla="*/ 26 h 132"/>
                    <a:gd name="T16" fmla="*/ 27 w 132"/>
                    <a:gd name="T17" fmla="*/ 18 h 132"/>
                    <a:gd name="T18" fmla="*/ 20 w 132"/>
                    <a:gd name="T19" fmla="*/ 19 h 132"/>
                    <a:gd name="T20" fmla="*/ 12 w 132"/>
                    <a:gd name="T21" fmla="*/ 27 h 132"/>
                    <a:gd name="T22" fmla="*/ 13 w 132"/>
                    <a:gd name="T23" fmla="*/ 35 h 132"/>
                    <a:gd name="T24" fmla="*/ 22 w 132"/>
                    <a:gd name="T25" fmla="*/ 43 h 132"/>
                    <a:gd name="T26" fmla="*/ 17 w 132"/>
                    <a:gd name="T27" fmla="*/ 58 h 132"/>
                    <a:gd name="T28" fmla="*/ 5 w 132"/>
                    <a:gd name="T29" fmla="*/ 59 h 132"/>
                    <a:gd name="T30" fmla="*/ 0 w 132"/>
                    <a:gd name="T31" fmla="*/ 65 h 132"/>
                    <a:gd name="T32" fmla="*/ 1 w 132"/>
                    <a:gd name="T33" fmla="*/ 76 h 132"/>
                    <a:gd name="T34" fmla="*/ 7 w 132"/>
                    <a:gd name="T35" fmla="*/ 81 h 132"/>
                    <a:gd name="T36" fmla="*/ 19 w 132"/>
                    <a:gd name="T37" fmla="*/ 80 h 132"/>
                    <a:gd name="T38" fmla="*/ 26 w 132"/>
                    <a:gd name="T39" fmla="*/ 95 h 132"/>
                    <a:gd name="T40" fmla="*/ 18 w 132"/>
                    <a:gd name="T41" fmla="*/ 104 h 132"/>
                    <a:gd name="T42" fmla="*/ 19 w 132"/>
                    <a:gd name="T43" fmla="*/ 112 h 132"/>
                    <a:gd name="T44" fmla="*/ 27 w 132"/>
                    <a:gd name="T45" fmla="*/ 119 h 132"/>
                    <a:gd name="T46" fmla="*/ 35 w 132"/>
                    <a:gd name="T47" fmla="*/ 118 h 132"/>
                    <a:gd name="T48" fmla="*/ 43 w 132"/>
                    <a:gd name="T49" fmla="*/ 109 h 132"/>
                    <a:gd name="T50" fmla="*/ 58 w 132"/>
                    <a:gd name="T51" fmla="*/ 114 h 132"/>
                    <a:gd name="T52" fmla="*/ 59 w 132"/>
                    <a:gd name="T53" fmla="*/ 126 h 132"/>
                    <a:gd name="T54" fmla="*/ 65 w 132"/>
                    <a:gd name="T55" fmla="*/ 131 h 132"/>
                    <a:gd name="T56" fmla="*/ 76 w 132"/>
                    <a:gd name="T57" fmla="*/ 131 h 132"/>
                    <a:gd name="T58" fmla="*/ 81 w 132"/>
                    <a:gd name="T59" fmla="*/ 125 h 132"/>
                    <a:gd name="T60" fmla="*/ 80 w 132"/>
                    <a:gd name="T61" fmla="*/ 113 h 132"/>
                    <a:gd name="T62" fmla="*/ 95 w 132"/>
                    <a:gd name="T63" fmla="*/ 105 h 132"/>
                    <a:gd name="T64" fmla="*/ 104 w 132"/>
                    <a:gd name="T65" fmla="*/ 113 h 132"/>
                    <a:gd name="T66" fmla="*/ 112 w 132"/>
                    <a:gd name="T67" fmla="*/ 113 h 132"/>
                    <a:gd name="T68" fmla="*/ 119 w 132"/>
                    <a:gd name="T69" fmla="*/ 104 h 132"/>
                    <a:gd name="T70" fmla="*/ 118 w 132"/>
                    <a:gd name="T71" fmla="*/ 97 h 132"/>
                    <a:gd name="T72" fmla="*/ 109 w 132"/>
                    <a:gd name="T73" fmla="*/ 89 h 132"/>
                    <a:gd name="T74" fmla="*/ 114 w 132"/>
                    <a:gd name="T75" fmla="*/ 73 h 132"/>
                    <a:gd name="T76" fmla="*/ 126 w 132"/>
                    <a:gd name="T77" fmla="*/ 72 h 132"/>
                    <a:gd name="T78" fmla="*/ 131 w 132"/>
                    <a:gd name="T79" fmla="*/ 66 h 132"/>
                    <a:gd name="T80" fmla="*/ 131 w 132"/>
                    <a:gd name="T81" fmla="*/ 55 h 132"/>
                    <a:gd name="T82" fmla="*/ 125 w 132"/>
                    <a:gd name="T83" fmla="*/ 50 h 132"/>
                    <a:gd name="T84" fmla="*/ 113 w 132"/>
                    <a:gd name="T85" fmla="*/ 51 h 132"/>
                    <a:gd name="T86" fmla="*/ 105 w 132"/>
                    <a:gd name="T87" fmla="*/ 37 h 132"/>
                    <a:gd name="T88" fmla="*/ 113 w 132"/>
                    <a:gd name="T89" fmla="*/ 27 h 132"/>
                    <a:gd name="T90" fmla="*/ 112 w 132"/>
                    <a:gd name="T91" fmla="*/ 20 h 132"/>
                    <a:gd name="T92" fmla="*/ 104 w 132"/>
                    <a:gd name="T93" fmla="*/ 12 h 132"/>
                    <a:gd name="T94" fmla="*/ 97 w 132"/>
                    <a:gd name="T95" fmla="*/ 13 h 132"/>
                    <a:gd name="T96" fmla="*/ 89 w 132"/>
                    <a:gd name="T97" fmla="*/ 22 h 132"/>
                    <a:gd name="T98" fmla="*/ 73 w 132"/>
                    <a:gd name="T99" fmla="*/ 17 h 132"/>
                    <a:gd name="T100" fmla="*/ 72 w 132"/>
                    <a:gd name="T101" fmla="*/ 5 h 132"/>
                    <a:gd name="T102" fmla="*/ 66 w 132"/>
                    <a:gd name="T103" fmla="*/ 0 h 132"/>
                    <a:gd name="T104" fmla="*/ 55 w 132"/>
                    <a:gd name="T105" fmla="*/ 1 h 132"/>
                    <a:gd name="T106" fmla="*/ 50 w 132"/>
                    <a:gd name="T107" fmla="*/ 7 h 132"/>
                    <a:gd name="T108" fmla="*/ 99 w 132"/>
                    <a:gd name="T109" fmla="*/ 63 h 132"/>
                    <a:gd name="T110" fmla="*/ 68 w 132"/>
                    <a:gd name="T111" fmla="*/ 99 h 132"/>
                    <a:gd name="T112" fmla="*/ 32 w 132"/>
                    <a:gd name="T113" fmla="*/ 68 h 132"/>
                    <a:gd name="T114" fmla="*/ 63 w 132"/>
                    <a:gd name="T115" fmla="*/ 32 h 132"/>
                    <a:gd name="T116" fmla="*/ 99 w 132"/>
                    <a:gd name="T117" fmla="*/ 63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32" h="132">
                      <a:moveTo>
                        <a:pt x="49" y="67"/>
                      </a:moveTo>
                      <a:cubicBezTo>
                        <a:pt x="50" y="76"/>
                        <a:pt x="58" y="83"/>
                        <a:pt x="67" y="82"/>
                      </a:cubicBezTo>
                      <a:cubicBezTo>
                        <a:pt x="76" y="81"/>
                        <a:pt x="83" y="73"/>
                        <a:pt x="82" y="64"/>
                      </a:cubicBezTo>
                      <a:cubicBezTo>
                        <a:pt x="81" y="55"/>
                        <a:pt x="73" y="49"/>
                        <a:pt x="64" y="49"/>
                      </a:cubicBezTo>
                      <a:cubicBezTo>
                        <a:pt x="55" y="50"/>
                        <a:pt x="49" y="58"/>
                        <a:pt x="49" y="67"/>
                      </a:cubicBezTo>
                      <a:close/>
                      <a:moveTo>
                        <a:pt x="50" y="7"/>
                      </a:moveTo>
                      <a:cubicBezTo>
                        <a:pt x="51" y="19"/>
                        <a:pt x="51" y="19"/>
                        <a:pt x="51" y="19"/>
                      </a:cubicBezTo>
                      <a:cubicBezTo>
                        <a:pt x="46" y="20"/>
                        <a:pt x="41" y="23"/>
                        <a:pt x="36" y="26"/>
                      </a:cubicBezTo>
                      <a:cubicBezTo>
                        <a:pt x="27" y="18"/>
                        <a:pt x="27" y="18"/>
                        <a:pt x="27" y="18"/>
                      </a:cubicBezTo>
                      <a:cubicBezTo>
                        <a:pt x="25" y="16"/>
                        <a:pt x="21" y="17"/>
                        <a:pt x="20" y="19"/>
                      </a:cubicBezTo>
                      <a:cubicBezTo>
                        <a:pt x="12" y="27"/>
                        <a:pt x="12" y="27"/>
                        <a:pt x="12" y="27"/>
                      </a:cubicBezTo>
                      <a:cubicBezTo>
                        <a:pt x="10" y="29"/>
                        <a:pt x="11" y="33"/>
                        <a:pt x="13" y="35"/>
                      </a:cubicBezTo>
                      <a:cubicBezTo>
                        <a:pt x="22" y="43"/>
                        <a:pt x="22" y="43"/>
                        <a:pt x="22" y="43"/>
                      </a:cubicBezTo>
                      <a:cubicBezTo>
                        <a:pt x="20" y="48"/>
                        <a:pt x="18" y="53"/>
                        <a:pt x="17" y="58"/>
                      </a:cubicBezTo>
                      <a:cubicBezTo>
                        <a:pt x="5" y="59"/>
                        <a:pt x="5" y="59"/>
                        <a:pt x="5" y="59"/>
                      </a:cubicBezTo>
                      <a:cubicBezTo>
                        <a:pt x="2" y="60"/>
                        <a:pt x="0" y="62"/>
                        <a:pt x="0" y="65"/>
                      </a:cubicBezTo>
                      <a:cubicBezTo>
                        <a:pt x="1" y="76"/>
                        <a:pt x="1" y="76"/>
                        <a:pt x="1" y="76"/>
                      </a:cubicBezTo>
                      <a:cubicBezTo>
                        <a:pt x="1" y="79"/>
                        <a:pt x="4" y="81"/>
                        <a:pt x="7" y="81"/>
                      </a:cubicBezTo>
                      <a:cubicBezTo>
                        <a:pt x="19" y="80"/>
                        <a:pt x="19" y="80"/>
                        <a:pt x="19" y="80"/>
                      </a:cubicBezTo>
                      <a:cubicBezTo>
                        <a:pt x="20" y="86"/>
                        <a:pt x="23" y="90"/>
                        <a:pt x="26" y="95"/>
                      </a:cubicBezTo>
                      <a:cubicBezTo>
                        <a:pt x="18" y="104"/>
                        <a:pt x="18" y="104"/>
                        <a:pt x="18" y="104"/>
                      </a:cubicBezTo>
                      <a:cubicBezTo>
                        <a:pt x="16" y="106"/>
                        <a:pt x="17" y="110"/>
                        <a:pt x="19" y="112"/>
                      </a:cubicBezTo>
                      <a:cubicBezTo>
                        <a:pt x="27" y="119"/>
                        <a:pt x="27" y="119"/>
                        <a:pt x="27" y="119"/>
                      </a:cubicBezTo>
                      <a:cubicBezTo>
                        <a:pt x="29" y="121"/>
                        <a:pt x="33" y="121"/>
                        <a:pt x="35" y="118"/>
                      </a:cubicBezTo>
                      <a:cubicBezTo>
                        <a:pt x="43" y="109"/>
                        <a:pt x="43" y="109"/>
                        <a:pt x="43" y="109"/>
                      </a:cubicBezTo>
                      <a:cubicBezTo>
                        <a:pt x="48" y="112"/>
                        <a:pt x="53" y="113"/>
                        <a:pt x="58" y="114"/>
                      </a:cubicBezTo>
                      <a:cubicBezTo>
                        <a:pt x="59" y="126"/>
                        <a:pt x="59" y="126"/>
                        <a:pt x="59" y="126"/>
                      </a:cubicBezTo>
                      <a:cubicBezTo>
                        <a:pt x="60" y="129"/>
                        <a:pt x="62" y="132"/>
                        <a:pt x="65" y="131"/>
                      </a:cubicBezTo>
                      <a:cubicBezTo>
                        <a:pt x="76" y="131"/>
                        <a:pt x="76" y="131"/>
                        <a:pt x="76" y="131"/>
                      </a:cubicBezTo>
                      <a:cubicBezTo>
                        <a:pt x="79" y="130"/>
                        <a:pt x="81" y="128"/>
                        <a:pt x="81" y="125"/>
                      </a:cubicBezTo>
                      <a:cubicBezTo>
                        <a:pt x="80" y="113"/>
                        <a:pt x="80" y="113"/>
                        <a:pt x="80" y="113"/>
                      </a:cubicBezTo>
                      <a:cubicBezTo>
                        <a:pt x="85" y="111"/>
                        <a:pt x="90" y="108"/>
                        <a:pt x="95" y="105"/>
                      </a:cubicBezTo>
                      <a:cubicBezTo>
                        <a:pt x="104" y="113"/>
                        <a:pt x="104" y="113"/>
                        <a:pt x="104" y="113"/>
                      </a:cubicBezTo>
                      <a:cubicBezTo>
                        <a:pt x="106" y="115"/>
                        <a:pt x="110" y="115"/>
                        <a:pt x="112" y="113"/>
                      </a:cubicBezTo>
                      <a:cubicBezTo>
                        <a:pt x="119" y="104"/>
                        <a:pt x="119" y="104"/>
                        <a:pt x="119" y="104"/>
                      </a:cubicBezTo>
                      <a:cubicBezTo>
                        <a:pt x="121" y="102"/>
                        <a:pt x="121" y="99"/>
                        <a:pt x="118" y="97"/>
                      </a:cubicBezTo>
                      <a:cubicBezTo>
                        <a:pt x="109" y="89"/>
                        <a:pt x="109" y="89"/>
                        <a:pt x="109" y="89"/>
                      </a:cubicBezTo>
                      <a:cubicBezTo>
                        <a:pt x="112" y="84"/>
                        <a:pt x="113" y="79"/>
                        <a:pt x="114" y="73"/>
                      </a:cubicBezTo>
                      <a:cubicBezTo>
                        <a:pt x="126" y="72"/>
                        <a:pt x="126" y="72"/>
                        <a:pt x="126" y="72"/>
                      </a:cubicBezTo>
                      <a:cubicBezTo>
                        <a:pt x="129" y="72"/>
                        <a:pt x="132" y="69"/>
                        <a:pt x="131" y="66"/>
                      </a:cubicBezTo>
                      <a:cubicBezTo>
                        <a:pt x="131" y="55"/>
                        <a:pt x="131" y="55"/>
                        <a:pt x="131" y="55"/>
                      </a:cubicBezTo>
                      <a:cubicBezTo>
                        <a:pt x="130" y="52"/>
                        <a:pt x="128" y="50"/>
                        <a:pt x="125" y="50"/>
                      </a:cubicBezTo>
                      <a:cubicBezTo>
                        <a:pt x="113" y="51"/>
                        <a:pt x="113" y="51"/>
                        <a:pt x="113" y="51"/>
                      </a:cubicBezTo>
                      <a:cubicBezTo>
                        <a:pt x="111" y="46"/>
                        <a:pt x="108" y="41"/>
                        <a:pt x="105" y="37"/>
                      </a:cubicBezTo>
                      <a:cubicBezTo>
                        <a:pt x="113" y="27"/>
                        <a:pt x="113" y="27"/>
                        <a:pt x="113" y="27"/>
                      </a:cubicBezTo>
                      <a:cubicBezTo>
                        <a:pt x="115" y="25"/>
                        <a:pt x="115" y="22"/>
                        <a:pt x="112" y="20"/>
                      </a:cubicBezTo>
                      <a:cubicBezTo>
                        <a:pt x="104" y="12"/>
                        <a:pt x="104" y="12"/>
                        <a:pt x="104" y="12"/>
                      </a:cubicBezTo>
                      <a:cubicBezTo>
                        <a:pt x="102" y="10"/>
                        <a:pt x="98" y="11"/>
                        <a:pt x="97" y="13"/>
                      </a:cubicBezTo>
                      <a:cubicBezTo>
                        <a:pt x="89" y="22"/>
                        <a:pt x="89" y="22"/>
                        <a:pt x="89" y="22"/>
                      </a:cubicBezTo>
                      <a:cubicBezTo>
                        <a:pt x="84" y="20"/>
                        <a:pt x="78" y="18"/>
                        <a:pt x="73" y="17"/>
                      </a:cubicBezTo>
                      <a:cubicBezTo>
                        <a:pt x="72" y="5"/>
                        <a:pt x="72" y="5"/>
                        <a:pt x="72" y="5"/>
                      </a:cubicBezTo>
                      <a:cubicBezTo>
                        <a:pt x="72" y="2"/>
                        <a:pt x="69" y="0"/>
                        <a:pt x="66" y="0"/>
                      </a:cubicBezTo>
                      <a:cubicBezTo>
                        <a:pt x="55" y="1"/>
                        <a:pt x="55" y="1"/>
                        <a:pt x="55" y="1"/>
                      </a:cubicBezTo>
                      <a:cubicBezTo>
                        <a:pt x="52" y="1"/>
                        <a:pt x="50" y="4"/>
                        <a:pt x="50" y="7"/>
                      </a:cubicBezTo>
                      <a:close/>
                      <a:moveTo>
                        <a:pt x="99" y="63"/>
                      </a:moveTo>
                      <a:cubicBezTo>
                        <a:pt x="100" y="82"/>
                        <a:pt x="87" y="98"/>
                        <a:pt x="68" y="99"/>
                      </a:cubicBezTo>
                      <a:cubicBezTo>
                        <a:pt x="50" y="100"/>
                        <a:pt x="34" y="87"/>
                        <a:pt x="32" y="68"/>
                      </a:cubicBezTo>
                      <a:cubicBezTo>
                        <a:pt x="31" y="50"/>
                        <a:pt x="45" y="34"/>
                        <a:pt x="63" y="32"/>
                      </a:cubicBezTo>
                      <a:cubicBezTo>
                        <a:pt x="82" y="31"/>
                        <a:pt x="98" y="45"/>
                        <a:pt x="99" y="6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vert="horz" wrap="square" lIns="121877" tIns="60939" rIns="121877" bIns="6093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8279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400" ker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2" name="Group 1"/>
            <p:cNvGrpSpPr/>
            <p:nvPr/>
          </p:nvGrpSpPr>
          <p:grpSpPr>
            <a:xfrm>
              <a:off x="7317944" y="1483432"/>
              <a:ext cx="457200" cy="457200"/>
              <a:chOff x="512948" y="2001325"/>
              <a:chExt cx="801612" cy="801612"/>
            </a:xfrm>
          </p:grpSpPr>
          <p:sp>
            <p:nvSpPr>
              <p:cNvPr id="49" name="Rounded Rectangle 48"/>
              <p:cNvSpPr/>
              <p:nvPr/>
            </p:nvSpPr>
            <p:spPr>
              <a:xfrm>
                <a:off x="512948" y="2001325"/>
                <a:ext cx="801612" cy="801612"/>
              </a:xfrm>
              <a:prstGeom prst="roundRect">
                <a:avLst>
                  <a:gd name="adj" fmla="val 50000"/>
                </a:avLst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62" eaLnBrk="1" hangingPunct="1"/>
                <a:endParaRPr lang="en-US" sz="1400" dirty="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82" name="Group 81"/>
              <p:cNvGrpSpPr/>
              <p:nvPr/>
            </p:nvGrpSpPr>
            <p:grpSpPr>
              <a:xfrm>
                <a:off x="767577" y="2174855"/>
                <a:ext cx="292354" cy="389057"/>
                <a:chOff x="1109761" y="3839866"/>
                <a:chExt cx="179832" cy="239316"/>
              </a:xfrm>
              <a:solidFill>
                <a:schemeClr val="bg2"/>
              </a:solidFill>
            </p:grpSpPr>
            <p:sp>
              <p:nvSpPr>
                <p:cNvPr id="83" name="Freeform 1172"/>
                <p:cNvSpPr>
                  <a:spLocks/>
                </p:cNvSpPr>
                <p:nvPr/>
              </p:nvSpPr>
              <p:spPr bwMode="auto">
                <a:xfrm>
                  <a:off x="1214564" y="3951784"/>
                  <a:ext cx="35728" cy="34529"/>
                </a:xfrm>
                <a:custGeom>
                  <a:avLst/>
                  <a:gdLst>
                    <a:gd name="T0" fmla="*/ 19 w 19"/>
                    <a:gd name="T1" fmla="*/ 8 h 18"/>
                    <a:gd name="T2" fmla="*/ 18 w 19"/>
                    <a:gd name="T3" fmla="*/ 6 h 18"/>
                    <a:gd name="T4" fmla="*/ 14 w 19"/>
                    <a:gd name="T5" fmla="*/ 6 h 18"/>
                    <a:gd name="T6" fmla="*/ 12 w 19"/>
                    <a:gd name="T7" fmla="*/ 4 h 18"/>
                    <a:gd name="T8" fmla="*/ 10 w 19"/>
                    <a:gd name="T9" fmla="*/ 0 h 18"/>
                    <a:gd name="T10" fmla="*/ 9 w 19"/>
                    <a:gd name="T11" fmla="*/ 0 h 18"/>
                    <a:gd name="T12" fmla="*/ 7 w 19"/>
                    <a:gd name="T13" fmla="*/ 4 h 18"/>
                    <a:gd name="T14" fmla="*/ 5 w 19"/>
                    <a:gd name="T15" fmla="*/ 6 h 18"/>
                    <a:gd name="T16" fmla="*/ 1 w 19"/>
                    <a:gd name="T17" fmla="*/ 6 h 18"/>
                    <a:gd name="T18" fmla="*/ 0 w 19"/>
                    <a:gd name="T19" fmla="*/ 8 h 18"/>
                    <a:gd name="T20" fmla="*/ 3 w 19"/>
                    <a:gd name="T21" fmla="*/ 11 h 18"/>
                    <a:gd name="T22" fmla="*/ 4 w 19"/>
                    <a:gd name="T23" fmla="*/ 13 h 18"/>
                    <a:gd name="T24" fmla="*/ 3 w 19"/>
                    <a:gd name="T25" fmla="*/ 17 h 18"/>
                    <a:gd name="T26" fmla="*/ 4 w 19"/>
                    <a:gd name="T27" fmla="*/ 18 h 18"/>
                    <a:gd name="T28" fmla="*/ 8 w 19"/>
                    <a:gd name="T29" fmla="*/ 16 h 18"/>
                    <a:gd name="T30" fmla="*/ 11 w 19"/>
                    <a:gd name="T31" fmla="*/ 16 h 18"/>
                    <a:gd name="T32" fmla="*/ 15 w 19"/>
                    <a:gd name="T33" fmla="*/ 18 h 18"/>
                    <a:gd name="T34" fmla="*/ 15 w 19"/>
                    <a:gd name="T35" fmla="*/ 17 h 18"/>
                    <a:gd name="T36" fmla="*/ 15 w 19"/>
                    <a:gd name="T37" fmla="*/ 13 h 18"/>
                    <a:gd name="T38" fmla="*/ 15 w 19"/>
                    <a:gd name="T39" fmla="*/ 11 h 18"/>
                    <a:gd name="T40" fmla="*/ 19 w 19"/>
                    <a:gd name="T41" fmla="*/ 8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9" h="18">
                      <a:moveTo>
                        <a:pt x="19" y="8"/>
                      </a:moveTo>
                      <a:cubicBezTo>
                        <a:pt x="19" y="7"/>
                        <a:pt x="19" y="7"/>
                        <a:pt x="18" y="6"/>
                      </a:cubicBezTo>
                      <a:cubicBezTo>
                        <a:pt x="14" y="6"/>
                        <a:pt x="14" y="6"/>
                        <a:pt x="14" y="6"/>
                      </a:cubicBezTo>
                      <a:cubicBezTo>
                        <a:pt x="13" y="6"/>
                        <a:pt x="12" y="5"/>
                        <a:pt x="12" y="4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10" y="0"/>
                        <a:pt x="9" y="0"/>
                        <a:pt x="9" y="0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7" y="5"/>
                        <a:pt x="6" y="6"/>
                        <a:pt x="5" y="6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0" y="7"/>
                        <a:pt x="0" y="7"/>
                        <a:pt x="0" y="8"/>
                      </a:cubicBezTo>
                      <a:cubicBezTo>
                        <a:pt x="3" y="11"/>
                        <a:pt x="3" y="11"/>
                        <a:pt x="3" y="11"/>
                      </a:cubicBezTo>
                      <a:cubicBezTo>
                        <a:pt x="4" y="11"/>
                        <a:pt x="4" y="12"/>
                        <a:pt x="4" y="13"/>
                      </a:cubicBezTo>
                      <a:cubicBezTo>
                        <a:pt x="3" y="17"/>
                        <a:pt x="3" y="17"/>
                        <a:pt x="3" y="17"/>
                      </a:cubicBezTo>
                      <a:cubicBezTo>
                        <a:pt x="3" y="18"/>
                        <a:pt x="4" y="18"/>
                        <a:pt x="4" y="18"/>
                      </a:cubicBez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9" y="15"/>
                        <a:pt x="10" y="15"/>
                        <a:pt x="11" y="16"/>
                      </a:cubicBezTo>
                      <a:cubicBezTo>
                        <a:pt x="15" y="18"/>
                        <a:pt x="15" y="18"/>
                        <a:pt x="15" y="18"/>
                      </a:cubicBezTo>
                      <a:cubicBezTo>
                        <a:pt x="15" y="18"/>
                        <a:pt x="16" y="18"/>
                        <a:pt x="15" y="17"/>
                      </a:cubicBezTo>
                      <a:cubicBezTo>
                        <a:pt x="15" y="13"/>
                        <a:pt x="15" y="13"/>
                        <a:pt x="15" y="13"/>
                      </a:cubicBezTo>
                      <a:cubicBezTo>
                        <a:pt x="15" y="12"/>
                        <a:pt x="15" y="11"/>
                        <a:pt x="15" y="11"/>
                      </a:cubicBezTo>
                      <a:lnTo>
                        <a:pt x="19" y="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68589" tIns="34295" rIns="68589" bIns="34295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62" eaLnBrk="1" hangingPunct="1"/>
                  <a:endParaRPr lang="en-GB">
                    <a:solidFill>
                      <a:srgbClr val="676767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84" name="Freeform 1173"/>
                <p:cNvSpPr>
                  <a:spLocks/>
                </p:cNvSpPr>
                <p:nvPr/>
              </p:nvSpPr>
              <p:spPr bwMode="auto">
                <a:xfrm>
                  <a:off x="1143107" y="3908923"/>
                  <a:ext cx="48829" cy="51197"/>
                </a:xfrm>
                <a:custGeom>
                  <a:avLst/>
                  <a:gdLst>
                    <a:gd name="T0" fmla="*/ 1 w 26"/>
                    <a:gd name="T1" fmla="*/ 14 h 27"/>
                    <a:gd name="T2" fmla="*/ 6 w 26"/>
                    <a:gd name="T3" fmla="*/ 17 h 27"/>
                    <a:gd name="T4" fmla="*/ 8 w 26"/>
                    <a:gd name="T5" fmla="*/ 20 h 27"/>
                    <a:gd name="T6" fmla="*/ 8 w 26"/>
                    <a:gd name="T7" fmla="*/ 26 h 27"/>
                    <a:gd name="T8" fmla="*/ 9 w 26"/>
                    <a:gd name="T9" fmla="*/ 27 h 27"/>
                    <a:gd name="T10" fmla="*/ 14 w 26"/>
                    <a:gd name="T11" fmla="*/ 23 h 27"/>
                    <a:gd name="T12" fmla="*/ 17 w 26"/>
                    <a:gd name="T13" fmla="*/ 22 h 27"/>
                    <a:gd name="T14" fmla="*/ 23 w 26"/>
                    <a:gd name="T15" fmla="*/ 24 h 27"/>
                    <a:gd name="T16" fmla="*/ 24 w 26"/>
                    <a:gd name="T17" fmla="*/ 22 h 27"/>
                    <a:gd name="T18" fmla="*/ 22 w 26"/>
                    <a:gd name="T19" fmla="*/ 17 h 27"/>
                    <a:gd name="T20" fmla="*/ 22 w 26"/>
                    <a:gd name="T21" fmla="*/ 13 h 27"/>
                    <a:gd name="T22" fmla="*/ 26 w 26"/>
                    <a:gd name="T23" fmla="*/ 8 h 27"/>
                    <a:gd name="T24" fmla="*/ 25 w 26"/>
                    <a:gd name="T25" fmla="*/ 7 h 27"/>
                    <a:gd name="T26" fmla="*/ 19 w 26"/>
                    <a:gd name="T27" fmla="*/ 7 h 27"/>
                    <a:gd name="T28" fmla="*/ 16 w 26"/>
                    <a:gd name="T29" fmla="*/ 6 h 27"/>
                    <a:gd name="T30" fmla="*/ 12 w 26"/>
                    <a:gd name="T31" fmla="*/ 1 h 27"/>
                    <a:gd name="T32" fmla="*/ 10 w 26"/>
                    <a:gd name="T33" fmla="*/ 1 h 27"/>
                    <a:gd name="T34" fmla="*/ 9 w 26"/>
                    <a:gd name="T35" fmla="*/ 8 h 27"/>
                    <a:gd name="T36" fmla="*/ 7 w 26"/>
                    <a:gd name="T37" fmla="*/ 10 h 27"/>
                    <a:gd name="T38" fmla="*/ 1 w 26"/>
                    <a:gd name="T39" fmla="*/ 12 h 27"/>
                    <a:gd name="T40" fmla="*/ 1 w 26"/>
                    <a:gd name="T41" fmla="*/ 14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6" h="27">
                      <a:moveTo>
                        <a:pt x="1" y="14"/>
                      </a:moveTo>
                      <a:cubicBezTo>
                        <a:pt x="6" y="17"/>
                        <a:pt x="6" y="17"/>
                        <a:pt x="6" y="17"/>
                      </a:cubicBezTo>
                      <a:cubicBezTo>
                        <a:pt x="7" y="18"/>
                        <a:pt x="8" y="19"/>
                        <a:pt x="8" y="20"/>
                      </a:cubicBezTo>
                      <a:cubicBezTo>
                        <a:pt x="8" y="26"/>
                        <a:pt x="8" y="26"/>
                        <a:pt x="8" y="26"/>
                      </a:cubicBezTo>
                      <a:cubicBezTo>
                        <a:pt x="8" y="27"/>
                        <a:pt x="9" y="27"/>
                        <a:pt x="9" y="27"/>
                      </a:cubicBezTo>
                      <a:cubicBezTo>
                        <a:pt x="14" y="23"/>
                        <a:pt x="14" y="23"/>
                        <a:pt x="14" y="23"/>
                      </a:cubicBezTo>
                      <a:cubicBezTo>
                        <a:pt x="15" y="22"/>
                        <a:pt x="16" y="22"/>
                        <a:pt x="17" y="22"/>
                      </a:cubicBezTo>
                      <a:cubicBezTo>
                        <a:pt x="23" y="24"/>
                        <a:pt x="23" y="24"/>
                        <a:pt x="23" y="24"/>
                      </a:cubicBezTo>
                      <a:cubicBezTo>
                        <a:pt x="24" y="24"/>
                        <a:pt x="25" y="23"/>
                        <a:pt x="24" y="22"/>
                      </a:cubicBezTo>
                      <a:cubicBezTo>
                        <a:pt x="22" y="17"/>
                        <a:pt x="22" y="17"/>
                        <a:pt x="22" y="17"/>
                      </a:cubicBezTo>
                      <a:cubicBezTo>
                        <a:pt x="22" y="16"/>
                        <a:pt x="22" y="14"/>
                        <a:pt x="22" y="13"/>
                      </a:cubicBezTo>
                      <a:cubicBezTo>
                        <a:pt x="26" y="8"/>
                        <a:pt x="26" y="8"/>
                        <a:pt x="26" y="8"/>
                      </a:cubicBezTo>
                      <a:cubicBezTo>
                        <a:pt x="26" y="7"/>
                        <a:pt x="26" y="7"/>
                        <a:pt x="25" y="7"/>
                      </a:cubicBezTo>
                      <a:cubicBezTo>
                        <a:pt x="19" y="7"/>
                        <a:pt x="19" y="7"/>
                        <a:pt x="19" y="7"/>
                      </a:cubicBezTo>
                      <a:cubicBezTo>
                        <a:pt x="18" y="7"/>
                        <a:pt x="16" y="7"/>
                        <a:pt x="16" y="6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1" y="0"/>
                        <a:pt x="11" y="1"/>
                        <a:pt x="10" y="1"/>
                      </a:cubicBezTo>
                      <a:cubicBezTo>
                        <a:pt x="9" y="8"/>
                        <a:pt x="9" y="8"/>
                        <a:pt x="9" y="8"/>
                      </a:cubicBezTo>
                      <a:cubicBezTo>
                        <a:pt x="9" y="9"/>
                        <a:pt x="8" y="10"/>
                        <a:pt x="7" y="10"/>
                      </a:cubicBezTo>
                      <a:cubicBezTo>
                        <a:pt x="1" y="12"/>
                        <a:pt x="1" y="12"/>
                        <a:pt x="1" y="12"/>
                      </a:cubicBezTo>
                      <a:cubicBezTo>
                        <a:pt x="0" y="13"/>
                        <a:pt x="0" y="13"/>
                        <a:pt x="1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68589" tIns="34295" rIns="68589" bIns="34295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62" eaLnBrk="1" hangingPunct="1"/>
                  <a:endParaRPr lang="en-GB">
                    <a:solidFill>
                      <a:srgbClr val="676767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85" name="Freeform 1174"/>
                <p:cNvSpPr>
                  <a:spLocks/>
                </p:cNvSpPr>
                <p:nvPr/>
              </p:nvSpPr>
              <p:spPr bwMode="auto">
                <a:xfrm>
                  <a:off x="1189554" y="3839866"/>
                  <a:ext cx="78602" cy="80963"/>
                </a:xfrm>
                <a:custGeom>
                  <a:avLst/>
                  <a:gdLst>
                    <a:gd name="T0" fmla="*/ 6 w 42"/>
                    <a:gd name="T1" fmla="*/ 20 h 43"/>
                    <a:gd name="T2" fmla="*/ 6 w 42"/>
                    <a:gd name="T3" fmla="*/ 25 h 43"/>
                    <a:gd name="T4" fmla="*/ 2 w 42"/>
                    <a:gd name="T5" fmla="*/ 34 h 43"/>
                    <a:gd name="T6" fmla="*/ 3 w 42"/>
                    <a:gd name="T7" fmla="*/ 36 h 43"/>
                    <a:gd name="T8" fmla="*/ 13 w 42"/>
                    <a:gd name="T9" fmla="*/ 34 h 43"/>
                    <a:gd name="T10" fmla="*/ 18 w 42"/>
                    <a:gd name="T11" fmla="*/ 35 h 43"/>
                    <a:gd name="T12" fmla="*/ 26 w 42"/>
                    <a:gd name="T13" fmla="*/ 42 h 43"/>
                    <a:gd name="T14" fmla="*/ 28 w 42"/>
                    <a:gd name="T15" fmla="*/ 41 h 43"/>
                    <a:gd name="T16" fmla="*/ 29 w 42"/>
                    <a:gd name="T17" fmla="*/ 31 h 43"/>
                    <a:gd name="T18" fmla="*/ 32 w 42"/>
                    <a:gd name="T19" fmla="*/ 27 h 43"/>
                    <a:gd name="T20" fmla="*/ 40 w 42"/>
                    <a:gd name="T21" fmla="*/ 22 h 43"/>
                    <a:gd name="T22" fmla="*/ 40 w 42"/>
                    <a:gd name="T23" fmla="*/ 19 h 43"/>
                    <a:gd name="T24" fmla="*/ 31 w 42"/>
                    <a:gd name="T25" fmla="*/ 15 h 43"/>
                    <a:gd name="T26" fmla="*/ 28 w 42"/>
                    <a:gd name="T27" fmla="*/ 11 h 43"/>
                    <a:gd name="T28" fmla="*/ 26 w 42"/>
                    <a:gd name="T29" fmla="*/ 1 h 43"/>
                    <a:gd name="T30" fmla="*/ 23 w 42"/>
                    <a:gd name="T31" fmla="*/ 1 h 43"/>
                    <a:gd name="T32" fmla="*/ 17 w 42"/>
                    <a:gd name="T33" fmla="*/ 8 h 43"/>
                    <a:gd name="T34" fmla="*/ 12 w 42"/>
                    <a:gd name="T35" fmla="*/ 10 h 43"/>
                    <a:gd name="T36" fmla="*/ 2 w 42"/>
                    <a:gd name="T37" fmla="*/ 9 h 43"/>
                    <a:gd name="T38" fmla="*/ 0 w 42"/>
                    <a:gd name="T39" fmla="*/ 11 h 43"/>
                    <a:gd name="T40" fmla="*/ 6 w 42"/>
                    <a:gd name="T41" fmla="*/ 2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2" h="43">
                      <a:moveTo>
                        <a:pt x="6" y="20"/>
                      </a:moveTo>
                      <a:cubicBezTo>
                        <a:pt x="7" y="21"/>
                        <a:pt x="7" y="23"/>
                        <a:pt x="6" y="25"/>
                      </a:cubicBezTo>
                      <a:cubicBezTo>
                        <a:pt x="2" y="34"/>
                        <a:pt x="2" y="34"/>
                        <a:pt x="2" y="34"/>
                      </a:cubicBezTo>
                      <a:cubicBezTo>
                        <a:pt x="1" y="36"/>
                        <a:pt x="2" y="36"/>
                        <a:pt x="3" y="36"/>
                      </a:cubicBezTo>
                      <a:cubicBezTo>
                        <a:pt x="13" y="34"/>
                        <a:pt x="13" y="34"/>
                        <a:pt x="13" y="34"/>
                      </a:cubicBezTo>
                      <a:cubicBezTo>
                        <a:pt x="15" y="33"/>
                        <a:pt x="17" y="34"/>
                        <a:pt x="18" y="35"/>
                      </a:cubicBezTo>
                      <a:cubicBezTo>
                        <a:pt x="26" y="42"/>
                        <a:pt x="26" y="42"/>
                        <a:pt x="26" y="42"/>
                      </a:cubicBezTo>
                      <a:cubicBezTo>
                        <a:pt x="27" y="43"/>
                        <a:pt x="28" y="42"/>
                        <a:pt x="28" y="41"/>
                      </a:cubicBezTo>
                      <a:cubicBezTo>
                        <a:pt x="29" y="31"/>
                        <a:pt x="29" y="31"/>
                        <a:pt x="29" y="31"/>
                      </a:cubicBezTo>
                      <a:cubicBezTo>
                        <a:pt x="29" y="29"/>
                        <a:pt x="30" y="27"/>
                        <a:pt x="32" y="27"/>
                      </a:cubicBezTo>
                      <a:cubicBezTo>
                        <a:pt x="40" y="22"/>
                        <a:pt x="40" y="22"/>
                        <a:pt x="40" y="22"/>
                      </a:cubicBezTo>
                      <a:cubicBezTo>
                        <a:pt x="42" y="21"/>
                        <a:pt x="42" y="20"/>
                        <a:pt x="40" y="19"/>
                      </a:cubicBezTo>
                      <a:cubicBezTo>
                        <a:pt x="31" y="15"/>
                        <a:pt x="31" y="15"/>
                        <a:pt x="31" y="15"/>
                      </a:cubicBezTo>
                      <a:cubicBezTo>
                        <a:pt x="29" y="15"/>
                        <a:pt x="28" y="13"/>
                        <a:pt x="28" y="11"/>
                      </a:cubicBezTo>
                      <a:cubicBezTo>
                        <a:pt x="26" y="1"/>
                        <a:pt x="26" y="1"/>
                        <a:pt x="26" y="1"/>
                      </a:cubicBezTo>
                      <a:cubicBezTo>
                        <a:pt x="25" y="0"/>
                        <a:pt x="24" y="0"/>
                        <a:pt x="23" y="1"/>
                      </a:cubicBezTo>
                      <a:cubicBezTo>
                        <a:pt x="17" y="8"/>
                        <a:pt x="17" y="8"/>
                        <a:pt x="17" y="8"/>
                      </a:cubicBezTo>
                      <a:cubicBezTo>
                        <a:pt x="16" y="10"/>
                        <a:pt x="13" y="10"/>
                        <a:pt x="12" y="10"/>
                      </a:cubicBez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0" y="9"/>
                        <a:pt x="0" y="10"/>
                        <a:pt x="0" y="11"/>
                      </a:cubicBezTo>
                      <a:lnTo>
                        <a:pt x="6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68589" tIns="34295" rIns="68589" bIns="34295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62" eaLnBrk="1" hangingPunct="1"/>
                  <a:endParaRPr lang="en-GB">
                    <a:solidFill>
                      <a:srgbClr val="676767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86" name="Freeform 1175"/>
                <p:cNvSpPr>
                  <a:spLocks/>
                </p:cNvSpPr>
                <p:nvPr/>
              </p:nvSpPr>
              <p:spPr bwMode="auto">
                <a:xfrm>
                  <a:off x="1109761" y="3951785"/>
                  <a:ext cx="179832" cy="127397"/>
                </a:xfrm>
                <a:custGeom>
                  <a:avLst/>
                  <a:gdLst>
                    <a:gd name="T0" fmla="*/ 90 w 96"/>
                    <a:gd name="T1" fmla="*/ 0 h 68"/>
                    <a:gd name="T2" fmla="*/ 84 w 96"/>
                    <a:gd name="T3" fmla="*/ 6 h 68"/>
                    <a:gd name="T4" fmla="*/ 84 w 96"/>
                    <a:gd name="T5" fmla="*/ 56 h 68"/>
                    <a:gd name="T6" fmla="*/ 12 w 96"/>
                    <a:gd name="T7" fmla="*/ 56 h 68"/>
                    <a:gd name="T8" fmla="*/ 12 w 96"/>
                    <a:gd name="T9" fmla="*/ 6 h 68"/>
                    <a:gd name="T10" fmla="*/ 6 w 96"/>
                    <a:gd name="T11" fmla="*/ 0 h 68"/>
                    <a:gd name="T12" fmla="*/ 0 w 96"/>
                    <a:gd name="T13" fmla="*/ 6 h 68"/>
                    <a:gd name="T14" fmla="*/ 0 w 96"/>
                    <a:gd name="T15" fmla="*/ 62 h 68"/>
                    <a:gd name="T16" fmla="*/ 6 w 96"/>
                    <a:gd name="T17" fmla="*/ 68 h 68"/>
                    <a:gd name="T18" fmla="*/ 90 w 96"/>
                    <a:gd name="T19" fmla="*/ 68 h 68"/>
                    <a:gd name="T20" fmla="*/ 96 w 96"/>
                    <a:gd name="T21" fmla="*/ 62 h 68"/>
                    <a:gd name="T22" fmla="*/ 96 w 96"/>
                    <a:gd name="T23" fmla="*/ 6 h 68"/>
                    <a:gd name="T24" fmla="*/ 90 w 96"/>
                    <a:gd name="T25" fmla="*/ 0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6" h="68">
                      <a:moveTo>
                        <a:pt x="90" y="0"/>
                      </a:moveTo>
                      <a:cubicBezTo>
                        <a:pt x="87" y="0"/>
                        <a:pt x="84" y="3"/>
                        <a:pt x="84" y="6"/>
                      </a:cubicBezTo>
                      <a:cubicBezTo>
                        <a:pt x="84" y="56"/>
                        <a:pt x="84" y="56"/>
                        <a:pt x="84" y="56"/>
                      </a:cubicBezTo>
                      <a:cubicBezTo>
                        <a:pt x="12" y="56"/>
                        <a:pt x="12" y="56"/>
                        <a:pt x="12" y="56"/>
                      </a:cubicBezTo>
                      <a:cubicBezTo>
                        <a:pt x="12" y="6"/>
                        <a:pt x="12" y="6"/>
                        <a:pt x="12" y="6"/>
                      </a:cubicBezTo>
                      <a:cubicBezTo>
                        <a:pt x="12" y="3"/>
                        <a:pt x="9" y="0"/>
                        <a:pt x="6" y="0"/>
                      </a:cubicBezTo>
                      <a:cubicBezTo>
                        <a:pt x="3" y="0"/>
                        <a:pt x="0" y="3"/>
                        <a:pt x="0" y="6"/>
                      </a:cubicBezTo>
                      <a:cubicBezTo>
                        <a:pt x="0" y="62"/>
                        <a:pt x="0" y="62"/>
                        <a:pt x="0" y="62"/>
                      </a:cubicBezTo>
                      <a:cubicBezTo>
                        <a:pt x="0" y="65"/>
                        <a:pt x="3" y="68"/>
                        <a:pt x="6" y="68"/>
                      </a:cubicBezTo>
                      <a:cubicBezTo>
                        <a:pt x="90" y="68"/>
                        <a:pt x="90" y="68"/>
                        <a:pt x="90" y="68"/>
                      </a:cubicBezTo>
                      <a:cubicBezTo>
                        <a:pt x="93" y="68"/>
                        <a:pt x="96" y="65"/>
                        <a:pt x="96" y="62"/>
                      </a:cubicBezTo>
                      <a:cubicBezTo>
                        <a:pt x="96" y="6"/>
                        <a:pt x="96" y="6"/>
                        <a:pt x="96" y="6"/>
                      </a:cubicBezTo>
                      <a:cubicBezTo>
                        <a:pt x="96" y="3"/>
                        <a:pt x="93" y="0"/>
                        <a:pt x="9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68589" tIns="34295" rIns="68589" bIns="34295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62" eaLnBrk="1" hangingPunct="1"/>
                  <a:endParaRPr lang="en-GB">
                    <a:solidFill>
                      <a:srgbClr val="676767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35161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1202264" y="3454117"/>
            <a:ext cx="7112000" cy="551419"/>
          </a:xfrm>
          <a:prstGeom prst="rect">
            <a:avLst/>
          </a:prstGeom>
          <a:solidFill>
            <a:srgbClr val="3384DC"/>
          </a:solidFill>
          <a:ln w="1905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303899" eaLnBrk="1" hangingPunct="1"/>
            <a:endParaRPr lang="en-US" sz="1200" kern="0" dirty="0">
              <a:solidFill>
                <a:srgbClr val="FFFFFF"/>
              </a:solidFill>
              <a:latin typeface="CiscoSans"/>
              <a:ea typeface="ＭＳ Ｐゴシック" charset="0"/>
              <a:cs typeface="ＭＳ Ｐゴシック" charset="0"/>
            </a:endParaRPr>
          </a:p>
        </p:txBody>
      </p:sp>
      <p:sp>
        <p:nvSpPr>
          <p:cNvPr id="189" name="Rectangle 188"/>
          <p:cNvSpPr/>
          <p:nvPr/>
        </p:nvSpPr>
        <p:spPr>
          <a:xfrm>
            <a:off x="1202264" y="4042556"/>
            <a:ext cx="7112000" cy="551419"/>
          </a:xfrm>
          <a:prstGeom prst="rect">
            <a:avLst/>
          </a:prstGeom>
          <a:solidFill>
            <a:schemeClr val="accent2">
              <a:lumMod val="5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303899" eaLnBrk="1" hangingPunct="1"/>
            <a:endParaRPr lang="en-US" sz="1200" kern="0" dirty="0">
              <a:solidFill>
                <a:srgbClr val="FFFFFF"/>
              </a:solidFill>
              <a:latin typeface="CiscoSans"/>
              <a:ea typeface="ＭＳ Ｐゴシック" charset="0"/>
              <a:cs typeface="ＭＳ Ｐゴシック" charset="0"/>
            </a:endParaRPr>
          </a:p>
        </p:txBody>
      </p:sp>
      <p:sp>
        <p:nvSpPr>
          <p:cNvPr id="190" name="Rectangle 189"/>
          <p:cNvSpPr/>
          <p:nvPr/>
        </p:nvSpPr>
        <p:spPr>
          <a:xfrm>
            <a:off x="1202264" y="2861474"/>
            <a:ext cx="7112000" cy="551419"/>
          </a:xfrm>
          <a:prstGeom prst="rect">
            <a:avLst/>
          </a:prstGeom>
          <a:solidFill>
            <a:srgbClr val="214794"/>
          </a:solidFill>
          <a:ln w="1905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303899" eaLnBrk="1" hangingPunct="1"/>
            <a:endParaRPr lang="en-US" sz="1200" kern="0" dirty="0">
              <a:solidFill>
                <a:srgbClr val="FFFFFF"/>
              </a:solidFill>
              <a:latin typeface="CiscoSans"/>
              <a:ea typeface="ＭＳ Ｐゴシック" charset="0"/>
              <a:cs typeface="ＭＳ Ｐゴシック" charset="0"/>
            </a:endParaRPr>
          </a:p>
        </p:txBody>
      </p:sp>
      <p:sp>
        <p:nvSpPr>
          <p:cNvPr id="191" name="Rectangle 190"/>
          <p:cNvSpPr/>
          <p:nvPr/>
        </p:nvSpPr>
        <p:spPr>
          <a:xfrm>
            <a:off x="1202264" y="2251874"/>
            <a:ext cx="7112000" cy="551419"/>
          </a:xfrm>
          <a:prstGeom prst="rect">
            <a:avLst/>
          </a:prstGeom>
          <a:solidFill>
            <a:srgbClr val="57B74E"/>
          </a:solidFill>
          <a:ln w="1905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303899" eaLnBrk="1" hangingPunct="1"/>
            <a:endParaRPr lang="en-US" sz="800" kern="0" dirty="0">
              <a:solidFill>
                <a:srgbClr val="FFFFFF"/>
              </a:solidFill>
              <a:latin typeface="CiscoSans"/>
              <a:ea typeface="ＭＳ Ｐゴシック" charset="0"/>
              <a:cs typeface="ＭＳ Ｐゴシック" charset="0"/>
            </a:endParaRPr>
          </a:p>
        </p:txBody>
      </p:sp>
      <p:sp>
        <p:nvSpPr>
          <p:cNvPr id="193" name="Rectangle 192"/>
          <p:cNvSpPr/>
          <p:nvPr/>
        </p:nvSpPr>
        <p:spPr>
          <a:xfrm>
            <a:off x="1202267" y="1032674"/>
            <a:ext cx="3522129" cy="55141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lIns="121758" tIns="60878" rIns="121758" bIns="60878" rtlCol="0" anchor="ctr"/>
          <a:lstStyle/>
          <a:p>
            <a:pPr algn="ctr" defTabSz="608641" eaLnBrk="1" hangingPunct="1"/>
            <a:endParaRPr lang="en-US" sz="2400" kern="0" dirty="0">
              <a:solidFill>
                <a:srgbClr val="FFFFFF"/>
              </a:solidFill>
              <a:latin typeface="Arial"/>
              <a:ea typeface=""/>
            </a:endParaRPr>
          </a:p>
        </p:txBody>
      </p:sp>
      <p:sp>
        <p:nvSpPr>
          <p:cNvPr id="194" name="Rectangle 193"/>
          <p:cNvSpPr/>
          <p:nvPr/>
        </p:nvSpPr>
        <p:spPr>
          <a:xfrm>
            <a:off x="4792136" y="1032674"/>
            <a:ext cx="1737783" cy="551419"/>
          </a:xfrm>
          <a:prstGeom prst="rect">
            <a:avLst/>
          </a:prstGeom>
          <a:gradFill rotWithShape="1">
            <a:gsLst>
              <a:gs pos="0">
                <a:srgbClr val="4A4A4A"/>
              </a:gs>
              <a:gs pos="100000">
                <a:srgbClr val="565656"/>
              </a:gs>
            </a:gsLst>
            <a:lin ang="16200000" scaled="0"/>
          </a:gradFill>
          <a:ln w="9525" cap="flat" cmpd="sng" algn="ctr">
            <a:noFill/>
            <a:prstDash val="solid"/>
          </a:ln>
          <a:effectLst/>
        </p:spPr>
        <p:txBody>
          <a:bodyPr lIns="121758" tIns="60878" rIns="121758" bIns="60878" rtlCol="0" anchor="ctr"/>
          <a:lstStyle/>
          <a:p>
            <a:pPr algn="ctr" defTabSz="608641" eaLnBrk="1" hangingPunct="1"/>
            <a:endParaRPr lang="en-US" sz="2400" kern="0" dirty="0">
              <a:solidFill>
                <a:srgbClr val="FFFFFF"/>
              </a:solidFill>
              <a:latin typeface="Arial"/>
              <a:ea typeface=""/>
            </a:endParaRPr>
          </a:p>
        </p:txBody>
      </p:sp>
      <p:sp>
        <p:nvSpPr>
          <p:cNvPr id="69" name="TextBox 68"/>
          <p:cNvSpPr txBox="1"/>
          <p:nvPr/>
        </p:nvSpPr>
        <p:spPr>
          <a:xfrm flipH="1">
            <a:off x="2106083" y="1172199"/>
            <a:ext cx="2635254" cy="311595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defTabSz="457162" eaLnBrk="1" hangingPunct="1"/>
            <a:r>
              <a:rPr lang="en-US" sz="1400" dirty="0">
                <a:solidFill>
                  <a:srgbClr val="FFFFFF"/>
                </a:solidFill>
                <a:latin typeface="CiscoSansTT Light"/>
                <a:ea typeface="ＭＳ Ｐゴシック" charset="0"/>
                <a:cs typeface="ＭＳ Ｐゴシック" charset="0"/>
              </a:rPr>
              <a:t>Analytics &amp; Big Data</a:t>
            </a:r>
          </a:p>
        </p:txBody>
      </p:sp>
      <p:grpSp>
        <p:nvGrpSpPr>
          <p:cNvPr id="24" name="Group 11"/>
          <p:cNvGrpSpPr>
            <a:grpSpLocks noChangeAspect="1"/>
          </p:cNvGrpSpPr>
          <p:nvPr/>
        </p:nvGrpSpPr>
        <p:grpSpPr bwMode="auto">
          <a:xfrm>
            <a:off x="1708142" y="1122726"/>
            <a:ext cx="287867" cy="355538"/>
            <a:chOff x="2552" y="1214"/>
            <a:chExt cx="656" cy="810"/>
          </a:xfrm>
          <a:solidFill>
            <a:srgbClr val="FFFFFF"/>
          </a:solidFill>
        </p:grpSpPr>
        <p:sp>
          <p:nvSpPr>
            <p:cNvPr id="25" name="Freeform 12"/>
            <p:cNvSpPr>
              <a:spLocks/>
            </p:cNvSpPr>
            <p:nvPr/>
          </p:nvSpPr>
          <p:spPr bwMode="auto">
            <a:xfrm>
              <a:off x="2552" y="1817"/>
              <a:ext cx="93" cy="207"/>
            </a:xfrm>
            <a:custGeom>
              <a:avLst/>
              <a:gdLst>
                <a:gd name="T0" fmla="*/ 20 w 39"/>
                <a:gd name="T1" fmla="*/ 0 h 87"/>
                <a:gd name="T2" fmla="*/ 0 w 39"/>
                <a:gd name="T3" fmla="*/ 20 h 87"/>
                <a:gd name="T4" fmla="*/ 0 w 39"/>
                <a:gd name="T5" fmla="*/ 68 h 87"/>
                <a:gd name="T6" fmla="*/ 20 w 39"/>
                <a:gd name="T7" fmla="*/ 87 h 87"/>
                <a:gd name="T8" fmla="*/ 39 w 39"/>
                <a:gd name="T9" fmla="*/ 68 h 87"/>
                <a:gd name="T10" fmla="*/ 39 w 39"/>
                <a:gd name="T11" fmla="*/ 20 h 87"/>
                <a:gd name="T12" fmla="*/ 20 w 39"/>
                <a:gd name="T13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87">
                  <a:moveTo>
                    <a:pt x="20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8"/>
                    <a:pt x="9" y="87"/>
                    <a:pt x="20" y="87"/>
                  </a:cubicBezTo>
                  <a:cubicBezTo>
                    <a:pt x="31" y="87"/>
                    <a:pt x="39" y="78"/>
                    <a:pt x="39" y="68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9"/>
                    <a:pt x="31" y="0"/>
                    <a:pt x="2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290" eaLnBrk="1" hangingPunct="1"/>
              <a:endParaRPr lang="en-US" dirty="0">
                <a:solidFill>
                  <a:srgbClr val="676767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" name="Freeform 13"/>
            <p:cNvSpPr>
              <a:spLocks/>
            </p:cNvSpPr>
            <p:nvPr/>
          </p:nvSpPr>
          <p:spPr bwMode="auto">
            <a:xfrm>
              <a:off x="2927" y="1535"/>
              <a:ext cx="93" cy="489"/>
            </a:xfrm>
            <a:custGeom>
              <a:avLst/>
              <a:gdLst>
                <a:gd name="T0" fmla="*/ 20 w 39"/>
                <a:gd name="T1" fmla="*/ 0 h 205"/>
                <a:gd name="T2" fmla="*/ 0 w 39"/>
                <a:gd name="T3" fmla="*/ 20 h 205"/>
                <a:gd name="T4" fmla="*/ 0 w 39"/>
                <a:gd name="T5" fmla="*/ 186 h 205"/>
                <a:gd name="T6" fmla="*/ 20 w 39"/>
                <a:gd name="T7" fmla="*/ 205 h 205"/>
                <a:gd name="T8" fmla="*/ 39 w 39"/>
                <a:gd name="T9" fmla="*/ 186 h 205"/>
                <a:gd name="T10" fmla="*/ 39 w 39"/>
                <a:gd name="T11" fmla="*/ 20 h 205"/>
                <a:gd name="T12" fmla="*/ 20 w 39"/>
                <a:gd name="T13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205">
                  <a:moveTo>
                    <a:pt x="20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0" y="196"/>
                    <a:pt x="9" y="205"/>
                    <a:pt x="20" y="205"/>
                  </a:cubicBezTo>
                  <a:cubicBezTo>
                    <a:pt x="31" y="205"/>
                    <a:pt x="39" y="196"/>
                    <a:pt x="39" y="186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9"/>
                    <a:pt x="31" y="0"/>
                    <a:pt x="2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290" eaLnBrk="1" hangingPunct="1"/>
              <a:endParaRPr lang="en-US" dirty="0">
                <a:solidFill>
                  <a:srgbClr val="676767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" name="Freeform 14"/>
            <p:cNvSpPr>
              <a:spLocks/>
            </p:cNvSpPr>
            <p:nvPr/>
          </p:nvSpPr>
          <p:spPr bwMode="auto">
            <a:xfrm>
              <a:off x="2740" y="1700"/>
              <a:ext cx="93" cy="324"/>
            </a:xfrm>
            <a:custGeom>
              <a:avLst/>
              <a:gdLst>
                <a:gd name="T0" fmla="*/ 19 w 39"/>
                <a:gd name="T1" fmla="*/ 0 h 136"/>
                <a:gd name="T2" fmla="*/ 0 w 39"/>
                <a:gd name="T3" fmla="*/ 20 h 136"/>
                <a:gd name="T4" fmla="*/ 0 w 39"/>
                <a:gd name="T5" fmla="*/ 117 h 136"/>
                <a:gd name="T6" fmla="*/ 19 w 39"/>
                <a:gd name="T7" fmla="*/ 136 h 136"/>
                <a:gd name="T8" fmla="*/ 39 w 39"/>
                <a:gd name="T9" fmla="*/ 117 h 136"/>
                <a:gd name="T10" fmla="*/ 39 w 39"/>
                <a:gd name="T11" fmla="*/ 20 h 136"/>
                <a:gd name="T12" fmla="*/ 19 w 39"/>
                <a:gd name="T13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136">
                  <a:moveTo>
                    <a:pt x="19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27"/>
                    <a:pt x="9" y="136"/>
                    <a:pt x="19" y="136"/>
                  </a:cubicBezTo>
                  <a:cubicBezTo>
                    <a:pt x="30" y="136"/>
                    <a:pt x="39" y="127"/>
                    <a:pt x="39" y="117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290" eaLnBrk="1" hangingPunct="1"/>
              <a:endParaRPr lang="en-US" dirty="0">
                <a:solidFill>
                  <a:srgbClr val="676767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" name="Freeform 15"/>
            <p:cNvSpPr>
              <a:spLocks/>
            </p:cNvSpPr>
            <p:nvPr/>
          </p:nvSpPr>
          <p:spPr bwMode="auto">
            <a:xfrm>
              <a:off x="3113" y="1373"/>
              <a:ext cx="95" cy="651"/>
            </a:xfrm>
            <a:custGeom>
              <a:avLst/>
              <a:gdLst>
                <a:gd name="T0" fmla="*/ 20 w 40"/>
                <a:gd name="T1" fmla="*/ 0 h 273"/>
                <a:gd name="T2" fmla="*/ 0 w 40"/>
                <a:gd name="T3" fmla="*/ 19 h 273"/>
                <a:gd name="T4" fmla="*/ 0 w 40"/>
                <a:gd name="T5" fmla="*/ 254 h 273"/>
                <a:gd name="T6" fmla="*/ 20 w 40"/>
                <a:gd name="T7" fmla="*/ 273 h 273"/>
                <a:gd name="T8" fmla="*/ 40 w 40"/>
                <a:gd name="T9" fmla="*/ 254 h 273"/>
                <a:gd name="T10" fmla="*/ 40 w 40"/>
                <a:gd name="T11" fmla="*/ 19 h 273"/>
                <a:gd name="T12" fmla="*/ 20 w 40"/>
                <a:gd name="T13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273">
                  <a:moveTo>
                    <a:pt x="20" y="0"/>
                  </a:moveTo>
                  <a:cubicBezTo>
                    <a:pt x="9" y="0"/>
                    <a:pt x="0" y="8"/>
                    <a:pt x="0" y="19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0" y="264"/>
                    <a:pt x="9" y="273"/>
                    <a:pt x="20" y="273"/>
                  </a:cubicBezTo>
                  <a:cubicBezTo>
                    <a:pt x="31" y="273"/>
                    <a:pt x="40" y="264"/>
                    <a:pt x="40" y="254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0" y="8"/>
                    <a:pt x="31" y="0"/>
                    <a:pt x="2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290" eaLnBrk="1" hangingPunct="1"/>
              <a:endParaRPr lang="en-US" dirty="0">
                <a:solidFill>
                  <a:srgbClr val="676767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" name="Freeform 16"/>
            <p:cNvSpPr>
              <a:spLocks/>
            </p:cNvSpPr>
            <p:nvPr/>
          </p:nvSpPr>
          <p:spPr bwMode="auto">
            <a:xfrm>
              <a:off x="2552" y="1214"/>
              <a:ext cx="654" cy="417"/>
            </a:xfrm>
            <a:custGeom>
              <a:avLst/>
              <a:gdLst>
                <a:gd name="T0" fmla="*/ 255 w 274"/>
                <a:gd name="T1" fmla="*/ 0 h 175"/>
                <a:gd name="T2" fmla="*/ 235 w 274"/>
                <a:gd name="T3" fmla="*/ 20 h 175"/>
                <a:gd name="T4" fmla="*/ 235 w 274"/>
                <a:gd name="T5" fmla="*/ 22 h 175"/>
                <a:gd name="T6" fmla="*/ 188 w 274"/>
                <a:gd name="T7" fmla="*/ 51 h 175"/>
                <a:gd name="T8" fmla="*/ 177 w 274"/>
                <a:gd name="T9" fmla="*/ 47 h 175"/>
                <a:gd name="T10" fmla="*/ 157 w 274"/>
                <a:gd name="T11" fmla="*/ 67 h 175"/>
                <a:gd name="T12" fmla="*/ 159 w 274"/>
                <a:gd name="T13" fmla="*/ 75 h 175"/>
                <a:gd name="T14" fmla="*/ 104 w 274"/>
                <a:gd name="T15" fmla="*/ 136 h 175"/>
                <a:gd name="T16" fmla="*/ 98 w 274"/>
                <a:gd name="T17" fmla="*/ 135 h 175"/>
                <a:gd name="T18" fmla="*/ 86 w 274"/>
                <a:gd name="T19" fmla="*/ 140 h 175"/>
                <a:gd name="T20" fmla="*/ 39 w 274"/>
                <a:gd name="T21" fmla="*/ 117 h 175"/>
                <a:gd name="T22" fmla="*/ 39 w 274"/>
                <a:gd name="T23" fmla="*/ 116 h 175"/>
                <a:gd name="T24" fmla="*/ 20 w 274"/>
                <a:gd name="T25" fmla="*/ 96 h 175"/>
                <a:gd name="T26" fmla="*/ 0 w 274"/>
                <a:gd name="T27" fmla="*/ 116 h 175"/>
                <a:gd name="T28" fmla="*/ 20 w 274"/>
                <a:gd name="T29" fmla="*/ 135 h 175"/>
                <a:gd name="T30" fmla="*/ 32 w 274"/>
                <a:gd name="T31" fmla="*/ 131 h 175"/>
                <a:gd name="T32" fmla="*/ 79 w 274"/>
                <a:gd name="T33" fmla="*/ 154 h 175"/>
                <a:gd name="T34" fmla="*/ 79 w 274"/>
                <a:gd name="T35" fmla="*/ 155 h 175"/>
                <a:gd name="T36" fmla="*/ 98 w 274"/>
                <a:gd name="T37" fmla="*/ 175 h 175"/>
                <a:gd name="T38" fmla="*/ 118 w 274"/>
                <a:gd name="T39" fmla="*/ 155 h 175"/>
                <a:gd name="T40" fmla="*/ 116 w 274"/>
                <a:gd name="T41" fmla="*/ 147 h 175"/>
                <a:gd name="T42" fmla="*/ 171 w 274"/>
                <a:gd name="T43" fmla="*/ 85 h 175"/>
                <a:gd name="T44" fmla="*/ 177 w 274"/>
                <a:gd name="T45" fmla="*/ 86 h 175"/>
                <a:gd name="T46" fmla="*/ 196 w 274"/>
                <a:gd name="T47" fmla="*/ 67 h 175"/>
                <a:gd name="T48" fmla="*/ 196 w 274"/>
                <a:gd name="T49" fmla="*/ 64 h 175"/>
                <a:gd name="T50" fmla="*/ 244 w 274"/>
                <a:gd name="T51" fmla="*/ 36 h 175"/>
                <a:gd name="T52" fmla="*/ 255 w 274"/>
                <a:gd name="T53" fmla="*/ 40 h 175"/>
                <a:gd name="T54" fmla="*/ 274 w 274"/>
                <a:gd name="T55" fmla="*/ 20 h 175"/>
                <a:gd name="T56" fmla="*/ 255 w 274"/>
                <a:gd name="T57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4" h="175">
                  <a:moveTo>
                    <a:pt x="255" y="0"/>
                  </a:moveTo>
                  <a:cubicBezTo>
                    <a:pt x="244" y="0"/>
                    <a:pt x="235" y="9"/>
                    <a:pt x="235" y="20"/>
                  </a:cubicBezTo>
                  <a:cubicBezTo>
                    <a:pt x="235" y="21"/>
                    <a:pt x="235" y="22"/>
                    <a:pt x="235" y="22"/>
                  </a:cubicBezTo>
                  <a:cubicBezTo>
                    <a:pt x="188" y="51"/>
                    <a:pt x="188" y="51"/>
                    <a:pt x="188" y="51"/>
                  </a:cubicBezTo>
                  <a:cubicBezTo>
                    <a:pt x="185" y="48"/>
                    <a:pt x="181" y="47"/>
                    <a:pt x="177" y="47"/>
                  </a:cubicBezTo>
                  <a:cubicBezTo>
                    <a:pt x="166" y="47"/>
                    <a:pt x="157" y="56"/>
                    <a:pt x="157" y="67"/>
                  </a:cubicBezTo>
                  <a:cubicBezTo>
                    <a:pt x="157" y="70"/>
                    <a:pt x="158" y="72"/>
                    <a:pt x="159" y="75"/>
                  </a:cubicBezTo>
                  <a:cubicBezTo>
                    <a:pt x="104" y="136"/>
                    <a:pt x="104" y="136"/>
                    <a:pt x="104" y="136"/>
                  </a:cubicBezTo>
                  <a:cubicBezTo>
                    <a:pt x="102" y="136"/>
                    <a:pt x="100" y="135"/>
                    <a:pt x="98" y="135"/>
                  </a:cubicBezTo>
                  <a:cubicBezTo>
                    <a:pt x="93" y="135"/>
                    <a:pt x="89" y="137"/>
                    <a:pt x="86" y="140"/>
                  </a:cubicBezTo>
                  <a:cubicBezTo>
                    <a:pt x="39" y="117"/>
                    <a:pt x="39" y="117"/>
                    <a:pt x="39" y="117"/>
                  </a:cubicBezTo>
                  <a:cubicBezTo>
                    <a:pt x="39" y="116"/>
                    <a:pt x="39" y="116"/>
                    <a:pt x="39" y="116"/>
                  </a:cubicBezTo>
                  <a:cubicBezTo>
                    <a:pt x="39" y="105"/>
                    <a:pt x="30" y="96"/>
                    <a:pt x="20" y="96"/>
                  </a:cubicBezTo>
                  <a:cubicBezTo>
                    <a:pt x="9" y="96"/>
                    <a:pt x="0" y="105"/>
                    <a:pt x="0" y="116"/>
                  </a:cubicBezTo>
                  <a:cubicBezTo>
                    <a:pt x="0" y="127"/>
                    <a:pt x="9" y="135"/>
                    <a:pt x="20" y="135"/>
                  </a:cubicBezTo>
                  <a:cubicBezTo>
                    <a:pt x="24" y="135"/>
                    <a:pt x="29" y="134"/>
                    <a:pt x="32" y="131"/>
                  </a:cubicBezTo>
                  <a:cubicBezTo>
                    <a:pt x="79" y="154"/>
                    <a:pt x="79" y="154"/>
                    <a:pt x="79" y="154"/>
                  </a:cubicBezTo>
                  <a:cubicBezTo>
                    <a:pt x="79" y="154"/>
                    <a:pt x="79" y="155"/>
                    <a:pt x="79" y="155"/>
                  </a:cubicBezTo>
                  <a:cubicBezTo>
                    <a:pt x="79" y="166"/>
                    <a:pt x="87" y="175"/>
                    <a:pt x="98" y="175"/>
                  </a:cubicBezTo>
                  <a:cubicBezTo>
                    <a:pt x="109" y="175"/>
                    <a:pt x="118" y="166"/>
                    <a:pt x="118" y="155"/>
                  </a:cubicBezTo>
                  <a:cubicBezTo>
                    <a:pt x="118" y="152"/>
                    <a:pt x="117" y="149"/>
                    <a:pt x="116" y="147"/>
                  </a:cubicBezTo>
                  <a:cubicBezTo>
                    <a:pt x="171" y="85"/>
                    <a:pt x="171" y="85"/>
                    <a:pt x="171" y="85"/>
                  </a:cubicBezTo>
                  <a:cubicBezTo>
                    <a:pt x="173" y="86"/>
                    <a:pt x="175" y="86"/>
                    <a:pt x="177" y="86"/>
                  </a:cubicBezTo>
                  <a:cubicBezTo>
                    <a:pt x="187" y="86"/>
                    <a:pt x="196" y="78"/>
                    <a:pt x="196" y="67"/>
                  </a:cubicBezTo>
                  <a:cubicBezTo>
                    <a:pt x="196" y="66"/>
                    <a:pt x="196" y="65"/>
                    <a:pt x="196" y="64"/>
                  </a:cubicBezTo>
                  <a:cubicBezTo>
                    <a:pt x="244" y="36"/>
                    <a:pt x="244" y="36"/>
                    <a:pt x="244" y="36"/>
                  </a:cubicBezTo>
                  <a:cubicBezTo>
                    <a:pt x="247" y="38"/>
                    <a:pt x="251" y="40"/>
                    <a:pt x="255" y="40"/>
                  </a:cubicBezTo>
                  <a:cubicBezTo>
                    <a:pt x="266" y="40"/>
                    <a:pt x="274" y="31"/>
                    <a:pt x="274" y="20"/>
                  </a:cubicBezTo>
                  <a:cubicBezTo>
                    <a:pt x="274" y="9"/>
                    <a:pt x="266" y="0"/>
                    <a:pt x="25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290" eaLnBrk="1" hangingPunct="1"/>
              <a:endParaRPr lang="en-US" dirty="0">
                <a:solidFill>
                  <a:srgbClr val="676767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84" name="TextBox 83"/>
          <p:cNvSpPr txBox="1"/>
          <p:nvPr/>
        </p:nvSpPr>
        <p:spPr>
          <a:xfrm flipH="1">
            <a:off x="5001694" y="1034624"/>
            <a:ext cx="1718726" cy="53088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ctr" defTabSz="457162" eaLnBrk="1" hangingPunct="1"/>
            <a:r>
              <a:rPr lang="en-US" sz="1400" dirty="0">
                <a:solidFill>
                  <a:srgbClr val="FFFFFF"/>
                </a:solidFill>
                <a:latin typeface="CiscoSansTT Light"/>
                <a:ea typeface="ＭＳ Ｐゴシック" charset="0"/>
                <a:cs typeface="ＭＳ Ｐゴシック" charset="0"/>
              </a:rPr>
              <a:t>Supply Chain Collaboration</a:t>
            </a:r>
          </a:p>
        </p:txBody>
      </p:sp>
      <p:grpSp>
        <p:nvGrpSpPr>
          <p:cNvPr id="118" name="Group 117"/>
          <p:cNvGrpSpPr/>
          <p:nvPr/>
        </p:nvGrpSpPr>
        <p:grpSpPr>
          <a:xfrm>
            <a:off x="1244591" y="1781975"/>
            <a:ext cx="558800" cy="317086"/>
            <a:chOff x="724565" y="1086484"/>
            <a:chExt cx="596395" cy="364085"/>
          </a:xfrm>
        </p:grpSpPr>
        <p:grpSp>
          <p:nvGrpSpPr>
            <p:cNvPr id="119" name="Group 118"/>
            <p:cNvGrpSpPr/>
            <p:nvPr/>
          </p:nvGrpSpPr>
          <p:grpSpPr>
            <a:xfrm>
              <a:off x="908632" y="1086484"/>
              <a:ext cx="225951" cy="364085"/>
              <a:chOff x="5152036" y="791024"/>
              <a:chExt cx="1096068" cy="1766146"/>
            </a:xfrm>
            <a:solidFill>
              <a:srgbClr val="FFFFFF"/>
            </a:solidFill>
          </p:grpSpPr>
          <p:sp>
            <p:nvSpPr>
              <p:cNvPr id="164" name="Freeform 6"/>
              <p:cNvSpPr>
                <a:spLocks noEditPoints="1"/>
              </p:cNvSpPr>
              <p:nvPr/>
            </p:nvSpPr>
            <p:spPr bwMode="auto">
              <a:xfrm>
                <a:off x="5152036" y="791024"/>
                <a:ext cx="1096068" cy="1766146"/>
              </a:xfrm>
              <a:custGeom>
                <a:avLst/>
                <a:gdLst>
                  <a:gd name="T0" fmla="*/ 102 w 108"/>
                  <a:gd name="T1" fmla="*/ 0 h 174"/>
                  <a:gd name="T2" fmla="*/ 7 w 108"/>
                  <a:gd name="T3" fmla="*/ 0 h 174"/>
                  <a:gd name="T4" fmla="*/ 0 w 108"/>
                  <a:gd name="T5" fmla="*/ 7 h 174"/>
                  <a:gd name="T6" fmla="*/ 0 w 108"/>
                  <a:gd name="T7" fmla="*/ 167 h 174"/>
                  <a:gd name="T8" fmla="*/ 7 w 108"/>
                  <a:gd name="T9" fmla="*/ 174 h 174"/>
                  <a:gd name="T10" fmla="*/ 102 w 108"/>
                  <a:gd name="T11" fmla="*/ 174 h 174"/>
                  <a:gd name="T12" fmla="*/ 107 w 108"/>
                  <a:gd name="T13" fmla="*/ 171 h 174"/>
                  <a:gd name="T14" fmla="*/ 107 w 108"/>
                  <a:gd name="T15" fmla="*/ 171 h 174"/>
                  <a:gd name="T16" fmla="*/ 107 w 108"/>
                  <a:gd name="T17" fmla="*/ 171 h 174"/>
                  <a:gd name="T18" fmla="*/ 108 w 108"/>
                  <a:gd name="T19" fmla="*/ 168 h 174"/>
                  <a:gd name="T20" fmla="*/ 108 w 108"/>
                  <a:gd name="T21" fmla="*/ 6 h 174"/>
                  <a:gd name="T22" fmla="*/ 102 w 108"/>
                  <a:gd name="T23" fmla="*/ 0 h 174"/>
                  <a:gd name="T24" fmla="*/ 103 w 108"/>
                  <a:gd name="T25" fmla="*/ 122 h 174"/>
                  <a:gd name="T26" fmla="*/ 99 w 108"/>
                  <a:gd name="T27" fmla="*/ 126 h 174"/>
                  <a:gd name="T28" fmla="*/ 10 w 108"/>
                  <a:gd name="T29" fmla="*/ 126 h 174"/>
                  <a:gd name="T30" fmla="*/ 6 w 108"/>
                  <a:gd name="T31" fmla="*/ 122 h 174"/>
                  <a:gd name="T32" fmla="*/ 6 w 108"/>
                  <a:gd name="T33" fmla="*/ 110 h 174"/>
                  <a:gd name="T34" fmla="*/ 10 w 108"/>
                  <a:gd name="T35" fmla="*/ 106 h 174"/>
                  <a:gd name="T36" fmla="*/ 99 w 108"/>
                  <a:gd name="T37" fmla="*/ 106 h 174"/>
                  <a:gd name="T38" fmla="*/ 103 w 108"/>
                  <a:gd name="T39" fmla="*/ 110 h 174"/>
                  <a:gd name="T40" fmla="*/ 103 w 108"/>
                  <a:gd name="T41" fmla="*/ 122 h 174"/>
                  <a:gd name="T42" fmla="*/ 103 w 108"/>
                  <a:gd name="T43" fmla="*/ 98 h 174"/>
                  <a:gd name="T44" fmla="*/ 99 w 108"/>
                  <a:gd name="T45" fmla="*/ 102 h 174"/>
                  <a:gd name="T46" fmla="*/ 10 w 108"/>
                  <a:gd name="T47" fmla="*/ 102 h 174"/>
                  <a:gd name="T48" fmla="*/ 6 w 108"/>
                  <a:gd name="T49" fmla="*/ 98 h 174"/>
                  <a:gd name="T50" fmla="*/ 6 w 108"/>
                  <a:gd name="T51" fmla="*/ 85 h 174"/>
                  <a:gd name="T52" fmla="*/ 10 w 108"/>
                  <a:gd name="T53" fmla="*/ 82 h 174"/>
                  <a:gd name="T54" fmla="*/ 99 w 108"/>
                  <a:gd name="T55" fmla="*/ 82 h 174"/>
                  <a:gd name="T56" fmla="*/ 103 w 108"/>
                  <a:gd name="T57" fmla="*/ 85 h 174"/>
                  <a:gd name="T58" fmla="*/ 103 w 108"/>
                  <a:gd name="T59" fmla="*/ 98 h 174"/>
                  <a:gd name="T60" fmla="*/ 103 w 108"/>
                  <a:gd name="T61" fmla="*/ 74 h 174"/>
                  <a:gd name="T62" fmla="*/ 99 w 108"/>
                  <a:gd name="T63" fmla="*/ 77 h 174"/>
                  <a:gd name="T64" fmla="*/ 10 w 108"/>
                  <a:gd name="T65" fmla="*/ 77 h 174"/>
                  <a:gd name="T66" fmla="*/ 6 w 108"/>
                  <a:gd name="T67" fmla="*/ 74 h 174"/>
                  <a:gd name="T68" fmla="*/ 6 w 108"/>
                  <a:gd name="T69" fmla="*/ 61 h 174"/>
                  <a:gd name="T70" fmla="*/ 10 w 108"/>
                  <a:gd name="T71" fmla="*/ 58 h 174"/>
                  <a:gd name="T72" fmla="*/ 99 w 108"/>
                  <a:gd name="T73" fmla="*/ 58 h 174"/>
                  <a:gd name="T74" fmla="*/ 103 w 108"/>
                  <a:gd name="T75" fmla="*/ 61 h 174"/>
                  <a:gd name="T76" fmla="*/ 103 w 108"/>
                  <a:gd name="T77" fmla="*/ 74 h 174"/>
                  <a:gd name="T78" fmla="*/ 103 w 108"/>
                  <a:gd name="T79" fmla="*/ 50 h 174"/>
                  <a:gd name="T80" fmla="*/ 99 w 108"/>
                  <a:gd name="T81" fmla="*/ 53 h 174"/>
                  <a:gd name="T82" fmla="*/ 10 w 108"/>
                  <a:gd name="T83" fmla="*/ 53 h 174"/>
                  <a:gd name="T84" fmla="*/ 6 w 108"/>
                  <a:gd name="T85" fmla="*/ 50 h 174"/>
                  <a:gd name="T86" fmla="*/ 6 w 108"/>
                  <a:gd name="T87" fmla="*/ 37 h 174"/>
                  <a:gd name="T88" fmla="*/ 10 w 108"/>
                  <a:gd name="T89" fmla="*/ 33 h 174"/>
                  <a:gd name="T90" fmla="*/ 99 w 108"/>
                  <a:gd name="T91" fmla="*/ 33 h 174"/>
                  <a:gd name="T92" fmla="*/ 103 w 108"/>
                  <a:gd name="T93" fmla="*/ 37 h 174"/>
                  <a:gd name="T94" fmla="*/ 103 w 108"/>
                  <a:gd name="T95" fmla="*/ 50 h 174"/>
                  <a:gd name="T96" fmla="*/ 103 w 108"/>
                  <a:gd name="T97" fmla="*/ 25 h 174"/>
                  <a:gd name="T98" fmla="*/ 99 w 108"/>
                  <a:gd name="T99" fmla="*/ 29 h 174"/>
                  <a:gd name="T100" fmla="*/ 10 w 108"/>
                  <a:gd name="T101" fmla="*/ 29 h 174"/>
                  <a:gd name="T102" fmla="*/ 6 w 108"/>
                  <a:gd name="T103" fmla="*/ 25 h 174"/>
                  <a:gd name="T104" fmla="*/ 6 w 108"/>
                  <a:gd name="T105" fmla="*/ 13 h 174"/>
                  <a:gd name="T106" fmla="*/ 10 w 108"/>
                  <a:gd name="T107" fmla="*/ 9 h 174"/>
                  <a:gd name="T108" fmla="*/ 99 w 108"/>
                  <a:gd name="T109" fmla="*/ 9 h 174"/>
                  <a:gd name="T110" fmla="*/ 103 w 108"/>
                  <a:gd name="T111" fmla="*/ 13 h 174"/>
                  <a:gd name="T112" fmla="*/ 103 w 108"/>
                  <a:gd name="T113" fmla="*/ 25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08" h="174">
                    <a:moveTo>
                      <a:pt x="10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1" y="3"/>
                      <a:pt x="0" y="7"/>
                    </a:cubicBezTo>
                    <a:cubicBezTo>
                      <a:pt x="0" y="167"/>
                      <a:pt x="0" y="167"/>
                      <a:pt x="0" y="167"/>
                    </a:cubicBezTo>
                    <a:cubicBezTo>
                      <a:pt x="1" y="171"/>
                      <a:pt x="3" y="174"/>
                      <a:pt x="7" y="174"/>
                    </a:cubicBezTo>
                    <a:cubicBezTo>
                      <a:pt x="102" y="174"/>
                      <a:pt x="102" y="174"/>
                      <a:pt x="102" y="174"/>
                    </a:cubicBezTo>
                    <a:cubicBezTo>
                      <a:pt x="104" y="174"/>
                      <a:pt x="106" y="173"/>
                      <a:pt x="107" y="171"/>
                    </a:cubicBezTo>
                    <a:cubicBezTo>
                      <a:pt x="107" y="171"/>
                      <a:pt x="107" y="171"/>
                      <a:pt x="107" y="171"/>
                    </a:cubicBezTo>
                    <a:cubicBezTo>
                      <a:pt x="107" y="171"/>
                      <a:pt x="107" y="171"/>
                      <a:pt x="107" y="171"/>
                    </a:cubicBezTo>
                    <a:cubicBezTo>
                      <a:pt x="108" y="170"/>
                      <a:pt x="108" y="169"/>
                      <a:pt x="108" y="168"/>
                    </a:cubicBezTo>
                    <a:cubicBezTo>
                      <a:pt x="108" y="6"/>
                      <a:pt x="108" y="6"/>
                      <a:pt x="108" y="6"/>
                    </a:cubicBezTo>
                    <a:cubicBezTo>
                      <a:pt x="108" y="3"/>
                      <a:pt x="105" y="0"/>
                      <a:pt x="102" y="0"/>
                    </a:cubicBezTo>
                    <a:close/>
                    <a:moveTo>
                      <a:pt x="103" y="122"/>
                    </a:moveTo>
                    <a:cubicBezTo>
                      <a:pt x="103" y="124"/>
                      <a:pt x="101" y="126"/>
                      <a:pt x="99" y="126"/>
                    </a:cubicBezTo>
                    <a:cubicBezTo>
                      <a:pt x="10" y="126"/>
                      <a:pt x="10" y="126"/>
                      <a:pt x="10" y="126"/>
                    </a:cubicBezTo>
                    <a:cubicBezTo>
                      <a:pt x="8" y="126"/>
                      <a:pt x="6" y="124"/>
                      <a:pt x="6" y="122"/>
                    </a:cubicBezTo>
                    <a:cubicBezTo>
                      <a:pt x="6" y="110"/>
                      <a:pt x="6" y="110"/>
                      <a:pt x="6" y="110"/>
                    </a:cubicBezTo>
                    <a:cubicBezTo>
                      <a:pt x="6" y="108"/>
                      <a:pt x="8" y="106"/>
                      <a:pt x="10" y="106"/>
                    </a:cubicBezTo>
                    <a:cubicBezTo>
                      <a:pt x="99" y="106"/>
                      <a:pt x="99" y="106"/>
                      <a:pt x="99" y="106"/>
                    </a:cubicBezTo>
                    <a:cubicBezTo>
                      <a:pt x="101" y="106"/>
                      <a:pt x="103" y="108"/>
                      <a:pt x="103" y="110"/>
                    </a:cubicBezTo>
                    <a:lnTo>
                      <a:pt x="103" y="122"/>
                    </a:lnTo>
                    <a:close/>
                    <a:moveTo>
                      <a:pt x="103" y="98"/>
                    </a:moveTo>
                    <a:cubicBezTo>
                      <a:pt x="103" y="100"/>
                      <a:pt x="101" y="102"/>
                      <a:pt x="99" y="102"/>
                    </a:cubicBezTo>
                    <a:cubicBezTo>
                      <a:pt x="10" y="102"/>
                      <a:pt x="10" y="102"/>
                      <a:pt x="10" y="102"/>
                    </a:cubicBezTo>
                    <a:cubicBezTo>
                      <a:pt x="8" y="102"/>
                      <a:pt x="6" y="100"/>
                      <a:pt x="6" y="98"/>
                    </a:cubicBezTo>
                    <a:cubicBezTo>
                      <a:pt x="6" y="85"/>
                      <a:pt x="6" y="85"/>
                      <a:pt x="6" y="85"/>
                    </a:cubicBezTo>
                    <a:cubicBezTo>
                      <a:pt x="6" y="83"/>
                      <a:pt x="8" y="82"/>
                      <a:pt x="10" y="82"/>
                    </a:cubicBezTo>
                    <a:cubicBezTo>
                      <a:pt x="99" y="82"/>
                      <a:pt x="99" y="82"/>
                      <a:pt x="99" y="82"/>
                    </a:cubicBezTo>
                    <a:cubicBezTo>
                      <a:pt x="101" y="82"/>
                      <a:pt x="103" y="83"/>
                      <a:pt x="103" y="85"/>
                    </a:cubicBezTo>
                    <a:lnTo>
                      <a:pt x="103" y="98"/>
                    </a:lnTo>
                    <a:close/>
                    <a:moveTo>
                      <a:pt x="103" y="74"/>
                    </a:moveTo>
                    <a:cubicBezTo>
                      <a:pt x="103" y="76"/>
                      <a:pt x="101" y="77"/>
                      <a:pt x="99" y="77"/>
                    </a:cubicBezTo>
                    <a:cubicBezTo>
                      <a:pt x="10" y="77"/>
                      <a:pt x="10" y="77"/>
                      <a:pt x="10" y="77"/>
                    </a:cubicBezTo>
                    <a:cubicBezTo>
                      <a:pt x="8" y="77"/>
                      <a:pt x="6" y="76"/>
                      <a:pt x="6" y="74"/>
                    </a:cubicBezTo>
                    <a:cubicBezTo>
                      <a:pt x="6" y="61"/>
                      <a:pt x="6" y="61"/>
                      <a:pt x="6" y="61"/>
                    </a:cubicBezTo>
                    <a:cubicBezTo>
                      <a:pt x="6" y="59"/>
                      <a:pt x="8" y="58"/>
                      <a:pt x="10" y="58"/>
                    </a:cubicBezTo>
                    <a:cubicBezTo>
                      <a:pt x="99" y="58"/>
                      <a:pt x="99" y="58"/>
                      <a:pt x="99" y="58"/>
                    </a:cubicBezTo>
                    <a:cubicBezTo>
                      <a:pt x="101" y="58"/>
                      <a:pt x="103" y="59"/>
                      <a:pt x="103" y="61"/>
                    </a:cubicBezTo>
                    <a:lnTo>
                      <a:pt x="103" y="74"/>
                    </a:lnTo>
                    <a:close/>
                    <a:moveTo>
                      <a:pt x="103" y="50"/>
                    </a:moveTo>
                    <a:cubicBezTo>
                      <a:pt x="103" y="52"/>
                      <a:pt x="101" y="53"/>
                      <a:pt x="99" y="53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8" y="53"/>
                      <a:pt x="6" y="52"/>
                      <a:pt x="6" y="50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6" y="35"/>
                      <a:pt x="8" y="33"/>
                      <a:pt x="10" y="33"/>
                    </a:cubicBezTo>
                    <a:cubicBezTo>
                      <a:pt x="99" y="33"/>
                      <a:pt x="99" y="33"/>
                      <a:pt x="99" y="33"/>
                    </a:cubicBezTo>
                    <a:cubicBezTo>
                      <a:pt x="101" y="33"/>
                      <a:pt x="103" y="35"/>
                      <a:pt x="103" y="37"/>
                    </a:cubicBezTo>
                    <a:lnTo>
                      <a:pt x="103" y="50"/>
                    </a:lnTo>
                    <a:close/>
                    <a:moveTo>
                      <a:pt x="103" y="25"/>
                    </a:moveTo>
                    <a:cubicBezTo>
                      <a:pt x="103" y="27"/>
                      <a:pt x="101" y="29"/>
                      <a:pt x="99" y="29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8" y="29"/>
                      <a:pt x="6" y="27"/>
                      <a:pt x="6" y="25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1"/>
                      <a:pt x="8" y="9"/>
                      <a:pt x="10" y="9"/>
                    </a:cubicBezTo>
                    <a:cubicBezTo>
                      <a:pt x="99" y="9"/>
                      <a:pt x="99" y="9"/>
                      <a:pt x="99" y="9"/>
                    </a:cubicBezTo>
                    <a:cubicBezTo>
                      <a:pt x="101" y="9"/>
                      <a:pt x="103" y="11"/>
                      <a:pt x="103" y="13"/>
                    </a:cubicBezTo>
                    <a:lnTo>
                      <a:pt x="103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124" eaLnBrk="1" hangingPunct="1"/>
                <a:endParaRPr lang="en-US">
                  <a:solidFill>
                    <a:srgbClr val="0096D6"/>
                  </a:solidFill>
                  <a:latin typeface="CiscoSansTT Light"/>
                  <a:ea typeface=""/>
                </a:endParaRPr>
              </a:p>
            </p:txBody>
          </p:sp>
          <p:sp>
            <p:nvSpPr>
              <p:cNvPr id="165" name="Oval 7"/>
              <p:cNvSpPr>
                <a:spLocks noChangeArrowheads="1"/>
              </p:cNvSpPr>
              <p:nvPr/>
            </p:nvSpPr>
            <p:spPr bwMode="auto">
              <a:xfrm>
                <a:off x="6050292" y="1929780"/>
                <a:ext cx="82296" cy="8229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124" eaLnBrk="1" hangingPunct="1"/>
                <a:endParaRPr lang="en-US">
                  <a:solidFill>
                    <a:srgbClr val="0096D6"/>
                  </a:solidFill>
                  <a:latin typeface="CiscoSansTT Light"/>
                  <a:ea typeface=""/>
                </a:endParaRPr>
              </a:p>
            </p:txBody>
          </p:sp>
          <p:sp>
            <p:nvSpPr>
              <p:cNvPr id="166" name="Oval 8"/>
              <p:cNvSpPr>
                <a:spLocks noChangeArrowheads="1"/>
              </p:cNvSpPr>
              <p:nvPr/>
            </p:nvSpPr>
            <p:spPr bwMode="auto">
              <a:xfrm>
                <a:off x="5813951" y="1929780"/>
                <a:ext cx="82296" cy="8229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124" eaLnBrk="1" hangingPunct="1"/>
                <a:endParaRPr lang="en-US">
                  <a:solidFill>
                    <a:srgbClr val="0096D6"/>
                  </a:solidFill>
                  <a:latin typeface="CiscoSansTT Light"/>
                  <a:ea typeface=""/>
                </a:endParaRPr>
              </a:p>
            </p:txBody>
          </p:sp>
          <p:sp>
            <p:nvSpPr>
              <p:cNvPr id="167" name="Oval 9"/>
              <p:cNvSpPr>
                <a:spLocks noChangeArrowheads="1"/>
              </p:cNvSpPr>
              <p:nvPr/>
            </p:nvSpPr>
            <p:spPr bwMode="auto">
              <a:xfrm>
                <a:off x="5285257" y="1929780"/>
                <a:ext cx="82296" cy="8229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124" eaLnBrk="1" hangingPunct="1"/>
                <a:endParaRPr lang="en-US">
                  <a:solidFill>
                    <a:srgbClr val="0096D6"/>
                  </a:solidFill>
                  <a:latin typeface="CiscoSansTT Light"/>
                  <a:ea typeface=""/>
                </a:endParaRPr>
              </a:p>
            </p:txBody>
          </p:sp>
          <p:sp>
            <p:nvSpPr>
              <p:cNvPr id="168" name="Oval 10"/>
              <p:cNvSpPr>
                <a:spLocks noChangeArrowheads="1"/>
              </p:cNvSpPr>
              <p:nvPr/>
            </p:nvSpPr>
            <p:spPr bwMode="auto">
              <a:xfrm>
                <a:off x="5934303" y="1929780"/>
                <a:ext cx="82296" cy="8229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124" eaLnBrk="1" hangingPunct="1"/>
                <a:endParaRPr lang="en-US">
                  <a:solidFill>
                    <a:srgbClr val="0096D6"/>
                  </a:solidFill>
                  <a:latin typeface="CiscoSansTT Light"/>
                  <a:ea typeface=""/>
                </a:endParaRPr>
              </a:p>
            </p:txBody>
          </p:sp>
          <p:sp>
            <p:nvSpPr>
              <p:cNvPr id="169" name="Oval 11"/>
              <p:cNvSpPr>
                <a:spLocks noChangeArrowheads="1"/>
              </p:cNvSpPr>
              <p:nvPr/>
            </p:nvSpPr>
            <p:spPr bwMode="auto">
              <a:xfrm>
                <a:off x="5813951" y="945723"/>
                <a:ext cx="82296" cy="8229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124" eaLnBrk="1" hangingPunct="1"/>
                <a:endParaRPr lang="en-US">
                  <a:solidFill>
                    <a:srgbClr val="0096D6"/>
                  </a:solidFill>
                  <a:latin typeface="CiscoSansTT Light"/>
                  <a:ea typeface=""/>
                </a:endParaRPr>
              </a:p>
            </p:txBody>
          </p:sp>
          <p:sp>
            <p:nvSpPr>
              <p:cNvPr id="170" name="Oval 12"/>
              <p:cNvSpPr>
                <a:spLocks noChangeArrowheads="1"/>
              </p:cNvSpPr>
              <p:nvPr/>
            </p:nvSpPr>
            <p:spPr bwMode="auto">
              <a:xfrm>
                <a:off x="5934303" y="945723"/>
                <a:ext cx="82296" cy="8229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124" eaLnBrk="1" hangingPunct="1"/>
                <a:endParaRPr lang="en-US">
                  <a:solidFill>
                    <a:srgbClr val="0096D6"/>
                  </a:solidFill>
                  <a:latin typeface="CiscoSansTT Light"/>
                  <a:ea typeface=""/>
                </a:endParaRPr>
              </a:p>
            </p:txBody>
          </p:sp>
          <p:sp>
            <p:nvSpPr>
              <p:cNvPr id="171" name="Oval 13"/>
              <p:cNvSpPr>
                <a:spLocks noChangeArrowheads="1"/>
              </p:cNvSpPr>
              <p:nvPr/>
            </p:nvSpPr>
            <p:spPr bwMode="auto">
              <a:xfrm>
                <a:off x="5285257" y="1199257"/>
                <a:ext cx="82296" cy="8229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124" eaLnBrk="1" hangingPunct="1"/>
                <a:endParaRPr lang="en-US">
                  <a:solidFill>
                    <a:srgbClr val="0096D6"/>
                  </a:solidFill>
                  <a:latin typeface="CiscoSansTT Light"/>
                  <a:ea typeface=""/>
                </a:endParaRPr>
              </a:p>
            </p:txBody>
          </p:sp>
          <p:sp>
            <p:nvSpPr>
              <p:cNvPr id="172" name="Oval 14"/>
              <p:cNvSpPr>
                <a:spLocks noChangeArrowheads="1"/>
              </p:cNvSpPr>
              <p:nvPr/>
            </p:nvSpPr>
            <p:spPr bwMode="auto">
              <a:xfrm>
                <a:off x="6050292" y="1444196"/>
                <a:ext cx="82296" cy="8229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124" eaLnBrk="1" hangingPunct="1"/>
                <a:endParaRPr lang="en-US">
                  <a:solidFill>
                    <a:srgbClr val="0096D6"/>
                  </a:solidFill>
                  <a:latin typeface="CiscoSansTT Light"/>
                  <a:ea typeface=""/>
                </a:endParaRPr>
              </a:p>
            </p:txBody>
          </p:sp>
          <p:sp>
            <p:nvSpPr>
              <p:cNvPr id="173" name="Oval 15"/>
              <p:cNvSpPr>
                <a:spLocks noChangeArrowheads="1"/>
              </p:cNvSpPr>
              <p:nvPr/>
            </p:nvSpPr>
            <p:spPr bwMode="auto">
              <a:xfrm>
                <a:off x="5934303" y="1199257"/>
                <a:ext cx="82296" cy="8229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124" eaLnBrk="1" hangingPunct="1"/>
                <a:endParaRPr lang="en-US">
                  <a:solidFill>
                    <a:srgbClr val="0096D6"/>
                  </a:solidFill>
                  <a:latin typeface="CiscoSansTT Light"/>
                  <a:ea typeface=""/>
                </a:endParaRPr>
              </a:p>
            </p:txBody>
          </p:sp>
          <p:sp>
            <p:nvSpPr>
              <p:cNvPr id="174" name="Oval 16"/>
              <p:cNvSpPr>
                <a:spLocks noChangeArrowheads="1"/>
              </p:cNvSpPr>
              <p:nvPr/>
            </p:nvSpPr>
            <p:spPr bwMode="auto">
              <a:xfrm>
                <a:off x="5285257" y="945723"/>
                <a:ext cx="82296" cy="8229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124" eaLnBrk="1" hangingPunct="1"/>
                <a:endParaRPr lang="en-US">
                  <a:solidFill>
                    <a:srgbClr val="0096D6"/>
                  </a:solidFill>
                  <a:latin typeface="CiscoSansTT Light"/>
                  <a:ea typeface=""/>
                </a:endParaRPr>
              </a:p>
            </p:txBody>
          </p:sp>
          <p:sp>
            <p:nvSpPr>
              <p:cNvPr id="175" name="Oval 17"/>
              <p:cNvSpPr>
                <a:spLocks noChangeArrowheads="1"/>
              </p:cNvSpPr>
              <p:nvPr/>
            </p:nvSpPr>
            <p:spPr bwMode="auto">
              <a:xfrm>
                <a:off x="5813951" y="1199257"/>
                <a:ext cx="82296" cy="8229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124" eaLnBrk="1" hangingPunct="1"/>
                <a:endParaRPr lang="en-US">
                  <a:solidFill>
                    <a:srgbClr val="0096D6"/>
                  </a:solidFill>
                  <a:latin typeface="CiscoSansTT Light"/>
                  <a:ea typeface=""/>
                </a:endParaRPr>
              </a:p>
            </p:txBody>
          </p:sp>
          <p:sp>
            <p:nvSpPr>
              <p:cNvPr id="176" name="Oval 18"/>
              <p:cNvSpPr>
                <a:spLocks noChangeArrowheads="1"/>
              </p:cNvSpPr>
              <p:nvPr/>
            </p:nvSpPr>
            <p:spPr bwMode="auto">
              <a:xfrm>
                <a:off x="6050292" y="1199257"/>
                <a:ext cx="82296" cy="8229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124" eaLnBrk="1" hangingPunct="1"/>
                <a:endParaRPr lang="en-US">
                  <a:solidFill>
                    <a:srgbClr val="0096D6"/>
                  </a:solidFill>
                  <a:latin typeface="CiscoSansTT Light"/>
                  <a:ea typeface=""/>
                </a:endParaRPr>
              </a:p>
            </p:txBody>
          </p:sp>
          <p:sp>
            <p:nvSpPr>
              <p:cNvPr id="177" name="Oval 19"/>
              <p:cNvSpPr>
                <a:spLocks noChangeArrowheads="1"/>
              </p:cNvSpPr>
              <p:nvPr/>
            </p:nvSpPr>
            <p:spPr bwMode="auto">
              <a:xfrm>
                <a:off x="5934303" y="1444196"/>
                <a:ext cx="82296" cy="8229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124" eaLnBrk="1" hangingPunct="1"/>
                <a:endParaRPr lang="en-US">
                  <a:solidFill>
                    <a:srgbClr val="0096D6"/>
                  </a:solidFill>
                  <a:latin typeface="CiscoSansTT Light"/>
                  <a:ea typeface=""/>
                </a:endParaRPr>
              </a:p>
            </p:txBody>
          </p:sp>
          <p:sp>
            <p:nvSpPr>
              <p:cNvPr id="178" name="Oval 20"/>
              <p:cNvSpPr>
                <a:spLocks noChangeArrowheads="1"/>
              </p:cNvSpPr>
              <p:nvPr/>
            </p:nvSpPr>
            <p:spPr bwMode="auto">
              <a:xfrm>
                <a:off x="6050292" y="945723"/>
                <a:ext cx="82296" cy="8229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124" eaLnBrk="1" hangingPunct="1"/>
                <a:endParaRPr lang="en-US">
                  <a:solidFill>
                    <a:srgbClr val="0096D6"/>
                  </a:solidFill>
                  <a:latin typeface="CiscoSansTT Light"/>
                  <a:ea typeface=""/>
                </a:endParaRPr>
              </a:p>
            </p:txBody>
          </p:sp>
          <p:sp>
            <p:nvSpPr>
              <p:cNvPr id="179" name="Oval 21"/>
              <p:cNvSpPr>
                <a:spLocks noChangeArrowheads="1"/>
              </p:cNvSpPr>
              <p:nvPr/>
            </p:nvSpPr>
            <p:spPr bwMode="auto">
              <a:xfrm>
                <a:off x="5813951" y="1684839"/>
                <a:ext cx="82296" cy="8229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124" eaLnBrk="1" hangingPunct="1"/>
                <a:endParaRPr lang="en-US">
                  <a:solidFill>
                    <a:srgbClr val="0096D6"/>
                  </a:solidFill>
                  <a:latin typeface="CiscoSansTT Light"/>
                  <a:ea typeface=""/>
                </a:endParaRPr>
              </a:p>
            </p:txBody>
          </p:sp>
          <p:sp>
            <p:nvSpPr>
              <p:cNvPr id="180" name="Oval 22"/>
              <p:cNvSpPr>
                <a:spLocks noChangeArrowheads="1"/>
              </p:cNvSpPr>
              <p:nvPr/>
            </p:nvSpPr>
            <p:spPr bwMode="auto">
              <a:xfrm>
                <a:off x="5285257" y="1684839"/>
                <a:ext cx="82296" cy="8229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124" eaLnBrk="1" hangingPunct="1"/>
                <a:endParaRPr lang="en-US">
                  <a:solidFill>
                    <a:srgbClr val="0096D6"/>
                  </a:solidFill>
                  <a:latin typeface="CiscoSansTT Light"/>
                  <a:ea typeface=""/>
                </a:endParaRPr>
              </a:p>
            </p:txBody>
          </p:sp>
          <p:sp>
            <p:nvSpPr>
              <p:cNvPr id="181" name="Oval 23"/>
              <p:cNvSpPr>
                <a:spLocks noChangeArrowheads="1"/>
              </p:cNvSpPr>
              <p:nvPr/>
            </p:nvSpPr>
            <p:spPr bwMode="auto">
              <a:xfrm>
                <a:off x="6050292" y="1684839"/>
                <a:ext cx="82296" cy="8229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124" eaLnBrk="1" hangingPunct="1"/>
                <a:endParaRPr lang="en-US">
                  <a:solidFill>
                    <a:srgbClr val="0096D6"/>
                  </a:solidFill>
                  <a:latin typeface="CiscoSansTT Light"/>
                  <a:ea typeface=""/>
                </a:endParaRPr>
              </a:p>
            </p:txBody>
          </p:sp>
          <p:sp>
            <p:nvSpPr>
              <p:cNvPr id="182" name="Oval 24"/>
              <p:cNvSpPr>
                <a:spLocks noChangeArrowheads="1"/>
              </p:cNvSpPr>
              <p:nvPr/>
            </p:nvSpPr>
            <p:spPr bwMode="auto">
              <a:xfrm>
                <a:off x="5934303" y="1684839"/>
                <a:ext cx="82296" cy="8229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124" eaLnBrk="1" hangingPunct="1"/>
                <a:endParaRPr lang="en-US">
                  <a:solidFill>
                    <a:srgbClr val="0096D6"/>
                  </a:solidFill>
                  <a:latin typeface="CiscoSansTT Light"/>
                  <a:ea typeface=""/>
                </a:endParaRPr>
              </a:p>
            </p:txBody>
          </p:sp>
          <p:sp>
            <p:nvSpPr>
              <p:cNvPr id="183" name="Oval 25"/>
              <p:cNvSpPr>
                <a:spLocks noChangeArrowheads="1"/>
              </p:cNvSpPr>
              <p:nvPr/>
            </p:nvSpPr>
            <p:spPr bwMode="auto">
              <a:xfrm>
                <a:off x="5813951" y="1444196"/>
                <a:ext cx="82296" cy="8229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124" eaLnBrk="1" hangingPunct="1"/>
                <a:endParaRPr lang="en-US">
                  <a:solidFill>
                    <a:srgbClr val="0096D6"/>
                  </a:solidFill>
                  <a:latin typeface="CiscoSansTT Light"/>
                  <a:ea typeface=""/>
                </a:endParaRPr>
              </a:p>
            </p:txBody>
          </p:sp>
          <p:sp>
            <p:nvSpPr>
              <p:cNvPr id="184" name="Oval 26"/>
              <p:cNvSpPr>
                <a:spLocks noChangeArrowheads="1"/>
              </p:cNvSpPr>
              <p:nvPr/>
            </p:nvSpPr>
            <p:spPr bwMode="auto">
              <a:xfrm>
                <a:off x="5285257" y="1444196"/>
                <a:ext cx="82296" cy="8229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124" eaLnBrk="1" hangingPunct="1"/>
                <a:endParaRPr lang="en-US">
                  <a:solidFill>
                    <a:srgbClr val="0096D6"/>
                  </a:solidFill>
                  <a:latin typeface="CiscoSansTT Light"/>
                  <a:ea typeface=""/>
                </a:endParaRPr>
              </a:p>
            </p:txBody>
          </p:sp>
        </p:grpSp>
        <p:grpSp>
          <p:nvGrpSpPr>
            <p:cNvPr id="120" name="Group 119"/>
            <p:cNvGrpSpPr/>
            <p:nvPr/>
          </p:nvGrpSpPr>
          <p:grpSpPr>
            <a:xfrm>
              <a:off x="1133147" y="1120658"/>
              <a:ext cx="187813" cy="302631"/>
              <a:chOff x="5233479" y="791024"/>
              <a:chExt cx="1096071" cy="1766146"/>
            </a:xfrm>
            <a:solidFill>
              <a:srgbClr val="FFFFFF"/>
            </a:solidFill>
          </p:grpSpPr>
          <p:sp>
            <p:nvSpPr>
              <p:cNvPr id="143" name="Freeform 6"/>
              <p:cNvSpPr>
                <a:spLocks noEditPoints="1"/>
              </p:cNvSpPr>
              <p:nvPr/>
            </p:nvSpPr>
            <p:spPr bwMode="auto">
              <a:xfrm>
                <a:off x="5233479" y="791024"/>
                <a:ext cx="1096071" cy="1766146"/>
              </a:xfrm>
              <a:custGeom>
                <a:avLst/>
                <a:gdLst>
                  <a:gd name="T0" fmla="*/ 102 w 108"/>
                  <a:gd name="T1" fmla="*/ 0 h 174"/>
                  <a:gd name="T2" fmla="*/ 7 w 108"/>
                  <a:gd name="T3" fmla="*/ 0 h 174"/>
                  <a:gd name="T4" fmla="*/ 0 w 108"/>
                  <a:gd name="T5" fmla="*/ 7 h 174"/>
                  <a:gd name="T6" fmla="*/ 0 w 108"/>
                  <a:gd name="T7" fmla="*/ 167 h 174"/>
                  <a:gd name="T8" fmla="*/ 7 w 108"/>
                  <a:gd name="T9" fmla="*/ 174 h 174"/>
                  <a:gd name="T10" fmla="*/ 102 w 108"/>
                  <a:gd name="T11" fmla="*/ 174 h 174"/>
                  <a:gd name="T12" fmla="*/ 107 w 108"/>
                  <a:gd name="T13" fmla="*/ 171 h 174"/>
                  <a:gd name="T14" fmla="*/ 107 w 108"/>
                  <a:gd name="T15" fmla="*/ 171 h 174"/>
                  <a:gd name="T16" fmla="*/ 107 w 108"/>
                  <a:gd name="T17" fmla="*/ 171 h 174"/>
                  <a:gd name="T18" fmla="*/ 108 w 108"/>
                  <a:gd name="T19" fmla="*/ 168 h 174"/>
                  <a:gd name="T20" fmla="*/ 108 w 108"/>
                  <a:gd name="T21" fmla="*/ 6 h 174"/>
                  <a:gd name="T22" fmla="*/ 102 w 108"/>
                  <a:gd name="T23" fmla="*/ 0 h 174"/>
                  <a:gd name="T24" fmla="*/ 103 w 108"/>
                  <a:gd name="T25" fmla="*/ 122 h 174"/>
                  <a:gd name="T26" fmla="*/ 99 w 108"/>
                  <a:gd name="T27" fmla="*/ 126 h 174"/>
                  <a:gd name="T28" fmla="*/ 10 w 108"/>
                  <a:gd name="T29" fmla="*/ 126 h 174"/>
                  <a:gd name="T30" fmla="*/ 6 w 108"/>
                  <a:gd name="T31" fmla="*/ 122 h 174"/>
                  <a:gd name="T32" fmla="*/ 6 w 108"/>
                  <a:gd name="T33" fmla="*/ 110 h 174"/>
                  <a:gd name="T34" fmla="*/ 10 w 108"/>
                  <a:gd name="T35" fmla="*/ 106 h 174"/>
                  <a:gd name="T36" fmla="*/ 99 w 108"/>
                  <a:gd name="T37" fmla="*/ 106 h 174"/>
                  <a:gd name="T38" fmla="*/ 103 w 108"/>
                  <a:gd name="T39" fmla="*/ 110 h 174"/>
                  <a:gd name="T40" fmla="*/ 103 w 108"/>
                  <a:gd name="T41" fmla="*/ 122 h 174"/>
                  <a:gd name="T42" fmla="*/ 103 w 108"/>
                  <a:gd name="T43" fmla="*/ 98 h 174"/>
                  <a:gd name="T44" fmla="*/ 99 w 108"/>
                  <a:gd name="T45" fmla="*/ 102 h 174"/>
                  <a:gd name="T46" fmla="*/ 10 w 108"/>
                  <a:gd name="T47" fmla="*/ 102 h 174"/>
                  <a:gd name="T48" fmla="*/ 6 w 108"/>
                  <a:gd name="T49" fmla="*/ 98 h 174"/>
                  <a:gd name="T50" fmla="*/ 6 w 108"/>
                  <a:gd name="T51" fmla="*/ 85 h 174"/>
                  <a:gd name="T52" fmla="*/ 10 w 108"/>
                  <a:gd name="T53" fmla="*/ 82 h 174"/>
                  <a:gd name="T54" fmla="*/ 99 w 108"/>
                  <a:gd name="T55" fmla="*/ 82 h 174"/>
                  <a:gd name="T56" fmla="*/ 103 w 108"/>
                  <a:gd name="T57" fmla="*/ 85 h 174"/>
                  <a:gd name="T58" fmla="*/ 103 w 108"/>
                  <a:gd name="T59" fmla="*/ 98 h 174"/>
                  <a:gd name="T60" fmla="*/ 103 w 108"/>
                  <a:gd name="T61" fmla="*/ 74 h 174"/>
                  <a:gd name="T62" fmla="*/ 99 w 108"/>
                  <a:gd name="T63" fmla="*/ 77 h 174"/>
                  <a:gd name="T64" fmla="*/ 10 w 108"/>
                  <a:gd name="T65" fmla="*/ 77 h 174"/>
                  <a:gd name="T66" fmla="*/ 6 w 108"/>
                  <a:gd name="T67" fmla="*/ 74 h 174"/>
                  <a:gd name="T68" fmla="*/ 6 w 108"/>
                  <a:gd name="T69" fmla="*/ 61 h 174"/>
                  <a:gd name="T70" fmla="*/ 10 w 108"/>
                  <a:gd name="T71" fmla="*/ 58 h 174"/>
                  <a:gd name="T72" fmla="*/ 99 w 108"/>
                  <a:gd name="T73" fmla="*/ 58 h 174"/>
                  <a:gd name="T74" fmla="*/ 103 w 108"/>
                  <a:gd name="T75" fmla="*/ 61 h 174"/>
                  <a:gd name="T76" fmla="*/ 103 w 108"/>
                  <a:gd name="T77" fmla="*/ 74 h 174"/>
                  <a:gd name="T78" fmla="*/ 103 w 108"/>
                  <a:gd name="T79" fmla="*/ 50 h 174"/>
                  <a:gd name="T80" fmla="*/ 99 w 108"/>
                  <a:gd name="T81" fmla="*/ 53 h 174"/>
                  <a:gd name="T82" fmla="*/ 10 w 108"/>
                  <a:gd name="T83" fmla="*/ 53 h 174"/>
                  <a:gd name="T84" fmla="*/ 6 w 108"/>
                  <a:gd name="T85" fmla="*/ 50 h 174"/>
                  <a:gd name="T86" fmla="*/ 6 w 108"/>
                  <a:gd name="T87" fmla="*/ 37 h 174"/>
                  <a:gd name="T88" fmla="*/ 10 w 108"/>
                  <a:gd name="T89" fmla="*/ 33 h 174"/>
                  <a:gd name="T90" fmla="*/ 99 w 108"/>
                  <a:gd name="T91" fmla="*/ 33 h 174"/>
                  <a:gd name="T92" fmla="*/ 103 w 108"/>
                  <a:gd name="T93" fmla="*/ 37 h 174"/>
                  <a:gd name="T94" fmla="*/ 103 w 108"/>
                  <a:gd name="T95" fmla="*/ 50 h 174"/>
                  <a:gd name="T96" fmla="*/ 103 w 108"/>
                  <a:gd name="T97" fmla="*/ 25 h 174"/>
                  <a:gd name="T98" fmla="*/ 99 w 108"/>
                  <a:gd name="T99" fmla="*/ 29 h 174"/>
                  <a:gd name="T100" fmla="*/ 10 w 108"/>
                  <a:gd name="T101" fmla="*/ 29 h 174"/>
                  <a:gd name="T102" fmla="*/ 6 w 108"/>
                  <a:gd name="T103" fmla="*/ 25 h 174"/>
                  <a:gd name="T104" fmla="*/ 6 w 108"/>
                  <a:gd name="T105" fmla="*/ 13 h 174"/>
                  <a:gd name="T106" fmla="*/ 10 w 108"/>
                  <a:gd name="T107" fmla="*/ 9 h 174"/>
                  <a:gd name="T108" fmla="*/ 99 w 108"/>
                  <a:gd name="T109" fmla="*/ 9 h 174"/>
                  <a:gd name="T110" fmla="*/ 103 w 108"/>
                  <a:gd name="T111" fmla="*/ 13 h 174"/>
                  <a:gd name="T112" fmla="*/ 103 w 108"/>
                  <a:gd name="T113" fmla="*/ 25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08" h="174">
                    <a:moveTo>
                      <a:pt x="10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1" y="3"/>
                      <a:pt x="0" y="7"/>
                    </a:cubicBezTo>
                    <a:cubicBezTo>
                      <a:pt x="0" y="167"/>
                      <a:pt x="0" y="167"/>
                      <a:pt x="0" y="167"/>
                    </a:cubicBezTo>
                    <a:cubicBezTo>
                      <a:pt x="1" y="171"/>
                      <a:pt x="3" y="174"/>
                      <a:pt x="7" y="174"/>
                    </a:cubicBezTo>
                    <a:cubicBezTo>
                      <a:pt x="102" y="174"/>
                      <a:pt x="102" y="174"/>
                      <a:pt x="102" y="174"/>
                    </a:cubicBezTo>
                    <a:cubicBezTo>
                      <a:pt x="104" y="174"/>
                      <a:pt x="106" y="173"/>
                      <a:pt x="107" y="171"/>
                    </a:cubicBezTo>
                    <a:cubicBezTo>
                      <a:pt x="107" y="171"/>
                      <a:pt x="107" y="171"/>
                      <a:pt x="107" y="171"/>
                    </a:cubicBezTo>
                    <a:cubicBezTo>
                      <a:pt x="107" y="171"/>
                      <a:pt x="107" y="171"/>
                      <a:pt x="107" y="171"/>
                    </a:cubicBezTo>
                    <a:cubicBezTo>
                      <a:pt x="108" y="170"/>
                      <a:pt x="108" y="169"/>
                      <a:pt x="108" y="168"/>
                    </a:cubicBezTo>
                    <a:cubicBezTo>
                      <a:pt x="108" y="6"/>
                      <a:pt x="108" y="6"/>
                      <a:pt x="108" y="6"/>
                    </a:cubicBezTo>
                    <a:cubicBezTo>
                      <a:pt x="108" y="3"/>
                      <a:pt x="105" y="0"/>
                      <a:pt x="102" y="0"/>
                    </a:cubicBezTo>
                    <a:close/>
                    <a:moveTo>
                      <a:pt x="103" y="122"/>
                    </a:moveTo>
                    <a:cubicBezTo>
                      <a:pt x="103" y="124"/>
                      <a:pt x="101" y="126"/>
                      <a:pt x="99" y="126"/>
                    </a:cubicBezTo>
                    <a:cubicBezTo>
                      <a:pt x="10" y="126"/>
                      <a:pt x="10" y="126"/>
                      <a:pt x="10" y="126"/>
                    </a:cubicBezTo>
                    <a:cubicBezTo>
                      <a:pt x="8" y="126"/>
                      <a:pt x="6" y="124"/>
                      <a:pt x="6" y="122"/>
                    </a:cubicBezTo>
                    <a:cubicBezTo>
                      <a:pt x="6" y="110"/>
                      <a:pt x="6" y="110"/>
                      <a:pt x="6" y="110"/>
                    </a:cubicBezTo>
                    <a:cubicBezTo>
                      <a:pt x="6" y="108"/>
                      <a:pt x="8" y="106"/>
                      <a:pt x="10" y="106"/>
                    </a:cubicBezTo>
                    <a:cubicBezTo>
                      <a:pt x="99" y="106"/>
                      <a:pt x="99" y="106"/>
                      <a:pt x="99" y="106"/>
                    </a:cubicBezTo>
                    <a:cubicBezTo>
                      <a:pt x="101" y="106"/>
                      <a:pt x="103" y="108"/>
                      <a:pt x="103" y="110"/>
                    </a:cubicBezTo>
                    <a:lnTo>
                      <a:pt x="103" y="122"/>
                    </a:lnTo>
                    <a:close/>
                    <a:moveTo>
                      <a:pt x="103" y="98"/>
                    </a:moveTo>
                    <a:cubicBezTo>
                      <a:pt x="103" y="100"/>
                      <a:pt x="101" y="102"/>
                      <a:pt x="99" y="102"/>
                    </a:cubicBezTo>
                    <a:cubicBezTo>
                      <a:pt x="10" y="102"/>
                      <a:pt x="10" y="102"/>
                      <a:pt x="10" y="102"/>
                    </a:cubicBezTo>
                    <a:cubicBezTo>
                      <a:pt x="8" y="102"/>
                      <a:pt x="6" y="100"/>
                      <a:pt x="6" y="98"/>
                    </a:cubicBezTo>
                    <a:cubicBezTo>
                      <a:pt x="6" y="85"/>
                      <a:pt x="6" y="85"/>
                      <a:pt x="6" y="85"/>
                    </a:cubicBezTo>
                    <a:cubicBezTo>
                      <a:pt x="6" y="83"/>
                      <a:pt x="8" y="82"/>
                      <a:pt x="10" y="82"/>
                    </a:cubicBezTo>
                    <a:cubicBezTo>
                      <a:pt x="99" y="82"/>
                      <a:pt x="99" y="82"/>
                      <a:pt x="99" y="82"/>
                    </a:cubicBezTo>
                    <a:cubicBezTo>
                      <a:pt x="101" y="82"/>
                      <a:pt x="103" y="83"/>
                      <a:pt x="103" y="85"/>
                    </a:cubicBezTo>
                    <a:lnTo>
                      <a:pt x="103" y="98"/>
                    </a:lnTo>
                    <a:close/>
                    <a:moveTo>
                      <a:pt x="103" y="74"/>
                    </a:moveTo>
                    <a:cubicBezTo>
                      <a:pt x="103" y="76"/>
                      <a:pt x="101" y="77"/>
                      <a:pt x="99" y="77"/>
                    </a:cubicBezTo>
                    <a:cubicBezTo>
                      <a:pt x="10" y="77"/>
                      <a:pt x="10" y="77"/>
                      <a:pt x="10" y="77"/>
                    </a:cubicBezTo>
                    <a:cubicBezTo>
                      <a:pt x="8" y="77"/>
                      <a:pt x="6" y="76"/>
                      <a:pt x="6" y="74"/>
                    </a:cubicBezTo>
                    <a:cubicBezTo>
                      <a:pt x="6" y="61"/>
                      <a:pt x="6" y="61"/>
                      <a:pt x="6" y="61"/>
                    </a:cubicBezTo>
                    <a:cubicBezTo>
                      <a:pt x="6" y="59"/>
                      <a:pt x="8" y="58"/>
                      <a:pt x="10" y="58"/>
                    </a:cubicBezTo>
                    <a:cubicBezTo>
                      <a:pt x="99" y="58"/>
                      <a:pt x="99" y="58"/>
                      <a:pt x="99" y="58"/>
                    </a:cubicBezTo>
                    <a:cubicBezTo>
                      <a:pt x="101" y="58"/>
                      <a:pt x="103" y="59"/>
                      <a:pt x="103" y="61"/>
                    </a:cubicBezTo>
                    <a:lnTo>
                      <a:pt x="103" y="74"/>
                    </a:lnTo>
                    <a:close/>
                    <a:moveTo>
                      <a:pt x="103" y="50"/>
                    </a:moveTo>
                    <a:cubicBezTo>
                      <a:pt x="103" y="52"/>
                      <a:pt x="101" y="53"/>
                      <a:pt x="99" y="53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8" y="53"/>
                      <a:pt x="6" y="52"/>
                      <a:pt x="6" y="50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6" y="35"/>
                      <a:pt x="8" y="33"/>
                      <a:pt x="10" y="33"/>
                    </a:cubicBezTo>
                    <a:cubicBezTo>
                      <a:pt x="99" y="33"/>
                      <a:pt x="99" y="33"/>
                      <a:pt x="99" y="33"/>
                    </a:cubicBezTo>
                    <a:cubicBezTo>
                      <a:pt x="101" y="33"/>
                      <a:pt x="103" y="35"/>
                      <a:pt x="103" y="37"/>
                    </a:cubicBezTo>
                    <a:lnTo>
                      <a:pt x="103" y="50"/>
                    </a:lnTo>
                    <a:close/>
                    <a:moveTo>
                      <a:pt x="103" y="25"/>
                    </a:moveTo>
                    <a:cubicBezTo>
                      <a:pt x="103" y="27"/>
                      <a:pt x="101" y="29"/>
                      <a:pt x="99" y="29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8" y="29"/>
                      <a:pt x="6" y="27"/>
                      <a:pt x="6" y="25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1"/>
                      <a:pt x="8" y="9"/>
                      <a:pt x="10" y="9"/>
                    </a:cubicBezTo>
                    <a:cubicBezTo>
                      <a:pt x="99" y="9"/>
                      <a:pt x="99" y="9"/>
                      <a:pt x="99" y="9"/>
                    </a:cubicBezTo>
                    <a:cubicBezTo>
                      <a:pt x="101" y="9"/>
                      <a:pt x="103" y="11"/>
                      <a:pt x="103" y="13"/>
                    </a:cubicBezTo>
                    <a:lnTo>
                      <a:pt x="103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124" eaLnBrk="1" hangingPunct="1"/>
                <a:endParaRPr lang="en-US">
                  <a:solidFill>
                    <a:srgbClr val="0096D6"/>
                  </a:solidFill>
                  <a:latin typeface="CiscoSansTT Light"/>
                  <a:ea typeface=""/>
                </a:endParaRPr>
              </a:p>
            </p:txBody>
          </p:sp>
          <p:sp>
            <p:nvSpPr>
              <p:cNvPr id="144" name="Oval 7"/>
              <p:cNvSpPr>
                <a:spLocks noChangeArrowheads="1"/>
              </p:cNvSpPr>
              <p:nvPr/>
            </p:nvSpPr>
            <p:spPr bwMode="auto">
              <a:xfrm>
                <a:off x="6050292" y="1929780"/>
                <a:ext cx="82296" cy="8229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124" eaLnBrk="1" hangingPunct="1"/>
                <a:endParaRPr lang="en-US">
                  <a:solidFill>
                    <a:srgbClr val="0096D6"/>
                  </a:solidFill>
                  <a:latin typeface="CiscoSansTT Light"/>
                  <a:ea typeface=""/>
                </a:endParaRPr>
              </a:p>
            </p:txBody>
          </p:sp>
          <p:sp>
            <p:nvSpPr>
              <p:cNvPr id="145" name="Oval 8"/>
              <p:cNvSpPr>
                <a:spLocks noChangeArrowheads="1"/>
              </p:cNvSpPr>
              <p:nvPr/>
            </p:nvSpPr>
            <p:spPr bwMode="auto">
              <a:xfrm>
                <a:off x="5813951" y="1929780"/>
                <a:ext cx="82296" cy="8229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124" eaLnBrk="1" hangingPunct="1"/>
                <a:endParaRPr lang="en-US">
                  <a:solidFill>
                    <a:srgbClr val="0096D6"/>
                  </a:solidFill>
                  <a:latin typeface="CiscoSansTT Light"/>
                  <a:ea typeface=""/>
                </a:endParaRPr>
              </a:p>
            </p:txBody>
          </p:sp>
          <p:sp>
            <p:nvSpPr>
              <p:cNvPr id="146" name="Oval 9"/>
              <p:cNvSpPr>
                <a:spLocks noChangeArrowheads="1"/>
              </p:cNvSpPr>
              <p:nvPr/>
            </p:nvSpPr>
            <p:spPr bwMode="auto">
              <a:xfrm>
                <a:off x="5285257" y="1929780"/>
                <a:ext cx="82296" cy="8229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124" eaLnBrk="1" hangingPunct="1"/>
                <a:endParaRPr lang="en-US">
                  <a:solidFill>
                    <a:srgbClr val="0096D6"/>
                  </a:solidFill>
                  <a:latin typeface="CiscoSansTT Light"/>
                  <a:ea typeface=""/>
                </a:endParaRPr>
              </a:p>
            </p:txBody>
          </p:sp>
          <p:sp>
            <p:nvSpPr>
              <p:cNvPr id="147" name="Oval 10"/>
              <p:cNvSpPr>
                <a:spLocks noChangeArrowheads="1"/>
              </p:cNvSpPr>
              <p:nvPr/>
            </p:nvSpPr>
            <p:spPr bwMode="auto">
              <a:xfrm>
                <a:off x="5934303" y="1929780"/>
                <a:ext cx="82296" cy="8229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124" eaLnBrk="1" hangingPunct="1"/>
                <a:endParaRPr lang="en-US">
                  <a:solidFill>
                    <a:srgbClr val="0096D6"/>
                  </a:solidFill>
                  <a:latin typeface="CiscoSansTT Light"/>
                  <a:ea typeface=""/>
                </a:endParaRPr>
              </a:p>
            </p:txBody>
          </p:sp>
          <p:sp>
            <p:nvSpPr>
              <p:cNvPr id="148" name="Oval 11"/>
              <p:cNvSpPr>
                <a:spLocks noChangeArrowheads="1"/>
              </p:cNvSpPr>
              <p:nvPr/>
            </p:nvSpPr>
            <p:spPr bwMode="auto">
              <a:xfrm>
                <a:off x="5813951" y="945723"/>
                <a:ext cx="82296" cy="8229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124" eaLnBrk="1" hangingPunct="1"/>
                <a:endParaRPr lang="en-US">
                  <a:solidFill>
                    <a:srgbClr val="0096D6"/>
                  </a:solidFill>
                  <a:latin typeface="CiscoSansTT Light"/>
                  <a:ea typeface=""/>
                </a:endParaRPr>
              </a:p>
            </p:txBody>
          </p:sp>
          <p:sp>
            <p:nvSpPr>
              <p:cNvPr id="149" name="Oval 12"/>
              <p:cNvSpPr>
                <a:spLocks noChangeArrowheads="1"/>
              </p:cNvSpPr>
              <p:nvPr/>
            </p:nvSpPr>
            <p:spPr bwMode="auto">
              <a:xfrm>
                <a:off x="5934303" y="945723"/>
                <a:ext cx="82296" cy="8229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124" eaLnBrk="1" hangingPunct="1"/>
                <a:endParaRPr lang="en-US">
                  <a:solidFill>
                    <a:srgbClr val="0096D6"/>
                  </a:solidFill>
                  <a:latin typeface="CiscoSansTT Light"/>
                  <a:ea typeface=""/>
                </a:endParaRPr>
              </a:p>
            </p:txBody>
          </p:sp>
          <p:sp>
            <p:nvSpPr>
              <p:cNvPr id="150" name="Oval 13"/>
              <p:cNvSpPr>
                <a:spLocks noChangeArrowheads="1"/>
              </p:cNvSpPr>
              <p:nvPr/>
            </p:nvSpPr>
            <p:spPr bwMode="auto">
              <a:xfrm>
                <a:off x="5285257" y="1199257"/>
                <a:ext cx="82296" cy="8229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124" eaLnBrk="1" hangingPunct="1"/>
                <a:endParaRPr lang="en-US">
                  <a:solidFill>
                    <a:srgbClr val="0096D6"/>
                  </a:solidFill>
                  <a:latin typeface="CiscoSansTT Light"/>
                  <a:ea typeface=""/>
                </a:endParaRPr>
              </a:p>
            </p:txBody>
          </p:sp>
          <p:sp>
            <p:nvSpPr>
              <p:cNvPr id="151" name="Oval 14"/>
              <p:cNvSpPr>
                <a:spLocks noChangeArrowheads="1"/>
              </p:cNvSpPr>
              <p:nvPr/>
            </p:nvSpPr>
            <p:spPr bwMode="auto">
              <a:xfrm>
                <a:off x="6050292" y="1444196"/>
                <a:ext cx="82296" cy="8229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124" eaLnBrk="1" hangingPunct="1"/>
                <a:endParaRPr lang="en-US">
                  <a:solidFill>
                    <a:srgbClr val="0096D6"/>
                  </a:solidFill>
                  <a:latin typeface="CiscoSansTT Light"/>
                  <a:ea typeface=""/>
                </a:endParaRPr>
              </a:p>
            </p:txBody>
          </p:sp>
          <p:sp>
            <p:nvSpPr>
              <p:cNvPr id="152" name="Oval 15"/>
              <p:cNvSpPr>
                <a:spLocks noChangeArrowheads="1"/>
              </p:cNvSpPr>
              <p:nvPr/>
            </p:nvSpPr>
            <p:spPr bwMode="auto">
              <a:xfrm>
                <a:off x="5934303" y="1199257"/>
                <a:ext cx="82296" cy="8229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124" eaLnBrk="1" hangingPunct="1"/>
                <a:endParaRPr lang="en-US">
                  <a:solidFill>
                    <a:srgbClr val="0096D6"/>
                  </a:solidFill>
                  <a:latin typeface="CiscoSansTT Light"/>
                  <a:ea typeface=""/>
                </a:endParaRPr>
              </a:p>
            </p:txBody>
          </p:sp>
          <p:sp>
            <p:nvSpPr>
              <p:cNvPr id="153" name="Oval 16"/>
              <p:cNvSpPr>
                <a:spLocks noChangeArrowheads="1"/>
              </p:cNvSpPr>
              <p:nvPr/>
            </p:nvSpPr>
            <p:spPr bwMode="auto">
              <a:xfrm>
                <a:off x="5285257" y="945723"/>
                <a:ext cx="82296" cy="8229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124" eaLnBrk="1" hangingPunct="1"/>
                <a:endParaRPr lang="en-US">
                  <a:solidFill>
                    <a:srgbClr val="0096D6"/>
                  </a:solidFill>
                  <a:latin typeface="CiscoSansTT Light"/>
                  <a:ea typeface=""/>
                </a:endParaRPr>
              </a:p>
            </p:txBody>
          </p:sp>
          <p:sp>
            <p:nvSpPr>
              <p:cNvPr id="154" name="Oval 17"/>
              <p:cNvSpPr>
                <a:spLocks noChangeArrowheads="1"/>
              </p:cNvSpPr>
              <p:nvPr/>
            </p:nvSpPr>
            <p:spPr bwMode="auto">
              <a:xfrm>
                <a:off x="5813951" y="1199257"/>
                <a:ext cx="82296" cy="8229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124" eaLnBrk="1" hangingPunct="1"/>
                <a:endParaRPr lang="en-US">
                  <a:solidFill>
                    <a:srgbClr val="0096D6"/>
                  </a:solidFill>
                  <a:latin typeface="CiscoSansTT Light"/>
                  <a:ea typeface=""/>
                </a:endParaRPr>
              </a:p>
            </p:txBody>
          </p:sp>
          <p:sp>
            <p:nvSpPr>
              <p:cNvPr id="155" name="Oval 18"/>
              <p:cNvSpPr>
                <a:spLocks noChangeArrowheads="1"/>
              </p:cNvSpPr>
              <p:nvPr/>
            </p:nvSpPr>
            <p:spPr bwMode="auto">
              <a:xfrm>
                <a:off x="6050292" y="1199257"/>
                <a:ext cx="82296" cy="8229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124" eaLnBrk="1" hangingPunct="1"/>
                <a:endParaRPr lang="en-US">
                  <a:solidFill>
                    <a:srgbClr val="0096D6"/>
                  </a:solidFill>
                  <a:latin typeface="CiscoSansTT Light"/>
                  <a:ea typeface=""/>
                </a:endParaRPr>
              </a:p>
            </p:txBody>
          </p:sp>
          <p:sp>
            <p:nvSpPr>
              <p:cNvPr id="156" name="Oval 19"/>
              <p:cNvSpPr>
                <a:spLocks noChangeArrowheads="1"/>
              </p:cNvSpPr>
              <p:nvPr/>
            </p:nvSpPr>
            <p:spPr bwMode="auto">
              <a:xfrm>
                <a:off x="5934303" y="1444196"/>
                <a:ext cx="82296" cy="8229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124" eaLnBrk="1" hangingPunct="1"/>
                <a:endParaRPr lang="en-US">
                  <a:solidFill>
                    <a:srgbClr val="0096D6"/>
                  </a:solidFill>
                  <a:latin typeface="CiscoSansTT Light"/>
                  <a:ea typeface=""/>
                </a:endParaRPr>
              </a:p>
            </p:txBody>
          </p:sp>
          <p:sp>
            <p:nvSpPr>
              <p:cNvPr id="157" name="Oval 20"/>
              <p:cNvSpPr>
                <a:spLocks noChangeArrowheads="1"/>
              </p:cNvSpPr>
              <p:nvPr/>
            </p:nvSpPr>
            <p:spPr bwMode="auto">
              <a:xfrm>
                <a:off x="6050292" y="945723"/>
                <a:ext cx="82296" cy="8229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124" eaLnBrk="1" hangingPunct="1"/>
                <a:endParaRPr lang="en-US">
                  <a:solidFill>
                    <a:srgbClr val="0096D6"/>
                  </a:solidFill>
                  <a:latin typeface="CiscoSansTT Light"/>
                  <a:ea typeface=""/>
                </a:endParaRPr>
              </a:p>
            </p:txBody>
          </p:sp>
          <p:sp>
            <p:nvSpPr>
              <p:cNvPr id="158" name="Oval 21"/>
              <p:cNvSpPr>
                <a:spLocks noChangeArrowheads="1"/>
              </p:cNvSpPr>
              <p:nvPr/>
            </p:nvSpPr>
            <p:spPr bwMode="auto">
              <a:xfrm>
                <a:off x="5813951" y="1684839"/>
                <a:ext cx="82296" cy="8229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124" eaLnBrk="1" hangingPunct="1"/>
                <a:endParaRPr lang="en-US">
                  <a:solidFill>
                    <a:srgbClr val="0096D6"/>
                  </a:solidFill>
                  <a:latin typeface="CiscoSansTT Light"/>
                  <a:ea typeface=""/>
                </a:endParaRPr>
              </a:p>
            </p:txBody>
          </p:sp>
          <p:sp>
            <p:nvSpPr>
              <p:cNvPr id="159" name="Oval 22"/>
              <p:cNvSpPr>
                <a:spLocks noChangeArrowheads="1"/>
              </p:cNvSpPr>
              <p:nvPr/>
            </p:nvSpPr>
            <p:spPr bwMode="auto">
              <a:xfrm>
                <a:off x="5285257" y="1684839"/>
                <a:ext cx="82296" cy="8229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124" eaLnBrk="1" hangingPunct="1"/>
                <a:endParaRPr lang="en-US">
                  <a:solidFill>
                    <a:srgbClr val="0096D6"/>
                  </a:solidFill>
                  <a:latin typeface="CiscoSansTT Light"/>
                  <a:ea typeface=""/>
                </a:endParaRPr>
              </a:p>
            </p:txBody>
          </p:sp>
          <p:sp>
            <p:nvSpPr>
              <p:cNvPr id="160" name="Oval 23"/>
              <p:cNvSpPr>
                <a:spLocks noChangeArrowheads="1"/>
              </p:cNvSpPr>
              <p:nvPr/>
            </p:nvSpPr>
            <p:spPr bwMode="auto">
              <a:xfrm>
                <a:off x="6050292" y="1684839"/>
                <a:ext cx="82296" cy="8229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124" eaLnBrk="1" hangingPunct="1"/>
                <a:endParaRPr lang="en-US">
                  <a:solidFill>
                    <a:srgbClr val="0096D6"/>
                  </a:solidFill>
                  <a:latin typeface="CiscoSansTT Light"/>
                  <a:ea typeface=""/>
                </a:endParaRPr>
              </a:p>
            </p:txBody>
          </p:sp>
          <p:sp>
            <p:nvSpPr>
              <p:cNvPr id="161" name="Oval 24"/>
              <p:cNvSpPr>
                <a:spLocks noChangeArrowheads="1"/>
              </p:cNvSpPr>
              <p:nvPr/>
            </p:nvSpPr>
            <p:spPr bwMode="auto">
              <a:xfrm>
                <a:off x="5934303" y="1684839"/>
                <a:ext cx="82296" cy="8229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124" eaLnBrk="1" hangingPunct="1"/>
                <a:endParaRPr lang="en-US">
                  <a:solidFill>
                    <a:srgbClr val="0096D6"/>
                  </a:solidFill>
                  <a:latin typeface="CiscoSansTT Light"/>
                  <a:ea typeface=""/>
                </a:endParaRPr>
              </a:p>
            </p:txBody>
          </p:sp>
          <p:sp>
            <p:nvSpPr>
              <p:cNvPr id="162" name="Oval 25"/>
              <p:cNvSpPr>
                <a:spLocks noChangeArrowheads="1"/>
              </p:cNvSpPr>
              <p:nvPr/>
            </p:nvSpPr>
            <p:spPr bwMode="auto">
              <a:xfrm>
                <a:off x="5813951" y="1444196"/>
                <a:ext cx="82296" cy="8229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124" eaLnBrk="1" hangingPunct="1"/>
                <a:endParaRPr lang="en-US">
                  <a:solidFill>
                    <a:srgbClr val="0096D6"/>
                  </a:solidFill>
                  <a:latin typeface="CiscoSansTT Light"/>
                  <a:ea typeface=""/>
                </a:endParaRPr>
              </a:p>
            </p:txBody>
          </p:sp>
          <p:sp>
            <p:nvSpPr>
              <p:cNvPr id="163" name="Oval 26"/>
              <p:cNvSpPr>
                <a:spLocks noChangeArrowheads="1"/>
              </p:cNvSpPr>
              <p:nvPr/>
            </p:nvSpPr>
            <p:spPr bwMode="auto">
              <a:xfrm>
                <a:off x="5285257" y="1444196"/>
                <a:ext cx="82296" cy="8229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124" eaLnBrk="1" hangingPunct="1"/>
                <a:endParaRPr lang="en-US">
                  <a:solidFill>
                    <a:srgbClr val="0096D6"/>
                  </a:solidFill>
                  <a:latin typeface="CiscoSansTT Light"/>
                  <a:ea typeface=""/>
                </a:endParaRPr>
              </a:p>
            </p:txBody>
          </p:sp>
        </p:grpSp>
        <p:grpSp>
          <p:nvGrpSpPr>
            <p:cNvPr id="121" name="Group 120"/>
            <p:cNvGrpSpPr/>
            <p:nvPr/>
          </p:nvGrpSpPr>
          <p:grpSpPr>
            <a:xfrm>
              <a:off x="724565" y="1120658"/>
              <a:ext cx="187812" cy="302631"/>
              <a:chOff x="5152036" y="791024"/>
              <a:chExt cx="1096068" cy="1766146"/>
            </a:xfrm>
            <a:solidFill>
              <a:srgbClr val="FFFFFF"/>
            </a:solidFill>
          </p:grpSpPr>
          <p:sp>
            <p:nvSpPr>
              <p:cNvPr id="122" name="Freeform 6"/>
              <p:cNvSpPr>
                <a:spLocks noEditPoints="1"/>
              </p:cNvSpPr>
              <p:nvPr/>
            </p:nvSpPr>
            <p:spPr bwMode="auto">
              <a:xfrm>
                <a:off x="5152036" y="791024"/>
                <a:ext cx="1096068" cy="1766146"/>
              </a:xfrm>
              <a:custGeom>
                <a:avLst/>
                <a:gdLst>
                  <a:gd name="T0" fmla="*/ 102 w 108"/>
                  <a:gd name="T1" fmla="*/ 0 h 174"/>
                  <a:gd name="T2" fmla="*/ 7 w 108"/>
                  <a:gd name="T3" fmla="*/ 0 h 174"/>
                  <a:gd name="T4" fmla="*/ 0 w 108"/>
                  <a:gd name="T5" fmla="*/ 7 h 174"/>
                  <a:gd name="T6" fmla="*/ 0 w 108"/>
                  <a:gd name="T7" fmla="*/ 167 h 174"/>
                  <a:gd name="T8" fmla="*/ 7 w 108"/>
                  <a:gd name="T9" fmla="*/ 174 h 174"/>
                  <a:gd name="T10" fmla="*/ 102 w 108"/>
                  <a:gd name="T11" fmla="*/ 174 h 174"/>
                  <a:gd name="T12" fmla="*/ 107 w 108"/>
                  <a:gd name="T13" fmla="*/ 171 h 174"/>
                  <a:gd name="T14" fmla="*/ 107 w 108"/>
                  <a:gd name="T15" fmla="*/ 171 h 174"/>
                  <a:gd name="T16" fmla="*/ 107 w 108"/>
                  <a:gd name="T17" fmla="*/ 171 h 174"/>
                  <a:gd name="T18" fmla="*/ 108 w 108"/>
                  <a:gd name="T19" fmla="*/ 168 h 174"/>
                  <a:gd name="T20" fmla="*/ 108 w 108"/>
                  <a:gd name="T21" fmla="*/ 6 h 174"/>
                  <a:gd name="T22" fmla="*/ 102 w 108"/>
                  <a:gd name="T23" fmla="*/ 0 h 174"/>
                  <a:gd name="T24" fmla="*/ 103 w 108"/>
                  <a:gd name="T25" fmla="*/ 122 h 174"/>
                  <a:gd name="T26" fmla="*/ 99 w 108"/>
                  <a:gd name="T27" fmla="*/ 126 h 174"/>
                  <a:gd name="T28" fmla="*/ 10 w 108"/>
                  <a:gd name="T29" fmla="*/ 126 h 174"/>
                  <a:gd name="T30" fmla="*/ 6 w 108"/>
                  <a:gd name="T31" fmla="*/ 122 h 174"/>
                  <a:gd name="T32" fmla="*/ 6 w 108"/>
                  <a:gd name="T33" fmla="*/ 110 h 174"/>
                  <a:gd name="T34" fmla="*/ 10 w 108"/>
                  <a:gd name="T35" fmla="*/ 106 h 174"/>
                  <a:gd name="T36" fmla="*/ 99 w 108"/>
                  <a:gd name="T37" fmla="*/ 106 h 174"/>
                  <a:gd name="T38" fmla="*/ 103 w 108"/>
                  <a:gd name="T39" fmla="*/ 110 h 174"/>
                  <a:gd name="T40" fmla="*/ 103 w 108"/>
                  <a:gd name="T41" fmla="*/ 122 h 174"/>
                  <a:gd name="T42" fmla="*/ 103 w 108"/>
                  <a:gd name="T43" fmla="*/ 98 h 174"/>
                  <a:gd name="T44" fmla="*/ 99 w 108"/>
                  <a:gd name="T45" fmla="*/ 102 h 174"/>
                  <a:gd name="T46" fmla="*/ 10 w 108"/>
                  <a:gd name="T47" fmla="*/ 102 h 174"/>
                  <a:gd name="T48" fmla="*/ 6 w 108"/>
                  <a:gd name="T49" fmla="*/ 98 h 174"/>
                  <a:gd name="T50" fmla="*/ 6 w 108"/>
                  <a:gd name="T51" fmla="*/ 85 h 174"/>
                  <a:gd name="T52" fmla="*/ 10 w 108"/>
                  <a:gd name="T53" fmla="*/ 82 h 174"/>
                  <a:gd name="T54" fmla="*/ 99 w 108"/>
                  <a:gd name="T55" fmla="*/ 82 h 174"/>
                  <a:gd name="T56" fmla="*/ 103 w 108"/>
                  <a:gd name="T57" fmla="*/ 85 h 174"/>
                  <a:gd name="T58" fmla="*/ 103 w 108"/>
                  <a:gd name="T59" fmla="*/ 98 h 174"/>
                  <a:gd name="T60" fmla="*/ 103 w 108"/>
                  <a:gd name="T61" fmla="*/ 74 h 174"/>
                  <a:gd name="T62" fmla="*/ 99 w 108"/>
                  <a:gd name="T63" fmla="*/ 77 h 174"/>
                  <a:gd name="T64" fmla="*/ 10 w 108"/>
                  <a:gd name="T65" fmla="*/ 77 h 174"/>
                  <a:gd name="T66" fmla="*/ 6 w 108"/>
                  <a:gd name="T67" fmla="*/ 74 h 174"/>
                  <a:gd name="T68" fmla="*/ 6 w 108"/>
                  <a:gd name="T69" fmla="*/ 61 h 174"/>
                  <a:gd name="T70" fmla="*/ 10 w 108"/>
                  <a:gd name="T71" fmla="*/ 58 h 174"/>
                  <a:gd name="T72" fmla="*/ 99 w 108"/>
                  <a:gd name="T73" fmla="*/ 58 h 174"/>
                  <a:gd name="T74" fmla="*/ 103 w 108"/>
                  <a:gd name="T75" fmla="*/ 61 h 174"/>
                  <a:gd name="T76" fmla="*/ 103 w 108"/>
                  <a:gd name="T77" fmla="*/ 74 h 174"/>
                  <a:gd name="T78" fmla="*/ 103 w 108"/>
                  <a:gd name="T79" fmla="*/ 50 h 174"/>
                  <a:gd name="T80" fmla="*/ 99 w 108"/>
                  <a:gd name="T81" fmla="*/ 53 h 174"/>
                  <a:gd name="T82" fmla="*/ 10 w 108"/>
                  <a:gd name="T83" fmla="*/ 53 h 174"/>
                  <a:gd name="T84" fmla="*/ 6 w 108"/>
                  <a:gd name="T85" fmla="*/ 50 h 174"/>
                  <a:gd name="T86" fmla="*/ 6 w 108"/>
                  <a:gd name="T87" fmla="*/ 37 h 174"/>
                  <a:gd name="T88" fmla="*/ 10 w 108"/>
                  <a:gd name="T89" fmla="*/ 33 h 174"/>
                  <a:gd name="T90" fmla="*/ 99 w 108"/>
                  <a:gd name="T91" fmla="*/ 33 h 174"/>
                  <a:gd name="T92" fmla="*/ 103 w 108"/>
                  <a:gd name="T93" fmla="*/ 37 h 174"/>
                  <a:gd name="T94" fmla="*/ 103 w 108"/>
                  <a:gd name="T95" fmla="*/ 50 h 174"/>
                  <a:gd name="T96" fmla="*/ 103 w 108"/>
                  <a:gd name="T97" fmla="*/ 25 h 174"/>
                  <a:gd name="T98" fmla="*/ 99 w 108"/>
                  <a:gd name="T99" fmla="*/ 29 h 174"/>
                  <a:gd name="T100" fmla="*/ 10 w 108"/>
                  <a:gd name="T101" fmla="*/ 29 h 174"/>
                  <a:gd name="T102" fmla="*/ 6 w 108"/>
                  <a:gd name="T103" fmla="*/ 25 h 174"/>
                  <a:gd name="T104" fmla="*/ 6 w 108"/>
                  <a:gd name="T105" fmla="*/ 13 h 174"/>
                  <a:gd name="T106" fmla="*/ 10 w 108"/>
                  <a:gd name="T107" fmla="*/ 9 h 174"/>
                  <a:gd name="T108" fmla="*/ 99 w 108"/>
                  <a:gd name="T109" fmla="*/ 9 h 174"/>
                  <a:gd name="T110" fmla="*/ 103 w 108"/>
                  <a:gd name="T111" fmla="*/ 13 h 174"/>
                  <a:gd name="T112" fmla="*/ 103 w 108"/>
                  <a:gd name="T113" fmla="*/ 25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08" h="174">
                    <a:moveTo>
                      <a:pt x="10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1" y="3"/>
                      <a:pt x="0" y="7"/>
                    </a:cubicBezTo>
                    <a:cubicBezTo>
                      <a:pt x="0" y="167"/>
                      <a:pt x="0" y="167"/>
                      <a:pt x="0" y="167"/>
                    </a:cubicBezTo>
                    <a:cubicBezTo>
                      <a:pt x="1" y="171"/>
                      <a:pt x="3" y="174"/>
                      <a:pt x="7" y="174"/>
                    </a:cubicBezTo>
                    <a:cubicBezTo>
                      <a:pt x="102" y="174"/>
                      <a:pt x="102" y="174"/>
                      <a:pt x="102" y="174"/>
                    </a:cubicBezTo>
                    <a:cubicBezTo>
                      <a:pt x="104" y="174"/>
                      <a:pt x="106" y="173"/>
                      <a:pt x="107" y="171"/>
                    </a:cubicBezTo>
                    <a:cubicBezTo>
                      <a:pt x="107" y="171"/>
                      <a:pt x="107" y="171"/>
                      <a:pt x="107" y="171"/>
                    </a:cubicBezTo>
                    <a:cubicBezTo>
                      <a:pt x="107" y="171"/>
                      <a:pt x="107" y="171"/>
                      <a:pt x="107" y="171"/>
                    </a:cubicBezTo>
                    <a:cubicBezTo>
                      <a:pt x="108" y="170"/>
                      <a:pt x="108" y="169"/>
                      <a:pt x="108" y="168"/>
                    </a:cubicBezTo>
                    <a:cubicBezTo>
                      <a:pt x="108" y="6"/>
                      <a:pt x="108" y="6"/>
                      <a:pt x="108" y="6"/>
                    </a:cubicBezTo>
                    <a:cubicBezTo>
                      <a:pt x="108" y="3"/>
                      <a:pt x="105" y="0"/>
                      <a:pt x="102" y="0"/>
                    </a:cubicBezTo>
                    <a:close/>
                    <a:moveTo>
                      <a:pt x="103" y="122"/>
                    </a:moveTo>
                    <a:cubicBezTo>
                      <a:pt x="103" y="124"/>
                      <a:pt x="101" y="126"/>
                      <a:pt x="99" y="126"/>
                    </a:cubicBezTo>
                    <a:cubicBezTo>
                      <a:pt x="10" y="126"/>
                      <a:pt x="10" y="126"/>
                      <a:pt x="10" y="126"/>
                    </a:cubicBezTo>
                    <a:cubicBezTo>
                      <a:pt x="8" y="126"/>
                      <a:pt x="6" y="124"/>
                      <a:pt x="6" y="122"/>
                    </a:cubicBezTo>
                    <a:cubicBezTo>
                      <a:pt x="6" y="110"/>
                      <a:pt x="6" y="110"/>
                      <a:pt x="6" y="110"/>
                    </a:cubicBezTo>
                    <a:cubicBezTo>
                      <a:pt x="6" y="108"/>
                      <a:pt x="8" y="106"/>
                      <a:pt x="10" y="106"/>
                    </a:cubicBezTo>
                    <a:cubicBezTo>
                      <a:pt x="99" y="106"/>
                      <a:pt x="99" y="106"/>
                      <a:pt x="99" y="106"/>
                    </a:cubicBezTo>
                    <a:cubicBezTo>
                      <a:pt x="101" y="106"/>
                      <a:pt x="103" y="108"/>
                      <a:pt x="103" y="110"/>
                    </a:cubicBezTo>
                    <a:lnTo>
                      <a:pt x="103" y="122"/>
                    </a:lnTo>
                    <a:close/>
                    <a:moveTo>
                      <a:pt x="103" y="98"/>
                    </a:moveTo>
                    <a:cubicBezTo>
                      <a:pt x="103" y="100"/>
                      <a:pt x="101" y="102"/>
                      <a:pt x="99" y="102"/>
                    </a:cubicBezTo>
                    <a:cubicBezTo>
                      <a:pt x="10" y="102"/>
                      <a:pt x="10" y="102"/>
                      <a:pt x="10" y="102"/>
                    </a:cubicBezTo>
                    <a:cubicBezTo>
                      <a:pt x="8" y="102"/>
                      <a:pt x="6" y="100"/>
                      <a:pt x="6" y="98"/>
                    </a:cubicBezTo>
                    <a:cubicBezTo>
                      <a:pt x="6" y="85"/>
                      <a:pt x="6" y="85"/>
                      <a:pt x="6" y="85"/>
                    </a:cubicBezTo>
                    <a:cubicBezTo>
                      <a:pt x="6" y="83"/>
                      <a:pt x="8" y="82"/>
                      <a:pt x="10" y="82"/>
                    </a:cubicBezTo>
                    <a:cubicBezTo>
                      <a:pt x="99" y="82"/>
                      <a:pt x="99" y="82"/>
                      <a:pt x="99" y="82"/>
                    </a:cubicBezTo>
                    <a:cubicBezTo>
                      <a:pt x="101" y="82"/>
                      <a:pt x="103" y="83"/>
                      <a:pt x="103" y="85"/>
                    </a:cubicBezTo>
                    <a:lnTo>
                      <a:pt x="103" y="98"/>
                    </a:lnTo>
                    <a:close/>
                    <a:moveTo>
                      <a:pt x="103" y="74"/>
                    </a:moveTo>
                    <a:cubicBezTo>
                      <a:pt x="103" y="76"/>
                      <a:pt x="101" y="77"/>
                      <a:pt x="99" y="77"/>
                    </a:cubicBezTo>
                    <a:cubicBezTo>
                      <a:pt x="10" y="77"/>
                      <a:pt x="10" y="77"/>
                      <a:pt x="10" y="77"/>
                    </a:cubicBezTo>
                    <a:cubicBezTo>
                      <a:pt x="8" y="77"/>
                      <a:pt x="6" y="76"/>
                      <a:pt x="6" y="74"/>
                    </a:cubicBezTo>
                    <a:cubicBezTo>
                      <a:pt x="6" y="61"/>
                      <a:pt x="6" y="61"/>
                      <a:pt x="6" y="61"/>
                    </a:cubicBezTo>
                    <a:cubicBezTo>
                      <a:pt x="6" y="59"/>
                      <a:pt x="8" y="58"/>
                      <a:pt x="10" y="58"/>
                    </a:cubicBezTo>
                    <a:cubicBezTo>
                      <a:pt x="99" y="58"/>
                      <a:pt x="99" y="58"/>
                      <a:pt x="99" y="58"/>
                    </a:cubicBezTo>
                    <a:cubicBezTo>
                      <a:pt x="101" y="58"/>
                      <a:pt x="103" y="59"/>
                      <a:pt x="103" y="61"/>
                    </a:cubicBezTo>
                    <a:lnTo>
                      <a:pt x="103" y="74"/>
                    </a:lnTo>
                    <a:close/>
                    <a:moveTo>
                      <a:pt x="103" y="50"/>
                    </a:moveTo>
                    <a:cubicBezTo>
                      <a:pt x="103" y="52"/>
                      <a:pt x="101" y="53"/>
                      <a:pt x="99" y="53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8" y="53"/>
                      <a:pt x="6" y="52"/>
                      <a:pt x="6" y="50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6" y="35"/>
                      <a:pt x="8" y="33"/>
                      <a:pt x="10" y="33"/>
                    </a:cubicBezTo>
                    <a:cubicBezTo>
                      <a:pt x="99" y="33"/>
                      <a:pt x="99" y="33"/>
                      <a:pt x="99" y="33"/>
                    </a:cubicBezTo>
                    <a:cubicBezTo>
                      <a:pt x="101" y="33"/>
                      <a:pt x="103" y="35"/>
                      <a:pt x="103" y="37"/>
                    </a:cubicBezTo>
                    <a:lnTo>
                      <a:pt x="103" y="50"/>
                    </a:lnTo>
                    <a:close/>
                    <a:moveTo>
                      <a:pt x="103" y="25"/>
                    </a:moveTo>
                    <a:cubicBezTo>
                      <a:pt x="103" y="27"/>
                      <a:pt x="101" y="29"/>
                      <a:pt x="99" y="29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8" y="29"/>
                      <a:pt x="6" y="27"/>
                      <a:pt x="6" y="25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1"/>
                      <a:pt x="8" y="9"/>
                      <a:pt x="10" y="9"/>
                    </a:cubicBezTo>
                    <a:cubicBezTo>
                      <a:pt x="99" y="9"/>
                      <a:pt x="99" y="9"/>
                      <a:pt x="99" y="9"/>
                    </a:cubicBezTo>
                    <a:cubicBezTo>
                      <a:pt x="101" y="9"/>
                      <a:pt x="103" y="11"/>
                      <a:pt x="103" y="13"/>
                    </a:cubicBezTo>
                    <a:lnTo>
                      <a:pt x="103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124" eaLnBrk="1" hangingPunct="1"/>
                <a:endParaRPr lang="en-US">
                  <a:solidFill>
                    <a:srgbClr val="0096D6"/>
                  </a:solidFill>
                  <a:latin typeface="CiscoSansTT Light"/>
                  <a:ea typeface=""/>
                </a:endParaRPr>
              </a:p>
            </p:txBody>
          </p:sp>
          <p:sp>
            <p:nvSpPr>
              <p:cNvPr id="123" name="Oval 7"/>
              <p:cNvSpPr>
                <a:spLocks noChangeArrowheads="1"/>
              </p:cNvSpPr>
              <p:nvPr/>
            </p:nvSpPr>
            <p:spPr bwMode="auto">
              <a:xfrm>
                <a:off x="6050292" y="1929780"/>
                <a:ext cx="82296" cy="8229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124" eaLnBrk="1" hangingPunct="1"/>
                <a:endParaRPr lang="en-US">
                  <a:solidFill>
                    <a:srgbClr val="0096D6"/>
                  </a:solidFill>
                  <a:latin typeface="CiscoSansTT Light"/>
                  <a:ea typeface=""/>
                </a:endParaRPr>
              </a:p>
            </p:txBody>
          </p:sp>
          <p:sp>
            <p:nvSpPr>
              <p:cNvPr id="124" name="Oval 8"/>
              <p:cNvSpPr>
                <a:spLocks noChangeArrowheads="1"/>
              </p:cNvSpPr>
              <p:nvPr/>
            </p:nvSpPr>
            <p:spPr bwMode="auto">
              <a:xfrm>
                <a:off x="5813951" y="1929780"/>
                <a:ext cx="82296" cy="8229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124" eaLnBrk="1" hangingPunct="1"/>
                <a:endParaRPr lang="en-US">
                  <a:solidFill>
                    <a:srgbClr val="0096D6"/>
                  </a:solidFill>
                  <a:latin typeface="CiscoSansTT Light"/>
                  <a:ea typeface=""/>
                </a:endParaRPr>
              </a:p>
            </p:txBody>
          </p:sp>
          <p:sp>
            <p:nvSpPr>
              <p:cNvPr id="125" name="Oval 9"/>
              <p:cNvSpPr>
                <a:spLocks noChangeArrowheads="1"/>
              </p:cNvSpPr>
              <p:nvPr/>
            </p:nvSpPr>
            <p:spPr bwMode="auto">
              <a:xfrm>
                <a:off x="5285257" y="1929780"/>
                <a:ext cx="82296" cy="8229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124" eaLnBrk="1" hangingPunct="1"/>
                <a:endParaRPr lang="en-US">
                  <a:solidFill>
                    <a:srgbClr val="0096D6"/>
                  </a:solidFill>
                  <a:latin typeface="CiscoSansTT Light"/>
                  <a:ea typeface=""/>
                </a:endParaRPr>
              </a:p>
            </p:txBody>
          </p:sp>
          <p:sp>
            <p:nvSpPr>
              <p:cNvPr id="126" name="Oval 10"/>
              <p:cNvSpPr>
                <a:spLocks noChangeArrowheads="1"/>
              </p:cNvSpPr>
              <p:nvPr/>
            </p:nvSpPr>
            <p:spPr bwMode="auto">
              <a:xfrm>
                <a:off x="5934303" y="1929780"/>
                <a:ext cx="82296" cy="8229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124" eaLnBrk="1" hangingPunct="1"/>
                <a:endParaRPr lang="en-US">
                  <a:solidFill>
                    <a:srgbClr val="0096D6"/>
                  </a:solidFill>
                  <a:latin typeface="CiscoSansTT Light"/>
                  <a:ea typeface=""/>
                </a:endParaRPr>
              </a:p>
            </p:txBody>
          </p:sp>
          <p:sp>
            <p:nvSpPr>
              <p:cNvPr id="127" name="Oval 11"/>
              <p:cNvSpPr>
                <a:spLocks noChangeArrowheads="1"/>
              </p:cNvSpPr>
              <p:nvPr/>
            </p:nvSpPr>
            <p:spPr bwMode="auto">
              <a:xfrm>
                <a:off x="5813951" y="945723"/>
                <a:ext cx="82296" cy="8229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124" eaLnBrk="1" hangingPunct="1"/>
                <a:endParaRPr lang="en-US">
                  <a:solidFill>
                    <a:srgbClr val="0096D6"/>
                  </a:solidFill>
                  <a:latin typeface="CiscoSansTT Light"/>
                  <a:ea typeface=""/>
                </a:endParaRPr>
              </a:p>
            </p:txBody>
          </p:sp>
          <p:sp>
            <p:nvSpPr>
              <p:cNvPr id="128" name="Oval 12"/>
              <p:cNvSpPr>
                <a:spLocks noChangeArrowheads="1"/>
              </p:cNvSpPr>
              <p:nvPr/>
            </p:nvSpPr>
            <p:spPr bwMode="auto">
              <a:xfrm>
                <a:off x="5934303" y="945723"/>
                <a:ext cx="82296" cy="8229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124" eaLnBrk="1" hangingPunct="1"/>
                <a:endParaRPr lang="en-US">
                  <a:solidFill>
                    <a:srgbClr val="0096D6"/>
                  </a:solidFill>
                  <a:latin typeface="CiscoSansTT Light"/>
                  <a:ea typeface=""/>
                </a:endParaRPr>
              </a:p>
            </p:txBody>
          </p:sp>
          <p:sp>
            <p:nvSpPr>
              <p:cNvPr id="129" name="Oval 13"/>
              <p:cNvSpPr>
                <a:spLocks noChangeArrowheads="1"/>
              </p:cNvSpPr>
              <p:nvPr/>
            </p:nvSpPr>
            <p:spPr bwMode="auto">
              <a:xfrm>
                <a:off x="5285257" y="1199257"/>
                <a:ext cx="82296" cy="8229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124" eaLnBrk="1" hangingPunct="1"/>
                <a:endParaRPr lang="en-US">
                  <a:solidFill>
                    <a:srgbClr val="0096D6"/>
                  </a:solidFill>
                  <a:latin typeface="CiscoSansTT Light"/>
                  <a:ea typeface=""/>
                </a:endParaRPr>
              </a:p>
            </p:txBody>
          </p:sp>
          <p:sp>
            <p:nvSpPr>
              <p:cNvPr id="130" name="Oval 14"/>
              <p:cNvSpPr>
                <a:spLocks noChangeArrowheads="1"/>
              </p:cNvSpPr>
              <p:nvPr/>
            </p:nvSpPr>
            <p:spPr bwMode="auto">
              <a:xfrm>
                <a:off x="6050292" y="1444196"/>
                <a:ext cx="82296" cy="8229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124" eaLnBrk="1" hangingPunct="1"/>
                <a:endParaRPr lang="en-US">
                  <a:solidFill>
                    <a:srgbClr val="0096D6"/>
                  </a:solidFill>
                  <a:latin typeface="CiscoSansTT Light"/>
                  <a:ea typeface=""/>
                </a:endParaRPr>
              </a:p>
            </p:txBody>
          </p:sp>
          <p:sp>
            <p:nvSpPr>
              <p:cNvPr id="131" name="Oval 15"/>
              <p:cNvSpPr>
                <a:spLocks noChangeArrowheads="1"/>
              </p:cNvSpPr>
              <p:nvPr/>
            </p:nvSpPr>
            <p:spPr bwMode="auto">
              <a:xfrm>
                <a:off x="5934303" y="1199257"/>
                <a:ext cx="82296" cy="8229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124" eaLnBrk="1" hangingPunct="1"/>
                <a:endParaRPr lang="en-US">
                  <a:solidFill>
                    <a:srgbClr val="0096D6"/>
                  </a:solidFill>
                  <a:latin typeface="CiscoSansTT Light"/>
                  <a:ea typeface=""/>
                </a:endParaRPr>
              </a:p>
            </p:txBody>
          </p:sp>
          <p:sp>
            <p:nvSpPr>
              <p:cNvPr id="132" name="Oval 16"/>
              <p:cNvSpPr>
                <a:spLocks noChangeArrowheads="1"/>
              </p:cNvSpPr>
              <p:nvPr/>
            </p:nvSpPr>
            <p:spPr bwMode="auto">
              <a:xfrm>
                <a:off x="5285257" y="945723"/>
                <a:ext cx="82296" cy="8229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124" eaLnBrk="1" hangingPunct="1"/>
                <a:endParaRPr lang="en-US">
                  <a:solidFill>
                    <a:srgbClr val="0096D6"/>
                  </a:solidFill>
                  <a:latin typeface="CiscoSansTT Light"/>
                  <a:ea typeface=""/>
                </a:endParaRPr>
              </a:p>
            </p:txBody>
          </p:sp>
          <p:sp>
            <p:nvSpPr>
              <p:cNvPr id="133" name="Oval 17"/>
              <p:cNvSpPr>
                <a:spLocks noChangeArrowheads="1"/>
              </p:cNvSpPr>
              <p:nvPr/>
            </p:nvSpPr>
            <p:spPr bwMode="auto">
              <a:xfrm>
                <a:off x="5813951" y="1199257"/>
                <a:ext cx="82296" cy="8229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124" eaLnBrk="1" hangingPunct="1"/>
                <a:endParaRPr lang="en-US">
                  <a:solidFill>
                    <a:srgbClr val="0096D6"/>
                  </a:solidFill>
                  <a:latin typeface="CiscoSansTT Light"/>
                  <a:ea typeface=""/>
                </a:endParaRPr>
              </a:p>
            </p:txBody>
          </p:sp>
          <p:sp>
            <p:nvSpPr>
              <p:cNvPr id="134" name="Oval 18"/>
              <p:cNvSpPr>
                <a:spLocks noChangeArrowheads="1"/>
              </p:cNvSpPr>
              <p:nvPr/>
            </p:nvSpPr>
            <p:spPr bwMode="auto">
              <a:xfrm>
                <a:off x="6050292" y="1199257"/>
                <a:ext cx="82296" cy="8229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124" eaLnBrk="1" hangingPunct="1"/>
                <a:endParaRPr lang="en-US">
                  <a:solidFill>
                    <a:srgbClr val="0096D6"/>
                  </a:solidFill>
                  <a:latin typeface="CiscoSansTT Light"/>
                  <a:ea typeface=""/>
                </a:endParaRPr>
              </a:p>
            </p:txBody>
          </p:sp>
          <p:sp>
            <p:nvSpPr>
              <p:cNvPr id="135" name="Oval 19"/>
              <p:cNvSpPr>
                <a:spLocks noChangeArrowheads="1"/>
              </p:cNvSpPr>
              <p:nvPr/>
            </p:nvSpPr>
            <p:spPr bwMode="auto">
              <a:xfrm>
                <a:off x="5934303" y="1444196"/>
                <a:ext cx="82296" cy="8229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124" eaLnBrk="1" hangingPunct="1"/>
                <a:endParaRPr lang="en-US">
                  <a:solidFill>
                    <a:srgbClr val="0096D6"/>
                  </a:solidFill>
                  <a:latin typeface="CiscoSansTT Light"/>
                  <a:ea typeface=""/>
                </a:endParaRPr>
              </a:p>
            </p:txBody>
          </p:sp>
          <p:sp>
            <p:nvSpPr>
              <p:cNvPr id="136" name="Oval 20"/>
              <p:cNvSpPr>
                <a:spLocks noChangeArrowheads="1"/>
              </p:cNvSpPr>
              <p:nvPr/>
            </p:nvSpPr>
            <p:spPr bwMode="auto">
              <a:xfrm>
                <a:off x="6050292" y="945723"/>
                <a:ext cx="82296" cy="8229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124" eaLnBrk="1" hangingPunct="1"/>
                <a:endParaRPr lang="en-US">
                  <a:solidFill>
                    <a:srgbClr val="0096D6"/>
                  </a:solidFill>
                  <a:latin typeface="CiscoSansTT Light"/>
                  <a:ea typeface=""/>
                </a:endParaRPr>
              </a:p>
            </p:txBody>
          </p:sp>
          <p:sp>
            <p:nvSpPr>
              <p:cNvPr id="137" name="Oval 21"/>
              <p:cNvSpPr>
                <a:spLocks noChangeArrowheads="1"/>
              </p:cNvSpPr>
              <p:nvPr/>
            </p:nvSpPr>
            <p:spPr bwMode="auto">
              <a:xfrm>
                <a:off x="5813951" y="1684839"/>
                <a:ext cx="82296" cy="8229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124" eaLnBrk="1" hangingPunct="1"/>
                <a:endParaRPr lang="en-US">
                  <a:solidFill>
                    <a:srgbClr val="0096D6"/>
                  </a:solidFill>
                  <a:latin typeface="CiscoSansTT Light"/>
                  <a:ea typeface=""/>
                </a:endParaRPr>
              </a:p>
            </p:txBody>
          </p:sp>
          <p:sp>
            <p:nvSpPr>
              <p:cNvPr id="138" name="Oval 22"/>
              <p:cNvSpPr>
                <a:spLocks noChangeArrowheads="1"/>
              </p:cNvSpPr>
              <p:nvPr/>
            </p:nvSpPr>
            <p:spPr bwMode="auto">
              <a:xfrm>
                <a:off x="5285257" y="1684839"/>
                <a:ext cx="82296" cy="8229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124" eaLnBrk="1" hangingPunct="1"/>
                <a:endParaRPr lang="en-US">
                  <a:solidFill>
                    <a:srgbClr val="0096D6"/>
                  </a:solidFill>
                  <a:latin typeface="CiscoSansTT Light"/>
                  <a:ea typeface=""/>
                </a:endParaRPr>
              </a:p>
            </p:txBody>
          </p:sp>
          <p:sp>
            <p:nvSpPr>
              <p:cNvPr id="139" name="Oval 23"/>
              <p:cNvSpPr>
                <a:spLocks noChangeArrowheads="1"/>
              </p:cNvSpPr>
              <p:nvPr/>
            </p:nvSpPr>
            <p:spPr bwMode="auto">
              <a:xfrm>
                <a:off x="6050292" y="1684839"/>
                <a:ext cx="82296" cy="8229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124" eaLnBrk="1" hangingPunct="1"/>
                <a:endParaRPr lang="en-US">
                  <a:solidFill>
                    <a:srgbClr val="0096D6"/>
                  </a:solidFill>
                  <a:latin typeface="CiscoSansTT Light"/>
                  <a:ea typeface=""/>
                </a:endParaRPr>
              </a:p>
            </p:txBody>
          </p:sp>
          <p:sp>
            <p:nvSpPr>
              <p:cNvPr id="140" name="Oval 24"/>
              <p:cNvSpPr>
                <a:spLocks noChangeArrowheads="1"/>
              </p:cNvSpPr>
              <p:nvPr/>
            </p:nvSpPr>
            <p:spPr bwMode="auto">
              <a:xfrm>
                <a:off x="5934303" y="1684839"/>
                <a:ext cx="82296" cy="8229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124" eaLnBrk="1" hangingPunct="1"/>
                <a:endParaRPr lang="en-US">
                  <a:solidFill>
                    <a:srgbClr val="0096D6"/>
                  </a:solidFill>
                  <a:latin typeface="CiscoSansTT Light"/>
                  <a:ea typeface=""/>
                </a:endParaRPr>
              </a:p>
            </p:txBody>
          </p:sp>
          <p:sp>
            <p:nvSpPr>
              <p:cNvPr id="141" name="Oval 25"/>
              <p:cNvSpPr>
                <a:spLocks noChangeArrowheads="1"/>
              </p:cNvSpPr>
              <p:nvPr/>
            </p:nvSpPr>
            <p:spPr bwMode="auto">
              <a:xfrm>
                <a:off x="5813951" y="1444196"/>
                <a:ext cx="82296" cy="8229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124" eaLnBrk="1" hangingPunct="1"/>
                <a:endParaRPr lang="en-US">
                  <a:solidFill>
                    <a:srgbClr val="0096D6"/>
                  </a:solidFill>
                  <a:latin typeface="CiscoSansTT Light"/>
                  <a:ea typeface=""/>
                </a:endParaRPr>
              </a:p>
            </p:txBody>
          </p:sp>
          <p:sp>
            <p:nvSpPr>
              <p:cNvPr id="142" name="Oval 26"/>
              <p:cNvSpPr>
                <a:spLocks noChangeArrowheads="1"/>
              </p:cNvSpPr>
              <p:nvPr/>
            </p:nvSpPr>
            <p:spPr bwMode="auto">
              <a:xfrm>
                <a:off x="5285257" y="1444196"/>
                <a:ext cx="82296" cy="8229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8124" eaLnBrk="1" hangingPunct="1"/>
                <a:endParaRPr lang="en-US">
                  <a:solidFill>
                    <a:srgbClr val="0096D6"/>
                  </a:solidFill>
                  <a:latin typeface="CiscoSansTT Light"/>
                  <a:ea typeface=""/>
                </a:endParaRPr>
              </a:p>
            </p:txBody>
          </p:sp>
        </p:grpSp>
      </p:grpSp>
      <p:sp>
        <p:nvSpPr>
          <p:cNvPr id="60" name="TextBox 59"/>
          <p:cNvSpPr txBox="1"/>
          <p:nvPr/>
        </p:nvSpPr>
        <p:spPr>
          <a:xfrm flipH="1">
            <a:off x="2878680" y="2383105"/>
            <a:ext cx="3672417" cy="311595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ctr" defTabSz="457162" eaLnBrk="1" hangingPunct="1"/>
            <a:r>
              <a:rPr lang="en-US" sz="1400" dirty="0">
                <a:solidFill>
                  <a:srgbClr val="FFFFFF"/>
                </a:solidFill>
                <a:latin typeface="CiscoSansTT Light"/>
                <a:ea typeface="ＭＳ Ｐゴシック" charset="0"/>
                <a:cs typeface="ＭＳ Ｐゴシック" charset="0"/>
              </a:rPr>
              <a:t>Connected Machines &amp; Edge Compute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2592930" y="2313259"/>
            <a:ext cx="499530" cy="433914"/>
            <a:chOff x="14465300" y="1508125"/>
            <a:chExt cx="457201" cy="414338"/>
          </a:xfrm>
          <a:solidFill>
            <a:srgbClr val="FFFFFF"/>
          </a:solidFill>
        </p:grpSpPr>
        <p:sp>
          <p:nvSpPr>
            <p:cNvPr id="21" name="Freeform 57"/>
            <p:cNvSpPr>
              <a:spLocks noEditPoints="1"/>
            </p:cNvSpPr>
            <p:nvPr/>
          </p:nvSpPr>
          <p:spPr bwMode="auto">
            <a:xfrm>
              <a:off x="14465300" y="1508125"/>
              <a:ext cx="298450" cy="298450"/>
            </a:xfrm>
            <a:custGeom>
              <a:avLst/>
              <a:gdLst/>
              <a:ahLst/>
              <a:cxnLst>
                <a:cxn ang="0">
                  <a:pos x="153" y="80"/>
                </a:cxn>
                <a:cxn ang="0">
                  <a:pos x="137" y="70"/>
                </a:cxn>
                <a:cxn ang="0">
                  <a:pos x="155" y="61"/>
                </a:cxn>
                <a:cxn ang="0">
                  <a:pos x="146" y="38"/>
                </a:cxn>
                <a:cxn ang="0">
                  <a:pos x="140" y="36"/>
                </a:cxn>
                <a:cxn ang="0">
                  <a:pos x="121" y="38"/>
                </a:cxn>
                <a:cxn ang="0">
                  <a:pos x="130" y="20"/>
                </a:cxn>
                <a:cxn ang="0">
                  <a:pos x="110" y="6"/>
                </a:cxn>
                <a:cxn ang="0">
                  <a:pos x="95" y="22"/>
                </a:cxn>
                <a:cxn ang="0">
                  <a:pos x="87" y="4"/>
                </a:cxn>
                <a:cxn ang="0">
                  <a:pos x="82" y="0"/>
                </a:cxn>
                <a:cxn ang="0">
                  <a:pos x="57" y="7"/>
                </a:cxn>
                <a:cxn ang="0">
                  <a:pos x="53" y="26"/>
                </a:cxn>
                <a:cxn ang="0">
                  <a:pos x="36" y="13"/>
                </a:cxn>
                <a:cxn ang="0">
                  <a:pos x="18" y="29"/>
                </a:cxn>
                <a:cxn ang="0">
                  <a:pos x="30" y="45"/>
                </a:cxn>
                <a:cxn ang="0">
                  <a:pos x="10" y="47"/>
                </a:cxn>
                <a:cxn ang="0">
                  <a:pos x="5" y="50"/>
                </a:cxn>
                <a:cxn ang="0">
                  <a:pos x="1" y="74"/>
                </a:cxn>
                <a:cxn ang="0">
                  <a:pos x="20" y="80"/>
                </a:cxn>
                <a:cxn ang="0">
                  <a:pos x="5" y="93"/>
                </a:cxn>
                <a:cxn ang="0">
                  <a:pos x="11" y="118"/>
                </a:cxn>
                <a:cxn ang="0">
                  <a:pos x="17" y="121"/>
                </a:cxn>
                <a:cxn ang="0">
                  <a:pos x="37" y="119"/>
                </a:cxn>
                <a:cxn ang="0">
                  <a:pos x="29" y="140"/>
                </a:cxn>
                <a:cxn ang="0">
                  <a:pos x="51" y="151"/>
                </a:cxn>
                <a:cxn ang="0">
                  <a:pos x="62" y="134"/>
                </a:cxn>
                <a:cxn ang="0">
                  <a:pos x="70" y="153"/>
                </a:cxn>
                <a:cxn ang="0">
                  <a:pos x="73" y="157"/>
                </a:cxn>
                <a:cxn ang="0">
                  <a:pos x="96" y="155"/>
                </a:cxn>
                <a:cxn ang="0">
                  <a:pos x="100" y="150"/>
                </a:cxn>
                <a:cxn ang="0">
                  <a:pos x="104" y="131"/>
                </a:cxn>
                <a:cxn ang="0">
                  <a:pos x="119" y="145"/>
                </a:cxn>
                <a:cxn ang="0">
                  <a:pos x="138" y="130"/>
                </a:cxn>
                <a:cxn ang="0">
                  <a:pos x="138" y="124"/>
                </a:cxn>
                <a:cxn ang="0">
                  <a:pos x="130" y="106"/>
                </a:cxn>
                <a:cxn ang="0">
                  <a:pos x="150" y="109"/>
                </a:cxn>
                <a:cxn ang="0">
                  <a:pos x="157" y="86"/>
                </a:cxn>
                <a:cxn ang="0">
                  <a:pos x="99" y="83"/>
                </a:cxn>
                <a:cxn ang="0">
                  <a:pos x="58" y="74"/>
                </a:cxn>
                <a:cxn ang="0">
                  <a:pos x="99" y="83"/>
                </a:cxn>
              </a:cxnLst>
              <a:rect l="0" t="0" r="r" b="b"/>
              <a:pathLst>
                <a:path w="157" h="157">
                  <a:moveTo>
                    <a:pt x="156" y="82"/>
                  </a:moveTo>
                  <a:cubicBezTo>
                    <a:pt x="156" y="81"/>
                    <a:pt x="155" y="81"/>
                    <a:pt x="153" y="80"/>
                  </a:cubicBezTo>
                  <a:cubicBezTo>
                    <a:pt x="137" y="77"/>
                    <a:pt x="137" y="77"/>
                    <a:pt x="137" y="77"/>
                  </a:cubicBezTo>
                  <a:cubicBezTo>
                    <a:pt x="137" y="70"/>
                    <a:pt x="137" y="70"/>
                    <a:pt x="137" y="70"/>
                  </a:cubicBezTo>
                  <a:cubicBezTo>
                    <a:pt x="152" y="63"/>
                    <a:pt x="152" y="63"/>
                    <a:pt x="152" y="63"/>
                  </a:cubicBezTo>
                  <a:cubicBezTo>
                    <a:pt x="153" y="63"/>
                    <a:pt x="154" y="62"/>
                    <a:pt x="155" y="61"/>
                  </a:cubicBezTo>
                  <a:cubicBezTo>
                    <a:pt x="155" y="60"/>
                    <a:pt x="155" y="59"/>
                    <a:pt x="154" y="58"/>
                  </a:cubicBezTo>
                  <a:cubicBezTo>
                    <a:pt x="146" y="38"/>
                    <a:pt x="146" y="38"/>
                    <a:pt x="146" y="38"/>
                  </a:cubicBezTo>
                  <a:cubicBezTo>
                    <a:pt x="146" y="37"/>
                    <a:pt x="145" y="36"/>
                    <a:pt x="144" y="36"/>
                  </a:cubicBezTo>
                  <a:cubicBezTo>
                    <a:pt x="143" y="35"/>
                    <a:pt x="141" y="36"/>
                    <a:pt x="140" y="36"/>
                  </a:cubicBezTo>
                  <a:cubicBezTo>
                    <a:pt x="125" y="43"/>
                    <a:pt x="125" y="43"/>
                    <a:pt x="125" y="43"/>
                  </a:cubicBezTo>
                  <a:cubicBezTo>
                    <a:pt x="121" y="38"/>
                    <a:pt x="121" y="38"/>
                    <a:pt x="121" y="38"/>
                  </a:cubicBezTo>
                  <a:cubicBezTo>
                    <a:pt x="129" y="23"/>
                    <a:pt x="129" y="23"/>
                    <a:pt x="129" y="23"/>
                  </a:cubicBezTo>
                  <a:cubicBezTo>
                    <a:pt x="130" y="22"/>
                    <a:pt x="130" y="21"/>
                    <a:pt x="130" y="20"/>
                  </a:cubicBezTo>
                  <a:cubicBezTo>
                    <a:pt x="130" y="19"/>
                    <a:pt x="129" y="18"/>
                    <a:pt x="128" y="17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08" y="5"/>
                    <a:pt x="105" y="6"/>
                    <a:pt x="104" y="8"/>
                  </a:cubicBezTo>
                  <a:cubicBezTo>
                    <a:pt x="95" y="22"/>
                    <a:pt x="95" y="22"/>
                    <a:pt x="95" y="22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7" y="2"/>
                    <a:pt x="86" y="1"/>
                  </a:cubicBezTo>
                  <a:cubicBezTo>
                    <a:pt x="85" y="0"/>
                    <a:pt x="84" y="0"/>
                    <a:pt x="82" y="0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59" y="2"/>
                    <a:pt x="57" y="4"/>
                    <a:pt x="57" y="7"/>
                  </a:cubicBezTo>
                  <a:cubicBezTo>
                    <a:pt x="59" y="23"/>
                    <a:pt x="59" y="23"/>
                    <a:pt x="59" y="23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0" y="11"/>
                    <a:pt x="37" y="11"/>
                    <a:pt x="36" y="13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7"/>
                    <a:pt x="18" y="28"/>
                    <a:pt x="18" y="29"/>
                  </a:cubicBezTo>
                  <a:cubicBezTo>
                    <a:pt x="18" y="31"/>
                    <a:pt x="19" y="32"/>
                    <a:pt x="19" y="33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9" y="47"/>
                    <a:pt x="8" y="47"/>
                    <a:pt x="7" y="48"/>
                  </a:cubicBezTo>
                  <a:cubicBezTo>
                    <a:pt x="6" y="48"/>
                    <a:pt x="5" y="49"/>
                    <a:pt x="5" y="50"/>
                  </a:cubicBezTo>
                  <a:cubicBezTo>
                    <a:pt x="1" y="71"/>
                    <a:pt x="1" y="71"/>
                    <a:pt x="1" y="71"/>
                  </a:cubicBezTo>
                  <a:cubicBezTo>
                    <a:pt x="0" y="72"/>
                    <a:pt x="1" y="73"/>
                    <a:pt x="1" y="74"/>
                  </a:cubicBezTo>
                  <a:cubicBezTo>
                    <a:pt x="2" y="75"/>
                    <a:pt x="3" y="76"/>
                    <a:pt x="4" y="76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21" y="86"/>
                    <a:pt x="21" y="86"/>
                    <a:pt x="21" y="86"/>
                  </a:cubicBezTo>
                  <a:cubicBezTo>
                    <a:pt x="5" y="93"/>
                    <a:pt x="5" y="93"/>
                    <a:pt x="5" y="93"/>
                  </a:cubicBezTo>
                  <a:cubicBezTo>
                    <a:pt x="3" y="94"/>
                    <a:pt x="2" y="97"/>
                    <a:pt x="3" y="99"/>
                  </a:cubicBezTo>
                  <a:cubicBezTo>
                    <a:pt x="11" y="118"/>
                    <a:pt x="11" y="118"/>
                    <a:pt x="11" y="118"/>
                  </a:cubicBezTo>
                  <a:cubicBezTo>
                    <a:pt x="12" y="119"/>
                    <a:pt x="13" y="120"/>
                    <a:pt x="14" y="121"/>
                  </a:cubicBezTo>
                  <a:cubicBezTo>
                    <a:pt x="15" y="121"/>
                    <a:pt x="16" y="121"/>
                    <a:pt x="17" y="121"/>
                  </a:cubicBezTo>
                  <a:cubicBezTo>
                    <a:pt x="32" y="114"/>
                    <a:pt x="32" y="114"/>
                    <a:pt x="32" y="114"/>
                  </a:cubicBezTo>
                  <a:cubicBezTo>
                    <a:pt x="37" y="119"/>
                    <a:pt x="37" y="119"/>
                    <a:pt x="37" y="119"/>
                  </a:cubicBezTo>
                  <a:cubicBezTo>
                    <a:pt x="28" y="134"/>
                    <a:pt x="28" y="134"/>
                    <a:pt x="28" y="134"/>
                  </a:cubicBezTo>
                  <a:cubicBezTo>
                    <a:pt x="27" y="136"/>
                    <a:pt x="27" y="138"/>
                    <a:pt x="29" y="140"/>
                  </a:cubicBezTo>
                  <a:cubicBezTo>
                    <a:pt x="48" y="150"/>
                    <a:pt x="48" y="150"/>
                    <a:pt x="48" y="150"/>
                  </a:cubicBezTo>
                  <a:cubicBezTo>
                    <a:pt x="49" y="151"/>
                    <a:pt x="50" y="151"/>
                    <a:pt x="51" y="151"/>
                  </a:cubicBezTo>
                  <a:cubicBezTo>
                    <a:pt x="52" y="150"/>
                    <a:pt x="53" y="150"/>
                    <a:pt x="54" y="149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69" y="136"/>
                    <a:pt x="69" y="136"/>
                    <a:pt x="69" y="136"/>
                  </a:cubicBezTo>
                  <a:cubicBezTo>
                    <a:pt x="70" y="153"/>
                    <a:pt x="70" y="153"/>
                    <a:pt x="70" y="153"/>
                  </a:cubicBezTo>
                  <a:cubicBezTo>
                    <a:pt x="70" y="154"/>
                    <a:pt x="71" y="155"/>
                    <a:pt x="72" y="156"/>
                  </a:cubicBezTo>
                  <a:cubicBezTo>
                    <a:pt x="72" y="156"/>
                    <a:pt x="73" y="157"/>
                    <a:pt x="73" y="157"/>
                  </a:cubicBezTo>
                  <a:cubicBezTo>
                    <a:pt x="74" y="157"/>
                    <a:pt x="74" y="157"/>
                    <a:pt x="75" y="157"/>
                  </a:cubicBezTo>
                  <a:cubicBezTo>
                    <a:pt x="96" y="155"/>
                    <a:pt x="96" y="155"/>
                    <a:pt x="96" y="155"/>
                  </a:cubicBezTo>
                  <a:cubicBezTo>
                    <a:pt x="97" y="155"/>
                    <a:pt x="98" y="154"/>
                    <a:pt x="99" y="153"/>
                  </a:cubicBezTo>
                  <a:cubicBezTo>
                    <a:pt x="100" y="152"/>
                    <a:pt x="100" y="151"/>
                    <a:pt x="100" y="150"/>
                  </a:cubicBezTo>
                  <a:cubicBezTo>
                    <a:pt x="98" y="133"/>
                    <a:pt x="98" y="133"/>
                    <a:pt x="98" y="133"/>
                  </a:cubicBezTo>
                  <a:cubicBezTo>
                    <a:pt x="104" y="131"/>
                    <a:pt x="104" y="131"/>
                    <a:pt x="104" y="131"/>
                  </a:cubicBezTo>
                  <a:cubicBezTo>
                    <a:pt x="116" y="144"/>
                    <a:pt x="116" y="144"/>
                    <a:pt x="116" y="144"/>
                  </a:cubicBezTo>
                  <a:cubicBezTo>
                    <a:pt x="116" y="144"/>
                    <a:pt x="117" y="145"/>
                    <a:pt x="119" y="145"/>
                  </a:cubicBezTo>
                  <a:cubicBezTo>
                    <a:pt x="120" y="145"/>
                    <a:pt x="121" y="145"/>
                    <a:pt x="122" y="144"/>
                  </a:cubicBezTo>
                  <a:cubicBezTo>
                    <a:pt x="138" y="130"/>
                    <a:pt x="138" y="130"/>
                    <a:pt x="138" y="130"/>
                  </a:cubicBezTo>
                  <a:cubicBezTo>
                    <a:pt x="138" y="129"/>
                    <a:pt x="139" y="128"/>
                    <a:pt x="139" y="127"/>
                  </a:cubicBezTo>
                  <a:cubicBezTo>
                    <a:pt x="139" y="126"/>
                    <a:pt x="139" y="125"/>
                    <a:pt x="138" y="124"/>
                  </a:cubicBezTo>
                  <a:cubicBezTo>
                    <a:pt x="127" y="111"/>
                    <a:pt x="127" y="111"/>
                    <a:pt x="127" y="111"/>
                  </a:cubicBezTo>
                  <a:cubicBezTo>
                    <a:pt x="130" y="106"/>
                    <a:pt x="130" y="106"/>
                    <a:pt x="130" y="106"/>
                  </a:cubicBezTo>
                  <a:cubicBezTo>
                    <a:pt x="147" y="109"/>
                    <a:pt x="147" y="109"/>
                    <a:pt x="147" y="109"/>
                  </a:cubicBezTo>
                  <a:cubicBezTo>
                    <a:pt x="148" y="110"/>
                    <a:pt x="149" y="109"/>
                    <a:pt x="150" y="109"/>
                  </a:cubicBezTo>
                  <a:cubicBezTo>
                    <a:pt x="151" y="108"/>
                    <a:pt x="152" y="107"/>
                    <a:pt x="152" y="106"/>
                  </a:cubicBezTo>
                  <a:cubicBezTo>
                    <a:pt x="157" y="86"/>
                    <a:pt x="157" y="86"/>
                    <a:pt x="157" y="86"/>
                  </a:cubicBezTo>
                  <a:cubicBezTo>
                    <a:pt x="157" y="84"/>
                    <a:pt x="157" y="83"/>
                    <a:pt x="156" y="82"/>
                  </a:cubicBezTo>
                  <a:close/>
                  <a:moveTo>
                    <a:pt x="99" y="83"/>
                  </a:moveTo>
                  <a:cubicBezTo>
                    <a:pt x="97" y="94"/>
                    <a:pt x="85" y="102"/>
                    <a:pt x="74" y="99"/>
                  </a:cubicBezTo>
                  <a:cubicBezTo>
                    <a:pt x="63" y="96"/>
                    <a:pt x="55" y="85"/>
                    <a:pt x="58" y="74"/>
                  </a:cubicBezTo>
                  <a:cubicBezTo>
                    <a:pt x="60" y="62"/>
                    <a:pt x="72" y="55"/>
                    <a:pt x="83" y="58"/>
                  </a:cubicBezTo>
                  <a:cubicBezTo>
                    <a:pt x="95" y="60"/>
                    <a:pt x="102" y="71"/>
                    <a:pt x="99" y="8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290" eaLnBrk="1" hangingPunct="1"/>
              <a:endParaRPr lang="en-US" dirty="0">
                <a:solidFill>
                  <a:srgbClr val="676767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" name="Freeform 58"/>
            <p:cNvSpPr>
              <a:spLocks noEditPoints="1"/>
            </p:cNvSpPr>
            <p:nvPr/>
          </p:nvSpPr>
          <p:spPr bwMode="auto">
            <a:xfrm>
              <a:off x="14711363" y="1711325"/>
              <a:ext cx="211138" cy="211138"/>
            </a:xfrm>
            <a:custGeom>
              <a:avLst/>
              <a:gdLst/>
              <a:ahLst/>
              <a:cxnLst>
                <a:cxn ang="0">
                  <a:pos x="98" y="87"/>
                </a:cxn>
                <a:cxn ang="0">
                  <a:pos x="92" y="74"/>
                </a:cxn>
                <a:cxn ang="0">
                  <a:pos x="106" y="76"/>
                </a:cxn>
                <a:cxn ang="0">
                  <a:pos x="111" y="60"/>
                </a:cxn>
                <a:cxn ang="0">
                  <a:pos x="108" y="56"/>
                </a:cxn>
                <a:cxn ang="0">
                  <a:pos x="96" y="49"/>
                </a:cxn>
                <a:cxn ang="0">
                  <a:pos x="109" y="43"/>
                </a:cxn>
                <a:cxn ang="0">
                  <a:pos x="103" y="27"/>
                </a:cxn>
                <a:cxn ang="0">
                  <a:pos x="88" y="30"/>
                </a:cxn>
                <a:cxn ang="0">
                  <a:pos x="91" y="16"/>
                </a:cxn>
                <a:cxn ang="0">
                  <a:pos x="89" y="12"/>
                </a:cxn>
                <a:cxn ang="0">
                  <a:pos x="72" y="6"/>
                </a:cxn>
                <a:cxn ang="0">
                  <a:pos x="62" y="15"/>
                </a:cxn>
                <a:cxn ang="0">
                  <a:pos x="57" y="0"/>
                </a:cxn>
                <a:cxn ang="0">
                  <a:pos x="40" y="3"/>
                </a:cxn>
                <a:cxn ang="0">
                  <a:pos x="41" y="17"/>
                </a:cxn>
                <a:cxn ang="0">
                  <a:pos x="29" y="10"/>
                </a:cxn>
                <a:cxn ang="0">
                  <a:pos x="24" y="10"/>
                </a:cxn>
                <a:cxn ang="0">
                  <a:pos x="12" y="22"/>
                </a:cxn>
                <a:cxn ang="0">
                  <a:pos x="21" y="33"/>
                </a:cxn>
                <a:cxn ang="0">
                  <a:pos x="7" y="34"/>
                </a:cxn>
                <a:cxn ang="0">
                  <a:pos x="0" y="51"/>
                </a:cxn>
                <a:cxn ang="0">
                  <a:pos x="3" y="55"/>
                </a:cxn>
                <a:cxn ang="0">
                  <a:pos x="15" y="62"/>
                </a:cxn>
                <a:cxn ang="0">
                  <a:pos x="2" y="71"/>
                </a:cxn>
                <a:cxn ang="0">
                  <a:pos x="10" y="86"/>
                </a:cxn>
                <a:cxn ang="0">
                  <a:pos x="23" y="81"/>
                </a:cxn>
                <a:cxn ang="0">
                  <a:pos x="20" y="95"/>
                </a:cxn>
                <a:cxn ang="0">
                  <a:pos x="21" y="99"/>
                </a:cxn>
                <a:cxn ang="0">
                  <a:pos x="34" y="107"/>
                </a:cxn>
                <a:cxn ang="0">
                  <a:pos x="39" y="106"/>
                </a:cxn>
                <a:cxn ang="0">
                  <a:pos x="49" y="97"/>
                </a:cxn>
                <a:cxn ang="0">
                  <a:pos x="51" y="111"/>
                </a:cxn>
                <a:cxn ang="0">
                  <a:pos x="69" y="110"/>
                </a:cxn>
                <a:cxn ang="0">
                  <a:pos x="71" y="106"/>
                </a:cxn>
                <a:cxn ang="0">
                  <a:pos x="74" y="93"/>
                </a:cxn>
                <a:cxn ang="0">
                  <a:pos x="84" y="102"/>
                </a:cxn>
                <a:cxn ang="0">
                  <a:pos x="98" y="92"/>
                </a:cxn>
                <a:cxn ang="0">
                  <a:pos x="66" y="67"/>
                </a:cxn>
                <a:cxn ang="0">
                  <a:pos x="45" y="45"/>
                </a:cxn>
                <a:cxn ang="0">
                  <a:pos x="66" y="67"/>
                </a:cxn>
              </a:cxnLst>
              <a:rect l="0" t="0" r="r" b="b"/>
              <a:pathLst>
                <a:path w="111" h="111">
                  <a:moveTo>
                    <a:pt x="99" y="89"/>
                  </a:moveTo>
                  <a:cubicBezTo>
                    <a:pt x="99" y="89"/>
                    <a:pt x="98" y="88"/>
                    <a:pt x="98" y="87"/>
                  </a:cubicBezTo>
                  <a:cubicBezTo>
                    <a:pt x="90" y="78"/>
                    <a:pt x="90" y="78"/>
                    <a:pt x="90" y="78"/>
                  </a:cubicBezTo>
                  <a:cubicBezTo>
                    <a:pt x="92" y="74"/>
                    <a:pt x="92" y="74"/>
                    <a:pt x="92" y="74"/>
                  </a:cubicBezTo>
                  <a:cubicBezTo>
                    <a:pt x="104" y="77"/>
                    <a:pt x="104" y="77"/>
                    <a:pt x="104" y="77"/>
                  </a:cubicBezTo>
                  <a:cubicBezTo>
                    <a:pt x="105" y="77"/>
                    <a:pt x="106" y="77"/>
                    <a:pt x="106" y="76"/>
                  </a:cubicBezTo>
                  <a:cubicBezTo>
                    <a:pt x="107" y="76"/>
                    <a:pt x="108" y="75"/>
                    <a:pt x="108" y="74"/>
                  </a:cubicBezTo>
                  <a:cubicBezTo>
                    <a:pt x="111" y="60"/>
                    <a:pt x="111" y="60"/>
                    <a:pt x="111" y="60"/>
                  </a:cubicBezTo>
                  <a:cubicBezTo>
                    <a:pt x="111" y="59"/>
                    <a:pt x="111" y="58"/>
                    <a:pt x="110" y="58"/>
                  </a:cubicBezTo>
                  <a:cubicBezTo>
                    <a:pt x="110" y="57"/>
                    <a:pt x="109" y="56"/>
                    <a:pt x="108" y="56"/>
                  </a:cubicBezTo>
                  <a:cubicBezTo>
                    <a:pt x="97" y="54"/>
                    <a:pt x="97" y="54"/>
                    <a:pt x="97" y="54"/>
                  </a:cubicBezTo>
                  <a:cubicBezTo>
                    <a:pt x="96" y="49"/>
                    <a:pt x="96" y="49"/>
                    <a:pt x="96" y="49"/>
                  </a:cubicBezTo>
                  <a:cubicBezTo>
                    <a:pt x="107" y="44"/>
                    <a:pt x="107" y="44"/>
                    <a:pt x="107" y="44"/>
                  </a:cubicBezTo>
                  <a:cubicBezTo>
                    <a:pt x="108" y="44"/>
                    <a:pt x="109" y="43"/>
                    <a:pt x="109" y="43"/>
                  </a:cubicBezTo>
                  <a:cubicBezTo>
                    <a:pt x="109" y="42"/>
                    <a:pt x="109" y="41"/>
                    <a:pt x="109" y="40"/>
                  </a:cubicBezTo>
                  <a:cubicBezTo>
                    <a:pt x="103" y="27"/>
                    <a:pt x="103" y="27"/>
                    <a:pt x="103" y="27"/>
                  </a:cubicBezTo>
                  <a:cubicBezTo>
                    <a:pt x="102" y="25"/>
                    <a:pt x="100" y="24"/>
                    <a:pt x="99" y="25"/>
                  </a:cubicBezTo>
                  <a:cubicBezTo>
                    <a:pt x="88" y="30"/>
                    <a:pt x="88" y="30"/>
                    <a:pt x="88" y="30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5"/>
                    <a:pt x="91" y="14"/>
                    <a:pt x="91" y="14"/>
                  </a:cubicBezTo>
                  <a:cubicBezTo>
                    <a:pt x="91" y="13"/>
                    <a:pt x="90" y="12"/>
                    <a:pt x="89" y="12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5" y="4"/>
                    <a:pt x="73" y="4"/>
                    <a:pt x="72" y="6"/>
                  </a:cubicBezTo>
                  <a:cubicBezTo>
                    <a:pt x="66" y="16"/>
                    <a:pt x="66" y="16"/>
                    <a:pt x="66" y="16"/>
                  </a:cubicBezTo>
                  <a:cubicBezTo>
                    <a:pt x="62" y="15"/>
                    <a:pt x="62" y="15"/>
                    <a:pt x="62" y="15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0" y="1"/>
                    <a:pt x="59" y="0"/>
                    <a:pt x="57" y="0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2" y="2"/>
                    <a:pt x="41" y="2"/>
                    <a:pt x="40" y="3"/>
                  </a:cubicBezTo>
                  <a:cubicBezTo>
                    <a:pt x="40" y="4"/>
                    <a:pt x="40" y="4"/>
                    <a:pt x="40" y="5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8" y="9"/>
                    <a:pt x="27" y="9"/>
                    <a:pt x="26" y="9"/>
                  </a:cubicBezTo>
                  <a:cubicBezTo>
                    <a:pt x="26" y="9"/>
                    <a:pt x="25" y="9"/>
                    <a:pt x="24" y="1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20"/>
                    <a:pt x="12" y="21"/>
                    <a:pt x="12" y="22"/>
                  </a:cubicBezTo>
                  <a:cubicBezTo>
                    <a:pt x="12" y="23"/>
                    <a:pt x="12" y="24"/>
                    <a:pt x="13" y="24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5" y="34"/>
                    <a:pt x="4" y="35"/>
                    <a:pt x="3" y="37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2"/>
                    <a:pt x="0" y="53"/>
                    <a:pt x="1" y="54"/>
                  </a:cubicBezTo>
                  <a:cubicBezTo>
                    <a:pt x="1" y="54"/>
                    <a:pt x="2" y="55"/>
                    <a:pt x="3" y="55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2" y="68"/>
                    <a:pt x="1" y="70"/>
                    <a:pt x="2" y="71"/>
                  </a:cubicBezTo>
                  <a:cubicBezTo>
                    <a:pt x="8" y="85"/>
                    <a:pt x="8" y="85"/>
                    <a:pt x="8" y="85"/>
                  </a:cubicBezTo>
                  <a:cubicBezTo>
                    <a:pt x="9" y="86"/>
                    <a:pt x="9" y="86"/>
                    <a:pt x="10" y="86"/>
                  </a:cubicBezTo>
                  <a:cubicBezTo>
                    <a:pt x="11" y="87"/>
                    <a:pt x="12" y="87"/>
                    <a:pt x="12" y="86"/>
                  </a:cubicBezTo>
                  <a:cubicBezTo>
                    <a:pt x="23" y="81"/>
                    <a:pt x="23" y="81"/>
                    <a:pt x="23" y="81"/>
                  </a:cubicBezTo>
                  <a:cubicBezTo>
                    <a:pt x="26" y="85"/>
                    <a:pt x="26" y="85"/>
                    <a:pt x="26" y="85"/>
                  </a:cubicBezTo>
                  <a:cubicBezTo>
                    <a:pt x="20" y="95"/>
                    <a:pt x="20" y="95"/>
                    <a:pt x="20" y="95"/>
                  </a:cubicBezTo>
                  <a:cubicBezTo>
                    <a:pt x="20" y="96"/>
                    <a:pt x="20" y="97"/>
                    <a:pt x="20" y="98"/>
                  </a:cubicBezTo>
                  <a:cubicBezTo>
                    <a:pt x="20" y="98"/>
                    <a:pt x="20" y="99"/>
                    <a:pt x="21" y="99"/>
                  </a:cubicBezTo>
                  <a:cubicBezTo>
                    <a:pt x="21" y="99"/>
                    <a:pt x="21" y="99"/>
                    <a:pt x="21" y="100"/>
                  </a:cubicBezTo>
                  <a:cubicBezTo>
                    <a:pt x="34" y="107"/>
                    <a:pt x="34" y="107"/>
                    <a:pt x="34" y="107"/>
                  </a:cubicBezTo>
                  <a:cubicBezTo>
                    <a:pt x="35" y="107"/>
                    <a:pt x="36" y="107"/>
                    <a:pt x="37" y="107"/>
                  </a:cubicBezTo>
                  <a:cubicBezTo>
                    <a:pt x="38" y="107"/>
                    <a:pt x="38" y="106"/>
                    <a:pt x="39" y="106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9"/>
                    <a:pt x="51" y="110"/>
                    <a:pt x="51" y="111"/>
                  </a:cubicBezTo>
                  <a:cubicBezTo>
                    <a:pt x="52" y="111"/>
                    <a:pt x="53" y="111"/>
                    <a:pt x="54" y="111"/>
                  </a:cubicBezTo>
                  <a:cubicBezTo>
                    <a:pt x="69" y="110"/>
                    <a:pt x="69" y="110"/>
                    <a:pt x="69" y="110"/>
                  </a:cubicBezTo>
                  <a:cubicBezTo>
                    <a:pt x="69" y="109"/>
                    <a:pt x="70" y="109"/>
                    <a:pt x="71" y="108"/>
                  </a:cubicBezTo>
                  <a:cubicBezTo>
                    <a:pt x="71" y="108"/>
                    <a:pt x="71" y="107"/>
                    <a:pt x="71" y="106"/>
                  </a:cubicBezTo>
                  <a:cubicBezTo>
                    <a:pt x="70" y="94"/>
                    <a:pt x="70" y="94"/>
                    <a:pt x="70" y="94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82" y="101"/>
                    <a:pt x="82" y="101"/>
                    <a:pt x="82" y="101"/>
                  </a:cubicBezTo>
                  <a:cubicBezTo>
                    <a:pt x="83" y="102"/>
                    <a:pt x="84" y="102"/>
                    <a:pt x="84" y="102"/>
                  </a:cubicBezTo>
                  <a:cubicBezTo>
                    <a:pt x="85" y="102"/>
                    <a:pt x="86" y="102"/>
                    <a:pt x="87" y="102"/>
                  </a:cubicBezTo>
                  <a:cubicBezTo>
                    <a:pt x="98" y="92"/>
                    <a:pt x="98" y="92"/>
                    <a:pt x="98" y="92"/>
                  </a:cubicBezTo>
                  <a:cubicBezTo>
                    <a:pt x="98" y="91"/>
                    <a:pt x="99" y="90"/>
                    <a:pt x="99" y="89"/>
                  </a:cubicBezTo>
                  <a:close/>
                  <a:moveTo>
                    <a:pt x="66" y="67"/>
                  </a:moveTo>
                  <a:cubicBezTo>
                    <a:pt x="59" y="72"/>
                    <a:pt x="50" y="72"/>
                    <a:pt x="44" y="66"/>
                  </a:cubicBezTo>
                  <a:cubicBezTo>
                    <a:pt x="39" y="60"/>
                    <a:pt x="39" y="50"/>
                    <a:pt x="45" y="45"/>
                  </a:cubicBezTo>
                  <a:cubicBezTo>
                    <a:pt x="51" y="39"/>
                    <a:pt x="61" y="39"/>
                    <a:pt x="67" y="46"/>
                  </a:cubicBezTo>
                  <a:cubicBezTo>
                    <a:pt x="72" y="52"/>
                    <a:pt x="72" y="61"/>
                    <a:pt x="66" y="6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290" eaLnBrk="1" hangingPunct="1"/>
              <a:endParaRPr lang="en-US" dirty="0">
                <a:solidFill>
                  <a:srgbClr val="676767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95" name="TextBox 194"/>
          <p:cNvSpPr txBox="1"/>
          <p:nvPr/>
        </p:nvSpPr>
        <p:spPr>
          <a:xfrm flipH="1">
            <a:off x="2746023" y="3593817"/>
            <a:ext cx="3804346" cy="311600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ctr" defTabSz="457162" eaLnBrk="1" hangingPunct="1"/>
            <a:r>
              <a:rPr lang="en-US" sz="1400" dirty="0">
                <a:solidFill>
                  <a:srgbClr val="FFFFFF"/>
                </a:solidFill>
                <a:latin typeface="CiscoSansTT Light"/>
                <a:ea typeface="ＭＳ Ｐゴシック" charset="0"/>
                <a:cs typeface="ＭＳ Ｐゴシック" charset="0"/>
              </a:rPr>
              <a:t>Factory Security</a:t>
            </a:r>
          </a:p>
        </p:txBody>
      </p:sp>
      <p:sp>
        <p:nvSpPr>
          <p:cNvPr id="196" name="TextBox 195"/>
          <p:cNvSpPr txBox="1"/>
          <p:nvPr/>
        </p:nvSpPr>
        <p:spPr>
          <a:xfrm flipH="1">
            <a:off x="2765074" y="4190718"/>
            <a:ext cx="3804346" cy="311600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ctr" defTabSz="457162" eaLnBrk="1" hangingPunct="1"/>
            <a:r>
              <a:rPr lang="en-US" sz="1400" dirty="0">
                <a:solidFill>
                  <a:srgbClr val="FFFFFF"/>
                </a:solidFill>
                <a:latin typeface="CiscoSansTT Light"/>
                <a:ea typeface="ＭＳ Ｐゴシック" charset="0"/>
                <a:cs typeface="ＭＳ Ｐゴシック" charset="0"/>
              </a:rPr>
              <a:t>Factory Network</a:t>
            </a:r>
          </a:p>
        </p:txBody>
      </p:sp>
      <p:sp>
        <p:nvSpPr>
          <p:cNvPr id="197" name="TextBox 196"/>
          <p:cNvSpPr txBox="1"/>
          <p:nvPr/>
        </p:nvSpPr>
        <p:spPr>
          <a:xfrm flipH="1">
            <a:off x="2746023" y="2992704"/>
            <a:ext cx="3804346" cy="311600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ctr" defTabSz="457162" eaLnBrk="1" hangingPunct="1"/>
            <a:r>
              <a:rPr lang="en-US" sz="1400" dirty="0">
                <a:solidFill>
                  <a:srgbClr val="FFFFFF"/>
                </a:solidFill>
                <a:latin typeface="CiscoSansTT Light"/>
                <a:ea typeface="ＭＳ Ｐゴシック" charset="0"/>
                <a:cs typeface="ＭＳ Ｐゴシック" charset="0"/>
              </a:rPr>
              <a:t>Factory Wireless</a:t>
            </a:r>
          </a:p>
        </p:txBody>
      </p:sp>
      <p:sp>
        <p:nvSpPr>
          <p:cNvPr id="23" name="Freeform 49"/>
          <p:cNvSpPr>
            <a:spLocks noEditPoints="1"/>
          </p:cNvSpPr>
          <p:nvPr/>
        </p:nvSpPr>
        <p:spPr bwMode="auto">
          <a:xfrm>
            <a:off x="3470516" y="3581116"/>
            <a:ext cx="298453" cy="338667"/>
          </a:xfrm>
          <a:custGeom>
            <a:avLst/>
            <a:gdLst>
              <a:gd name="T0" fmla="*/ 387 w 425"/>
              <a:gd name="T1" fmla="*/ 174 h 522"/>
              <a:gd name="T2" fmla="*/ 213 w 425"/>
              <a:gd name="T3" fmla="*/ 0 h 522"/>
              <a:gd name="T4" fmla="*/ 39 w 425"/>
              <a:gd name="T5" fmla="*/ 174 h 522"/>
              <a:gd name="T6" fmla="*/ 39 w 425"/>
              <a:gd name="T7" fmla="*/ 232 h 522"/>
              <a:gd name="T8" fmla="*/ 0 w 425"/>
              <a:gd name="T9" fmla="*/ 232 h 522"/>
              <a:gd name="T10" fmla="*/ 0 w 425"/>
              <a:gd name="T11" fmla="*/ 483 h 522"/>
              <a:gd name="T12" fmla="*/ 39 w 425"/>
              <a:gd name="T13" fmla="*/ 522 h 522"/>
              <a:gd name="T14" fmla="*/ 387 w 425"/>
              <a:gd name="T15" fmla="*/ 522 h 522"/>
              <a:gd name="T16" fmla="*/ 425 w 425"/>
              <a:gd name="T17" fmla="*/ 483 h 522"/>
              <a:gd name="T18" fmla="*/ 425 w 425"/>
              <a:gd name="T19" fmla="*/ 232 h 522"/>
              <a:gd name="T20" fmla="*/ 387 w 425"/>
              <a:gd name="T21" fmla="*/ 232 h 522"/>
              <a:gd name="T22" fmla="*/ 387 w 425"/>
              <a:gd name="T23" fmla="*/ 174 h 522"/>
              <a:gd name="T24" fmla="*/ 116 w 425"/>
              <a:gd name="T25" fmla="*/ 174 h 522"/>
              <a:gd name="T26" fmla="*/ 213 w 425"/>
              <a:gd name="T27" fmla="*/ 77 h 522"/>
              <a:gd name="T28" fmla="*/ 309 w 425"/>
              <a:gd name="T29" fmla="*/ 174 h 522"/>
              <a:gd name="T30" fmla="*/ 309 w 425"/>
              <a:gd name="T31" fmla="*/ 232 h 522"/>
              <a:gd name="T32" fmla="*/ 116 w 425"/>
              <a:gd name="T33" fmla="*/ 232 h 522"/>
              <a:gd name="T34" fmla="*/ 116 w 425"/>
              <a:gd name="T35" fmla="*/ 174 h 5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25" h="522">
                <a:moveTo>
                  <a:pt x="387" y="174"/>
                </a:moveTo>
                <a:cubicBezTo>
                  <a:pt x="387" y="78"/>
                  <a:pt x="309" y="0"/>
                  <a:pt x="213" y="0"/>
                </a:cubicBezTo>
                <a:cubicBezTo>
                  <a:pt x="117" y="0"/>
                  <a:pt x="39" y="78"/>
                  <a:pt x="39" y="174"/>
                </a:cubicBezTo>
                <a:cubicBezTo>
                  <a:pt x="39" y="232"/>
                  <a:pt x="39" y="232"/>
                  <a:pt x="39" y="232"/>
                </a:cubicBezTo>
                <a:cubicBezTo>
                  <a:pt x="0" y="232"/>
                  <a:pt x="0" y="232"/>
                  <a:pt x="0" y="232"/>
                </a:cubicBezTo>
                <a:cubicBezTo>
                  <a:pt x="0" y="483"/>
                  <a:pt x="0" y="483"/>
                  <a:pt x="0" y="483"/>
                </a:cubicBezTo>
                <a:cubicBezTo>
                  <a:pt x="0" y="504"/>
                  <a:pt x="18" y="522"/>
                  <a:pt x="39" y="522"/>
                </a:cubicBezTo>
                <a:cubicBezTo>
                  <a:pt x="387" y="522"/>
                  <a:pt x="387" y="522"/>
                  <a:pt x="387" y="522"/>
                </a:cubicBezTo>
                <a:cubicBezTo>
                  <a:pt x="408" y="522"/>
                  <a:pt x="425" y="504"/>
                  <a:pt x="425" y="483"/>
                </a:cubicBezTo>
                <a:cubicBezTo>
                  <a:pt x="425" y="232"/>
                  <a:pt x="425" y="232"/>
                  <a:pt x="425" y="232"/>
                </a:cubicBezTo>
                <a:cubicBezTo>
                  <a:pt x="387" y="232"/>
                  <a:pt x="387" y="232"/>
                  <a:pt x="387" y="232"/>
                </a:cubicBezTo>
                <a:lnTo>
                  <a:pt x="387" y="174"/>
                </a:lnTo>
                <a:close/>
                <a:moveTo>
                  <a:pt x="116" y="174"/>
                </a:moveTo>
                <a:cubicBezTo>
                  <a:pt x="116" y="121"/>
                  <a:pt x="159" y="77"/>
                  <a:pt x="213" y="77"/>
                </a:cubicBezTo>
                <a:cubicBezTo>
                  <a:pt x="266" y="77"/>
                  <a:pt x="309" y="121"/>
                  <a:pt x="309" y="174"/>
                </a:cubicBezTo>
                <a:cubicBezTo>
                  <a:pt x="309" y="232"/>
                  <a:pt x="309" y="232"/>
                  <a:pt x="309" y="232"/>
                </a:cubicBezTo>
                <a:cubicBezTo>
                  <a:pt x="116" y="232"/>
                  <a:pt x="116" y="232"/>
                  <a:pt x="116" y="232"/>
                </a:cubicBezTo>
                <a:lnTo>
                  <a:pt x="116" y="17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/>
        </p:spPr>
        <p:txBody>
          <a:bodyPr vert="horz" wrap="square" lIns="121857" tIns="60928" rIns="121857" bIns="60928" numCol="1" anchor="t" anchorCtr="0" compatLnSpc="1">
            <a:prstTxWarp prst="textNoShape">
              <a:avLst/>
            </a:prstTxWarp>
          </a:bodyPr>
          <a:lstStyle/>
          <a:p>
            <a:pPr defTabSz="609290" eaLnBrk="1" hangingPunct="1"/>
            <a:endParaRPr lang="en-US" dirty="0">
              <a:solidFill>
                <a:srgbClr val="676767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1939" y="2990203"/>
            <a:ext cx="355606" cy="320763"/>
          </a:xfrm>
          <a:prstGeom prst="rect">
            <a:avLst/>
          </a:prstGeom>
        </p:spPr>
      </p:pic>
      <p:sp>
        <p:nvSpPr>
          <p:cNvPr id="108" name="Freeform 37"/>
          <p:cNvSpPr>
            <a:spLocks/>
          </p:cNvSpPr>
          <p:nvPr/>
        </p:nvSpPr>
        <p:spPr bwMode="auto">
          <a:xfrm>
            <a:off x="3446425" y="4196744"/>
            <a:ext cx="335019" cy="303034"/>
          </a:xfrm>
          <a:custGeom>
            <a:avLst/>
            <a:gdLst>
              <a:gd name="T0" fmla="*/ 1265 w 1477"/>
              <a:gd name="T1" fmla="*/ 956 h 1336"/>
              <a:gd name="T2" fmla="*/ 1265 w 1477"/>
              <a:gd name="T3" fmla="*/ 640 h 1336"/>
              <a:gd name="T4" fmla="*/ 781 w 1477"/>
              <a:gd name="T5" fmla="*/ 640 h 1336"/>
              <a:gd name="T6" fmla="*/ 781 w 1477"/>
              <a:gd name="T7" fmla="*/ 380 h 1336"/>
              <a:gd name="T8" fmla="*/ 993 w 1477"/>
              <a:gd name="T9" fmla="*/ 380 h 1336"/>
              <a:gd name="T10" fmla="*/ 993 w 1477"/>
              <a:gd name="T11" fmla="*/ 0 h 1336"/>
              <a:gd name="T12" fmla="*/ 483 w 1477"/>
              <a:gd name="T13" fmla="*/ 0 h 1336"/>
              <a:gd name="T14" fmla="*/ 483 w 1477"/>
              <a:gd name="T15" fmla="*/ 380 h 1336"/>
              <a:gd name="T16" fmla="*/ 707 w 1477"/>
              <a:gd name="T17" fmla="*/ 380 h 1336"/>
              <a:gd name="T18" fmla="*/ 707 w 1477"/>
              <a:gd name="T19" fmla="*/ 640 h 1336"/>
              <a:gd name="T20" fmla="*/ 224 w 1477"/>
              <a:gd name="T21" fmla="*/ 640 h 1336"/>
              <a:gd name="T22" fmla="*/ 224 w 1477"/>
              <a:gd name="T23" fmla="*/ 956 h 1336"/>
              <a:gd name="T24" fmla="*/ 0 w 1477"/>
              <a:gd name="T25" fmla="*/ 956 h 1336"/>
              <a:gd name="T26" fmla="*/ 0 w 1477"/>
              <a:gd name="T27" fmla="*/ 1336 h 1336"/>
              <a:gd name="T28" fmla="*/ 522 w 1477"/>
              <a:gd name="T29" fmla="*/ 1336 h 1336"/>
              <a:gd name="T30" fmla="*/ 522 w 1477"/>
              <a:gd name="T31" fmla="*/ 956 h 1336"/>
              <a:gd name="T32" fmla="*/ 298 w 1477"/>
              <a:gd name="T33" fmla="*/ 956 h 1336"/>
              <a:gd name="T34" fmla="*/ 298 w 1477"/>
              <a:gd name="T35" fmla="*/ 715 h 1336"/>
              <a:gd name="T36" fmla="*/ 1190 w 1477"/>
              <a:gd name="T37" fmla="*/ 715 h 1336"/>
              <a:gd name="T38" fmla="*/ 1190 w 1477"/>
              <a:gd name="T39" fmla="*/ 956 h 1336"/>
              <a:gd name="T40" fmla="*/ 966 w 1477"/>
              <a:gd name="T41" fmla="*/ 956 h 1336"/>
              <a:gd name="T42" fmla="*/ 966 w 1477"/>
              <a:gd name="T43" fmla="*/ 1336 h 1336"/>
              <a:gd name="T44" fmla="*/ 1477 w 1477"/>
              <a:gd name="T45" fmla="*/ 1336 h 1336"/>
              <a:gd name="T46" fmla="*/ 1477 w 1477"/>
              <a:gd name="T47" fmla="*/ 956 h 1336"/>
              <a:gd name="T48" fmla="*/ 1265 w 1477"/>
              <a:gd name="T49" fmla="*/ 956 h 1336"/>
              <a:gd name="T50" fmla="*/ 1265 w 1477"/>
              <a:gd name="T51" fmla="*/ 956 h 1336"/>
              <a:gd name="T52" fmla="*/ 1265 w 1477"/>
              <a:gd name="T53" fmla="*/ 956 h 1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477" h="1336">
                <a:moveTo>
                  <a:pt x="1265" y="956"/>
                </a:moveTo>
                <a:lnTo>
                  <a:pt x="1265" y="640"/>
                </a:lnTo>
                <a:lnTo>
                  <a:pt x="781" y="640"/>
                </a:lnTo>
                <a:lnTo>
                  <a:pt x="781" y="380"/>
                </a:lnTo>
                <a:lnTo>
                  <a:pt x="993" y="380"/>
                </a:lnTo>
                <a:lnTo>
                  <a:pt x="993" y="0"/>
                </a:lnTo>
                <a:lnTo>
                  <a:pt x="483" y="0"/>
                </a:lnTo>
                <a:lnTo>
                  <a:pt x="483" y="380"/>
                </a:lnTo>
                <a:lnTo>
                  <a:pt x="707" y="380"/>
                </a:lnTo>
                <a:lnTo>
                  <a:pt x="707" y="640"/>
                </a:lnTo>
                <a:lnTo>
                  <a:pt x="224" y="640"/>
                </a:lnTo>
                <a:lnTo>
                  <a:pt x="224" y="956"/>
                </a:lnTo>
                <a:lnTo>
                  <a:pt x="0" y="956"/>
                </a:lnTo>
                <a:lnTo>
                  <a:pt x="0" y="1336"/>
                </a:lnTo>
                <a:lnTo>
                  <a:pt x="522" y="1336"/>
                </a:lnTo>
                <a:lnTo>
                  <a:pt x="522" y="956"/>
                </a:lnTo>
                <a:lnTo>
                  <a:pt x="298" y="956"/>
                </a:lnTo>
                <a:lnTo>
                  <a:pt x="298" y="715"/>
                </a:lnTo>
                <a:lnTo>
                  <a:pt x="1190" y="715"/>
                </a:lnTo>
                <a:lnTo>
                  <a:pt x="1190" y="956"/>
                </a:lnTo>
                <a:lnTo>
                  <a:pt x="966" y="956"/>
                </a:lnTo>
                <a:lnTo>
                  <a:pt x="966" y="1336"/>
                </a:lnTo>
                <a:lnTo>
                  <a:pt x="1477" y="1336"/>
                </a:lnTo>
                <a:lnTo>
                  <a:pt x="1477" y="956"/>
                </a:lnTo>
                <a:lnTo>
                  <a:pt x="1265" y="956"/>
                </a:lnTo>
                <a:lnTo>
                  <a:pt x="1265" y="956"/>
                </a:lnTo>
                <a:lnTo>
                  <a:pt x="1265" y="95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defTabSz="457162" eaLnBrk="1" hangingPunct="1"/>
            <a:endParaRPr lang="en-US">
              <a:solidFill>
                <a:srgbClr val="676767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9" name="Rectangle 198"/>
          <p:cNvSpPr/>
          <p:nvPr/>
        </p:nvSpPr>
        <p:spPr>
          <a:xfrm>
            <a:off x="745062" y="2878407"/>
            <a:ext cx="389467" cy="171981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303899" eaLnBrk="1" hangingPunct="1"/>
            <a:endParaRPr lang="en-US" sz="1200" kern="0" dirty="0">
              <a:solidFill>
                <a:srgbClr val="FFFFFF"/>
              </a:solidFill>
              <a:latin typeface="CiscoSans"/>
              <a:ea typeface="ＭＳ Ｐゴシック" charset="0"/>
              <a:cs typeface="ＭＳ Ｐゴシック" charset="0"/>
            </a:endParaRPr>
          </a:p>
        </p:txBody>
      </p:sp>
      <p:sp>
        <p:nvSpPr>
          <p:cNvPr id="198" name="TextBox 197"/>
          <p:cNvSpPr txBox="1"/>
          <p:nvPr/>
        </p:nvSpPr>
        <p:spPr>
          <a:xfrm rot="16200000">
            <a:off x="156502" y="3505742"/>
            <a:ext cx="1600195" cy="438667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 defTabSz="457162" eaLnBrk="1" hangingPunct="1"/>
            <a:r>
              <a:rPr lang="en-US" sz="11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Connected Factory Infrastructure</a:t>
            </a:r>
          </a:p>
        </p:txBody>
      </p:sp>
      <p:sp>
        <p:nvSpPr>
          <p:cNvPr id="205" name="Rectangle 204"/>
          <p:cNvSpPr/>
          <p:nvPr/>
        </p:nvSpPr>
        <p:spPr>
          <a:xfrm>
            <a:off x="745066" y="1642276"/>
            <a:ext cx="397934" cy="11599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303899" eaLnBrk="1" hangingPunct="1"/>
            <a:endParaRPr lang="en-US" sz="1200" kern="0" dirty="0">
              <a:solidFill>
                <a:srgbClr val="FFFFFF"/>
              </a:solidFill>
              <a:latin typeface="CiscoSans"/>
              <a:ea typeface="ＭＳ Ｐゴシック" charset="0"/>
              <a:cs typeface="ＭＳ Ｐゴシック" charset="0"/>
            </a:endParaRPr>
          </a:p>
        </p:txBody>
      </p:sp>
      <p:sp>
        <p:nvSpPr>
          <p:cNvPr id="206" name="Rectangle 205"/>
          <p:cNvSpPr/>
          <p:nvPr/>
        </p:nvSpPr>
        <p:spPr>
          <a:xfrm>
            <a:off x="745066" y="1030560"/>
            <a:ext cx="397934" cy="5587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303899" eaLnBrk="1" hangingPunct="1"/>
            <a:endParaRPr lang="en-US" sz="1200" kern="0" dirty="0">
              <a:solidFill>
                <a:srgbClr val="FFFFFF"/>
              </a:solidFill>
              <a:latin typeface="CiscoSans"/>
              <a:ea typeface="ＭＳ Ｐゴシック" charset="0"/>
              <a:cs typeface="ＭＳ Ｐゴシック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 rot="16200000">
            <a:off x="549899" y="2139988"/>
            <a:ext cx="813399" cy="265498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 defTabSz="457162" eaLnBrk="1" hangingPunct="1"/>
            <a:r>
              <a:rPr lang="en-US" sz="11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Compute</a:t>
            </a:r>
          </a:p>
        </p:txBody>
      </p:sp>
      <p:sp>
        <p:nvSpPr>
          <p:cNvPr id="89" name="TextBox 88"/>
          <p:cNvSpPr txBox="1"/>
          <p:nvPr/>
        </p:nvSpPr>
        <p:spPr>
          <a:xfrm rot="16200000">
            <a:off x="679014" y="1202309"/>
            <a:ext cx="555166" cy="265498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 defTabSz="457162" eaLnBrk="1" hangingPunct="1"/>
            <a:r>
              <a:rPr lang="en-US" sz="11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Apps</a:t>
            </a:r>
          </a:p>
        </p:txBody>
      </p:sp>
      <p:sp>
        <p:nvSpPr>
          <p:cNvPr id="186" name="Rectangle 185"/>
          <p:cNvSpPr/>
          <p:nvPr/>
        </p:nvSpPr>
        <p:spPr>
          <a:xfrm>
            <a:off x="1195917" y="1650741"/>
            <a:ext cx="3522129" cy="551419"/>
          </a:xfrm>
          <a:prstGeom prst="rect">
            <a:avLst/>
          </a:prstGeom>
          <a:solidFill>
            <a:srgbClr val="1E6C44"/>
          </a:solidFill>
          <a:ln w="1905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303899" eaLnBrk="1" hangingPunct="1"/>
            <a:endParaRPr lang="en-US" sz="800" kern="0" dirty="0">
              <a:solidFill>
                <a:srgbClr val="FFFFFF"/>
              </a:solidFill>
              <a:latin typeface="CiscoSans"/>
              <a:ea typeface="ＭＳ Ｐゴシック" charset="0"/>
              <a:cs typeface="ＭＳ Ｐゴシック" charset="0"/>
            </a:endParaRPr>
          </a:p>
        </p:txBody>
      </p:sp>
      <p:sp>
        <p:nvSpPr>
          <p:cNvPr id="187" name="Rectangle 186"/>
          <p:cNvSpPr/>
          <p:nvPr/>
        </p:nvSpPr>
        <p:spPr>
          <a:xfrm>
            <a:off x="4785784" y="1650741"/>
            <a:ext cx="3522131" cy="551419"/>
          </a:xfrm>
          <a:prstGeom prst="rect">
            <a:avLst/>
          </a:prstGeom>
          <a:solidFill>
            <a:srgbClr val="0D868E"/>
          </a:solidFill>
          <a:ln w="1905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303899" eaLnBrk="1" hangingPunct="1"/>
            <a:endParaRPr lang="en-US" sz="800" kern="0" dirty="0">
              <a:solidFill>
                <a:srgbClr val="FFFFFF"/>
              </a:solidFill>
              <a:latin typeface="CiscoSans"/>
              <a:ea typeface="ＭＳ Ｐゴシック" charset="0"/>
              <a:cs typeface="ＭＳ Ｐゴシック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 flipH="1">
            <a:off x="2095490" y="1773336"/>
            <a:ext cx="2846917" cy="311600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defTabSz="457162" eaLnBrk="1" hangingPunct="1"/>
            <a:r>
              <a:rPr lang="en-US" sz="1400" dirty="0">
                <a:solidFill>
                  <a:srgbClr val="FFFFFF"/>
                </a:solidFill>
                <a:latin typeface="CiscoSansTT Light"/>
                <a:ea typeface="ＭＳ Ｐゴシック" charset="0"/>
                <a:cs typeface="ＭＳ Ｐゴシック" charset="0"/>
              </a:rPr>
              <a:t>Factory Virtualization</a:t>
            </a:r>
          </a:p>
        </p:txBody>
      </p:sp>
      <p:sp>
        <p:nvSpPr>
          <p:cNvPr id="116" name="TextBox 115"/>
          <p:cNvSpPr txBox="1"/>
          <p:nvPr/>
        </p:nvSpPr>
        <p:spPr>
          <a:xfrm flipH="1">
            <a:off x="5430429" y="1766991"/>
            <a:ext cx="2708153" cy="311600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defTabSz="457162" eaLnBrk="1" hangingPunct="1"/>
            <a:r>
              <a:rPr lang="en-US" sz="1400" dirty="0">
                <a:solidFill>
                  <a:srgbClr val="FFFFFF"/>
                </a:solidFill>
                <a:latin typeface="CiscoSansTT Light"/>
                <a:ea typeface="ＭＳ Ｐゴシック" charset="0"/>
                <a:cs typeface="ＭＳ Ｐゴシック" charset="0"/>
              </a:rPr>
              <a:t>Data Center and Cloud </a:t>
            </a:r>
          </a:p>
        </p:txBody>
      </p:sp>
      <p:sp>
        <p:nvSpPr>
          <p:cNvPr id="200" name="Rectangle 199"/>
          <p:cNvSpPr/>
          <p:nvPr/>
        </p:nvSpPr>
        <p:spPr>
          <a:xfrm>
            <a:off x="6574370" y="1036907"/>
            <a:ext cx="1733548" cy="551419"/>
          </a:xfrm>
          <a:prstGeom prst="rect">
            <a:avLst/>
          </a:prstGeom>
          <a:gradFill rotWithShape="1">
            <a:gsLst>
              <a:gs pos="0">
                <a:srgbClr val="4A4A4A"/>
              </a:gs>
              <a:gs pos="100000">
                <a:srgbClr val="565656"/>
              </a:gs>
            </a:gsLst>
            <a:lin ang="16200000" scaled="0"/>
          </a:gradFill>
          <a:ln w="9525" cap="flat" cmpd="sng" algn="ctr">
            <a:noFill/>
            <a:prstDash val="solid"/>
          </a:ln>
          <a:effectLst/>
        </p:spPr>
        <p:txBody>
          <a:bodyPr lIns="121758" tIns="60878" rIns="121758" bIns="60878" rtlCol="0" anchor="ctr"/>
          <a:lstStyle/>
          <a:p>
            <a:pPr algn="ctr" defTabSz="608641" eaLnBrk="1" hangingPunct="1"/>
            <a:endParaRPr lang="en-US" sz="2400" kern="0" dirty="0">
              <a:solidFill>
                <a:srgbClr val="FFFFFF"/>
              </a:solidFill>
              <a:latin typeface="Arial"/>
              <a:ea typeface=""/>
            </a:endParaRPr>
          </a:p>
        </p:txBody>
      </p:sp>
      <p:sp>
        <p:nvSpPr>
          <p:cNvPr id="201" name="TextBox 200"/>
          <p:cNvSpPr txBox="1"/>
          <p:nvPr/>
        </p:nvSpPr>
        <p:spPr>
          <a:xfrm flipH="1">
            <a:off x="6974417" y="1049441"/>
            <a:ext cx="1344084" cy="53088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defTabSz="457162" eaLnBrk="1" hangingPunct="1"/>
            <a:r>
              <a:rPr lang="en-US" sz="1400" dirty="0">
                <a:solidFill>
                  <a:srgbClr val="FFFFFF"/>
                </a:solidFill>
                <a:latin typeface="CiscoSansTT Light"/>
                <a:ea typeface="ＭＳ Ｐゴシック" charset="0"/>
                <a:cs typeface="ＭＳ Ｐゴシック" charset="0"/>
              </a:rPr>
              <a:t>Factory Collaboration</a:t>
            </a:r>
          </a:p>
        </p:txBody>
      </p:sp>
      <p:sp>
        <p:nvSpPr>
          <p:cNvPr id="202" name="Freeform 27"/>
          <p:cNvSpPr>
            <a:spLocks/>
          </p:cNvSpPr>
          <p:nvPr/>
        </p:nvSpPr>
        <p:spPr bwMode="auto">
          <a:xfrm>
            <a:off x="4945353" y="1798190"/>
            <a:ext cx="404284" cy="261070"/>
          </a:xfrm>
          <a:custGeom>
            <a:avLst/>
            <a:gdLst>
              <a:gd name="T0" fmla="*/ 347 w 434"/>
              <a:gd name="T1" fmla="*/ 102 h 279"/>
              <a:gd name="T2" fmla="*/ 344 w 434"/>
              <a:gd name="T3" fmla="*/ 102 h 279"/>
              <a:gd name="T4" fmla="*/ 344 w 434"/>
              <a:gd name="T5" fmla="*/ 101 h 279"/>
              <a:gd name="T6" fmla="*/ 243 w 434"/>
              <a:gd name="T7" fmla="*/ 0 h 279"/>
              <a:gd name="T8" fmla="*/ 153 w 434"/>
              <a:gd name="T9" fmla="*/ 57 h 279"/>
              <a:gd name="T10" fmla="*/ 121 w 434"/>
              <a:gd name="T11" fmla="*/ 45 h 279"/>
              <a:gd name="T12" fmla="*/ 72 w 434"/>
              <a:gd name="T13" fmla="*/ 94 h 279"/>
              <a:gd name="T14" fmla="*/ 73 w 434"/>
              <a:gd name="T15" fmla="*/ 103 h 279"/>
              <a:gd name="T16" fmla="*/ 0 w 434"/>
              <a:gd name="T17" fmla="*/ 190 h 279"/>
              <a:gd name="T18" fmla="*/ 88 w 434"/>
              <a:gd name="T19" fmla="*/ 279 h 279"/>
              <a:gd name="T20" fmla="*/ 347 w 434"/>
              <a:gd name="T21" fmla="*/ 279 h 279"/>
              <a:gd name="T22" fmla="*/ 434 w 434"/>
              <a:gd name="T23" fmla="*/ 190 h 279"/>
              <a:gd name="T24" fmla="*/ 347 w 434"/>
              <a:gd name="T25" fmla="*/ 102 h 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34" h="279">
                <a:moveTo>
                  <a:pt x="347" y="102"/>
                </a:moveTo>
                <a:cubicBezTo>
                  <a:pt x="344" y="102"/>
                  <a:pt x="344" y="102"/>
                  <a:pt x="344" y="102"/>
                </a:cubicBezTo>
                <a:cubicBezTo>
                  <a:pt x="344" y="101"/>
                  <a:pt x="344" y="101"/>
                  <a:pt x="344" y="101"/>
                </a:cubicBezTo>
                <a:cubicBezTo>
                  <a:pt x="344" y="45"/>
                  <a:pt x="299" y="0"/>
                  <a:pt x="243" y="0"/>
                </a:cubicBezTo>
                <a:cubicBezTo>
                  <a:pt x="203" y="0"/>
                  <a:pt x="169" y="23"/>
                  <a:pt x="153" y="57"/>
                </a:cubicBezTo>
                <a:cubicBezTo>
                  <a:pt x="144" y="49"/>
                  <a:pt x="133" y="45"/>
                  <a:pt x="121" y="45"/>
                </a:cubicBezTo>
                <a:cubicBezTo>
                  <a:pt x="94" y="45"/>
                  <a:pt x="72" y="67"/>
                  <a:pt x="72" y="94"/>
                </a:cubicBezTo>
                <a:cubicBezTo>
                  <a:pt x="72" y="97"/>
                  <a:pt x="72" y="100"/>
                  <a:pt x="73" y="103"/>
                </a:cubicBezTo>
                <a:cubicBezTo>
                  <a:pt x="31" y="110"/>
                  <a:pt x="0" y="146"/>
                  <a:pt x="0" y="190"/>
                </a:cubicBezTo>
                <a:cubicBezTo>
                  <a:pt x="0" y="239"/>
                  <a:pt x="39" y="279"/>
                  <a:pt x="88" y="279"/>
                </a:cubicBezTo>
                <a:cubicBezTo>
                  <a:pt x="347" y="279"/>
                  <a:pt x="347" y="279"/>
                  <a:pt x="347" y="279"/>
                </a:cubicBezTo>
                <a:cubicBezTo>
                  <a:pt x="395" y="279"/>
                  <a:pt x="434" y="239"/>
                  <a:pt x="434" y="190"/>
                </a:cubicBezTo>
                <a:cubicBezTo>
                  <a:pt x="434" y="141"/>
                  <a:pt x="395" y="102"/>
                  <a:pt x="347" y="102"/>
                </a:cubicBezTo>
                <a:close/>
              </a:path>
            </a:pathLst>
          </a:custGeom>
          <a:solidFill>
            <a:schemeClr val="bg2"/>
          </a:solidFill>
          <a:ln w="3" cap="flat">
            <a:noFill/>
            <a:prstDash val="solid"/>
            <a:miter lim="800000"/>
            <a:headEnd/>
            <a:tailEnd/>
          </a:ln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/>
          <a:p>
            <a:pPr defTabSz="457162" eaLnBrk="1" hangingPunct="1"/>
            <a:endParaRPr lang="en-US">
              <a:solidFill>
                <a:srgbClr val="676767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637332" y="1202010"/>
            <a:ext cx="358252" cy="226148"/>
            <a:chOff x="5250914" y="2508254"/>
            <a:chExt cx="521689" cy="325491"/>
          </a:xfrm>
        </p:grpSpPr>
        <p:sp>
          <p:nvSpPr>
            <p:cNvPr id="204" name="Freeform 7"/>
            <p:cNvSpPr>
              <a:spLocks noEditPoints="1"/>
            </p:cNvSpPr>
            <p:nvPr/>
          </p:nvSpPr>
          <p:spPr bwMode="auto">
            <a:xfrm>
              <a:off x="5250914" y="2508254"/>
              <a:ext cx="376275" cy="294294"/>
            </a:xfrm>
            <a:custGeom>
              <a:avLst/>
              <a:gdLst>
                <a:gd name="T0" fmla="*/ 572 w 917"/>
                <a:gd name="T1" fmla="*/ 675 h 716"/>
                <a:gd name="T2" fmla="*/ 588 w 917"/>
                <a:gd name="T3" fmla="*/ 635 h 716"/>
                <a:gd name="T4" fmla="*/ 82 w 917"/>
                <a:gd name="T5" fmla="*/ 635 h 716"/>
                <a:gd name="T6" fmla="*/ 82 w 917"/>
                <a:gd name="T7" fmla="*/ 159 h 716"/>
                <a:gd name="T8" fmla="*/ 735 w 917"/>
                <a:gd name="T9" fmla="*/ 159 h 716"/>
                <a:gd name="T10" fmla="*/ 754 w 917"/>
                <a:gd name="T11" fmla="*/ 126 h 716"/>
                <a:gd name="T12" fmla="*/ 788 w 917"/>
                <a:gd name="T13" fmla="*/ 88 h 716"/>
                <a:gd name="T14" fmla="*/ 787 w 917"/>
                <a:gd name="T15" fmla="*/ 81 h 716"/>
                <a:gd name="T16" fmla="*/ 814 w 917"/>
                <a:gd name="T17" fmla="*/ 54 h 716"/>
                <a:gd name="T18" fmla="*/ 830 w 917"/>
                <a:gd name="T19" fmla="*/ 59 h 716"/>
                <a:gd name="T20" fmla="*/ 917 w 917"/>
                <a:gd name="T21" fmla="*/ 32 h 716"/>
                <a:gd name="T22" fmla="*/ 868 w 917"/>
                <a:gd name="T23" fmla="*/ 0 h 716"/>
                <a:gd name="T24" fmla="*/ 54 w 917"/>
                <a:gd name="T25" fmla="*/ 0 h 716"/>
                <a:gd name="T26" fmla="*/ 0 w 917"/>
                <a:gd name="T27" fmla="*/ 54 h 716"/>
                <a:gd name="T28" fmla="*/ 0 w 917"/>
                <a:gd name="T29" fmla="*/ 662 h 716"/>
                <a:gd name="T30" fmla="*/ 54 w 917"/>
                <a:gd name="T31" fmla="*/ 716 h 716"/>
                <a:gd name="T32" fmla="*/ 563 w 917"/>
                <a:gd name="T33" fmla="*/ 716 h 716"/>
                <a:gd name="T34" fmla="*/ 572 w 917"/>
                <a:gd name="T35" fmla="*/ 675 h 716"/>
                <a:gd name="T36" fmla="*/ 706 w 917"/>
                <a:gd name="T37" fmla="*/ 54 h 716"/>
                <a:gd name="T38" fmla="*/ 733 w 917"/>
                <a:gd name="T39" fmla="*/ 81 h 716"/>
                <a:gd name="T40" fmla="*/ 706 w 917"/>
                <a:gd name="T41" fmla="*/ 108 h 716"/>
                <a:gd name="T42" fmla="*/ 679 w 917"/>
                <a:gd name="T43" fmla="*/ 81 h 716"/>
                <a:gd name="T44" fmla="*/ 706 w 917"/>
                <a:gd name="T45" fmla="*/ 54 h 716"/>
                <a:gd name="T46" fmla="*/ 599 w 917"/>
                <a:gd name="T47" fmla="*/ 54 h 716"/>
                <a:gd name="T48" fmla="*/ 625 w 917"/>
                <a:gd name="T49" fmla="*/ 81 h 716"/>
                <a:gd name="T50" fmla="*/ 599 w 917"/>
                <a:gd name="T51" fmla="*/ 108 h 716"/>
                <a:gd name="T52" fmla="*/ 572 w 917"/>
                <a:gd name="T53" fmla="*/ 81 h 716"/>
                <a:gd name="T54" fmla="*/ 599 w 917"/>
                <a:gd name="T55" fmla="*/ 54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17" h="716">
                  <a:moveTo>
                    <a:pt x="572" y="675"/>
                  </a:moveTo>
                  <a:cubicBezTo>
                    <a:pt x="577" y="659"/>
                    <a:pt x="582" y="646"/>
                    <a:pt x="588" y="635"/>
                  </a:cubicBezTo>
                  <a:cubicBezTo>
                    <a:pt x="200" y="635"/>
                    <a:pt x="82" y="635"/>
                    <a:pt x="82" y="635"/>
                  </a:cubicBezTo>
                  <a:cubicBezTo>
                    <a:pt x="82" y="228"/>
                    <a:pt x="82" y="159"/>
                    <a:pt x="82" y="159"/>
                  </a:cubicBezTo>
                  <a:cubicBezTo>
                    <a:pt x="426" y="159"/>
                    <a:pt x="627" y="159"/>
                    <a:pt x="735" y="159"/>
                  </a:cubicBezTo>
                  <a:cubicBezTo>
                    <a:pt x="740" y="146"/>
                    <a:pt x="747" y="135"/>
                    <a:pt x="754" y="126"/>
                  </a:cubicBezTo>
                  <a:cubicBezTo>
                    <a:pt x="764" y="112"/>
                    <a:pt x="775" y="99"/>
                    <a:pt x="788" y="88"/>
                  </a:cubicBezTo>
                  <a:cubicBezTo>
                    <a:pt x="787" y="86"/>
                    <a:pt x="787" y="83"/>
                    <a:pt x="787" y="81"/>
                  </a:cubicBezTo>
                  <a:cubicBezTo>
                    <a:pt x="787" y="66"/>
                    <a:pt x="800" y="54"/>
                    <a:pt x="814" y="54"/>
                  </a:cubicBezTo>
                  <a:cubicBezTo>
                    <a:pt x="820" y="54"/>
                    <a:pt x="826" y="56"/>
                    <a:pt x="830" y="59"/>
                  </a:cubicBezTo>
                  <a:cubicBezTo>
                    <a:pt x="859" y="44"/>
                    <a:pt x="889" y="35"/>
                    <a:pt x="917" y="32"/>
                  </a:cubicBezTo>
                  <a:cubicBezTo>
                    <a:pt x="908" y="13"/>
                    <a:pt x="890" y="0"/>
                    <a:pt x="868" y="0"/>
                  </a:cubicBezTo>
                  <a:cubicBezTo>
                    <a:pt x="221" y="0"/>
                    <a:pt x="54" y="0"/>
                    <a:pt x="54" y="0"/>
                  </a:cubicBezTo>
                  <a:cubicBezTo>
                    <a:pt x="24" y="0"/>
                    <a:pt x="0" y="24"/>
                    <a:pt x="0" y="54"/>
                  </a:cubicBezTo>
                  <a:cubicBezTo>
                    <a:pt x="0" y="593"/>
                    <a:pt x="0" y="662"/>
                    <a:pt x="0" y="662"/>
                  </a:cubicBezTo>
                  <a:cubicBezTo>
                    <a:pt x="0" y="691"/>
                    <a:pt x="24" y="716"/>
                    <a:pt x="54" y="716"/>
                  </a:cubicBezTo>
                  <a:cubicBezTo>
                    <a:pt x="276" y="716"/>
                    <a:pt x="442" y="716"/>
                    <a:pt x="563" y="716"/>
                  </a:cubicBezTo>
                  <a:cubicBezTo>
                    <a:pt x="565" y="703"/>
                    <a:pt x="569" y="688"/>
                    <a:pt x="572" y="675"/>
                  </a:cubicBezTo>
                  <a:close/>
                  <a:moveTo>
                    <a:pt x="706" y="54"/>
                  </a:moveTo>
                  <a:cubicBezTo>
                    <a:pt x="721" y="54"/>
                    <a:pt x="733" y="66"/>
                    <a:pt x="733" y="81"/>
                  </a:cubicBezTo>
                  <a:cubicBezTo>
                    <a:pt x="733" y="96"/>
                    <a:pt x="721" y="108"/>
                    <a:pt x="706" y="108"/>
                  </a:cubicBezTo>
                  <a:cubicBezTo>
                    <a:pt x="691" y="108"/>
                    <a:pt x="679" y="96"/>
                    <a:pt x="679" y="81"/>
                  </a:cubicBezTo>
                  <a:cubicBezTo>
                    <a:pt x="679" y="66"/>
                    <a:pt x="691" y="54"/>
                    <a:pt x="706" y="54"/>
                  </a:cubicBezTo>
                  <a:close/>
                  <a:moveTo>
                    <a:pt x="599" y="54"/>
                  </a:moveTo>
                  <a:cubicBezTo>
                    <a:pt x="614" y="54"/>
                    <a:pt x="625" y="66"/>
                    <a:pt x="625" y="81"/>
                  </a:cubicBezTo>
                  <a:cubicBezTo>
                    <a:pt x="625" y="96"/>
                    <a:pt x="614" y="108"/>
                    <a:pt x="599" y="108"/>
                  </a:cubicBezTo>
                  <a:cubicBezTo>
                    <a:pt x="584" y="108"/>
                    <a:pt x="572" y="96"/>
                    <a:pt x="572" y="81"/>
                  </a:cubicBezTo>
                  <a:cubicBezTo>
                    <a:pt x="572" y="66"/>
                    <a:pt x="584" y="54"/>
                    <a:pt x="599" y="5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62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7" name="Freeform 8"/>
            <p:cNvSpPr>
              <a:spLocks/>
            </p:cNvSpPr>
            <p:nvPr/>
          </p:nvSpPr>
          <p:spPr bwMode="auto">
            <a:xfrm>
              <a:off x="5497546" y="2537025"/>
              <a:ext cx="275057" cy="296720"/>
            </a:xfrm>
            <a:custGeom>
              <a:avLst/>
              <a:gdLst>
                <a:gd name="T0" fmla="*/ 670 w 670"/>
                <a:gd name="T1" fmla="*/ 668 h 722"/>
                <a:gd name="T2" fmla="*/ 636 w 670"/>
                <a:gd name="T3" fmla="*/ 569 h 722"/>
                <a:gd name="T4" fmla="*/ 498 w 670"/>
                <a:gd name="T5" fmla="*/ 529 h 722"/>
                <a:gd name="T6" fmla="*/ 426 w 670"/>
                <a:gd name="T7" fmla="*/ 472 h 722"/>
                <a:gd name="T8" fmla="*/ 426 w 670"/>
                <a:gd name="T9" fmla="*/ 425 h 722"/>
                <a:gd name="T10" fmla="*/ 463 w 670"/>
                <a:gd name="T11" fmla="*/ 343 h 722"/>
                <a:gd name="T12" fmla="*/ 511 w 670"/>
                <a:gd name="T13" fmla="*/ 285 h 722"/>
                <a:gd name="T14" fmla="*/ 500 w 670"/>
                <a:gd name="T15" fmla="*/ 246 h 722"/>
                <a:gd name="T16" fmla="*/ 336 w 670"/>
                <a:gd name="T17" fmla="*/ 0 h 722"/>
                <a:gd name="T18" fmla="*/ 336 w 670"/>
                <a:gd name="T19" fmla="*/ 0 h 722"/>
                <a:gd name="T20" fmla="*/ 334 w 670"/>
                <a:gd name="T21" fmla="*/ 0 h 722"/>
                <a:gd name="T22" fmla="*/ 334 w 670"/>
                <a:gd name="T23" fmla="*/ 0 h 722"/>
                <a:gd name="T24" fmla="*/ 334 w 670"/>
                <a:gd name="T25" fmla="*/ 0 h 722"/>
                <a:gd name="T26" fmla="*/ 169 w 670"/>
                <a:gd name="T27" fmla="*/ 246 h 722"/>
                <a:gd name="T28" fmla="*/ 160 w 670"/>
                <a:gd name="T29" fmla="*/ 285 h 722"/>
                <a:gd name="T30" fmla="*/ 208 w 670"/>
                <a:gd name="T31" fmla="*/ 343 h 722"/>
                <a:gd name="T32" fmla="*/ 243 w 670"/>
                <a:gd name="T33" fmla="*/ 425 h 722"/>
                <a:gd name="T34" fmla="*/ 243 w 670"/>
                <a:gd name="T35" fmla="*/ 472 h 722"/>
                <a:gd name="T36" fmla="*/ 172 w 670"/>
                <a:gd name="T37" fmla="*/ 529 h 722"/>
                <a:gd name="T38" fmla="*/ 34 w 670"/>
                <a:gd name="T39" fmla="*/ 569 h 722"/>
                <a:gd name="T40" fmla="*/ 0 w 670"/>
                <a:gd name="T41" fmla="*/ 668 h 722"/>
                <a:gd name="T42" fmla="*/ 334 w 670"/>
                <a:gd name="T43" fmla="*/ 722 h 722"/>
                <a:gd name="T44" fmla="*/ 334 w 670"/>
                <a:gd name="T45" fmla="*/ 722 h 722"/>
                <a:gd name="T46" fmla="*/ 334 w 670"/>
                <a:gd name="T47" fmla="*/ 722 h 722"/>
                <a:gd name="T48" fmla="*/ 336 w 670"/>
                <a:gd name="T49" fmla="*/ 722 h 722"/>
                <a:gd name="T50" fmla="*/ 336 w 670"/>
                <a:gd name="T51" fmla="*/ 722 h 722"/>
                <a:gd name="T52" fmla="*/ 670 w 670"/>
                <a:gd name="T53" fmla="*/ 668 h 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70" h="722">
                  <a:moveTo>
                    <a:pt x="670" y="668"/>
                  </a:moveTo>
                  <a:cubicBezTo>
                    <a:pt x="670" y="649"/>
                    <a:pt x="655" y="581"/>
                    <a:pt x="636" y="569"/>
                  </a:cubicBezTo>
                  <a:cubicBezTo>
                    <a:pt x="616" y="557"/>
                    <a:pt x="552" y="543"/>
                    <a:pt x="498" y="529"/>
                  </a:cubicBezTo>
                  <a:cubicBezTo>
                    <a:pt x="444" y="513"/>
                    <a:pt x="426" y="485"/>
                    <a:pt x="426" y="472"/>
                  </a:cubicBezTo>
                  <a:cubicBezTo>
                    <a:pt x="426" y="458"/>
                    <a:pt x="426" y="425"/>
                    <a:pt x="426" y="425"/>
                  </a:cubicBezTo>
                  <a:cubicBezTo>
                    <a:pt x="458" y="394"/>
                    <a:pt x="463" y="343"/>
                    <a:pt x="463" y="343"/>
                  </a:cubicBezTo>
                  <a:cubicBezTo>
                    <a:pt x="470" y="340"/>
                    <a:pt x="498" y="315"/>
                    <a:pt x="511" y="285"/>
                  </a:cubicBezTo>
                  <a:cubicBezTo>
                    <a:pt x="523" y="254"/>
                    <a:pt x="500" y="246"/>
                    <a:pt x="500" y="246"/>
                  </a:cubicBezTo>
                  <a:cubicBezTo>
                    <a:pt x="556" y="77"/>
                    <a:pt x="416" y="2"/>
                    <a:pt x="336" y="0"/>
                  </a:cubicBezTo>
                  <a:cubicBezTo>
                    <a:pt x="336" y="0"/>
                    <a:pt x="336" y="0"/>
                    <a:pt x="336" y="0"/>
                  </a:cubicBezTo>
                  <a:cubicBezTo>
                    <a:pt x="334" y="0"/>
                    <a:pt x="334" y="0"/>
                    <a:pt x="334" y="0"/>
                  </a:cubicBezTo>
                  <a:cubicBezTo>
                    <a:pt x="334" y="0"/>
                    <a:pt x="334" y="0"/>
                    <a:pt x="334" y="0"/>
                  </a:cubicBezTo>
                  <a:cubicBezTo>
                    <a:pt x="334" y="0"/>
                    <a:pt x="334" y="0"/>
                    <a:pt x="334" y="0"/>
                  </a:cubicBezTo>
                  <a:cubicBezTo>
                    <a:pt x="254" y="2"/>
                    <a:pt x="113" y="77"/>
                    <a:pt x="169" y="246"/>
                  </a:cubicBezTo>
                  <a:cubicBezTo>
                    <a:pt x="169" y="246"/>
                    <a:pt x="147" y="254"/>
                    <a:pt x="160" y="285"/>
                  </a:cubicBezTo>
                  <a:cubicBezTo>
                    <a:pt x="172" y="315"/>
                    <a:pt x="200" y="340"/>
                    <a:pt x="208" y="343"/>
                  </a:cubicBezTo>
                  <a:cubicBezTo>
                    <a:pt x="208" y="343"/>
                    <a:pt x="212" y="394"/>
                    <a:pt x="243" y="425"/>
                  </a:cubicBezTo>
                  <a:cubicBezTo>
                    <a:pt x="243" y="425"/>
                    <a:pt x="243" y="458"/>
                    <a:pt x="243" y="472"/>
                  </a:cubicBezTo>
                  <a:cubicBezTo>
                    <a:pt x="243" y="485"/>
                    <a:pt x="225" y="513"/>
                    <a:pt x="172" y="529"/>
                  </a:cubicBezTo>
                  <a:cubicBezTo>
                    <a:pt x="118" y="543"/>
                    <a:pt x="54" y="557"/>
                    <a:pt x="34" y="569"/>
                  </a:cubicBezTo>
                  <a:cubicBezTo>
                    <a:pt x="14" y="581"/>
                    <a:pt x="0" y="649"/>
                    <a:pt x="0" y="668"/>
                  </a:cubicBezTo>
                  <a:cubicBezTo>
                    <a:pt x="0" y="686"/>
                    <a:pt x="180" y="722"/>
                    <a:pt x="334" y="722"/>
                  </a:cubicBezTo>
                  <a:cubicBezTo>
                    <a:pt x="334" y="722"/>
                    <a:pt x="334" y="722"/>
                    <a:pt x="334" y="722"/>
                  </a:cubicBezTo>
                  <a:cubicBezTo>
                    <a:pt x="334" y="722"/>
                    <a:pt x="334" y="722"/>
                    <a:pt x="334" y="722"/>
                  </a:cubicBezTo>
                  <a:cubicBezTo>
                    <a:pt x="336" y="722"/>
                    <a:pt x="336" y="722"/>
                    <a:pt x="336" y="722"/>
                  </a:cubicBezTo>
                  <a:cubicBezTo>
                    <a:pt x="336" y="722"/>
                    <a:pt x="336" y="722"/>
                    <a:pt x="336" y="722"/>
                  </a:cubicBezTo>
                  <a:cubicBezTo>
                    <a:pt x="491" y="722"/>
                    <a:pt x="670" y="686"/>
                    <a:pt x="670" y="668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62" eaLnBrk="1" hangingPunct="1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680325" y="1777739"/>
            <a:ext cx="322027" cy="287866"/>
            <a:chOff x="4349750" y="1249362"/>
            <a:chExt cx="533401" cy="533401"/>
          </a:xfrm>
        </p:grpSpPr>
        <p:sp>
          <p:nvSpPr>
            <p:cNvPr id="32" name="Freeform 122"/>
            <p:cNvSpPr>
              <a:spLocks noEditPoints="1"/>
            </p:cNvSpPr>
            <p:nvPr/>
          </p:nvSpPr>
          <p:spPr bwMode="auto">
            <a:xfrm>
              <a:off x="4522788" y="1566862"/>
              <a:ext cx="190500" cy="44450"/>
            </a:xfrm>
            <a:custGeom>
              <a:avLst/>
              <a:gdLst>
                <a:gd name="T0" fmla="*/ 241 w 241"/>
                <a:gd name="T1" fmla="*/ 19 h 55"/>
                <a:gd name="T2" fmla="*/ 241 w 241"/>
                <a:gd name="T3" fmla="*/ 19 h 55"/>
                <a:gd name="T4" fmla="*/ 239 w 241"/>
                <a:gd name="T5" fmla="*/ 12 h 55"/>
                <a:gd name="T6" fmla="*/ 235 w 241"/>
                <a:gd name="T7" fmla="*/ 6 h 55"/>
                <a:gd name="T8" fmla="*/ 229 w 241"/>
                <a:gd name="T9" fmla="*/ 1 h 55"/>
                <a:gd name="T10" fmla="*/ 221 w 241"/>
                <a:gd name="T11" fmla="*/ 0 h 55"/>
                <a:gd name="T12" fmla="*/ 19 w 241"/>
                <a:gd name="T13" fmla="*/ 0 h 55"/>
                <a:gd name="T14" fmla="*/ 19 w 241"/>
                <a:gd name="T15" fmla="*/ 0 h 55"/>
                <a:gd name="T16" fmla="*/ 12 w 241"/>
                <a:gd name="T17" fmla="*/ 1 h 55"/>
                <a:gd name="T18" fmla="*/ 5 w 241"/>
                <a:gd name="T19" fmla="*/ 6 h 55"/>
                <a:gd name="T20" fmla="*/ 1 w 241"/>
                <a:gd name="T21" fmla="*/ 12 h 55"/>
                <a:gd name="T22" fmla="*/ 0 w 241"/>
                <a:gd name="T23" fmla="*/ 19 h 55"/>
                <a:gd name="T24" fmla="*/ 0 w 241"/>
                <a:gd name="T25" fmla="*/ 35 h 55"/>
                <a:gd name="T26" fmla="*/ 0 w 241"/>
                <a:gd name="T27" fmla="*/ 35 h 55"/>
                <a:gd name="T28" fmla="*/ 1 w 241"/>
                <a:gd name="T29" fmla="*/ 43 h 55"/>
                <a:gd name="T30" fmla="*/ 5 w 241"/>
                <a:gd name="T31" fmla="*/ 49 h 55"/>
                <a:gd name="T32" fmla="*/ 12 w 241"/>
                <a:gd name="T33" fmla="*/ 54 h 55"/>
                <a:gd name="T34" fmla="*/ 19 w 241"/>
                <a:gd name="T35" fmla="*/ 55 h 55"/>
                <a:gd name="T36" fmla="*/ 221 w 241"/>
                <a:gd name="T37" fmla="*/ 55 h 55"/>
                <a:gd name="T38" fmla="*/ 221 w 241"/>
                <a:gd name="T39" fmla="*/ 55 h 55"/>
                <a:gd name="T40" fmla="*/ 229 w 241"/>
                <a:gd name="T41" fmla="*/ 54 h 55"/>
                <a:gd name="T42" fmla="*/ 235 w 241"/>
                <a:gd name="T43" fmla="*/ 49 h 55"/>
                <a:gd name="T44" fmla="*/ 239 w 241"/>
                <a:gd name="T45" fmla="*/ 43 h 55"/>
                <a:gd name="T46" fmla="*/ 241 w 241"/>
                <a:gd name="T47" fmla="*/ 35 h 55"/>
                <a:gd name="T48" fmla="*/ 241 w 241"/>
                <a:gd name="T49" fmla="*/ 19 h 55"/>
                <a:gd name="T50" fmla="*/ 213 w 241"/>
                <a:gd name="T51" fmla="*/ 38 h 55"/>
                <a:gd name="T52" fmla="*/ 119 w 241"/>
                <a:gd name="T53" fmla="*/ 38 h 55"/>
                <a:gd name="T54" fmla="*/ 119 w 241"/>
                <a:gd name="T55" fmla="*/ 38 h 55"/>
                <a:gd name="T56" fmla="*/ 115 w 241"/>
                <a:gd name="T57" fmla="*/ 37 h 55"/>
                <a:gd name="T58" fmla="*/ 111 w 241"/>
                <a:gd name="T59" fmla="*/ 35 h 55"/>
                <a:gd name="T60" fmla="*/ 109 w 241"/>
                <a:gd name="T61" fmla="*/ 31 h 55"/>
                <a:gd name="T62" fmla="*/ 108 w 241"/>
                <a:gd name="T63" fmla="*/ 27 h 55"/>
                <a:gd name="T64" fmla="*/ 108 w 241"/>
                <a:gd name="T65" fmla="*/ 27 h 55"/>
                <a:gd name="T66" fmla="*/ 109 w 241"/>
                <a:gd name="T67" fmla="*/ 23 h 55"/>
                <a:gd name="T68" fmla="*/ 111 w 241"/>
                <a:gd name="T69" fmla="*/ 20 h 55"/>
                <a:gd name="T70" fmla="*/ 115 w 241"/>
                <a:gd name="T71" fmla="*/ 18 h 55"/>
                <a:gd name="T72" fmla="*/ 119 w 241"/>
                <a:gd name="T73" fmla="*/ 18 h 55"/>
                <a:gd name="T74" fmla="*/ 213 w 241"/>
                <a:gd name="T75" fmla="*/ 18 h 55"/>
                <a:gd name="T76" fmla="*/ 213 w 241"/>
                <a:gd name="T77" fmla="*/ 18 h 55"/>
                <a:gd name="T78" fmla="*/ 217 w 241"/>
                <a:gd name="T79" fmla="*/ 18 h 55"/>
                <a:gd name="T80" fmla="*/ 220 w 241"/>
                <a:gd name="T81" fmla="*/ 20 h 55"/>
                <a:gd name="T82" fmla="*/ 223 w 241"/>
                <a:gd name="T83" fmla="*/ 23 h 55"/>
                <a:gd name="T84" fmla="*/ 223 w 241"/>
                <a:gd name="T85" fmla="*/ 27 h 55"/>
                <a:gd name="T86" fmla="*/ 223 w 241"/>
                <a:gd name="T87" fmla="*/ 27 h 55"/>
                <a:gd name="T88" fmla="*/ 223 w 241"/>
                <a:gd name="T89" fmla="*/ 31 h 55"/>
                <a:gd name="T90" fmla="*/ 220 w 241"/>
                <a:gd name="T91" fmla="*/ 35 h 55"/>
                <a:gd name="T92" fmla="*/ 217 w 241"/>
                <a:gd name="T93" fmla="*/ 37 h 55"/>
                <a:gd name="T94" fmla="*/ 213 w 241"/>
                <a:gd name="T95" fmla="*/ 38 h 55"/>
                <a:gd name="T96" fmla="*/ 213 w 241"/>
                <a:gd name="T97" fmla="*/ 3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41" h="55">
                  <a:moveTo>
                    <a:pt x="241" y="19"/>
                  </a:moveTo>
                  <a:lnTo>
                    <a:pt x="241" y="19"/>
                  </a:lnTo>
                  <a:lnTo>
                    <a:pt x="239" y="12"/>
                  </a:lnTo>
                  <a:lnTo>
                    <a:pt x="235" y="6"/>
                  </a:lnTo>
                  <a:lnTo>
                    <a:pt x="229" y="1"/>
                  </a:lnTo>
                  <a:lnTo>
                    <a:pt x="221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5" y="6"/>
                  </a:lnTo>
                  <a:lnTo>
                    <a:pt x="1" y="12"/>
                  </a:lnTo>
                  <a:lnTo>
                    <a:pt x="0" y="19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1" y="43"/>
                  </a:lnTo>
                  <a:lnTo>
                    <a:pt x="5" y="49"/>
                  </a:lnTo>
                  <a:lnTo>
                    <a:pt x="12" y="54"/>
                  </a:lnTo>
                  <a:lnTo>
                    <a:pt x="19" y="55"/>
                  </a:lnTo>
                  <a:lnTo>
                    <a:pt x="221" y="55"/>
                  </a:lnTo>
                  <a:lnTo>
                    <a:pt x="221" y="55"/>
                  </a:lnTo>
                  <a:lnTo>
                    <a:pt x="229" y="54"/>
                  </a:lnTo>
                  <a:lnTo>
                    <a:pt x="235" y="49"/>
                  </a:lnTo>
                  <a:lnTo>
                    <a:pt x="239" y="43"/>
                  </a:lnTo>
                  <a:lnTo>
                    <a:pt x="241" y="35"/>
                  </a:lnTo>
                  <a:lnTo>
                    <a:pt x="241" y="19"/>
                  </a:lnTo>
                  <a:close/>
                  <a:moveTo>
                    <a:pt x="213" y="38"/>
                  </a:moveTo>
                  <a:lnTo>
                    <a:pt x="119" y="38"/>
                  </a:lnTo>
                  <a:lnTo>
                    <a:pt x="119" y="38"/>
                  </a:lnTo>
                  <a:lnTo>
                    <a:pt x="115" y="37"/>
                  </a:lnTo>
                  <a:lnTo>
                    <a:pt x="111" y="35"/>
                  </a:lnTo>
                  <a:lnTo>
                    <a:pt x="109" y="31"/>
                  </a:lnTo>
                  <a:lnTo>
                    <a:pt x="108" y="27"/>
                  </a:lnTo>
                  <a:lnTo>
                    <a:pt x="108" y="27"/>
                  </a:lnTo>
                  <a:lnTo>
                    <a:pt x="109" y="23"/>
                  </a:lnTo>
                  <a:lnTo>
                    <a:pt x="111" y="20"/>
                  </a:lnTo>
                  <a:lnTo>
                    <a:pt x="115" y="18"/>
                  </a:lnTo>
                  <a:lnTo>
                    <a:pt x="119" y="18"/>
                  </a:lnTo>
                  <a:lnTo>
                    <a:pt x="213" y="18"/>
                  </a:lnTo>
                  <a:lnTo>
                    <a:pt x="213" y="18"/>
                  </a:lnTo>
                  <a:lnTo>
                    <a:pt x="217" y="18"/>
                  </a:lnTo>
                  <a:lnTo>
                    <a:pt x="220" y="20"/>
                  </a:lnTo>
                  <a:lnTo>
                    <a:pt x="223" y="23"/>
                  </a:lnTo>
                  <a:lnTo>
                    <a:pt x="223" y="27"/>
                  </a:lnTo>
                  <a:lnTo>
                    <a:pt x="223" y="27"/>
                  </a:lnTo>
                  <a:lnTo>
                    <a:pt x="223" y="31"/>
                  </a:lnTo>
                  <a:lnTo>
                    <a:pt x="220" y="35"/>
                  </a:lnTo>
                  <a:lnTo>
                    <a:pt x="217" y="37"/>
                  </a:lnTo>
                  <a:lnTo>
                    <a:pt x="213" y="38"/>
                  </a:lnTo>
                  <a:lnTo>
                    <a:pt x="213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62" eaLnBrk="1" hangingPunct="1"/>
              <a:endParaRPr lang="en-US" b="1" dirty="0">
                <a:solidFill>
                  <a:srgbClr val="2C2C2C"/>
                </a:solidFill>
                <a:latin typeface="CiscoSans ExtraLight"/>
                <a:ea typeface="ＭＳ Ｐゴシック" charset="0"/>
                <a:cs typeface="CiscoSans ExtraLight"/>
              </a:endParaRPr>
            </a:p>
          </p:txBody>
        </p:sp>
        <p:sp>
          <p:nvSpPr>
            <p:cNvPr id="33" name="Freeform 123"/>
            <p:cNvSpPr>
              <a:spLocks noEditPoints="1"/>
            </p:cNvSpPr>
            <p:nvPr/>
          </p:nvSpPr>
          <p:spPr bwMode="auto">
            <a:xfrm>
              <a:off x="4522788" y="1419225"/>
              <a:ext cx="190500" cy="134938"/>
            </a:xfrm>
            <a:custGeom>
              <a:avLst/>
              <a:gdLst>
                <a:gd name="T0" fmla="*/ 210 w 240"/>
                <a:gd name="T1" fmla="*/ 170 h 170"/>
                <a:gd name="T2" fmla="*/ 217 w 240"/>
                <a:gd name="T3" fmla="*/ 170 h 170"/>
                <a:gd name="T4" fmla="*/ 228 w 240"/>
                <a:gd name="T5" fmla="*/ 165 h 170"/>
                <a:gd name="T6" fmla="*/ 235 w 240"/>
                <a:gd name="T7" fmla="*/ 156 h 170"/>
                <a:gd name="T8" fmla="*/ 240 w 240"/>
                <a:gd name="T9" fmla="*/ 147 h 170"/>
                <a:gd name="T10" fmla="*/ 240 w 240"/>
                <a:gd name="T11" fmla="*/ 30 h 170"/>
                <a:gd name="T12" fmla="*/ 240 w 240"/>
                <a:gd name="T13" fmla="*/ 23 h 170"/>
                <a:gd name="T14" fmla="*/ 235 w 240"/>
                <a:gd name="T15" fmla="*/ 14 h 170"/>
                <a:gd name="T16" fmla="*/ 228 w 240"/>
                <a:gd name="T17" fmla="*/ 5 h 170"/>
                <a:gd name="T18" fmla="*/ 217 w 240"/>
                <a:gd name="T19" fmla="*/ 0 h 170"/>
                <a:gd name="T20" fmla="*/ 30 w 240"/>
                <a:gd name="T21" fmla="*/ 0 h 170"/>
                <a:gd name="T22" fmla="*/ 24 w 240"/>
                <a:gd name="T23" fmla="*/ 0 h 170"/>
                <a:gd name="T24" fmla="*/ 14 w 240"/>
                <a:gd name="T25" fmla="*/ 5 h 170"/>
                <a:gd name="T26" fmla="*/ 5 w 240"/>
                <a:gd name="T27" fmla="*/ 14 h 170"/>
                <a:gd name="T28" fmla="*/ 0 w 240"/>
                <a:gd name="T29" fmla="*/ 23 h 170"/>
                <a:gd name="T30" fmla="*/ 0 w 240"/>
                <a:gd name="T31" fmla="*/ 140 h 170"/>
                <a:gd name="T32" fmla="*/ 0 w 240"/>
                <a:gd name="T33" fmla="*/ 147 h 170"/>
                <a:gd name="T34" fmla="*/ 5 w 240"/>
                <a:gd name="T35" fmla="*/ 156 h 170"/>
                <a:gd name="T36" fmla="*/ 14 w 240"/>
                <a:gd name="T37" fmla="*/ 165 h 170"/>
                <a:gd name="T38" fmla="*/ 24 w 240"/>
                <a:gd name="T39" fmla="*/ 170 h 170"/>
                <a:gd name="T40" fmla="*/ 30 w 240"/>
                <a:gd name="T41" fmla="*/ 170 h 170"/>
                <a:gd name="T42" fmla="*/ 20 w 240"/>
                <a:gd name="T43" fmla="*/ 30 h 170"/>
                <a:gd name="T44" fmla="*/ 23 w 240"/>
                <a:gd name="T45" fmla="*/ 23 h 170"/>
                <a:gd name="T46" fmla="*/ 30 w 240"/>
                <a:gd name="T47" fmla="*/ 20 h 170"/>
                <a:gd name="T48" fmla="*/ 210 w 240"/>
                <a:gd name="T49" fmla="*/ 20 h 170"/>
                <a:gd name="T50" fmla="*/ 217 w 240"/>
                <a:gd name="T51" fmla="*/ 23 h 170"/>
                <a:gd name="T52" fmla="*/ 220 w 240"/>
                <a:gd name="T53" fmla="*/ 30 h 170"/>
                <a:gd name="T54" fmla="*/ 220 w 240"/>
                <a:gd name="T55" fmla="*/ 140 h 170"/>
                <a:gd name="T56" fmla="*/ 217 w 240"/>
                <a:gd name="T57" fmla="*/ 147 h 170"/>
                <a:gd name="T58" fmla="*/ 210 w 240"/>
                <a:gd name="T59" fmla="*/ 150 h 170"/>
                <a:gd name="T60" fmla="*/ 30 w 240"/>
                <a:gd name="T61" fmla="*/ 150 h 170"/>
                <a:gd name="T62" fmla="*/ 23 w 240"/>
                <a:gd name="T63" fmla="*/ 147 h 170"/>
                <a:gd name="T64" fmla="*/ 20 w 240"/>
                <a:gd name="T65" fmla="*/ 14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0" h="170">
                  <a:moveTo>
                    <a:pt x="30" y="170"/>
                  </a:moveTo>
                  <a:lnTo>
                    <a:pt x="210" y="170"/>
                  </a:lnTo>
                  <a:lnTo>
                    <a:pt x="210" y="170"/>
                  </a:lnTo>
                  <a:lnTo>
                    <a:pt x="217" y="170"/>
                  </a:lnTo>
                  <a:lnTo>
                    <a:pt x="223" y="167"/>
                  </a:lnTo>
                  <a:lnTo>
                    <a:pt x="228" y="165"/>
                  </a:lnTo>
                  <a:lnTo>
                    <a:pt x="232" y="162"/>
                  </a:lnTo>
                  <a:lnTo>
                    <a:pt x="235" y="156"/>
                  </a:lnTo>
                  <a:lnTo>
                    <a:pt x="237" y="152"/>
                  </a:lnTo>
                  <a:lnTo>
                    <a:pt x="240" y="147"/>
                  </a:lnTo>
                  <a:lnTo>
                    <a:pt x="240" y="140"/>
                  </a:lnTo>
                  <a:lnTo>
                    <a:pt x="240" y="30"/>
                  </a:lnTo>
                  <a:lnTo>
                    <a:pt x="240" y="30"/>
                  </a:lnTo>
                  <a:lnTo>
                    <a:pt x="240" y="23"/>
                  </a:lnTo>
                  <a:lnTo>
                    <a:pt x="237" y="18"/>
                  </a:lnTo>
                  <a:lnTo>
                    <a:pt x="235" y="14"/>
                  </a:lnTo>
                  <a:lnTo>
                    <a:pt x="232" y="8"/>
                  </a:lnTo>
                  <a:lnTo>
                    <a:pt x="228" y="5"/>
                  </a:lnTo>
                  <a:lnTo>
                    <a:pt x="223" y="3"/>
                  </a:lnTo>
                  <a:lnTo>
                    <a:pt x="217" y="0"/>
                  </a:lnTo>
                  <a:lnTo>
                    <a:pt x="21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3"/>
                  </a:lnTo>
                  <a:lnTo>
                    <a:pt x="14" y="5"/>
                  </a:lnTo>
                  <a:lnTo>
                    <a:pt x="8" y="8"/>
                  </a:lnTo>
                  <a:lnTo>
                    <a:pt x="5" y="14"/>
                  </a:lnTo>
                  <a:lnTo>
                    <a:pt x="3" y="18"/>
                  </a:lnTo>
                  <a:lnTo>
                    <a:pt x="0" y="23"/>
                  </a:lnTo>
                  <a:lnTo>
                    <a:pt x="0" y="30"/>
                  </a:lnTo>
                  <a:lnTo>
                    <a:pt x="0" y="140"/>
                  </a:lnTo>
                  <a:lnTo>
                    <a:pt x="0" y="140"/>
                  </a:lnTo>
                  <a:lnTo>
                    <a:pt x="0" y="147"/>
                  </a:lnTo>
                  <a:lnTo>
                    <a:pt x="3" y="152"/>
                  </a:lnTo>
                  <a:lnTo>
                    <a:pt x="5" y="156"/>
                  </a:lnTo>
                  <a:lnTo>
                    <a:pt x="8" y="162"/>
                  </a:lnTo>
                  <a:lnTo>
                    <a:pt x="14" y="165"/>
                  </a:lnTo>
                  <a:lnTo>
                    <a:pt x="18" y="167"/>
                  </a:lnTo>
                  <a:lnTo>
                    <a:pt x="24" y="170"/>
                  </a:lnTo>
                  <a:lnTo>
                    <a:pt x="30" y="170"/>
                  </a:lnTo>
                  <a:lnTo>
                    <a:pt x="30" y="170"/>
                  </a:lnTo>
                  <a:close/>
                  <a:moveTo>
                    <a:pt x="20" y="30"/>
                  </a:moveTo>
                  <a:lnTo>
                    <a:pt x="20" y="30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6" y="22"/>
                  </a:lnTo>
                  <a:lnTo>
                    <a:pt x="30" y="20"/>
                  </a:lnTo>
                  <a:lnTo>
                    <a:pt x="210" y="20"/>
                  </a:lnTo>
                  <a:lnTo>
                    <a:pt x="210" y="20"/>
                  </a:lnTo>
                  <a:lnTo>
                    <a:pt x="214" y="22"/>
                  </a:lnTo>
                  <a:lnTo>
                    <a:pt x="217" y="23"/>
                  </a:lnTo>
                  <a:lnTo>
                    <a:pt x="219" y="26"/>
                  </a:lnTo>
                  <a:lnTo>
                    <a:pt x="220" y="30"/>
                  </a:lnTo>
                  <a:lnTo>
                    <a:pt x="220" y="140"/>
                  </a:lnTo>
                  <a:lnTo>
                    <a:pt x="220" y="140"/>
                  </a:lnTo>
                  <a:lnTo>
                    <a:pt x="219" y="144"/>
                  </a:lnTo>
                  <a:lnTo>
                    <a:pt x="217" y="147"/>
                  </a:lnTo>
                  <a:lnTo>
                    <a:pt x="214" y="148"/>
                  </a:lnTo>
                  <a:lnTo>
                    <a:pt x="210" y="150"/>
                  </a:lnTo>
                  <a:lnTo>
                    <a:pt x="30" y="150"/>
                  </a:lnTo>
                  <a:lnTo>
                    <a:pt x="30" y="150"/>
                  </a:lnTo>
                  <a:lnTo>
                    <a:pt x="26" y="148"/>
                  </a:lnTo>
                  <a:lnTo>
                    <a:pt x="23" y="147"/>
                  </a:lnTo>
                  <a:lnTo>
                    <a:pt x="22" y="144"/>
                  </a:lnTo>
                  <a:lnTo>
                    <a:pt x="20" y="140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62" eaLnBrk="1" hangingPunct="1"/>
              <a:endParaRPr lang="en-US" b="1" dirty="0">
                <a:solidFill>
                  <a:srgbClr val="2C2C2C"/>
                </a:solidFill>
                <a:latin typeface="CiscoSans ExtraLight"/>
                <a:ea typeface="ＭＳ Ｐゴシック" charset="0"/>
                <a:cs typeface="CiscoSans ExtraLight"/>
              </a:endParaRPr>
            </a:p>
          </p:txBody>
        </p:sp>
        <p:sp>
          <p:nvSpPr>
            <p:cNvPr id="34" name="Freeform 124"/>
            <p:cNvSpPr>
              <a:spLocks/>
            </p:cNvSpPr>
            <p:nvPr/>
          </p:nvSpPr>
          <p:spPr bwMode="auto">
            <a:xfrm>
              <a:off x="4416425" y="1314450"/>
              <a:ext cx="103188" cy="106363"/>
            </a:xfrm>
            <a:custGeom>
              <a:avLst/>
              <a:gdLst>
                <a:gd name="T0" fmla="*/ 79 w 130"/>
                <a:gd name="T1" fmla="*/ 100 h 135"/>
                <a:gd name="T2" fmla="*/ 116 w 130"/>
                <a:gd name="T3" fmla="*/ 135 h 135"/>
                <a:gd name="T4" fmla="*/ 116 w 130"/>
                <a:gd name="T5" fmla="*/ 135 h 135"/>
                <a:gd name="T6" fmla="*/ 118 w 130"/>
                <a:gd name="T7" fmla="*/ 129 h 135"/>
                <a:gd name="T8" fmla="*/ 121 w 130"/>
                <a:gd name="T9" fmla="*/ 124 h 135"/>
                <a:gd name="T10" fmla="*/ 125 w 130"/>
                <a:gd name="T11" fmla="*/ 120 h 135"/>
                <a:gd name="T12" fmla="*/ 130 w 130"/>
                <a:gd name="T13" fmla="*/ 117 h 135"/>
                <a:gd name="T14" fmla="*/ 97 w 130"/>
                <a:gd name="T15" fmla="*/ 84 h 135"/>
                <a:gd name="T16" fmla="*/ 97 w 130"/>
                <a:gd name="T17" fmla="*/ 84 h 135"/>
                <a:gd name="T18" fmla="*/ 101 w 130"/>
                <a:gd name="T19" fmla="*/ 75 h 135"/>
                <a:gd name="T20" fmla="*/ 103 w 130"/>
                <a:gd name="T21" fmla="*/ 66 h 135"/>
                <a:gd name="T22" fmla="*/ 105 w 130"/>
                <a:gd name="T23" fmla="*/ 58 h 135"/>
                <a:gd name="T24" fmla="*/ 105 w 130"/>
                <a:gd name="T25" fmla="*/ 48 h 135"/>
                <a:gd name="T26" fmla="*/ 103 w 130"/>
                <a:gd name="T27" fmla="*/ 39 h 135"/>
                <a:gd name="T28" fmla="*/ 101 w 130"/>
                <a:gd name="T29" fmla="*/ 31 h 135"/>
                <a:gd name="T30" fmla="*/ 97 w 130"/>
                <a:gd name="T31" fmla="*/ 23 h 135"/>
                <a:gd name="T32" fmla="*/ 90 w 130"/>
                <a:gd name="T33" fmla="*/ 16 h 135"/>
                <a:gd name="T34" fmla="*/ 90 w 130"/>
                <a:gd name="T35" fmla="*/ 16 h 135"/>
                <a:gd name="T36" fmla="*/ 82 w 130"/>
                <a:gd name="T37" fmla="*/ 9 h 135"/>
                <a:gd name="T38" fmla="*/ 72 w 130"/>
                <a:gd name="T39" fmla="*/ 4 h 135"/>
                <a:gd name="T40" fmla="*/ 63 w 130"/>
                <a:gd name="T41" fmla="*/ 1 h 135"/>
                <a:gd name="T42" fmla="*/ 52 w 130"/>
                <a:gd name="T43" fmla="*/ 0 h 135"/>
                <a:gd name="T44" fmla="*/ 43 w 130"/>
                <a:gd name="T45" fmla="*/ 1 h 135"/>
                <a:gd name="T46" fmla="*/ 32 w 130"/>
                <a:gd name="T47" fmla="*/ 4 h 135"/>
                <a:gd name="T48" fmla="*/ 24 w 130"/>
                <a:gd name="T49" fmla="*/ 9 h 135"/>
                <a:gd name="T50" fmla="*/ 14 w 130"/>
                <a:gd name="T51" fmla="*/ 16 h 135"/>
                <a:gd name="T52" fmla="*/ 14 w 130"/>
                <a:gd name="T53" fmla="*/ 16 h 135"/>
                <a:gd name="T54" fmla="*/ 8 w 130"/>
                <a:gd name="T55" fmla="*/ 24 h 135"/>
                <a:gd name="T56" fmla="*/ 4 w 130"/>
                <a:gd name="T57" fmla="*/ 34 h 135"/>
                <a:gd name="T58" fmla="*/ 1 w 130"/>
                <a:gd name="T59" fmla="*/ 43 h 135"/>
                <a:gd name="T60" fmla="*/ 0 w 130"/>
                <a:gd name="T61" fmla="*/ 54 h 135"/>
                <a:gd name="T62" fmla="*/ 1 w 130"/>
                <a:gd name="T63" fmla="*/ 63 h 135"/>
                <a:gd name="T64" fmla="*/ 4 w 130"/>
                <a:gd name="T65" fmla="*/ 74 h 135"/>
                <a:gd name="T66" fmla="*/ 8 w 130"/>
                <a:gd name="T67" fmla="*/ 82 h 135"/>
                <a:gd name="T68" fmla="*/ 14 w 130"/>
                <a:gd name="T69" fmla="*/ 92 h 135"/>
                <a:gd name="T70" fmla="*/ 14 w 130"/>
                <a:gd name="T71" fmla="*/ 92 h 135"/>
                <a:gd name="T72" fmla="*/ 23 w 130"/>
                <a:gd name="T73" fmla="*/ 97 h 135"/>
                <a:gd name="T74" fmla="*/ 29 w 130"/>
                <a:gd name="T75" fmla="*/ 101 h 135"/>
                <a:gd name="T76" fmla="*/ 37 w 130"/>
                <a:gd name="T77" fmla="*/ 105 h 135"/>
                <a:gd name="T78" fmla="*/ 47 w 130"/>
                <a:gd name="T79" fmla="*/ 106 h 135"/>
                <a:gd name="T80" fmla="*/ 55 w 130"/>
                <a:gd name="T81" fmla="*/ 106 h 135"/>
                <a:gd name="T82" fmla="*/ 63 w 130"/>
                <a:gd name="T83" fmla="*/ 105 h 135"/>
                <a:gd name="T84" fmla="*/ 71 w 130"/>
                <a:gd name="T85" fmla="*/ 102 h 135"/>
                <a:gd name="T86" fmla="*/ 79 w 130"/>
                <a:gd name="T87" fmla="*/ 100 h 135"/>
                <a:gd name="T88" fmla="*/ 79 w 130"/>
                <a:gd name="T89" fmla="*/ 10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0" h="135">
                  <a:moveTo>
                    <a:pt x="79" y="100"/>
                  </a:moveTo>
                  <a:lnTo>
                    <a:pt x="116" y="135"/>
                  </a:lnTo>
                  <a:lnTo>
                    <a:pt x="116" y="135"/>
                  </a:lnTo>
                  <a:lnTo>
                    <a:pt x="118" y="129"/>
                  </a:lnTo>
                  <a:lnTo>
                    <a:pt x="121" y="124"/>
                  </a:lnTo>
                  <a:lnTo>
                    <a:pt x="125" y="120"/>
                  </a:lnTo>
                  <a:lnTo>
                    <a:pt x="130" y="117"/>
                  </a:lnTo>
                  <a:lnTo>
                    <a:pt x="97" y="84"/>
                  </a:lnTo>
                  <a:lnTo>
                    <a:pt x="97" y="84"/>
                  </a:lnTo>
                  <a:lnTo>
                    <a:pt x="101" y="75"/>
                  </a:lnTo>
                  <a:lnTo>
                    <a:pt x="103" y="66"/>
                  </a:lnTo>
                  <a:lnTo>
                    <a:pt x="105" y="58"/>
                  </a:lnTo>
                  <a:lnTo>
                    <a:pt x="105" y="48"/>
                  </a:lnTo>
                  <a:lnTo>
                    <a:pt x="103" y="39"/>
                  </a:lnTo>
                  <a:lnTo>
                    <a:pt x="101" y="31"/>
                  </a:lnTo>
                  <a:lnTo>
                    <a:pt x="97" y="23"/>
                  </a:lnTo>
                  <a:lnTo>
                    <a:pt x="90" y="16"/>
                  </a:lnTo>
                  <a:lnTo>
                    <a:pt x="90" y="16"/>
                  </a:lnTo>
                  <a:lnTo>
                    <a:pt x="82" y="9"/>
                  </a:lnTo>
                  <a:lnTo>
                    <a:pt x="72" y="4"/>
                  </a:lnTo>
                  <a:lnTo>
                    <a:pt x="63" y="1"/>
                  </a:lnTo>
                  <a:lnTo>
                    <a:pt x="52" y="0"/>
                  </a:lnTo>
                  <a:lnTo>
                    <a:pt x="43" y="1"/>
                  </a:lnTo>
                  <a:lnTo>
                    <a:pt x="32" y="4"/>
                  </a:lnTo>
                  <a:lnTo>
                    <a:pt x="24" y="9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8" y="24"/>
                  </a:lnTo>
                  <a:lnTo>
                    <a:pt x="4" y="34"/>
                  </a:lnTo>
                  <a:lnTo>
                    <a:pt x="1" y="43"/>
                  </a:lnTo>
                  <a:lnTo>
                    <a:pt x="0" y="54"/>
                  </a:lnTo>
                  <a:lnTo>
                    <a:pt x="1" y="63"/>
                  </a:lnTo>
                  <a:lnTo>
                    <a:pt x="4" y="74"/>
                  </a:lnTo>
                  <a:lnTo>
                    <a:pt x="8" y="82"/>
                  </a:lnTo>
                  <a:lnTo>
                    <a:pt x="14" y="92"/>
                  </a:lnTo>
                  <a:lnTo>
                    <a:pt x="14" y="92"/>
                  </a:lnTo>
                  <a:lnTo>
                    <a:pt x="23" y="97"/>
                  </a:lnTo>
                  <a:lnTo>
                    <a:pt x="29" y="101"/>
                  </a:lnTo>
                  <a:lnTo>
                    <a:pt x="37" y="105"/>
                  </a:lnTo>
                  <a:lnTo>
                    <a:pt x="47" y="106"/>
                  </a:lnTo>
                  <a:lnTo>
                    <a:pt x="55" y="106"/>
                  </a:lnTo>
                  <a:lnTo>
                    <a:pt x="63" y="105"/>
                  </a:lnTo>
                  <a:lnTo>
                    <a:pt x="71" y="102"/>
                  </a:lnTo>
                  <a:lnTo>
                    <a:pt x="79" y="100"/>
                  </a:lnTo>
                  <a:lnTo>
                    <a:pt x="79" y="1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62" eaLnBrk="1" hangingPunct="1"/>
              <a:endParaRPr lang="en-US" b="1" dirty="0">
                <a:solidFill>
                  <a:srgbClr val="2C2C2C"/>
                </a:solidFill>
                <a:latin typeface="CiscoSans ExtraLight"/>
                <a:ea typeface="ＭＳ Ｐゴシック" charset="0"/>
                <a:cs typeface="CiscoSans ExtraLight"/>
              </a:endParaRPr>
            </a:p>
          </p:txBody>
        </p:sp>
        <p:sp>
          <p:nvSpPr>
            <p:cNvPr id="35" name="Freeform 125"/>
            <p:cNvSpPr>
              <a:spLocks/>
            </p:cNvSpPr>
            <p:nvPr/>
          </p:nvSpPr>
          <p:spPr bwMode="auto">
            <a:xfrm>
              <a:off x="4575175" y="1249362"/>
              <a:ext cx="84138" cy="155575"/>
            </a:xfrm>
            <a:custGeom>
              <a:avLst/>
              <a:gdLst>
                <a:gd name="T0" fmla="*/ 42 w 107"/>
                <a:gd name="T1" fmla="*/ 105 h 197"/>
                <a:gd name="T2" fmla="*/ 42 w 107"/>
                <a:gd name="T3" fmla="*/ 197 h 197"/>
                <a:gd name="T4" fmla="*/ 66 w 107"/>
                <a:gd name="T5" fmla="*/ 197 h 197"/>
                <a:gd name="T6" fmla="*/ 66 w 107"/>
                <a:gd name="T7" fmla="*/ 105 h 197"/>
                <a:gd name="T8" fmla="*/ 66 w 107"/>
                <a:gd name="T9" fmla="*/ 105 h 197"/>
                <a:gd name="T10" fmla="*/ 74 w 107"/>
                <a:gd name="T11" fmla="*/ 101 h 197"/>
                <a:gd name="T12" fmla="*/ 82 w 107"/>
                <a:gd name="T13" fmla="*/ 97 h 197"/>
                <a:gd name="T14" fmla="*/ 89 w 107"/>
                <a:gd name="T15" fmla="*/ 91 h 197"/>
                <a:gd name="T16" fmla="*/ 95 w 107"/>
                <a:gd name="T17" fmla="*/ 86 h 197"/>
                <a:gd name="T18" fmla="*/ 100 w 107"/>
                <a:gd name="T19" fmla="*/ 78 h 197"/>
                <a:gd name="T20" fmla="*/ 103 w 107"/>
                <a:gd name="T21" fmla="*/ 71 h 197"/>
                <a:gd name="T22" fmla="*/ 105 w 107"/>
                <a:gd name="T23" fmla="*/ 62 h 197"/>
                <a:gd name="T24" fmla="*/ 107 w 107"/>
                <a:gd name="T25" fmla="*/ 52 h 197"/>
                <a:gd name="T26" fmla="*/ 107 w 107"/>
                <a:gd name="T27" fmla="*/ 52 h 197"/>
                <a:gd name="T28" fmla="*/ 105 w 107"/>
                <a:gd name="T29" fmla="*/ 41 h 197"/>
                <a:gd name="T30" fmla="*/ 103 w 107"/>
                <a:gd name="T31" fmla="*/ 32 h 197"/>
                <a:gd name="T32" fmla="*/ 97 w 107"/>
                <a:gd name="T33" fmla="*/ 23 h 197"/>
                <a:gd name="T34" fmla="*/ 91 w 107"/>
                <a:gd name="T35" fmla="*/ 16 h 197"/>
                <a:gd name="T36" fmla="*/ 82 w 107"/>
                <a:gd name="T37" fmla="*/ 9 h 197"/>
                <a:gd name="T38" fmla="*/ 74 w 107"/>
                <a:gd name="T39" fmla="*/ 4 h 197"/>
                <a:gd name="T40" fmla="*/ 64 w 107"/>
                <a:gd name="T41" fmla="*/ 1 h 197"/>
                <a:gd name="T42" fmla="*/ 53 w 107"/>
                <a:gd name="T43" fmla="*/ 0 h 197"/>
                <a:gd name="T44" fmla="*/ 53 w 107"/>
                <a:gd name="T45" fmla="*/ 0 h 197"/>
                <a:gd name="T46" fmla="*/ 42 w 107"/>
                <a:gd name="T47" fmla="*/ 1 h 197"/>
                <a:gd name="T48" fmla="*/ 33 w 107"/>
                <a:gd name="T49" fmla="*/ 4 h 197"/>
                <a:gd name="T50" fmla="*/ 23 w 107"/>
                <a:gd name="T51" fmla="*/ 9 h 197"/>
                <a:gd name="T52" fmla="*/ 15 w 107"/>
                <a:gd name="T53" fmla="*/ 16 h 197"/>
                <a:gd name="T54" fmla="*/ 10 w 107"/>
                <a:gd name="T55" fmla="*/ 23 h 197"/>
                <a:gd name="T56" fmla="*/ 4 w 107"/>
                <a:gd name="T57" fmla="*/ 32 h 197"/>
                <a:gd name="T58" fmla="*/ 2 w 107"/>
                <a:gd name="T59" fmla="*/ 41 h 197"/>
                <a:gd name="T60" fmla="*/ 0 w 107"/>
                <a:gd name="T61" fmla="*/ 52 h 197"/>
                <a:gd name="T62" fmla="*/ 0 w 107"/>
                <a:gd name="T63" fmla="*/ 52 h 197"/>
                <a:gd name="T64" fmla="*/ 0 w 107"/>
                <a:gd name="T65" fmla="*/ 62 h 197"/>
                <a:gd name="T66" fmla="*/ 3 w 107"/>
                <a:gd name="T67" fmla="*/ 71 h 197"/>
                <a:gd name="T68" fmla="*/ 7 w 107"/>
                <a:gd name="T69" fmla="*/ 79 h 197"/>
                <a:gd name="T70" fmla="*/ 12 w 107"/>
                <a:gd name="T71" fmla="*/ 87 h 197"/>
                <a:gd name="T72" fmla="*/ 19 w 107"/>
                <a:gd name="T73" fmla="*/ 93 h 197"/>
                <a:gd name="T74" fmla="*/ 26 w 107"/>
                <a:gd name="T75" fmla="*/ 98 h 197"/>
                <a:gd name="T76" fmla="*/ 34 w 107"/>
                <a:gd name="T77" fmla="*/ 102 h 197"/>
                <a:gd name="T78" fmla="*/ 42 w 107"/>
                <a:gd name="T79" fmla="*/ 105 h 197"/>
                <a:gd name="T80" fmla="*/ 42 w 107"/>
                <a:gd name="T81" fmla="*/ 105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7" h="197">
                  <a:moveTo>
                    <a:pt x="42" y="105"/>
                  </a:moveTo>
                  <a:lnTo>
                    <a:pt x="42" y="197"/>
                  </a:lnTo>
                  <a:lnTo>
                    <a:pt x="66" y="197"/>
                  </a:lnTo>
                  <a:lnTo>
                    <a:pt x="66" y="105"/>
                  </a:lnTo>
                  <a:lnTo>
                    <a:pt x="66" y="105"/>
                  </a:lnTo>
                  <a:lnTo>
                    <a:pt x="74" y="101"/>
                  </a:lnTo>
                  <a:lnTo>
                    <a:pt x="82" y="97"/>
                  </a:lnTo>
                  <a:lnTo>
                    <a:pt x="89" y="91"/>
                  </a:lnTo>
                  <a:lnTo>
                    <a:pt x="95" y="86"/>
                  </a:lnTo>
                  <a:lnTo>
                    <a:pt x="100" y="78"/>
                  </a:lnTo>
                  <a:lnTo>
                    <a:pt x="103" y="71"/>
                  </a:lnTo>
                  <a:lnTo>
                    <a:pt x="105" y="62"/>
                  </a:lnTo>
                  <a:lnTo>
                    <a:pt x="107" y="52"/>
                  </a:lnTo>
                  <a:lnTo>
                    <a:pt x="107" y="52"/>
                  </a:lnTo>
                  <a:lnTo>
                    <a:pt x="105" y="41"/>
                  </a:lnTo>
                  <a:lnTo>
                    <a:pt x="103" y="32"/>
                  </a:lnTo>
                  <a:lnTo>
                    <a:pt x="97" y="23"/>
                  </a:lnTo>
                  <a:lnTo>
                    <a:pt x="91" y="16"/>
                  </a:lnTo>
                  <a:lnTo>
                    <a:pt x="82" y="9"/>
                  </a:lnTo>
                  <a:lnTo>
                    <a:pt x="74" y="4"/>
                  </a:lnTo>
                  <a:lnTo>
                    <a:pt x="64" y="1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42" y="1"/>
                  </a:lnTo>
                  <a:lnTo>
                    <a:pt x="33" y="4"/>
                  </a:lnTo>
                  <a:lnTo>
                    <a:pt x="23" y="9"/>
                  </a:lnTo>
                  <a:lnTo>
                    <a:pt x="15" y="16"/>
                  </a:lnTo>
                  <a:lnTo>
                    <a:pt x="10" y="23"/>
                  </a:lnTo>
                  <a:lnTo>
                    <a:pt x="4" y="32"/>
                  </a:lnTo>
                  <a:lnTo>
                    <a:pt x="2" y="41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62"/>
                  </a:lnTo>
                  <a:lnTo>
                    <a:pt x="3" y="71"/>
                  </a:lnTo>
                  <a:lnTo>
                    <a:pt x="7" y="79"/>
                  </a:lnTo>
                  <a:lnTo>
                    <a:pt x="12" y="87"/>
                  </a:lnTo>
                  <a:lnTo>
                    <a:pt x="19" y="93"/>
                  </a:lnTo>
                  <a:lnTo>
                    <a:pt x="26" y="98"/>
                  </a:lnTo>
                  <a:lnTo>
                    <a:pt x="34" y="102"/>
                  </a:lnTo>
                  <a:lnTo>
                    <a:pt x="42" y="105"/>
                  </a:lnTo>
                  <a:lnTo>
                    <a:pt x="42" y="1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62" eaLnBrk="1" hangingPunct="1"/>
              <a:endParaRPr lang="en-US" b="1" dirty="0">
                <a:solidFill>
                  <a:srgbClr val="2C2C2C"/>
                </a:solidFill>
                <a:latin typeface="CiscoSans ExtraLight"/>
                <a:ea typeface="ＭＳ Ｐゴシック" charset="0"/>
                <a:cs typeface="CiscoSans ExtraLight"/>
              </a:endParaRPr>
            </a:p>
          </p:txBody>
        </p:sp>
        <p:sp>
          <p:nvSpPr>
            <p:cNvPr id="36" name="Freeform 126"/>
            <p:cNvSpPr>
              <a:spLocks/>
            </p:cNvSpPr>
            <p:nvPr/>
          </p:nvSpPr>
          <p:spPr bwMode="auto">
            <a:xfrm>
              <a:off x="4349750" y="1473200"/>
              <a:ext cx="157163" cy="84138"/>
            </a:xfrm>
            <a:custGeom>
              <a:avLst/>
              <a:gdLst>
                <a:gd name="T0" fmla="*/ 105 w 198"/>
                <a:gd name="T1" fmla="*/ 67 h 107"/>
                <a:gd name="T2" fmla="*/ 198 w 198"/>
                <a:gd name="T3" fmla="*/ 67 h 107"/>
                <a:gd name="T4" fmla="*/ 198 w 198"/>
                <a:gd name="T5" fmla="*/ 44 h 107"/>
                <a:gd name="T6" fmla="*/ 105 w 198"/>
                <a:gd name="T7" fmla="*/ 44 h 107"/>
                <a:gd name="T8" fmla="*/ 105 w 198"/>
                <a:gd name="T9" fmla="*/ 44 h 107"/>
                <a:gd name="T10" fmla="*/ 104 w 198"/>
                <a:gd name="T11" fmla="*/ 34 h 107"/>
                <a:gd name="T12" fmla="*/ 100 w 198"/>
                <a:gd name="T13" fmla="*/ 26 h 107"/>
                <a:gd name="T14" fmla="*/ 94 w 198"/>
                <a:gd name="T15" fmla="*/ 19 h 107"/>
                <a:gd name="T16" fmla="*/ 88 w 198"/>
                <a:gd name="T17" fmla="*/ 13 h 107"/>
                <a:gd name="T18" fmla="*/ 81 w 198"/>
                <a:gd name="T19" fmla="*/ 9 h 107"/>
                <a:gd name="T20" fmla="*/ 71 w 198"/>
                <a:gd name="T21" fmla="*/ 5 h 107"/>
                <a:gd name="T22" fmla="*/ 63 w 198"/>
                <a:gd name="T23" fmla="*/ 2 h 107"/>
                <a:gd name="T24" fmla="*/ 54 w 198"/>
                <a:gd name="T25" fmla="*/ 0 h 107"/>
                <a:gd name="T26" fmla="*/ 54 w 198"/>
                <a:gd name="T27" fmla="*/ 0 h 107"/>
                <a:gd name="T28" fmla="*/ 43 w 198"/>
                <a:gd name="T29" fmla="*/ 2 h 107"/>
                <a:gd name="T30" fmla="*/ 34 w 198"/>
                <a:gd name="T31" fmla="*/ 5 h 107"/>
                <a:gd name="T32" fmla="*/ 24 w 198"/>
                <a:gd name="T33" fmla="*/ 10 h 107"/>
                <a:gd name="T34" fmla="*/ 16 w 198"/>
                <a:gd name="T35" fmla="*/ 17 h 107"/>
                <a:gd name="T36" fmla="*/ 9 w 198"/>
                <a:gd name="T37" fmla="*/ 25 h 107"/>
                <a:gd name="T38" fmla="*/ 5 w 198"/>
                <a:gd name="T39" fmla="*/ 33 h 107"/>
                <a:gd name="T40" fmla="*/ 1 w 198"/>
                <a:gd name="T41" fmla="*/ 44 h 107"/>
                <a:gd name="T42" fmla="*/ 0 w 198"/>
                <a:gd name="T43" fmla="*/ 54 h 107"/>
                <a:gd name="T44" fmla="*/ 0 w 198"/>
                <a:gd name="T45" fmla="*/ 54 h 107"/>
                <a:gd name="T46" fmla="*/ 1 w 198"/>
                <a:gd name="T47" fmla="*/ 65 h 107"/>
                <a:gd name="T48" fmla="*/ 5 w 198"/>
                <a:gd name="T49" fmla="*/ 75 h 107"/>
                <a:gd name="T50" fmla="*/ 9 w 198"/>
                <a:gd name="T51" fmla="*/ 84 h 107"/>
                <a:gd name="T52" fmla="*/ 16 w 198"/>
                <a:gd name="T53" fmla="*/ 92 h 107"/>
                <a:gd name="T54" fmla="*/ 24 w 198"/>
                <a:gd name="T55" fmla="*/ 98 h 107"/>
                <a:gd name="T56" fmla="*/ 34 w 198"/>
                <a:gd name="T57" fmla="*/ 103 h 107"/>
                <a:gd name="T58" fmla="*/ 43 w 198"/>
                <a:gd name="T59" fmla="*/ 106 h 107"/>
                <a:gd name="T60" fmla="*/ 54 w 198"/>
                <a:gd name="T61" fmla="*/ 107 h 107"/>
                <a:gd name="T62" fmla="*/ 54 w 198"/>
                <a:gd name="T63" fmla="*/ 107 h 107"/>
                <a:gd name="T64" fmla="*/ 63 w 198"/>
                <a:gd name="T65" fmla="*/ 107 h 107"/>
                <a:gd name="T66" fmla="*/ 71 w 198"/>
                <a:gd name="T67" fmla="*/ 104 h 107"/>
                <a:gd name="T68" fmla="*/ 80 w 198"/>
                <a:gd name="T69" fmla="*/ 100 h 107"/>
                <a:gd name="T70" fmla="*/ 86 w 198"/>
                <a:gd name="T71" fmla="*/ 96 h 107"/>
                <a:gd name="T72" fmla="*/ 93 w 198"/>
                <a:gd name="T73" fmla="*/ 89 h 107"/>
                <a:gd name="T74" fmla="*/ 98 w 198"/>
                <a:gd name="T75" fmla="*/ 83 h 107"/>
                <a:gd name="T76" fmla="*/ 102 w 198"/>
                <a:gd name="T77" fmla="*/ 76 h 107"/>
                <a:gd name="T78" fmla="*/ 105 w 198"/>
                <a:gd name="T79" fmla="*/ 67 h 107"/>
                <a:gd name="T80" fmla="*/ 105 w 198"/>
                <a:gd name="T81" fmla="*/ 6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8" h="107">
                  <a:moveTo>
                    <a:pt x="105" y="67"/>
                  </a:moveTo>
                  <a:lnTo>
                    <a:pt x="198" y="67"/>
                  </a:lnTo>
                  <a:lnTo>
                    <a:pt x="198" y="44"/>
                  </a:lnTo>
                  <a:lnTo>
                    <a:pt x="105" y="44"/>
                  </a:lnTo>
                  <a:lnTo>
                    <a:pt x="105" y="44"/>
                  </a:lnTo>
                  <a:lnTo>
                    <a:pt x="104" y="34"/>
                  </a:lnTo>
                  <a:lnTo>
                    <a:pt x="100" y="26"/>
                  </a:lnTo>
                  <a:lnTo>
                    <a:pt x="94" y="19"/>
                  </a:lnTo>
                  <a:lnTo>
                    <a:pt x="88" y="13"/>
                  </a:lnTo>
                  <a:lnTo>
                    <a:pt x="81" y="9"/>
                  </a:lnTo>
                  <a:lnTo>
                    <a:pt x="71" y="5"/>
                  </a:lnTo>
                  <a:lnTo>
                    <a:pt x="63" y="2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3" y="2"/>
                  </a:lnTo>
                  <a:lnTo>
                    <a:pt x="34" y="5"/>
                  </a:lnTo>
                  <a:lnTo>
                    <a:pt x="24" y="10"/>
                  </a:lnTo>
                  <a:lnTo>
                    <a:pt x="16" y="17"/>
                  </a:lnTo>
                  <a:lnTo>
                    <a:pt x="9" y="25"/>
                  </a:lnTo>
                  <a:lnTo>
                    <a:pt x="5" y="33"/>
                  </a:lnTo>
                  <a:lnTo>
                    <a:pt x="1" y="44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1" y="65"/>
                  </a:lnTo>
                  <a:lnTo>
                    <a:pt x="5" y="75"/>
                  </a:lnTo>
                  <a:lnTo>
                    <a:pt x="9" y="84"/>
                  </a:lnTo>
                  <a:lnTo>
                    <a:pt x="16" y="92"/>
                  </a:lnTo>
                  <a:lnTo>
                    <a:pt x="24" y="98"/>
                  </a:lnTo>
                  <a:lnTo>
                    <a:pt x="34" y="103"/>
                  </a:lnTo>
                  <a:lnTo>
                    <a:pt x="43" y="106"/>
                  </a:lnTo>
                  <a:lnTo>
                    <a:pt x="54" y="107"/>
                  </a:lnTo>
                  <a:lnTo>
                    <a:pt x="54" y="107"/>
                  </a:lnTo>
                  <a:lnTo>
                    <a:pt x="63" y="107"/>
                  </a:lnTo>
                  <a:lnTo>
                    <a:pt x="71" y="104"/>
                  </a:lnTo>
                  <a:lnTo>
                    <a:pt x="80" y="100"/>
                  </a:lnTo>
                  <a:lnTo>
                    <a:pt x="86" y="96"/>
                  </a:lnTo>
                  <a:lnTo>
                    <a:pt x="93" y="89"/>
                  </a:lnTo>
                  <a:lnTo>
                    <a:pt x="98" y="83"/>
                  </a:lnTo>
                  <a:lnTo>
                    <a:pt x="102" y="76"/>
                  </a:lnTo>
                  <a:lnTo>
                    <a:pt x="105" y="67"/>
                  </a:lnTo>
                  <a:lnTo>
                    <a:pt x="105" y="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62" eaLnBrk="1" hangingPunct="1"/>
              <a:endParaRPr lang="en-US" b="1" dirty="0">
                <a:solidFill>
                  <a:srgbClr val="2C2C2C"/>
                </a:solidFill>
                <a:latin typeface="CiscoSans ExtraLight"/>
                <a:ea typeface="ＭＳ Ｐゴシック" charset="0"/>
                <a:cs typeface="CiscoSans ExtraLight"/>
              </a:endParaRPr>
            </a:p>
          </p:txBody>
        </p:sp>
        <p:sp>
          <p:nvSpPr>
            <p:cNvPr id="37" name="Freeform 127"/>
            <p:cNvSpPr>
              <a:spLocks/>
            </p:cNvSpPr>
            <p:nvPr/>
          </p:nvSpPr>
          <p:spPr bwMode="auto">
            <a:xfrm>
              <a:off x="4713288" y="1314450"/>
              <a:ext cx="104775" cy="106363"/>
            </a:xfrm>
            <a:custGeom>
              <a:avLst/>
              <a:gdLst>
                <a:gd name="T0" fmla="*/ 16 w 132"/>
                <a:gd name="T1" fmla="*/ 135 h 135"/>
                <a:gd name="T2" fmla="*/ 51 w 132"/>
                <a:gd name="T3" fmla="*/ 100 h 135"/>
                <a:gd name="T4" fmla="*/ 51 w 132"/>
                <a:gd name="T5" fmla="*/ 100 h 135"/>
                <a:gd name="T6" fmla="*/ 59 w 132"/>
                <a:gd name="T7" fmla="*/ 102 h 135"/>
                <a:gd name="T8" fmla="*/ 68 w 132"/>
                <a:gd name="T9" fmla="*/ 105 h 135"/>
                <a:gd name="T10" fmla="*/ 77 w 132"/>
                <a:gd name="T11" fmla="*/ 106 h 135"/>
                <a:gd name="T12" fmla="*/ 85 w 132"/>
                <a:gd name="T13" fmla="*/ 106 h 135"/>
                <a:gd name="T14" fmla="*/ 93 w 132"/>
                <a:gd name="T15" fmla="*/ 105 h 135"/>
                <a:gd name="T16" fmla="*/ 101 w 132"/>
                <a:gd name="T17" fmla="*/ 101 h 135"/>
                <a:gd name="T18" fmla="*/ 109 w 132"/>
                <a:gd name="T19" fmla="*/ 97 h 135"/>
                <a:gd name="T20" fmla="*/ 116 w 132"/>
                <a:gd name="T21" fmla="*/ 92 h 135"/>
                <a:gd name="T22" fmla="*/ 116 w 132"/>
                <a:gd name="T23" fmla="*/ 92 h 135"/>
                <a:gd name="T24" fmla="*/ 123 w 132"/>
                <a:gd name="T25" fmla="*/ 82 h 135"/>
                <a:gd name="T26" fmla="*/ 128 w 132"/>
                <a:gd name="T27" fmla="*/ 74 h 135"/>
                <a:gd name="T28" fmla="*/ 131 w 132"/>
                <a:gd name="T29" fmla="*/ 63 h 135"/>
                <a:gd name="T30" fmla="*/ 132 w 132"/>
                <a:gd name="T31" fmla="*/ 54 h 135"/>
                <a:gd name="T32" fmla="*/ 131 w 132"/>
                <a:gd name="T33" fmla="*/ 43 h 135"/>
                <a:gd name="T34" fmla="*/ 128 w 132"/>
                <a:gd name="T35" fmla="*/ 34 h 135"/>
                <a:gd name="T36" fmla="*/ 123 w 132"/>
                <a:gd name="T37" fmla="*/ 24 h 135"/>
                <a:gd name="T38" fmla="*/ 116 w 132"/>
                <a:gd name="T39" fmla="*/ 16 h 135"/>
                <a:gd name="T40" fmla="*/ 116 w 132"/>
                <a:gd name="T41" fmla="*/ 16 h 135"/>
                <a:gd name="T42" fmla="*/ 108 w 132"/>
                <a:gd name="T43" fmla="*/ 9 h 135"/>
                <a:gd name="T44" fmla="*/ 99 w 132"/>
                <a:gd name="T45" fmla="*/ 4 h 135"/>
                <a:gd name="T46" fmla="*/ 89 w 132"/>
                <a:gd name="T47" fmla="*/ 1 h 135"/>
                <a:gd name="T48" fmla="*/ 78 w 132"/>
                <a:gd name="T49" fmla="*/ 0 h 135"/>
                <a:gd name="T50" fmla="*/ 69 w 132"/>
                <a:gd name="T51" fmla="*/ 1 h 135"/>
                <a:gd name="T52" fmla="*/ 58 w 132"/>
                <a:gd name="T53" fmla="*/ 4 h 135"/>
                <a:gd name="T54" fmla="*/ 50 w 132"/>
                <a:gd name="T55" fmla="*/ 9 h 135"/>
                <a:gd name="T56" fmla="*/ 41 w 132"/>
                <a:gd name="T57" fmla="*/ 16 h 135"/>
                <a:gd name="T58" fmla="*/ 41 w 132"/>
                <a:gd name="T59" fmla="*/ 16 h 135"/>
                <a:gd name="T60" fmla="*/ 35 w 132"/>
                <a:gd name="T61" fmla="*/ 23 h 135"/>
                <a:gd name="T62" fmla="*/ 31 w 132"/>
                <a:gd name="T63" fmla="*/ 31 h 135"/>
                <a:gd name="T64" fmla="*/ 27 w 132"/>
                <a:gd name="T65" fmla="*/ 39 h 135"/>
                <a:gd name="T66" fmla="*/ 26 w 132"/>
                <a:gd name="T67" fmla="*/ 48 h 135"/>
                <a:gd name="T68" fmla="*/ 26 w 132"/>
                <a:gd name="T69" fmla="*/ 58 h 135"/>
                <a:gd name="T70" fmla="*/ 27 w 132"/>
                <a:gd name="T71" fmla="*/ 66 h 135"/>
                <a:gd name="T72" fmla="*/ 30 w 132"/>
                <a:gd name="T73" fmla="*/ 75 h 135"/>
                <a:gd name="T74" fmla="*/ 35 w 132"/>
                <a:gd name="T75" fmla="*/ 84 h 135"/>
                <a:gd name="T76" fmla="*/ 0 w 132"/>
                <a:gd name="T77" fmla="*/ 117 h 135"/>
                <a:gd name="T78" fmla="*/ 0 w 132"/>
                <a:gd name="T79" fmla="*/ 117 h 135"/>
                <a:gd name="T80" fmla="*/ 6 w 132"/>
                <a:gd name="T81" fmla="*/ 120 h 135"/>
                <a:gd name="T82" fmla="*/ 10 w 132"/>
                <a:gd name="T83" fmla="*/ 124 h 135"/>
                <a:gd name="T84" fmla="*/ 14 w 132"/>
                <a:gd name="T85" fmla="*/ 129 h 135"/>
                <a:gd name="T86" fmla="*/ 16 w 132"/>
                <a:gd name="T87" fmla="*/ 135 h 135"/>
                <a:gd name="T88" fmla="*/ 16 w 132"/>
                <a:gd name="T89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2" h="135">
                  <a:moveTo>
                    <a:pt x="16" y="135"/>
                  </a:moveTo>
                  <a:lnTo>
                    <a:pt x="51" y="100"/>
                  </a:lnTo>
                  <a:lnTo>
                    <a:pt x="51" y="100"/>
                  </a:lnTo>
                  <a:lnTo>
                    <a:pt x="59" y="102"/>
                  </a:lnTo>
                  <a:lnTo>
                    <a:pt x="68" y="105"/>
                  </a:lnTo>
                  <a:lnTo>
                    <a:pt x="77" y="106"/>
                  </a:lnTo>
                  <a:lnTo>
                    <a:pt x="85" y="106"/>
                  </a:lnTo>
                  <a:lnTo>
                    <a:pt x="93" y="105"/>
                  </a:lnTo>
                  <a:lnTo>
                    <a:pt x="101" y="101"/>
                  </a:lnTo>
                  <a:lnTo>
                    <a:pt x="109" y="97"/>
                  </a:lnTo>
                  <a:lnTo>
                    <a:pt x="116" y="92"/>
                  </a:lnTo>
                  <a:lnTo>
                    <a:pt x="116" y="92"/>
                  </a:lnTo>
                  <a:lnTo>
                    <a:pt x="123" y="82"/>
                  </a:lnTo>
                  <a:lnTo>
                    <a:pt x="128" y="74"/>
                  </a:lnTo>
                  <a:lnTo>
                    <a:pt x="131" y="63"/>
                  </a:lnTo>
                  <a:lnTo>
                    <a:pt x="132" y="54"/>
                  </a:lnTo>
                  <a:lnTo>
                    <a:pt x="131" y="43"/>
                  </a:lnTo>
                  <a:lnTo>
                    <a:pt x="128" y="34"/>
                  </a:lnTo>
                  <a:lnTo>
                    <a:pt x="123" y="24"/>
                  </a:lnTo>
                  <a:lnTo>
                    <a:pt x="116" y="16"/>
                  </a:lnTo>
                  <a:lnTo>
                    <a:pt x="116" y="16"/>
                  </a:lnTo>
                  <a:lnTo>
                    <a:pt x="108" y="9"/>
                  </a:lnTo>
                  <a:lnTo>
                    <a:pt x="99" y="4"/>
                  </a:lnTo>
                  <a:lnTo>
                    <a:pt x="89" y="1"/>
                  </a:lnTo>
                  <a:lnTo>
                    <a:pt x="78" y="0"/>
                  </a:lnTo>
                  <a:lnTo>
                    <a:pt x="69" y="1"/>
                  </a:lnTo>
                  <a:lnTo>
                    <a:pt x="58" y="4"/>
                  </a:lnTo>
                  <a:lnTo>
                    <a:pt x="50" y="9"/>
                  </a:lnTo>
                  <a:lnTo>
                    <a:pt x="41" y="16"/>
                  </a:lnTo>
                  <a:lnTo>
                    <a:pt x="41" y="16"/>
                  </a:lnTo>
                  <a:lnTo>
                    <a:pt x="35" y="23"/>
                  </a:lnTo>
                  <a:lnTo>
                    <a:pt x="31" y="31"/>
                  </a:lnTo>
                  <a:lnTo>
                    <a:pt x="27" y="39"/>
                  </a:lnTo>
                  <a:lnTo>
                    <a:pt x="26" y="48"/>
                  </a:lnTo>
                  <a:lnTo>
                    <a:pt x="26" y="58"/>
                  </a:lnTo>
                  <a:lnTo>
                    <a:pt x="27" y="66"/>
                  </a:lnTo>
                  <a:lnTo>
                    <a:pt x="30" y="75"/>
                  </a:lnTo>
                  <a:lnTo>
                    <a:pt x="35" y="84"/>
                  </a:lnTo>
                  <a:lnTo>
                    <a:pt x="0" y="117"/>
                  </a:lnTo>
                  <a:lnTo>
                    <a:pt x="0" y="117"/>
                  </a:lnTo>
                  <a:lnTo>
                    <a:pt x="6" y="120"/>
                  </a:lnTo>
                  <a:lnTo>
                    <a:pt x="10" y="124"/>
                  </a:lnTo>
                  <a:lnTo>
                    <a:pt x="14" y="129"/>
                  </a:lnTo>
                  <a:lnTo>
                    <a:pt x="16" y="135"/>
                  </a:lnTo>
                  <a:lnTo>
                    <a:pt x="16" y="1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62" eaLnBrk="1" hangingPunct="1"/>
              <a:endParaRPr lang="en-US" b="1" dirty="0">
                <a:solidFill>
                  <a:srgbClr val="2C2C2C"/>
                </a:solidFill>
                <a:latin typeface="CiscoSans ExtraLight"/>
                <a:ea typeface="ＭＳ Ｐゴシック" charset="0"/>
                <a:cs typeface="CiscoSans ExtraLight"/>
              </a:endParaRPr>
            </a:p>
          </p:txBody>
        </p:sp>
        <p:sp>
          <p:nvSpPr>
            <p:cNvPr id="38" name="Freeform 128"/>
            <p:cNvSpPr>
              <a:spLocks/>
            </p:cNvSpPr>
            <p:nvPr/>
          </p:nvSpPr>
          <p:spPr bwMode="auto">
            <a:xfrm>
              <a:off x="4416425" y="1611312"/>
              <a:ext cx="106363" cy="104775"/>
            </a:xfrm>
            <a:custGeom>
              <a:avLst/>
              <a:gdLst>
                <a:gd name="T0" fmla="*/ 117 w 133"/>
                <a:gd name="T1" fmla="*/ 0 h 133"/>
                <a:gd name="T2" fmla="*/ 82 w 133"/>
                <a:gd name="T3" fmla="*/ 35 h 133"/>
                <a:gd name="T4" fmla="*/ 82 w 133"/>
                <a:gd name="T5" fmla="*/ 35 h 133"/>
                <a:gd name="T6" fmla="*/ 74 w 133"/>
                <a:gd name="T7" fmla="*/ 31 h 133"/>
                <a:gd name="T8" fmla="*/ 66 w 133"/>
                <a:gd name="T9" fmla="*/ 29 h 133"/>
                <a:gd name="T10" fmla="*/ 56 w 133"/>
                <a:gd name="T11" fmla="*/ 27 h 133"/>
                <a:gd name="T12" fmla="*/ 47 w 133"/>
                <a:gd name="T13" fmla="*/ 27 h 133"/>
                <a:gd name="T14" fmla="*/ 39 w 133"/>
                <a:gd name="T15" fmla="*/ 29 h 133"/>
                <a:gd name="T16" fmla="*/ 31 w 133"/>
                <a:gd name="T17" fmla="*/ 31 h 133"/>
                <a:gd name="T18" fmla="*/ 23 w 133"/>
                <a:gd name="T19" fmla="*/ 35 h 133"/>
                <a:gd name="T20" fmla="*/ 14 w 133"/>
                <a:gd name="T21" fmla="*/ 42 h 133"/>
                <a:gd name="T22" fmla="*/ 14 w 133"/>
                <a:gd name="T23" fmla="*/ 42 h 133"/>
                <a:gd name="T24" fmla="*/ 8 w 133"/>
                <a:gd name="T25" fmla="*/ 50 h 133"/>
                <a:gd name="T26" fmla="*/ 4 w 133"/>
                <a:gd name="T27" fmla="*/ 60 h 133"/>
                <a:gd name="T28" fmla="*/ 1 w 133"/>
                <a:gd name="T29" fmla="*/ 69 h 133"/>
                <a:gd name="T30" fmla="*/ 0 w 133"/>
                <a:gd name="T31" fmla="*/ 80 h 133"/>
                <a:gd name="T32" fmla="*/ 1 w 133"/>
                <a:gd name="T33" fmla="*/ 89 h 133"/>
                <a:gd name="T34" fmla="*/ 4 w 133"/>
                <a:gd name="T35" fmla="*/ 100 h 133"/>
                <a:gd name="T36" fmla="*/ 8 w 133"/>
                <a:gd name="T37" fmla="*/ 110 h 133"/>
                <a:gd name="T38" fmla="*/ 14 w 133"/>
                <a:gd name="T39" fmla="*/ 118 h 133"/>
                <a:gd name="T40" fmla="*/ 14 w 133"/>
                <a:gd name="T41" fmla="*/ 118 h 133"/>
                <a:gd name="T42" fmla="*/ 24 w 133"/>
                <a:gd name="T43" fmla="*/ 124 h 133"/>
                <a:gd name="T44" fmla="*/ 32 w 133"/>
                <a:gd name="T45" fmla="*/ 129 h 133"/>
                <a:gd name="T46" fmla="*/ 43 w 133"/>
                <a:gd name="T47" fmla="*/ 133 h 133"/>
                <a:gd name="T48" fmla="*/ 52 w 133"/>
                <a:gd name="T49" fmla="*/ 133 h 133"/>
                <a:gd name="T50" fmla="*/ 63 w 133"/>
                <a:gd name="T51" fmla="*/ 133 h 133"/>
                <a:gd name="T52" fmla="*/ 72 w 133"/>
                <a:gd name="T53" fmla="*/ 129 h 133"/>
                <a:gd name="T54" fmla="*/ 82 w 133"/>
                <a:gd name="T55" fmla="*/ 124 h 133"/>
                <a:gd name="T56" fmla="*/ 90 w 133"/>
                <a:gd name="T57" fmla="*/ 118 h 133"/>
                <a:gd name="T58" fmla="*/ 90 w 133"/>
                <a:gd name="T59" fmla="*/ 118 h 133"/>
                <a:gd name="T60" fmla="*/ 95 w 133"/>
                <a:gd name="T61" fmla="*/ 111 h 133"/>
                <a:gd name="T62" fmla="*/ 101 w 133"/>
                <a:gd name="T63" fmla="*/ 103 h 133"/>
                <a:gd name="T64" fmla="*/ 103 w 133"/>
                <a:gd name="T65" fmla="*/ 95 h 133"/>
                <a:gd name="T66" fmla="*/ 105 w 133"/>
                <a:gd name="T67" fmla="*/ 85 h 133"/>
                <a:gd name="T68" fmla="*/ 106 w 133"/>
                <a:gd name="T69" fmla="*/ 77 h 133"/>
                <a:gd name="T70" fmla="*/ 105 w 133"/>
                <a:gd name="T71" fmla="*/ 69 h 133"/>
                <a:gd name="T72" fmla="*/ 102 w 133"/>
                <a:gd name="T73" fmla="*/ 61 h 133"/>
                <a:gd name="T74" fmla="*/ 98 w 133"/>
                <a:gd name="T75" fmla="*/ 53 h 133"/>
                <a:gd name="T76" fmla="*/ 133 w 133"/>
                <a:gd name="T77" fmla="*/ 17 h 133"/>
                <a:gd name="T78" fmla="*/ 133 w 133"/>
                <a:gd name="T79" fmla="*/ 17 h 133"/>
                <a:gd name="T80" fmla="*/ 128 w 133"/>
                <a:gd name="T81" fmla="*/ 15 h 133"/>
                <a:gd name="T82" fmla="*/ 124 w 133"/>
                <a:gd name="T83" fmla="*/ 11 h 133"/>
                <a:gd name="T84" fmla="*/ 120 w 133"/>
                <a:gd name="T85" fmla="*/ 6 h 133"/>
                <a:gd name="T86" fmla="*/ 117 w 133"/>
                <a:gd name="T87" fmla="*/ 0 h 133"/>
                <a:gd name="T88" fmla="*/ 117 w 133"/>
                <a:gd name="T8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3" h="133">
                  <a:moveTo>
                    <a:pt x="117" y="0"/>
                  </a:moveTo>
                  <a:lnTo>
                    <a:pt x="82" y="35"/>
                  </a:lnTo>
                  <a:lnTo>
                    <a:pt x="82" y="35"/>
                  </a:lnTo>
                  <a:lnTo>
                    <a:pt x="74" y="31"/>
                  </a:lnTo>
                  <a:lnTo>
                    <a:pt x="66" y="29"/>
                  </a:lnTo>
                  <a:lnTo>
                    <a:pt x="56" y="27"/>
                  </a:lnTo>
                  <a:lnTo>
                    <a:pt x="47" y="27"/>
                  </a:lnTo>
                  <a:lnTo>
                    <a:pt x="39" y="29"/>
                  </a:lnTo>
                  <a:lnTo>
                    <a:pt x="31" y="31"/>
                  </a:lnTo>
                  <a:lnTo>
                    <a:pt x="23" y="35"/>
                  </a:lnTo>
                  <a:lnTo>
                    <a:pt x="14" y="42"/>
                  </a:lnTo>
                  <a:lnTo>
                    <a:pt x="14" y="42"/>
                  </a:lnTo>
                  <a:lnTo>
                    <a:pt x="8" y="50"/>
                  </a:lnTo>
                  <a:lnTo>
                    <a:pt x="4" y="60"/>
                  </a:lnTo>
                  <a:lnTo>
                    <a:pt x="1" y="69"/>
                  </a:lnTo>
                  <a:lnTo>
                    <a:pt x="0" y="80"/>
                  </a:lnTo>
                  <a:lnTo>
                    <a:pt x="1" y="89"/>
                  </a:lnTo>
                  <a:lnTo>
                    <a:pt x="4" y="100"/>
                  </a:lnTo>
                  <a:lnTo>
                    <a:pt x="8" y="110"/>
                  </a:lnTo>
                  <a:lnTo>
                    <a:pt x="14" y="118"/>
                  </a:lnTo>
                  <a:lnTo>
                    <a:pt x="14" y="118"/>
                  </a:lnTo>
                  <a:lnTo>
                    <a:pt x="24" y="124"/>
                  </a:lnTo>
                  <a:lnTo>
                    <a:pt x="32" y="129"/>
                  </a:lnTo>
                  <a:lnTo>
                    <a:pt x="43" y="133"/>
                  </a:lnTo>
                  <a:lnTo>
                    <a:pt x="52" y="133"/>
                  </a:lnTo>
                  <a:lnTo>
                    <a:pt x="63" y="133"/>
                  </a:lnTo>
                  <a:lnTo>
                    <a:pt x="72" y="129"/>
                  </a:lnTo>
                  <a:lnTo>
                    <a:pt x="82" y="124"/>
                  </a:lnTo>
                  <a:lnTo>
                    <a:pt x="90" y="118"/>
                  </a:lnTo>
                  <a:lnTo>
                    <a:pt x="90" y="118"/>
                  </a:lnTo>
                  <a:lnTo>
                    <a:pt x="95" y="111"/>
                  </a:lnTo>
                  <a:lnTo>
                    <a:pt x="101" y="103"/>
                  </a:lnTo>
                  <a:lnTo>
                    <a:pt x="103" y="95"/>
                  </a:lnTo>
                  <a:lnTo>
                    <a:pt x="105" y="85"/>
                  </a:lnTo>
                  <a:lnTo>
                    <a:pt x="106" y="77"/>
                  </a:lnTo>
                  <a:lnTo>
                    <a:pt x="105" y="69"/>
                  </a:lnTo>
                  <a:lnTo>
                    <a:pt x="102" y="61"/>
                  </a:lnTo>
                  <a:lnTo>
                    <a:pt x="98" y="53"/>
                  </a:lnTo>
                  <a:lnTo>
                    <a:pt x="133" y="17"/>
                  </a:lnTo>
                  <a:lnTo>
                    <a:pt x="133" y="17"/>
                  </a:lnTo>
                  <a:lnTo>
                    <a:pt x="128" y="15"/>
                  </a:lnTo>
                  <a:lnTo>
                    <a:pt x="124" y="11"/>
                  </a:lnTo>
                  <a:lnTo>
                    <a:pt x="120" y="6"/>
                  </a:lnTo>
                  <a:lnTo>
                    <a:pt x="117" y="0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62" eaLnBrk="1" hangingPunct="1"/>
              <a:endParaRPr lang="en-US" b="1" dirty="0">
                <a:solidFill>
                  <a:srgbClr val="2C2C2C"/>
                </a:solidFill>
                <a:latin typeface="CiscoSans ExtraLight"/>
                <a:ea typeface="ＭＳ Ｐゴシック" charset="0"/>
                <a:cs typeface="CiscoSans ExtraLight"/>
              </a:endParaRPr>
            </a:p>
          </p:txBody>
        </p:sp>
        <p:sp>
          <p:nvSpPr>
            <p:cNvPr id="39" name="Freeform 129"/>
            <p:cNvSpPr>
              <a:spLocks/>
            </p:cNvSpPr>
            <p:nvPr/>
          </p:nvSpPr>
          <p:spPr bwMode="auto">
            <a:xfrm>
              <a:off x="4725988" y="1473200"/>
              <a:ext cx="157163" cy="84138"/>
            </a:xfrm>
            <a:custGeom>
              <a:avLst/>
              <a:gdLst>
                <a:gd name="T0" fmla="*/ 146 w 199"/>
                <a:gd name="T1" fmla="*/ 0 h 107"/>
                <a:gd name="T2" fmla="*/ 146 w 199"/>
                <a:gd name="T3" fmla="*/ 0 h 107"/>
                <a:gd name="T4" fmla="*/ 136 w 199"/>
                <a:gd name="T5" fmla="*/ 2 h 107"/>
                <a:gd name="T6" fmla="*/ 127 w 199"/>
                <a:gd name="T7" fmla="*/ 5 h 107"/>
                <a:gd name="T8" fmla="*/ 119 w 199"/>
                <a:gd name="T9" fmla="*/ 9 h 107"/>
                <a:gd name="T10" fmla="*/ 112 w 199"/>
                <a:gd name="T11" fmla="*/ 13 h 107"/>
                <a:gd name="T12" fmla="*/ 105 w 199"/>
                <a:gd name="T13" fmla="*/ 19 h 107"/>
                <a:gd name="T14" fmla="*/ 100 w 199"/>
                <a:gd name="T15" fmla="*/ 26 h 107"/>
                <a:gd name="T16" fmla="*/ 96 w 199"/>
                <a:gd name="T17" fmla="*/ 34 h 107"/>
                <a:gd name="T18" fmla="*/ 93 w 199"/>
                <a:gd name="T19" fmla="*/ 44 h 107"/>
                <a:gd name="T20" fmla="*/ 0 w 199"/>
                <a:gd name="T21" fmla="*/ 44 h 107"/>
                <a:gd name="T22" fmla="*/ 0 w 199"/>
                <a:gd name="T23" fmla="*/ 67 h 107"/>
                <a:gd name="T24" fmla="*/ 93 w 199"/>
                <a:gd name="T25" fmla="*/ 67 h 107"/>
                <a:gd name="T26" fmla="*/ 93 w 199"/>
                <a:gd name="T27" fmla="*/ 67 h 107"/>
                <a:gd name="T28" fmla="*/ 97 w 199"/>
                <a:gd name="T29" fmla="*/ 76 h 107"/>
                <a:gd name="T30" fmla="*/ 101 w 199"/>
                <a:gd name="T31" fmla="*/ 83 h 107"/>
                <a:gd name="T32" fmla="*/ 107 w 199"/>
                <a:gd name="T33" fmla="*/ 89 h 107"/>
                <a:gd name="T34" fmla="*/ 112 w 199"/>
                <a:gd name="T35" fmla="*/ 96 h 107"/>
                <a:gd name="T36" fmla="*/ 120 w 199"/>
                <a:gd name="T37" fmla="*/ 100 h 107"/>
                <a:gd name="T38" fmla="*/ 128 w 199"/>
                <a:gd name="T39" fmla="*/ 104 h 107"/>
                <a:gd name="T40" fmla="*/ 136 w 199"/>
                <a:gd name="T41" fmla="*/ 107 h 107"/>
                <a:gd name="T42" fmla="*/ 146 w 199"/>
                <a:gd name="T43" fmla="*/ 107 h 107"/>
                <a:gd name="T44" fmla="*/ 146 w 199"/>
                <a:gd name="T45" fmla="*/ 107 h 107"/>
                <a:gd name="T46" fmla="*/ 157 w 199"/>
                <a:gd name="T47" fmla="*/ 106 h 107"/>
                <a:gd name="T48" fmla="*/ 166 w 199"/>
                <a:gd name="T49" fmla="*/ 103 h 107"/>
                <a:gd name="T50" fmla="*/ 176 w 199"/>
                <a:gd name="T51" fmla="*/ 98 h 107"/>
                <a:gd name="T52" fmla="*/ 182 w 199"/>
                <a:gd name="T53" fmla="*/ 92 h 107"/>
                <a:gd name="T54" fmla="*/ 189 w 199"/>
                <a:gd name="T55" fmla="*/ 84 h 107"/>
                <a:gd name="T56" fmla="*/ 194 w 199"/>
                <a:gd name="T57" fmla="*/ 75 h 107"/>
                <a:gd name="T58" fmla="*/ 197 w 199"/>
                <a:gd name="T59" fmla="*/ 65 h 107"/>
                <a:gd name="T60" fmla="*/ 199 w 199"/>
                <a:gd name="T61" fmla="*/ 54 h 107"/>
                <a:gd name="T62" fmla="*/ 199 w 199"/>
                <a:gd name="T63" fmla="*/ 54 h 107"/>
                <a:gd name="T64" fmla="*/ 197 w 199"/>
                <a:gd name="T65" fmla="*/ 44 h 107"/>
                <a:gd name="T66" fmla="*/ 194 w 199"/>
                <a:gd name="T67" fmla="*/ 33 h 107"/>
                <a:gd name="T68" fmla="*/ 189 w 199"/>
                <a:gd name="T69" fmla="*/ 25 h 107"/>
                <a:gd name="T70" fmla="*/ 182 w 199"/>
                <a:gd name="T71" fmla="*/ 17 h 107"/>
                <a:gd name="T72" fmla="*/ 176 w 199"/>
                <a:gd name="T73" fmla="*/ 10 h 107"/>
                <a:gd name="T74" fmla="*/ 166 w 199"/>
                <a:gd name="T75" fmla="*/ 5 h 107"/>
                <a:gd name="T76" fmla="*/ 157 w 199"/>
                <a:gd name="T77" fmla="*/ 2 h 107"/>
                <a:gd name="T78" fmla="*/ 146 w 199"/>
                <a:gd name="T79" fmla="*/ 0 h 107"/>
                <a:gd name="T80" fmla="*/ 146 w 199"/>
                <a:gd name="T8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9" h="107">
                  <a:moveTo>
                    <a:pt x="146" y="0"/>
                  </a:moveTo>
                  <a:lnTo>
                    <a:pt x="146" y="0"/>
                  </a:lnTo>
                  <a:lnTo>
                    <a:pt x="136" y="2"/>
                  </a:lnTo>
                  <a:lnTo>
                    <a:pt x="127" y="5"/>
                  </a:lnTo>
                  <a:lnTo>
                    <a:pt x="119" y="9"/>
                  </a:lnTo>
                  <a:lnTo>
                    <a:pt x="112" y="13"/>
                  </a:lnTo>
                  <a:lnTo>
                    <a:pt x="105" y="19"/>
                  </a:lnTo>
                  <a:lnTo>
                    <a:pt x="100" y="26"/>
                  </a:lnTo>
                  <a:lnTo>
                    <a:pt x="96" y="34"/>
                  </a:lnTo>
                  <a:lnTo>
                    <a:pt x="93" y="44"/>
                  </a:lnTo>
                  <a:lnTo>
                    <a:pt x="0" y="44"/>
                  </a:lnTo>
                  <a:lnTo>
                    <a:pt x="0" y="67"/>
                  </a:lnTo>
                  <a:lnTo>
                    <a:pt x="93" y="67"/>
                  </a:lnTo>
                  <a:lnTo>
                    <a:pt x="93" y="67"/>
                  </a:lnTo>
                  <a:lnTo>
                    <a:pt x="97" y="76"/>
                  </a:lnTo>
                  <a:lnTo>
                    <a:pt x="101" y="83"/>
                  </a:lnTo>
                  <a:lnTo>
                    <a:pt x="107" y="89"/>
                  </a:lnTo>
                  <a:lnTo>
                    <a:pt x="112" y="96"/>
                  </a:lnTo>
                  <a:lnTo>
                    <a:pt x="120" y="100"/>
                  </a:lnTo>
                  <a:lnTo>
                    <a:pt x="128" y="104"/>
                  </a:lnTo>
                  <a:lnTo>
                    <a:pt x="136" y="107"/>
                  </a:lnTo>
                  <a:lnTo>
                    <a:pt x="146" y="107"/>
                  </a:lnTo>
                  <a:lnTo>
                    <a:pt x="146" y="107"/>
                  </a:lnTo>
                  <a:lnTo>
                    <a:pt x="157" y="106"/>
                  </a:lnTo>
                  <a:lnTo>
                    <a:pt x="166" y="103"/>
                  </a:lnTo>
                  <a:lnTo>
                    <a:pt x="176" y="98"/>
                  </a:lnTo>
                  <a:lnTo>
                    <a:pt x="182" y="92"/>
                  </a:lnTo>
                  <a:lnTo>
                    <a:pt x="189" y="84"/>
                  </a:lnTo>
                  <a:lnTo>
                    <a:pt x="194" y="75"/>
                  </a:lnTo>
                  <a:lnTo>
                    <a:pt x="197" y="65"/>
                  </a:lnTo>
                  <a:lnTo>
                    <a:pt x="199" y="54"/>
                  </a:lnTo>
                  <a:lnTo>
                    <a:pt x="199" y="54"/>
                  </a:lnTo>
                  <a:lnTo>
                    <a:pt x="197" y="44"/>
                  </a:lnTo>
                  <a:lnTo>
                    <a:pt x="194" y="33"/>
                  </a:lnTo>
                  <a:lnTo>
                    <a:pt x="189" y="25"/>
                  </a:lnTo>
                  <a:lnTo>
                    <a:pt x="182" y="17"/>
                  </a:lnTo>
                  <a:lnTo>
                    <a:pt x="176" y="10"/>
                  </a:lnTo>
                  <a:lnTo>
                    <a:pt x="166" y="5"/>
                  </a:lnTo>
                  <a:lnTo>
                    <a:pt x="157" y="2"/>
                  </a:lnTo>
                  <a:lnTo>
                    <a:pt x="146" y="0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62" eaLnBrk="1" hangingPunct="1"/>
              <a:endParaRPr lang="en-US" b="1" dirty="0">
                <a:solidFill>
                  <a:srgbClr val="2C2C2C"/>
                </a:solidFill>
                <a:latin typeface="CiscoSans ExtraLight"/>
                <a:ea typeface="ＭＳ Ｐゴシック" charset="0"/>
                <a:cs typeface="CiscoSans ExtraLight"/>
              </a:endParaRPr>
            </a:p>
          </p:txBody>
        </p:sp>
        <p:sp>
          <p:nvSpPr>
            <p:cNvPr id="40" name="Freeform 130"/>
            <p:cNvSpPr>
              <a:spLocks/>
            </p:cNvSpPr>
            <p:nvPr/>
          </p:nvSpPr>
          <p:spPr bwMode="auto">
            <a:xfrm>
              <a:off x="4710113" y="1611312"/>
              <a:ext cx="107950" cy="104775"/>
            </a:xfrm>
            <a:custGeom>
              <a:avLst/>
              <a:gdLst>
                <a:gd name="T0" fmla="*/ 52 w 135"/>
                <a:gd name="T1" fmla="*/ 35 h 133"/>
                <a:gd name="T2" fmla="*/ 18 w 135"/>
                <a:gd name="T3" fmla="*/ 0 h 133"/>
                <a:gd name="T4" fmla="*/ 18 w 135"/>
                <a:gd name="T5" fmla="*/ 0 h 133"/>
                <a:gd name="T6" fmla="*/ 15 w 135"/>
                <a:gd name="T7" fmla="*/ 6 h 133"/>
                <a:gd name="T8" fmla="*/ 11 w 135"/>
                <a:gd name="T9" fmla="*/ 11 h 133"/>
                <a:gd name="T10" fmla="*/ 6 w 135"/>
                <a:gd name="T11" fmla="*/ 15 h 133"/>
                <a:gd name="T12" fmla="*/ 0 w 135"/>
                <a:gd name="T13" fmla="*/ 17 h 133"/>
                <a:gd name="T14" fmla="*/ 35 w 135"/>
                <a:gd name="T15" fmla="*/ 53 h 133"/>
                <a:gd name="T16" fmla="*/ 35 w 135"/>
                <a:gd name="T17" fmla="*/ 53 h 133"/>
                <a:gd name="T18" fmla="*/ 33 w 135"/>
                <a:gd name="T19" fmla="*/ 61 h 133"/>
                <a:gd name="T20" fmla="*/ 30 w 135"/>
                <a:gd name="T21" fmla="*/ 69 h 133"/>
                <a:gd name="T22" fmla="*/ 29 w 135"/>
                <a:gd name="T23" fmla="*/ 77 h 133"/>
                <a:gd name="T24" fmla="*/ 29 w 135"/>
                <a:gd name="T25" fmla="*/ 85 h 133"/>
                <a:gd name="T26" fmla="*/ 30 w 135"/>
                <a:gd name="T27" fmla="*/ 95 h 133"/>
                <a:gd name="T28" fmla="*/ 34 w 135"/>
                <a:gd name="T29" fmla="*/ 103 h 133"/>
                <a:gd name="T30" fmla="*/ 38 w 135"/>
                <a:gd name="T31" fmla="*/ 111 h 133"/>
                <a:gd name="T32" fmla="*/ 44 w 135"/>
                <a:gd name="T33" fmla="*/ 118 h 133"/>
                <a:gd name="T34" fmla="*/ 44 w 135"/>
                <a:gd name="T35" fmla="*/ 118 h 133"/>
                <a:gd name="T36" fmla="*/ 53 w 135"/>
                <a:gd name="T37" fmla="*/ 124 h 133"/>
                <a:gd name="T38" fmla="*/ 61 w 135"/>
                <a:gd name="T39" fmla="*/ 129 h 133"/>
                <a:gd name="T40" fmla="*/ 72 w 135"/>
                <a:gd name="T41" fmla="*/ 133 h 133"/>
                <a:gd name="T42" fmla="*/ 81 w 135"/>
                <a:gd name="T43" fmla="*/ 133 h 133"/>
                <a:gd name="T44" fmla="*/ 92 w 135"/>
                <a:gd name="T45" fmla="*/ 133 h 133"/>
                <a:gd name="T46" fmla="*/ 102 w 135"/>
                <a:gd name="T47" fmla="*/ 129 h 133"/>
                <a:gd name="T48" fmla="*/ 111 w 135"/>
                <a:gd name="T49" fmla="*/ 124 h 133"/>
                <a:gd name="T50" fmla="*/ 119 w 135"/>
                <a:gd name="T51" fmla="*/ 118 h 133"/>
                <a:gd name="T52" fmla="*/ 119 w 135"/>
                <a:gd name="T53" fmla="*/ 118 h 133"/>
                <a:gd name="T54" fmla="*/ 126 w 135"/>
                <a:gd name="T55" fmla="*/ 110 h 133"/>
                <a:gd name="T56" fmla="*/ 131 w 135"/>
                <a:gd name="T57" fmla="*/ 100 h 133"/>
                <a:gd name="T58" fmla="*/ 134 w 135"/>
                <a:gd name="T59" fmla="*/ 89 h 133"/>
                <a:gd name="T60" fmla="*/ 135 w 135"/>
                <a:gd name="T61" fmla="*/ 80 h 133"/>
                <a:gd name="T62" fmla="*/ 134 w 135"/>
                <a:gd name="T63" fmla="*/ 69 h 133"/>
                <a:gd name="T64" fmla="*/ 131 w 135"/>
                <a:gd name="T65" fmla="*/ 60 h 133"/>
                <a:gd name="T66" fmla="*/ 126 w 135"/>
                <a:gd name="T67" fmla="*/ 50 h 133"/>
                <a:gd name="T68" fmla="*/ 119 w 135"/>
                <a:gd name="T69" fmla="*/ 42 h 133"/>
                <a:gd name="T70" fmla="*/ 119 w 135"/>
                <a:gd name="T71" fmla="*/ 42 h 133"/>
                <a:gd name="T72" fmla="*/ 112 w 135"/>
                <a:gd name="T73" fmla="*/ 35 h 133"/>
                <a:gd name="T74" fmla="*/ 104 w 135"/>
                <a:gd name="T75" fmla="*/ 31 h 133"/>
                <a:gd name="T76" fmla="*/ 96 w 135"/>
                <a:gd name="T77" fmla="*/ 29 h 133"/>
                <a:gd name="T78" fmla="*/ 87 w 135"/>
                <a:gd name="T79" fmla="*/ 27 h 133"/>
                <a:gd name="T80" fmla="*/ 77 w 135"/>
                <a:gd name="T81" fmla="*/ 27 h 133"/>
                <a:gd name="T82" fmla="*/ 69 w 135"/>
                <a:gd name="T83" fmla="*/ 29 h 133"/>
                <a:gd name="T84" fmla="*/ 60 w 135"/>
                <a:gd name="T85" fmla="*/ 31 h 133"/>
                <a:gd name="T86" fmla="*/ 52 w 135"/>
                <a:gd name="T87" fmla="*/ 35 h 133"/>
                <a:gd name="T88" fmla="*/ 52 w 135"/>
                <a:gd name="T89" fmla="*/ 3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5" h="133">
                  <a:moveTo>
                    <a:pt x="52" y="35"/>
                  </a:moveTo>
                  <a:lnTo>
                    <a:pt x="18" y="0"/>
                  </a:lnTo>
                  <a:lnTo>
                    <a:pt x="18" y="0"/>
                  </a:lnTo>
                  <a:lnTo>
                    <a:pt x="15" y="6"/>
                  </a:lnTo>
                  <a:lnTo>
                    <a:pt x="11" y="11"/>
                  </a:lnTo>
                  <a:lnTo>
                    <a:pt x="6" y="15"/>
                  </a:lnTo>
                  <a:lnTo>
                    <a:pt x="0" y="17"/>
                  </a:lnTo>
                  <a:lnTo>
                    <a:pt x="35" y="53"/>
                  </a:lnTo>
                  <a:lnTo>
                    <a:pt x="35" y="53"/>
                  </a:lnTo>
                  <a:lnTo>
                    <a:pt x="33" y="61"/>
                  </a:lnTo>
                  <a:lnTo>
                    <a:pt x="30" y="69"/>
                  </a:lnTo>
                  <a:lnTo>
                    <a:pt x="29" y="77"/>
                  </a:lnTo>
                  <a:lnTo>
                    <a:pt x="29" y="85"/>
                  </a:lnTo>
                  <a:lnTo>
                    <a:pt x="30" y="95"/>
                  </a:lnTo>
                  <a:lnTo>
                    <a:pt x="34" y="103"/>
                  </a:lnTo>
                  <a:lnTo>
                    <a:pt x="38" y="111"/>
                  </a:lnTo>
                  <a:lnTo>
                    <a:pt x="44" y="118"/>
                  </a:lnTo>
                  <a:lnTo>
                    <a:pt x="44" y="118"/>
                  </a:lnTo>
                  <a:lnTo>
                    <a:pt x="53" y="124"/>
                  </a:lnTo>
                  <a:lnTo>
                    <a:pt x="61" y="129"/>
                  </a:lnTo>
                  <a:lnTo>
                    <a:pt x="72" y="133"/>
                  </a:lnTo>
                  <a:lnTo>
                    <a:pt x="81" y="133"/>
                  </a:lnTo>
                  <a:lnTo>
                    <a:pt x="92" y="133"/>
                  </a:lnTo>
                  <a:lnTo>
                    <a:pt x="102" y="129"/>
                  </a:lnTo>
                  <a:lnTo>
                    <a:pt x="111" y="124"/>
                  </a:lnTo>
                  <a:lnTo>
                    <a:pt x="119" y="118"/>
                  </a:lnTo>
                  <a:lnTo>
                    <a:pt x="119" y="118"/>
                  </a:lnTo>
                  <a:lnTo>
                    <a:pt x="126" y="110"/>
                  </a:lnTo>
                  <a:lnTo>
                    <a:pt x="131" y="100"/>
                  </a:lnTo>
                  <a:lnTo>
                    <a:pt x="134" y="89"/>
                  </a:lnTo>
                  <a:lnTo>
                    <a:pt x="135" y="80"/>
                  </a:lnTo>
                  <a:lnTo>
                    <a:pt x="134" y="69"/>
                  </a:lnTo>
                  <a:lnTo>
                    <a:pt x="131" y="60"/>
                  </a:lnTo>
                  <a:lnTo>
                    <a:pt x="126" y="50"/>
                  </a:lnTo>
                  <a:lnTo>
                    <a:pt x="119" y="42"/>
                  </a:lnTo>
                  <a:lnTo>
                    <a:pt x="119" y="42"/>
                  </a:lnTo>
                  <a:lnTo>
                    <a:pt x="112" y="35"/>
                  </a:lnTo>
                  <a:lnTo>
                    <a:pt x="104" y="31"/>
                  </a:lnTo>
                  <a:lnTo>
                    <a:pt x="96" y="29"/>
                  </a:lnTo>
                  <a:lnTo>
                    <a:pt x="87" y="27"/>
                  </a:lnTo>
                  <a:lnTo>
                    <a:pt x="77" y="27"/>
                  </a:lnTo>
                  <a:lnTo>
                    <a:pt x="69" y="29"/>
                  </a:lnTo>
                  <a:lnTo>
                    <a:pt x="60" y="31"/>
                  </a:lnTo>
                  <a:lnTo>
                    <a:pt x="52" y="35"/>
                  </a:lnTo>
                  <a:lnTo>
                    <a:pt x="52" y="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62" eaLnBrk="1" hangingPunct="1"/>
              <a:endParaRPr lang="en-US" b="1" dirty="0">
                <a:solidFill>
                  <a:srgbClr val="2C2C2C"/>
                </a:solidFill>
                <a:latin typeface="CiscoSans ExtraLight"/>
                <a:ea typeface="ＭＳ Ｐゴシック" charset="0"/>
                <a:cs typeface="CiscoSans ExtraLight"/>
              </a:endParaRPr>
            </a:p>
          </p:txBody>
        </p:sp>
        <p:sp>
          <p:nvSpPr>
            <p:cNvPr id="41" name="Freeform 131"/>
            <p:cNvSpPr>
              <a:spLocks/>
            </p:cNvSpPr>
            <p:nvPr/>
          </p:nvSpPr>
          <p:spPr bwMode="auto">
            <a:xfrm>
              <a:off x="4575175" y="1625600"/>
              <a:ext cx="84138" cy="157163"/>
            </a:xfrm>
            <a:custGeom>
              <a:avLst/>
              <a:gdLst>
                <a:gd name="T0" fmla="*/ 66 w 107"/>
                <a:gd name="T1" fmla="*/ 92 h 197"/>
                <a:gd name="T2" fmla="*/ 66 w 107"/>
                <a:gd name="T3" fmla="*/ 0 h 197"/>
                <a:gd name="T4" fmla="*/ 42 w 107"/>
                <a:gd name="T5" fmla="*/ 0 h 197"/>
                <a:gd name="T6" fmla="*/ 42 w 107"/>
                <a:gd name="T7" fmla="*/ 92 h 197"/>
                <a:gd name="T8" fmla="*/ 42 w 107"/>
                <a:gd name="T9" fmla="*/ 92 h 197"/>
                <a:gd name="T10" fmla="*/ 34 w 107"/>
                <a:gd name="T11" fmla="*/ 93 h 197"/>
                <a:gd name="T12" fmla="*/ 26 w 107"/>
                <a:gd name="T13" fmla="*/ 97 h 197"/>
                <a:gd name="T14" fmla="*/ 19 w 107"/>
                <a:gd name="T15" fmla="*/ 103 h 197"/>
                <a:gd name="T16" fmla="*/ 12 w 107"/>
                <a:gd name="T17" fmla="*/ 110 h 197"/>
                <a:gd name="T18" fmla="*/ 7 w 107"/>
                <a:gd name="T19" fmla="*/ 118 h 197"/>
                <a:gd name="T20" fmla="*/ 3 w 107"/>
                <a:gd name="T21" fmla="*/ 126 h 197"/>
                <a:gd name="T22" fmla="*/ 0 w 107"/>
                <a:gd name="T23" fmla="*/ 134 h 197"/>
                <a:gd name="T24" fmla="*/ 0 w 107"/>
                <a:gd name="T25" fmla="*/ 143 h 197"/>
                <a:gd name="T26" fmla="*/ 0 w 107"/>
                <a:gd name="T27" fmla="*/ 143 h 197"/>
                <a:gd name="T28" fmla="*/ 2 w 107"/>
                <a:gd name="T29" fmla="*/ 154 h 197"/>
                <a:gd name="T30" fmla="*/ 4 w 107"/>
                <a:gd name="T31" fmla="*/ 165 h 197"/>
                <a:gd name="T32" fmla="*/ 10 w 107"/>
                <a:gd name="T33" fmla="*/ 173 h 197"/>
                <a:gd name="T34" fmla="*/ 15 w 107"/>
                <a:gd name="T35" fmla="*/ 181 h 197"/>
                <a:gd name="T36" fmla="*/ 23 w 107"/>
                <a:gd name="T37" fmla="*/ 188 h 197"/>
                <a:gd name="T38" fmla="*/ 33 w 107"/>
                <a:gd name="T39" fmla="*/ 192 h 197"/>
                <a:gd name="T40" fmla="*/ 42 w 107"/>
                <a:gd name="T41" fmla="*/ 196 h 197"/>
                <a:gd name="T42" fmla="*/ 53 w 107"/>
                <a:gd name="T43" fmla="*/ 197 h 197"/>
                <a:gd name="T44" fmla="*/ 53 w 107"/>
                <a:gd name="T45" fmla="*/ 197 h 197"/>
                <a:gd name="T46" fmla="*/ 64 w 107"/>
                <a:gd name="T47" fmla="*/ 196 h 197"/>
                <a:gd name="T48" fmla="*/ 74 w 107"/>
                <a:gd name="T49" fmla="*/ 192 h 197"/>
                <a:gd name="T50" fmla="*/ 82 w 107"/>
                <a:gd name="T51" fmla="*/ 188 h 197"/>
                <a:gd name="T52" fmla="*/ 91 w 107"/>
                <a:gd name="T53" fmla="*/ 181 h 197"/>
                <a:gd name="T54" fmla="*/ 97 w 107"/>
                <a:gd name="T55" fmla="*/ 173 h 197"/>
                <a:gd name="T56" fmla="*/ 103 w 107"/>
                <a:gd name="T57" fmla="*/ 165 h 197"/>
                <a:gd name="T58" fmla="*/ 105 w 107"/>
                <a:gd name="T59" fmla="*/ 154 h 197"/>
                <a:gd name="T60" fmla="*/ 107 w 107"/>
                <a:gd name="T61" fmla="*/ 143 h 197"/>
                <a:gd name="T62" fmla="*/ 107 w 107"/>
                <a:gd name="T63" fmla="*/ 143 h 197"/>
                <a:gd name="T64" fmla="*/ 105 w 107"/>
                <a:gd name="T65" fmla="*/ 134 h 197"/>
                <a:gd name="T66" fmla="*/ 103 w 107"/>
                <a:gd name="T67" fmla="*/ 126 h 197"/>
                <a:gd name="T68" fmla="*/ 100 w 107"/>
                <a:gd name="T69" fmla="*/ 118 h 197"/>
                <a:gd name="T70" fmla="*/ 95 w 107"/>
                <a:gd name="T71" fmla="*/ 111 h 197"/>
                <a:gd name="T72" fmla="*/ 89 w 107"/>
                <a:gd name="T73" fmla="*/ 104 h 197"/>
                <a:gd name="T74" fmla="*/ 82 w 107"/>
                <a:gd name="T75" fmla="*/ 99 h 197"/>
                <a:gd name="T76" fmla="*/ 74 w 107"/>
                <a:gd name="T77" fmla="*/ 95 h 197"/>
                <a:gd name="T78" fmla="*/ 66 w 107"/>
                <a:gd name="T79" fmla="*/ 92 h 197"/>
                <a:gd name="T80" fmla="*/ 66 w 107"/>
                <a:gd name="T81" fmla="*/ 92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7" h="197">
                  <a:moveTo>
                    <a:pt x="66" y="92"/>
                  </a:moveTo>
                  <a:lnTo>
                    <a:pt x="66" y="0"/>
                  </a:lnTo>
                  <a:lnTo>
                    <a:pt x="42" y="0"/>
                  </a:lnTo>
                  <a:lnTo>
                    <a:pt x="42" y="92"/>
                  </a:lnTo>
                  <a:lnTo>
                    <a:pt x="42" y="92"/>
                  </a:lnTo>
                  <a:lnTo>
                    <a:pt x="34" y="93"/>
                  </a:lnTo>
                  <a:lnTo>
                    <a:pt x="26" y="97"/>
                  </a:lnTo>
                  <a:lnTo>
                    <a:pt x="19" y="103"/>
                  </a:lnTo>
                  <a:lnTo>
                    <a:pt x="12" y="110"/>
                  </a:lnTo>
                  <a:lnTo>
                    <a:pt x="7" y="118"/>
                  </a:lnTo>
                  <a:lnTo>
                    <a:pt x="3" y="126"/>
                  </a:lnTo>
                  <a:lnTo>
                    <a:pt x="0" y="134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2" y="154"/>
                  </a:lnTo>
                  <a:lnTo>
                    <a:pt x="4" y="165"/>
                  </a:lnTo>
                  <a:lnTo>
                    <a:pt x="10" y="173"/>
                  </a:lnTo>
                  <a:lnTo>
                    <a:pt x="15" y="181"/>
                  </a:lnTo>
                  <a:lnTo>
                    <a:pt x="23" y="188"/>
                  </a:lnTo>
                  <a:lnTo>
                    <a:pt x="33" y="192"/>
                  </a:lnTo>
                  <a:lnTo>
                    <a:pt x="42" y="196"/>
                  </a:lnTo>
                  <a:lnTo>
                    <a:pt x="53" y="197"/>
                  </a:lnTo>
                  <a:lnTo>
                    <a:pt x="53" y="197"/>
                  </a:lnTo>
                  <a:lnTo>
                    <a:pt x="64" y="196"/>
                  </a:lnTo>
                  <a:lnTo>
                    <a:pt x="74" y="192"/>
                  </a:lnTo>
                  <a:lnTo>
                    <a:pt x="82" y="188"/>
                  </a:lnTo>
                  <a:lnTo>
                    <a:pt x="91" y="181"/>
                  </a:lnTo>
                  <a:lnTo>
                    <a:pt x="97" y="173"/>
                  </a:lnTo>
                  <a:lnTo>
                    <a:pt x="103" y="165"/>
                  </a:lnTo>
                  <a:lnTo>
                    <a:pt x="105" y="154"/>
                  </a:lnTo>
                  <a:lnTo>
                    <a:pt x="107" y="143"/>
                  </a:lnTo>
                  <a:lnTo>
                    <a:pt x="107" y="143"/>
                  </a:lnTo>
                  <a:lnTo>
                    <a:pt x="105" y="134"/>
                  </a:lnTo>
                  <a:lnTo>
                    <a:pt x="103" y="126"/>
                  </a:lnTo>
                  <a:lnTo>
                    <a:pt x="100" y="118"/>
                  </a:lnTo>
                  <a:lnTo>
                    <a:pt x="95" y="111"/>
                  </a:lnTo>
                  <a:lnTo>
                    <a:pt x="89" y="104"/>
                  </a:lnTo>
                  <a:lnTo>
                    <a:pt x="82" y="99"/>
                  </a:lnTo>
                  <a:lnTo>
                    <a:pt x="74" y="95"/>
                  </a:lnTo>
                  <a:lnTo>
                    <a:pt x="66" y="92"/>
                  </a:lnTo>
                  <a:lnTo>
                    <a:pt x="66" y="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62" eaLnBrk="1" hangingPunct="1"/>
              <a:endParaRPr lang="en-US" b="1" dirty="0">
                <a:solidFill>
                  <a:srgbClr val="2C2C2C"/>
                </a:solidFill>
                <a:latin typeface="CiscoSans ExtraLight"/>
                <a:ea typeface="ＭＳ Ｐゴシック" charset="0"/>
                <a:cs typeface="CiscoSans ExtraLight"/>
              </a:endParaRPr>
            </a:p>
          </p:txBody>
        </p:sp>
      </p:grpSp>
      <p:sp>
        <p:nvSpPr>
          <p:cNvPr id="276" name="Freeform 11"/>
          <p:cNvSpPr>
            <a:spLocks noChangeAspect="1" noEditPoints="1"/>
          </p:cNvSpPr>
          <p:nvPr/>
        </p:nvSpPr>
        <p:spPr bwMode="auto">
          <a:xfrm>
            <a:off x="4956485" y="1180206"/>
            <a:ext cx="267014" cy="266810"/>
          </a:xfrm>
          <a:custGeom>
            <a:avLst/>
            <a:gdLst/>
            <a:ahLst/>
            <a:cxnLst>
              <a:cxn ang="0">
                <a:pos x="495" y="3"/>
              </a:cxn>
              <a:cxn ang="0">
                <a:pos x="327" y="146"/>
              </a:cxn>
              <a:cxn ang="0">
                <a:pos x="425" y="182"/>
              </a:cxn>
              <a:cxn ang="0">
                <a:pos x="746" y="183"/>
              </a:cxn>
              <a:cxn ang="0">
                <a:pos x="558" y="0"/>
              </a:cxn>
              <a:cxn ang="0">
                <a:pos x="1036" y="320"/>
              </a:cxn>
              <a:cxn ang="0">
                <a:pos x="1011" y="232"/>
              </a:cxn>
              <a:cxn ang="0">
                <a:pos x="985" y="371"/>
              </a:cxn>
              <a:cxn ang="0">
                <a:pos x="564" y="805"/>
              </a:cxn>
              <a:cxn ang="0">
                <a:pos x="857" y="835"/>
              </a:cxn>
              <a:cxn ang="0">
                <a:pos x="1093" y="401"/>
              </a:cxn>
              <a:cxn ang="0">
                <a:pos x="985" y="371"/>
              </a:cxn>
              <a:cxn ang="0">
                <a:pos x="958" y="364"/>
              </a:cxn>
              <a:cxn ang="0">
                <a:pos x="796" y="259"/>
              </a:cxn>
              <a:cxn ang="0">
                <a:pos x="553" y="783"/>
              </a:cxn>
              <a:cxn ang="0">
                <a:pos x="515" y="768"/>
              </a:cxn>
              <a:cxn ang="0">
                <a:pos x="731" y="281"/>
              </a:cxn>
              <a:cxn ang="0">
                <a:pos x="425" y="206"/>
              </a:cxn>
              <a:cxn ang="0">
                <a:pos x="327" y="249"/>
              </a:cxn>
              <a:cxn ang="0">
                <a:pos x="148" y="602"/>
              </a:cxn>
              <a:cxn ang="0">
                <a:pos x="225" y="701"/>
              </a:cxn>
              <a:cxn ang="0">
                <a:pos x="945" y="288"/>
              </a:cxn>
              <a:cxn ang="0">
                <a:pos x="986" y="200"/>
              </a:cxn>
              <a:cxn ang="0">
                <a:pos x="769" y="186"/>
              </a:cxn>
              <a:cxn ang="0">
                <a:pos x="883" y="890"/>
              </a:cxn>
              <a:cxn ang="0">
                <a:pos x="1037" y="841"/>
              </a:cxn>
              <a:cxn ang="0">
                <a:pos x="865" y="873"/>
              </a:cxn>
              <a:cxn ang="0">
                <a:pos x="561" y="840"/>
              </a:cxn>
              <a:cxn ang="0">
                <a:pos x="369" y="1005"/>
              </a:cxn>
              <a:cxn ang="0">
                <a:pos x="807" y="931"/>
              </a:cxn>
              <a:cxn ang="0">
                <a:pos x="948" y="813"/>
              </a:cxn>
              <a:cxn ang="0">
                <a:pos x="1115" y="557"/>
              </a:cxn>
              <a:cxn ang="0">
                <a:pos x="463" y="819"/>
              </a:cxn>
              <a:cxn ang="0">
                <a:pos x="127" y="698"/>
              </a:cxn>
              <a:cxn ang="0">
                <a:pos x="142" y="929"/>
              </a:cxn>
              <a:cxn ang="0">
                <a:pos x="74" y="647"/>
              </a:cxn>
              <a:cxn ang="0">
                <a:pos x="0" y="557"/>
              </a:cxn>
              <a:cxn ang="0">
                <a:pos x="74" y="647"/>
              </a:cxn>
              <a:cxn ang="0">
                <a:pos x="182" y="430"/>
              </a:cxn>
              <a:cxn ang="0">
                <a:pos x="93" y="250"/>
              </a:cxn>
              <a:cxn ang="0">
                <a:pos x="125" y="596"/>
              </a:cxn>
              <a:cxn ang="0">
                <a:pos x="462" y="856"/>
              </a:cxn>
              <a:cxn ang="0">
                <a:pos x="353" y="987"/>
              </a:cxn>
            </a:cxnLst>
            <a:rect l="0" t="0" r="r" b="b"/>
            <a:pathLst>
              <a:path w="1115" h="1114">
                <a:moveTo>
                  <a:pt x="327" y="146"/>
                </a:moveTo>
                <a:cubicBezTo>
                  <a:pt x="335" y="146"/>
                  <a:pt x="342" y="148"/>
                  <a:pt x="348" y="151"/>
                </a:cubicBezTo>
                <a:cubicBezTo>
                  <a:pt x="394" y="94"/>
                  <a:pt x="443" y="44"/>
                  <a:pt x="495" y="3"/>
                </a:cubicBezTo>
                <a:cubicBezTo>
                  <a:pt x="340" y="21"/>
                  <a:pt x="204" y="101"/>
                  <a:pt x="114" y="219"/>
                </a:cubicBezTo>
                <a:cubicBezTo>
                  <a:pt x="166" y="206"/>
                  <a:pt x="221" y="197"/>
                  <a:pt x="277" y="190"/>
                </a:cubicBezTo>
                <a:cubicBezTo>
                  <a:pt x="280" y="165"/>
                  <a:pt x="301" y="146"/>
                  <a:pt x="327" y="146"/>
                </a:cubicBezTo>
                <a:close/>
                <a:moveTo>
                  <a:pt x="367" y="165"/>
                </a:moveTo>
                <a:cubicBezTo>
                  <a:pt x="371" y="170"/>
                  <a:pt x="374" y="176"/>
                  <a:pt x="376" y="183"/>
                </a:cubicBezTo>
                <a:cubicBezTo>
                  <a:pt x="392" y="182"/>
                  <a:pt x="409" y="182"/>
                  <a:pt x="425" y="182"/>
                </a:cubicBezTo>
                <a:cubicBezTo>
                  <a:pt x="445" y="182"/>
                  <a:pt x="464" y="182"/>
                  <a:pt x="484" y="183"/>
                </a:cubicBezTo>
                <a:cubicBezTo>
                  <a:pt x="560" y="186"/>
                  <a:pt x="635" y="196"/>
                  <a:pt x="705" y="211"/>
                </a:cubicBezTo>
                <a:cubicBezTo>
                  <a:pt x="713" y="196"/>
                  <a:pt x="728" y="185"/>
                  <a:pt x="746" y="183"/>
                </a:cubicBezTo>
                <a:cubicBezTo>
                  <a:pt x="750" y="145"/>
                  <a:pt x="752" y="108"/>
                  <a:pt x="752" y="72"/>
                </a:cubicBezTo>
                <a:cubicBezTo>
                  <a:pt x="752" y="59"/>
                  <a:pt x="751" y="47"/>
                  <a:pt x="751" y="34"/>
                </a:cubicBezTo>
                <a:cubicBezTo>
                  <a:pt x="691" y="12"/>
                  <a:pt x="626" y="0"/>
                  <a:pt x="558" y="0"/>
                </a:cubicBezTo>
                <a:cubicBezTo>
                  <a:pt x="551" y="0"/>
                  <a:pt x="545" y="0"/>
                  <a:pt x="539" y="0"/>
                </a:cubicBezTo>
                <a:cubicBezTo>
                  <a:pt x="478" y="44"/>
                  <a:pt x="420" y="99"/>
                  <a:pt x="367" y="165"/>
                </a:cubicBezTo>
                <a:close/>
                <a:moveTo>
                  <a:pt x="1036" y="320"/>
                </a:moveTo>
                <a:cubicBezTo>
                  <a:pt x="1036" y="325"/>
                  <a:pt x="1035" y="329"/>
                  <a:pt x="1034" y="333"/>
                </a:cubicBezTo>
                <a:cubicBezTo>
                  <a:pt x="1050" y="341"/>
                  <a:pt x="1064" y="350"/>
                  <a:pt x="1079" y="359"/>
                </a:cubicBezTo>
                <a:cubicBezTo>
                  <a:pt x="1062" y="314"/>
                  <a:pt x="1038" y="271"/>
                  <a:pt x="1011" y="232"/>
                </a:cubicBezTo>
                <a:cubicBezTo>
                  <a:pt x="1010" y="246"/>
                  <a:pt x="1009" y="260"/>
                  <a:pt x="1007" y="274"/>
                </a:cubicBezTo>
                <a:cubicBezTo>
                  <a:pt x="1024" y="282"/>
                  <a:pt x="1036" y="300"/>
                  <a:pt x="1036" y="320"/>
                </a:cubicBezTo>
                <a:close/>
                <a:moveTo>
                  <a:pt x="985" y="371"/>
                </a:moveTo>
                <a:cubicBezTo>
                  <a:pt x="983" y="371"/>
                  <a:pt x="982" y="371"/>
                  <a:pt x="981" y="371"/>
                </a:cubicBezTo>
                <a:cubicBezTo>
                  <a:pt x="955" y="437"/>
                  <a:pt x="914" y="504"/>
                  <a:pt x="860" y="567"/>
                </a:cubicBezTo>
                <a:cubicBezTo>
                  <a:pt x="784" y="655"/>
                  <a:pt x="683" y="737"/>
                  <a:pt x="564" y="805"/>
                </a:cubicBezTo>
                <a:cubicBezTo>
                  <a:pt x="565" y="808"/>
                  <a:pt x="566" y="812"/>
                  <a:pt x="566" y="817"/>
                </a:cubicBezTo>
                <a:cubicBezTo>
                  <a:pt x="641" y="829"/>
                  <a:pt x="720" y="836"/>
                  <a:pt x="802" y="836"/>
                </a:cubicBezTo>
                <a:cubicBezTo>
                  <a:pt x="821" y="836"/>
                  <a:pt x="839" y="836"/>
                  <a:pt x="857" y="835"/>
                </a:cubicBezTo>
                <a:cubicBezTo>
                  <a:pt x="862" y="811"/>
                  <a:pt x="883" y="793"/>
                  <a:pt x="908" y="793"/>
                </a:cubicBezTo>
                <a:cubicBezTo>
                  <a:pt x="915" y="793"/>
                  <a:pt x="923" y="795"/>
                  <a:pt x="930" y="798"/>
                </a:cubicBezTo>
                <a:cubicBezTo>
                  <a:pt x="1025" y="673"/>
                  <a:pt x="1081" y="533"/>
                  <a:pt x="1093" y="401"/>
                </a:cubicBezTo>
                <a:cubicBezTo>
                  <a:pt x="1092" y="399"/>
                  <a:pt x="1092" y="398"/>
                  <a:pt x="1091" y="396"/>
                </a:cubicBezTo>
                <a:cubicBezTo>
                  <a:pt x="1070" y="381"/>
                  <a:pt x="1047" y="367"/>
                  <a:pt x="1023" y="354"/>
                </a:cubicBezTo>
                <a:cubicBezTo>
                  <a:pt x="1014" y="365"/>
                  <a:pt x="1000" y="371"/>
                  <a:pt x="985" y="371"/>
                </a:cubicBezTo>
                <a:close/>
                <a:moveTo>
                  <a:pt x="553" y="783"/>
                </a:moveTo>
                <a:cubicBezTo>
                  <a:pt x="670" y="717"/>
                  <a:pt x="768" y="637"/>
                  <a:pt x="841" y="552"/>
                </a:cubicBezTo>
                <a:cubicBezTo>
                  <a:pt x="894" y="490"/>
                  <a:pt x="933" y="426"/>
                  <a:pt x="958" y="364"/>
                </a:cubicBezTo>
                <a:cubicBezTo>
                  <a:pt x="943" y="355"/>
                  <a:pt x="934" y="339"/>
                  <a:pt x="934" y="320"/>
                </a:cubicBezTo>
                <a:cubicBezTo>
                  <a:pt x="934" y="317"/>
                  <a:pt x="934" y="313"/>
                  <a:pt x="935" y="310"/>
                </a:cubicBezTo>
                <a:cubicBezTo>
                  <a:pt x="891" y="290"/>
                  <a:pt x="844" y="273"/>
                  <a:pt x="796" y="259"/>
                </a:cubicBezTo>
                <a:cubicBezTo>
                  <a:pt x="788" y="274"/>
                  <a:pt x="772" y="284"/>
                  <a:pt x="754" y="285"/>
                </a:cubicBezTo>
                <a:cubicBezTo>
                  <a:pt x="737" y="377"/>
                  <a:pt x="708" y="473"/>
                  <a:pt x="667" y="569"/>
                </a:cubicBezTo>
                <a:cubicBezTo>
                  <a:pt x="634" y="646"/>
                  <a:pt x="596" y="718"/>
                  <a:pt x="553" y="783"/>
                </a:cubicBezTo>
                <a:close/>
                <a:moveTo>
                  <a:pt x="225" y="701"/>
                </a:moveTo>
                <a:cubicBezTo>
                  <a:pt x="295" y="740"/>
                  <a:pt x="377" y="773"/>
                  <a:pt x="469" y="796"/>
                </a:cubicBezTo>
                <a:cubicBezTo>
                  <a:pt x="477" y="779"/>
                  <a:pt x="495" y="768"/>
                  <a:pt x="515" y="768"/>
                </a:cubicBezTo>
                <a:cubicBezTo>
                  <a:pt x="521" y="768"/>
                  <a:pt x="527" y="769"/>
                  <a:pt x="532" y="771"/>
                </a:cubicBezTo>
                <a:cubicBezTo>
                  <a:pt x="574" y="707"/>
                  <a:pt x="612" y="636"/>
                  <a:pt x="645" y="559"/>
                </a:cubicBezTo>
                <a:cubicBezTo>
                  <a:pt x="685" y="465"/>
                  <a:pt x="713" y="371"/>
                  <a:pt x="731" y="281"/>
                </a:cubicBezTo>
                <a:cubicBezTo>
                  <a:pt x="713" y="273"/>
                  <a:pt x="700" y="255"/>
                  <a:pt x="700" y="234"/>
                </a:cubicBezTo>
                <a:cubicBezTo>
                  <a:pt x="631" y="220"/>
                  <a:pt x="558" y="210"/>
                  <a:pt x="483" y="207"/>
                </a:cubicBezTo>
                <a:cubicBezTo>
                  <a:pt x="464" y="206"/>
                  <a:pt x="444" y="206"/>
                  <a:pt x="425" y="206"/>
                </a:cubicBezTo>
                <a:cubicBezTo>
                  <a:pt x="425" y="206"/>
                  <a:pt x="425" y="206"/>
                  <a:pt x="425" y="206"/>
                </a:cubicBezTo>
                <a:cubicBezTo>
                  <a:pt x="409" y="206"/>
                  <a:pt x="393" y="206"/>
                  <a:pt x="378" y="207"/>
                </a:cubicBezTo>
                <a:cubicBezTo>
                  <a:pt x="373" y="231"/>
                  <a:pt x="352" y="249"/>
                  <a:pt x="327" y="249"/>
                </a:cubicBezTo>
                <a:cubicBezTo>
                  <a:pt x="321" y="249"/>
                  <a:pt x="314" y="247"/>
                  <a:pt x="309" y="245"/>
                </a:cubicBezTo>
                <a:cubicBezTo>
                  <a:pt x="270" y="304"/>
                  <a:pt x="234" y="369"/>
                  <a:pt x="204" y="439"/>
                </a:cubicBezTo>
                <a:cubicBezTo>
                  <a:pt x="181" y="493"/>
                  <a:pt x="163" y="548"/>
                  <a:pt x="148" y="602"/>
                </a:cubicBezTo>
                <a:cubicBezTo>
                  <a:pt x="165" y="610"/>
                  <a:pt x="176" y="627"/>
                  <a:pt x="176" y="647"/>
                </a:cubicBezTo>
                <a:cubicBezTo>
                  <a:pt x="176" y="654"/>
                  <a:pt x="174" y="661"/>
                  <a:pt x="172" y="667"/>
                </a:cubicBezTo>
                <a:cubicBezTo>
                  <a:pt x="189" y="679"/>
                  <a:pt x="206" y="690"/>
                  <a:pt x="225" y="701"/>
                </a:cubicBezTo>
                <a:close/>
                <a:moveTo>
                  <a:pt x="802" y="234"/>
                </a:moveTo>
                <a:cubicBezTo>
                  <a:pt x="802" y="235"/>
                  <a:pt x="802" y="235"/>
                  <a:pt x="802" y="236"/>
                </a:cubicBezTo>
                <a:cubicBezTo>
                  <a:pt x="852" y="250"/>
                  <a:pt x="900" y="268"/>
                  <a:pt x="945" y="288"/>
                </a:cubicBezTo>
                <a:cubicBezTo>
                  <a:pt x="954" y="277"/>
                  <a:pt x="968" y="270"/>
                  <a:pt x="983" y="269"/>
                </a:cubicBezTo>
                <a:cubicBezTo>
                  <a:pt x="986" y="253"/>
                  <a:pt x="987" y="237"/>
                  <a:pt x="987" y="221"/>
                </a:cubicBezTo>
                <a:cubicBezTo>
                  <a:pt x="987" y="214"/>
                  <a:pt x="986" y="207"/>
                  <a:pt x="986" y="200"/>
                </a:cubicBezTo>
                <a:cubicBezTo>
                  <a:pt x="930" y="133"/>
                  <a:pt x="857" y="79"/>
                  <a:pt x="775" y="44"/>
                </a:cubicBezTo>
                <a:cubicBezTo>
                  <a:pt x="776" y="53"/>
                  <a:pt x="776" y="63"/>
                  <a:pt x="776" y="72"/>
                </a:cubicBezTo>
                <a:cubicBezTo>
                  <a:pt x="776" y="109"/>
                  <a:pt x="774" y="147"/>
                  <a:pt x="769" y="186"/>
                </a:cubicBezTo>
                <a:cubicBezTo>
                  <a:pt x="789" y="194"/>
                  <a:pt x="802" y="212"/>
                  <a:pt x="802" y="234"/>
                </a:cubicBezTo>
                <a:close/>
                <a:moveTo>
                  <a:pt x="908" y="896"/>
                </a:moveTo>
                <a:cubicBezTo>
                  <a:pt x="899" y="896"/>
                  <a:pt x="890" y="894"/>
                  <a:pt x="883" y="890"/>
                </a:cubicBezTo>
                <a:cubicBezTo>
                  <a:pt x="864" y="910"/>
                  <a:pt x="844" y="929"/>
                  <a:pt x="822" y="948"/>
                </a:cubicBezTo>
                <a:cubicBezTo>
                  <a:pt x="741" y="1021"/>
                  <a:pt x="652" y="1076"/>
                  <a:pt x="560" y="1114"/>
                </a:cubicBezTo>
                <a:cubicBezTo>
                  <a:pt x="763" y="1113"/>
                  <a:pt x="940" y="1004"/>
                  <a:pt x="1037" y="841"/>
                </a:cubicBezTo>
                <a:cubicBezTo>
                  <a:pt x="1011" y="846"/>
                  <a:pt x="985" y="849"/>
                  <a:pt x="958" y="852"/>
                </a:cubicBezTo>
                <a:cubicBezTo>
                  <a:pt x="955" y="877"/>
                  <a:pt x="933" y="896"/>
                  <a:pt x="908" y="896"/>
                </a:cubicBezTo>
                <a:close/>
                <a:moveTo>
                  <a:pt x="865" y="873"/>
                </a:moveTo>
                <a:cubicBezTo>
                  <a:pt x="862" y="869"/>
                  <a:pt x="860" y="864"/>
                  <a:pt x="859" y="859"/>
                </a:cubicBezTo>
                <a:cubicBezTo>
                  <a:pt x="840" y="860"/>
                  <a:pt x="821" y="860"/>
                  <a:pt x="802" y="860"/>
                </a:cubicBezTo>
                <a:cubicBezTo>
                  <a:pt x="718" y="860"/>
                  <a:pt x="638" y="853"/>
                  <a:pt x="561" y="840"/>
                </a:cubicBezTo>
                <a:cubicBezTo>
                  <a:pt x="553" y="858"/>
                  <a:pt x="535" y="870"/>
                  <a:pt x="515" y="870"/>
                </a:cubicBezTo>
                <a:cubicBezTo>
                  <a:pt x="508" y="870"/>
                  <a:pt x="501" y="869"/>
                  <a:pt x="495" y="866"/>
                </a:cubicBezTo>
                <a:cubicBezTo>
                  <a:pt x="455" y="918"/>
                  <a:pt x="413" y="965"/>
                  <a:pt x="369" y="1005"/>
                </a:cubicBezTo>
                <a:cubicBezTo>
                  <a:pt x="349" y="1023"/>
                  <a:pt x="329" y="1040"/>
                  <a:pt x="309" y="1056"/>
                </a:cubicBezTo>
                <a:cubicBezTo>
                  <a:pt x="367" y="1085"/>
                  <a:pt x="432" y="1104"/>
                  <a:pt x="500" y="1111"/>
                </a:cubicBezTo>
                <a:cubicBezTo>
                  <a:pt x="607" y="1075"/>
                  <a:pt x="712" y="1015"/>
                  <a:pt x="807" y="931"/>
                </a:cubicBezTo>
                <a:cubicBezTo>
                  <a:pt x="827" y="912"/>
                  <a:pt x="847" y="893"/>
                  <a:pt x="865" y="873"/>
                </a:cubicBezTo>
                <a:close/>
                <a:moveTo>
                  <a:pt x="1108" y="467"/>
                </a:moveTo>
                <a:cubicBezTo>
                  <a:pt x="1085" y="585"/>
                  <a:pt x="1031" y="705"/>
                  <a:pt x="948" y="813"/>
                </a:cubicBezTo>
                <a:cubicBezTo>
                  <a:pt x="952" y="818"/>
                  <a:pt x="954" y="823"/>
                  <a:pt x="956" y="828"/>
                </a:cubicBezTo>
                <a:cubicBezTo>
                  <a:pt x="989" y="824"/>
                  <a:pt x="1021" y="820"/>
                  <a:pt x="1052" y="814"/>
                </a:cubicBezTo>
                <a:cubicBezTo>
                  <a:pt x="1092" y="737"/>
                  <a:pt x="1115" y="650"/>
                  <a:pt x="1115" y="557"/>
                </a:cubicBezTo>
                <a:cubicBezTo>
                  <a:pt x="1115" y="526"/>
                  <a:pt x="1112" y="496"/>
                  <a:pt x="1108" y="467"/>
                </a:cubicBezTo>
                <a:close/>
                <a:moveTo>
                  <a:pt x="464" y="829"/>
                </a:moveTo>
                <a:cubicBezTo>
                  <a:pt x="464" y="826"/>
                  <a:pt x="464" y="823"/>
                  <a:pt x="463" y="819"/>
                </a:cubicBezTo>
                <a:cubicBezTo>
                  <a:pt x="370" y="796"/>
                  <a:pt x="285" y="762"/>
                  <a:pt x="213" y="722"/>
                </a:cubicBezTo>
                <a:cubicBezTo>
                  <a:pt x="194" y="711"/>
                  <a:pt x="175" y="699"/>
                  <a:pt x="157" y="687"/>
                </a:cubicBezTo>
                <a:cubicBezTo>
                  <a:pt x="149" y="693"/>
                  <a:pt x="138" y="698"/>
                  <a:pt x="127" y="698"/>
                </a:cubicBezTo>
                <a:cubicBezTo>
                  <a:pt x="117" y="757"/>
                  <a:pt x="111" y="815"/>
                  <a:pt x="111" y="871"/>
                </a:cubicBezTo>
                <a:cubicBezTo>
                  <a:pt x="111" y="878"/>
                  <a:pt x="111" y="884"/>
                  <a:pt x="112" y="891"/>
                </a:cubicBezTo>
                <a:cubicBezTo>
                  <a:pt x="121" y="904"/>
                  <a:pt x="132" y="917"/>
                  <a:pt x="142" y="929"/>
                </a:cubicBezTo>
                <a:cubicBezTo>
                  <a:pt x="242" y="913"/>
                  <a:pt x="348" y="882"/>
                  <a:pt x="452" y="834"/>
                </a:cubicBezTo>
                <a:cubicBezTo>
                  <a:pt x="456" y="832"/>
                  <a:pt x="460" y="831"/>
                  <a:pt x="464" y="829"/>
                </a:cubicBezTo>
                <a:close/>
                <a:moveTo>
                  <a:pt x="74" y="647"/>
                </a:moveTo>
                <a:cubicBezTo>
                  <a:pt x="74" y="638"/>
                  <a:pt x="76" y="630"/>
                  <a:pt x="80" y="623"/>
                </a:cubicBezTo>
                <a:cubicBezTo>
                  <a:pt x="47" y="591"/>
                  <a:pt x="21" y="556"/>
                  <a:pt x="1" y="520"/>
                </a:cubicBezTo>
                <a:cubicBezTo>
                  <a:pt x="1" y="532"/>
                  <a:pt x="0" y="544"/>
                  <a:pt x="0" y="557"/>
                </a:cubicBezTo>
                <a:cubicBezTo>
                  <a:pt x="0" y="667"/>
                  <a:pt x="32" y="770"/>
                  <a:pt x="88" y="857"/>
                </a:cubicBezTo>
                <a:cubicBezTo>
                  <a:pt x="88" y="804"/>
                  <a:pt x="94" y="749"/>
                  <a:pt x="103" y="694"/>
                </a:cubicBezTo>
                <a:cubicBezTo>
                  <a:pt x="86" y="685"/>
                  <a:pt x="74" y="668"/>
                  <a:pt x="74" y="647"/>
                </a:cubicBezTo>
                <a:close/>
                <a:moveTo>
                  <a:pt x="125" y="596"/>
                </a:moveTo>
                <a:cubicBezTo>
                  <a:pt x="125" y="596"/>
                  <a:pt x="125" y="596"/>
                  <a:pt x="125" y="596"/>
                </a:cubicBezTo>
                <a:cubicBezTo>
                  <a:pt x="140" y="541"/>
                  <a:pt x="159" y="485"/>
                  <a:pt x="182" y="430"/>
                </a:cubicBezTo>
                <a:cubicBezTo>
                  <a:pt x="213" y="358"/>
                  <a:pt x="249" y="292"/>
                  <a:pt x="289" y="232"/>
                </a:cubicBezTo>
                <a:cubicBezTo>
                  <a:pt x="285" y="227"/>
                  <a:pt x="281" y="221"/>
                  <a:pt x="279" y="214"/>
                </a:cubicBezTo>
                <a:cubicBezTo>
                  <a:pt x="214" y="221"/>
                  <a:pt x="152" y="233"/>
                  <a:pt x="93" y="250"/>
                </a:cubicBezTo>
                <a:cubicBezTo>
                  <a:pt x="49" y="315"/>
                  <a:pt x="19" y="391"/>
                  <a:pt x="7" y="472"/>
                </a:cubicBezTo>
                <a:cubicBezTo>
                  <a:pt x="24" y="519"/>
                  <a:pt x="54" y="564"/>
                  <a:pt x="96" y="605"/>
                </a:cubicBezTo>
                <a:cubicBezTo>
                  <a:pt x="104" y="599"/>
                  <a:pt x="114" y="596"/>
                  <a:pt x="125" y="596"/>
                </a:cubicBezTo>
                <a:close/>
                <a:moveTo>
                  <a:pt x="476" y="852"/>
                </a:moveTo>
                <a:cubicBezTo>
                  <a:pt x="475" y="852"/>
                  <a:pt x="475" y="851"/>
                  <a:pt x="474" y="851"/>
                </a:cubicBezTo>
                <a:cubicBezTo>
                  <a:pt x="470" y="852"/>
                  <a:pt x="466" y="854"/>
                  <a:pt x="462" y="856"/>
                </a:cubicBezTo>
                <a:cubicBezTo>
                  <a:pt x="361" y="902"/>
                  <a:pt x="260" y="933"/>
                  <a:pt x="162" y="950"/>
                </a:cubicBezTo>
                <a:cubicBezTo>
                  <a:pt x="198" y="986"/>
                  <a:pt x="240" y="1018"/>
                  <a:pt x="285" y="1043"/>
                </a:cubicBezTo>
                <a:cubicBezTo>
                  <a:pt x="308" y="1027"/>
                  <a:pt x="331" y="1008"/>
                  <a:pt x="353" y="987"/>
                </a:cubicBezTo>
                <a:cubicBezTo>
                  <a:pt x="395" y="948"/>
                  <a:pt x="437" y="903"/>
                  <a:pt x="476" y="85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/>
          <a:p>
            <a:pPr defTabSz="914172" eaLnBrk="1" hangingPunct="1">
              <a:defRPr/>
            </a:pPr>
            <a:endParaRPr lang="en-US" kern="0" dirty="0">
              <a:solidFill>
                <a:sysClr val="windowText" lastClr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xmlns="" id="{24973807-F484-774A-A88C-FBDB9BF6E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766" y="269873"/>
            <a:ext cx="8345488" cy="731837"/>
          </a:xfrm>
        </p:spPr>
        <p:txBody>
          <a:bodyPr/>
          <a:lstStyle/>
          <a:p>
            <a:r>
              <a:rPr lang="en-US" dirty="0"/>
              <a:t>Digital Manufacturing Solutions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8537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Cisco </a:t>
            </a:r>
            <a:r>
              <a:rPr lang="en-US" dirty="0" err="1"/>
              <a:t>IoT</a:t>
            </a:r>
            <a:r>
              <a:rPr lang="en-US" dirty="0"/>
              <a:t> Networking Portfolio</a:t>
            </a:r>
          </a:p>
        </p:txBody>
      </p:sp>
      <p:sp>
        <p:nvSpPr>
          <p:cNvPr id="91" name="Line 55" descr="© INSCALE GmbH, 26.05.2010&#10;http://www.presentationload.com/"/>
          <p:cNvSpPr>
            <a:spLocks noChangeShapeType="1"/>
          </p:cNvSpPr>
          <p:nvPr/>
        </p:nvSpPr>
        <p:spPr bwMode="gray">
          <a:xfrm flipH="1">
            <a:off x="2884111" y="-2119805"/>
            <a:ext cx="0" cy="0"/>
          </a:xfrm>
          <a:prstGeom prst="line">
            <a:avLst/>
          </a:prstGeom>
          <a:noFill/>
          <a:ln w="19050">
            <a:solidFill>
              <a:srgbClr val="B2B2B2"/>
            </a:solidFill>
            <a:prstDash val="sysDot"/>
            <a:round/>
            <a:headEnd/>
            <a:tailEnd/>
          </a:ln>
          <a:effectLst/>
        </p:spPr>
        <p:txBody>
          <a:bodyPr lIns="91410" tIns="45705" rIns="91410" bIns="45705"/>
          <a:lstStyle/>
          <a:p>
            <a:pPr marL="0" marR="0" lvl="0" indent="0" algn="l" defTabSz="456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13" b="0" i="0" u="none" strike="noStrike" kern="1200" cap="none" spc="0" normalizeH="0" baseline="0" noProof="0">
              <a:ln>
                <a:noFill/>
              </a:ln>
              <a:solidFill>
                <a:srgbClr val="002444"/>
              </a:solidFill>
              <a:effectLst/>
              <a:uLnTx/>
              <a:uFillTx/>
              <a:latin typeface="Arial"/>
              <a:ea typeface="ＭＳ Ｐゴシック" pitchFamily="34" charset="-128"/>
              <a:cs typeface="Calibri" pitchFamily="34" charset="0"/>
            </a:endParaRPr>
          </a:p>
        </p:txBody>
      </p:sp>
      <p:sp>
        <p:nvSpPr>
          <p:cNvPr id="108" name="Text Placeholder 2"/>
          <p:cNvSpPr txBox="1">
            <a:spLocks/>
          </p:cNvSpPr>
          <p:nvPr/>
        </p:nvSpPr>
        <p:spPr bwMode="auto">
          <a:xfrm>
            <a:off x="-664284" y="-1689838"/>
            <a:ext cx="1208894" cy="352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675" rIns="0" bIns="45675" anchor="b"/>
          <a:lstStyle>
            <a:defPPr>
              <a:defRPr lang="en-US"/>
            </a:defPPr>
            <a:lvl1pPr eaLnBrk="1" hangingPunct="1">
              <a:lnSpc>
                <a:spcPct val="85000"/>
              </a:lnSpc>
              <a:spcBef>
                <a:spcPts val="1200"/>
              </a:spcBef>
              <a:buClr>
                <a:srgbClr val="272848"/>
              </a:buClr>
              <a:buSzPct val="90000"/>
              <a:defRPr sz="18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45692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rgbClr val="272848"/>
              </a:buClr>
              <a:buSzPct val="90000"/>
              <a:buFontTx/>
              <a:buNone/>
              <a:tabLst/>
              <a:defRPr/>
            </a:pPr>
            <a:r>
              <a:rPr kumimoji="0" lang="en-US" sz="142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Transportation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2900754" y="3236192"/>
            <a:ext cx="1683100" cy="1683100"/>
            <a:chOff x="4865096" y="3036930"/>
            <a:chExt cx="1683538" cy="1683538"/>
          </a:xfrm>
          <a:noFill/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99" name="Rounded Rectangle 98"/>
            <p:cNvSpPr>
              <a:spLocks noChangeAspect="1"/>
            </p:cNvSpPr>
            <p:nvPr/>
          </p:nvSpPr>
          <p:spPr>
            <a:xfrm>
              <a:off x="4865096" y="3036930"/>
              <a:ext cx="1683538" cy="1683538"/>
            </a:xfrm>
            <a:prstGeom prst="roundRect">
              <a:avLst/>
            </a:prstGeom>
            <a:solidFill>
              <a:schemeClr val="bg2"/>
            </a:solidFill>
            <a:ln w="22225">
              <a:solidFill>
                <a:srgbClr val="002060"/>
              </a:solidFill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68484" tIns="34245" rIns="68484" bIns="34245" rtlCol="0" anchor="ctr"/>
            <a:lstStyle/>
            <a:p>
              <a:pPr marL="0" marR="0" lvl="0" indent="0" algn="ctr" defTabSz="68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pple LiGothic Medium"/>
                <a:cs typeface="+mn-cs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5026530" y="3066599"/>
              <a:ext cx="1309909" cy="400214"/>
            </a:xfrm>
            <a:prstGeom prst="rect">
              <a:avLst/>
            </a:prstGeom>
            <a:grp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Apple LiGothic Medium"/>
                </a:rPr>
                <a:t>Embedded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Apple LiGothic Medium"/>
                </a:rPr>
                <a:t>Networks</a:t>
              </a:r>
            </a:p>
          </p:txBody>
        </p:sp>
        <p:cxnSp>
          <p:nvCxnSpPr>
            <p:cNvPr id="101" name="Straight Connector 100"/>
            <p:cNvCxnSpPr/>
            <p:nvPr/>
          </p:nvCxnSpPr>
          <p:spPr>
            <a:xfrm flipV="1">
              <a:off x="4978974" y="3471144"/>
              <a:ext cx="1455783" cy="1553"/>
            </a:xfrm>
            <a:prstGeom prst="line">
              <a:avLst/>
            </a:prstGeom>
            <a:grpFill/>
            <a:ln>
              <a:solidFill>
                <a:srgbClr val="676767"/>
              </a:solidFill>
              <a:headEnd type="none"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</p:cxnSp>
        <p:sp>
          <p:nvSpPr>
            <p:cNvPr id="102" name="TextBox 101"/>
            <p:cNvSpPr txBox="1"/>
            <p:nvPr/>
          </p:nvSpPr>
          <p:spPr>
            <a:xfrm>
              <a:off x="5026530" y="4350693"/>
              <a:ext cx="1309909" cy="36942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Arial"/>
                  <a:ea typeface="Apple LiGothic Medium"/>
                </a:rPr>
                <a:t>ESS, 5900 ESR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Arial"/>
                  <a:ea typeface="Apple LiGothic Medium"/>
                </a:rPr>
                <a:t>5921 SW ESR</a:t>
              </a:r>
            </a:p>
          </p:txBody>
        </p:sp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93050" y="4015497"/>
              <a:ext cx="647799" cy="209455"/>
            </a:xfrm>
            <a:prstGeom prst="rect">
              <a:avLst/>
            </a:prstGeom>
            <a:grpFill/>
          </p:spPr>
        </p:pic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21352" y="3618673"/>
              <a:ext cx="276535" cy="306963"/>
            </a:xfrm>
            <a:prstGeom prst="rect">
              <a:avLst/>
            </a:prstGeom>
            <a:grpFill/>
          </p:spPr>
        </p:pic>
        <p:pic>
          <p:nvPicPr>
            <p:cNvPr id="105" name="Picture 104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89995" y="3604158"/>
              <a:ext cx="486701" cy="315083"/>
            </a:xfrm>
            <a:prstGeom prst="rect">
              <a:avLst/>
            </a:prstGeom>
            <a:grpFill/>
          </p:spPr>
        </p:pic>
        <p:pic>
          <p:nvPicPr>
            <p:cNvPr id="107" name="Picture 10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9553" y="3631629"/>
              <a:ext cx="553069" cy="281795"/>
            </a:xfrm>
            <a:prstGeom prst="rect">
              <a:avLst/>
            </a:prstGeom>
            <a:grpFill/>
          </p:spPr>
        </p:pic>
      </p:grpSp>
      <p:grpSp>
        <p:nvGrpSpPr>
          <p:cNvPr id="5" name="Group 4"/>
          <p:cNvGrpSpPr/>
          <p:nvPr/>
        </p:nvGrpSpPr>
        <p:grpSpPr>
          <a:xfrm>
            <a:off x="1932954" y="1459449"/>
            <a:ext cx="1683100" cy="1683100"/>
            <a:chOff x="1932953" y="1309425"/>
            <a:chExt cx="1683100" cy="1683100"/>
          </a:xfrm>
          <a:noFill/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132" name="Rounded Rectangle 131"/>
            <p:cNvSpPr>
              <a:spLocks noChangeAspect="1"/>
            </p:cNvSpPr>
            <p:nvPr/>
          </p:nvSpPr>
          <p:spPr>
            <a:xfrm>
              <a:off x="1932953" y="1309425"/>
              <a:ext cx="1683100" cy="1683100"/>
            </a:xfrm>
            <a:prstGeom prst="roundRect">
              <a:avLst/>
            </a:prstGeom>
            <a:grpFill/>
            <a:ln w="22225">
              <a:solidFill>
                <a:srgbClr val="002060"/>
              </a:solidFill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68484" tIns="34245" rIns="68484" bIns="34245" rtlCol="0" anchor="ctr"/>
            <a:lstStyle/>
            <a:p>
              <a:pPr marL="0" marR="0" lvl="0" indent="0" algn="ctr" defTabSz="68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pple LiGothic Medium"/>
                <a:cs typeface="+mn-cs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1984704" y="1346795"/>
              <a:ext cx="1579598" cy="400110"/>
            </a:xfrm>
            <a:prstGeom prst="rect">
              <a:avLst/>
            </a:prstGeom>
            <a:grp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Apple LiGothic Medium"/>
                </a:rPr>
                <a:t>IoT</a:t>
              </a:r>
              <a:b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Apple LiGothic Medium"/>
                </a:rPr>
              </a:b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Apple LiGothic Medium"/>
                </a:rPr>
                <a:t>Gateways</a:t>
              </a:r>
            </a:p>
          </p:txBody>
        </p:sp>
        <p:cxnSp>
          <p:nvCxnSpPr>
            <p:cNvPr id="140" name="Straight Connector 139"/>
            <p:cNvCxnSpPr/>
            <p:nvPr/>
          </p:nvCxnSpPr>
          <p:spPr>
            <a:xfrm flipV="1">
              <a:off x="2087132" y="1729653"/>
              <a:ext cx="1455404" cy="1553"/>
            </a:xfrm>
            <a:prstGeom prst="line">
              <a:avLst/>
            </a:prstGeom>
            <a:grpFill/>
            <a:ln>
              <a:solidFill>
                <a:srgbClr val="676767"/>
              </a:solidFill>
              <a:headEnd type="none"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</p:cxnSp>
        <p:sp>
          <p:nvSpPr>
            <p:cNvPr id="141" name="TextBox 140"/>
            <p:cNvSpPr txBox="1"/>
            <p:nvPr/>
          </p:nvSpPr>
          <p:spPr>
            <a:xfrm>
              <a:off x="1984704" y="2612899"/>
              <a:ext cx="1579598" cy="2308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Arial"/>
                  <a:ea typeface="Apple LiGothic Medium"/>
                </a:rPr>
                <a:t>IR819, IR 809/829</a:t>
              </a:r>
            </a:p>
          </p:txBody>
        </p:sp>
        <p:grpSp>
          <p:nvGrpSpPr>
            <p:cNvPr id="142" name="Group 141"/>
            <p:cNvGrpSpPr/>
            <p:nvPr/>
          </p:nvGrpSpPr>
          <p:grpSpPr>
            <a:xfrm>
              <a:off x="2224220" y="1801982"/>
              <a:ext cx="1151971" cy="778407"/>
              <a:chOff x="6436821" y="6841143"/>
              <a:chExt cx="1536361" cy="1038145"/>
            </a:xfrm>
            <a:grpFill/>
          </p:grpSpPr>
          <p:pic>
            <p:nvPicPr>
              <p:cNvPr id="143" name="Picture 14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42530" y="6841143"/>
                <a:ext cx="611817" cy="626491"/>
              </a:xfrm>
              <a:prstGeom prst="rect">
                <a:avLst/>
              </a:prstGeom>
              <a:grpFill/>
            </p:spPr>
          </p:pic>
          <p:pic>
            <p:nvPicPr>
              <p:cNvPr id="144" name="Picture 143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100000" l="127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36821" y="7434277"/>
                <a:ext cx="648935" cy="445011"/>
              </a:xfrm>
              <a:prstGeom prst="rect">
                <a:avLst/>
              </a:prstGeom>
              <a:grpFill/>
            </p:spPr>
          </p:pic>
          <p:pic>
            <p:nvPicPr>
              <p:cNvPr id="145" name="Picture 144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0" b="99891" l="0" r="9981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162016" y="7508959"/>
                <a:ext cx="811166" cy="339577"/>
              </a:xfrm>
              <a:prstGeom prst="rect">
                <a:avLst/>
              </a:prstGeom>
              <a:grpFill/>
            </p:spPr>
          </p:pic>
        </p:grpSp>
      </p:grpSp>
      <p:grpSp>
        <p:nvGrpSpPr>
          <p:cNvPr id="146" name="Group 145"/>
          <p:cNvGrpSpPr/>
          <p:nvPr/>
        </p:nvGrpSpPr>
        <p:grpSpPr>
          <a:xfrm>
            <a:off x="1136421" y="3236192"/>
            <a:ext cx="1683100" cy="1683100"/>
            <a:chOff x="6172670" y="1129884"/>
            <a:chExt cx="1683538" cy="1683538"/>
          </a:xfrm>
          <a:solidFill>
            <a:schemeClr val="bg2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147" name="Alternate Process 146"/>
            <p:cNvSpPr>
              <a:spLocks noChangeAspect="1"/>
            </p:cNvSpPr>
            <p:nvPr/>
          </p:nvSpPr>
          <p:spPr>
            <a:xfrm>
              <a:off x="6172670" y="1129884"/>
              <a:ext cx="1683538" cy="1683538"/>
            </a:xfrm>
            <a:prstGeom prst="flowChartAlternateProcess">
              <a:avLst/>
            </a:prstGeom>
            <a:grpFill/>
            <a:ln w="22225">
              <a:solidFill>
                <a:srgbClr val="002060"/>
              </a:solidFill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68484" tIns="34245" rIns="68484" bIns="34245" rtlCol="0" anchor="ctr"/>
            <a:lstStyle/>
            <a:p>
              <a:pPr marL="0" marR="0" lvl="0" indent="0" algn="ctr" defTabSz="68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pple LiGothic Medium"/>
                <a:cs typeface="+mn-cs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6387479" y="1154943"/>
              <a:ext cx="1252556" cy="400214"/>
            </a:xfrm>
            <a:prstGeom prst="rect">
              <a:avLst/>
            </a:prstGeom>
            <a:grp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Apple LiGothic Medium"/>
                </a:rPr>
                <a:t>Industrial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Apple LiGothic Medium"/>
                </a:rPr>
                <a:t>Security</a:t>
              </a:r>
            </a:p>
          </p:txBody>
        </p:sp>
        <p:cxnSp>
          <p:nvCxnSpPr>
            <p:cNvPr id="149" name="Straight Connector 148"/>
            <p:cNvCxnSpPr/>
            <p:nvPr/>
          </p:nvCxnSpPr>
          <p:spPr>
            <a:xfrm flipV="1">
              <a:off x="6286548" y="1550221"/>
              <a:ext cx="1455783" cy="1553"/>
            </a:xfrm>
            <a:prstGeom prst="line">
              <a:avLst/>
            </a:prstGeom>
            <a:grpFill/>
            <a:ln>
              <a:solidFill>
                <a:srgbClr val="676767"/>
              </a:solidFill>
              <a:headEnd type="none"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</p:cxnSp>
        <p:sp>
          <p:nvSpPr>
            <p:cNvPr id="150" name="TextBox 149"/>
            <p:cNvSpPr txBox="1"/>
            <p:nvPr/>
          </p:nvSpPr>
          <p:spPr>
            <a:xfrm>
              <a:off x="6404698" y="2502947"/>
              <a:ext cx="1235336" cy="23089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Arial"/>
                  <a:ea typeface="Apple LiGothic Medium"/>
                </a:rPr>
                <a:t>ISA 3000</a:t>
              </a:r>
            </a:p>
          </p:txBody>
        </p:sp>
        <p:pic>
          <p:nvPicPr>
            <p:cNvPr id="151" name="Picture 150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2129" y="1751809"/>
              <a:ext cx="410323" cy="471590"/>
            </a:xfrm>
            <a:prstGeom prst="rect">
              <a:avLst/>
            </a:prstGeom>
            <a:grpFill/>
          </p:spPr>
        </p:pic>
      </p:grpSp>
      <p:grpSp>
        <p:nvGrpSpPr>
          <p:cNvPr id="9" name="Group 8"/>
          <p:cNvGrpSpPr/>
          <p:nvPr/>
        </p:nvGrpSpPr>
        <p:grpSpPr>
          <a:xfrm>
            <a:off x="7225677" y="1458630"/>
            <a:ext cx="1684739" cy="1684739"/>
            <a:chOff x="7225676" y="1308606"/>
            <a:chExt cx="1684739" cy="1684739"/>
          </a:xfrm>
          <a:noFill/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152" name="Rounded Rectangle 151"/>
            <p:cNvSpPr>
              <a:spLocks noChangeAspect="1"/>
            </p:cNvSpPr>
            <p:nvPr/>
          </p:nvSpPr>
          <p:spPr>
            <a:xfrm>
              <a:off x="7225676" y="1308606"/>
              <a:ext cx="1684739" cy="1684739"/>
            </a:xfrm>
            <a:prstGeom prst="roundRect">
              <a:avLst/>
            </a:prstGeom>
            <a:grpFill/>
            <a:ln w="22225">
              <a:solidFill>
                <a:srgbClr val="002060"/>
              </a:solidFill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68484" tIns="34245" rIns="68484" bIns="34245" rtlCol="0" anchor="ctr"/>
            <a:lstStyle/>
            <a:p>
              <a:pPr marL="0" marR="0" lvl="0" indent="0" algn="ctr" defTabSz="68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pple LiGothic Medium"/>
                <a:cs typeface="+mn-cs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278247" y="1338268"/>
              <a:ext cx="1579598" cy="400110"/>
            </a:xfrm>
            <a:prstGeom prst="rect">
              <a:avLst/>
            </a:prstGeom>
            <a:grp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Apple LiGothic Medium"/>
                </a:rPr>
                <a:t>Industrial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Apple LiGothic Medium"/>
                </a:rPr>
                <a:t>Wireless</a:t>
              </a:r>
            </a:p>
          </p:txBody>
        </p:sp>
        <p:cxnSp>
          <p:nvCxnSpPr>
            <p:cNvPr id="154" name="Straight Connector 153"/>
            <p:cNvCxnSpPr/>
            <p:nvPr/>
          </p:nvCxnSpPr>
          <p:spPr>
            <a:xfrm flipV="1">
              <a:off x="7380676" y="1742707"/>
              <a:ext cx="1455404" cy="1553"/>
            </a:xfrm>
            <a:prstGeom prst="line">
              <a:avLst/>
            </a:prstGeom>
            <a:grpFill/>
            <a:ln>
              <a:solidFill>
                <a:srgbClr val="676767"/>
              </a:solidFill>
              <a:headEnd type="none"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</p:cxnSp>
        <p:sp>
          <p:nvSpPr>
            <p:cNvPr id="155" name="TextBox 154"/>
            <p:cNvSpPr txBox="1"/>
            <p:nvPr/>
          </p:nvSpPr>
          <p:spPr>
            <a:xfrm>
              <a:off x="7278247" y="2622027"/>
              <a:ext cx="1579598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Arial"/>
                  <a:ea typeface="Apple LiGothic Medium"/>
                </a:rPr>
                <a:t>AP1552, AP1572,</a:t>
              </a:r>
              <a:b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Arial"/>
                  <a:ea typeface="Apple LiGothic Medium"/>
                </a:rPr>
              </a:b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Arial"/>
                  <a:ea typeface="Apple LiGothic Medium"/>
                </a:rPr>
                <a:t>IW3702</a:t>
              </a:r>
            </a:p>
          </p:txBody>
        </p:sp>
        <p:grpSp>
          <p:nvGrpSpPr>
            <p:cNvPr id="156" name="Group 155"/>
            <p:cNvGrpSpPr/>
            <p:nvPr/>
          </p:nvGrpSpPr>
          <p:grpSpPr>
            <a:xfrm>
              <a:off x="7448864" y="2004831"/>
              <a:ext cx="826030" cy="501020"/>
              <a:chOff x="3810732" y="3156958"/>
              <a:chExt cx="826456" cy="501283"/>
            </a:xfrm>
            <a:grpFill/>
          </p:grpSpPr>
          <p:pic>
            <p:nvPicPr>
              <p:cNvPr id="157" name="Picture 156"/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10732" y="3184317"/>
                <a:ext cx="319574" cy="473924"/>
              </a:xfrm>
              <a:prstGeom prst="rect">
                <a:avLst/>
              </a:prstGeom>
              <a:grpFill/>
            </p:spPr>
          </p:pic>
          <p:pic>
            <p:nvPicPr>
              <p:cNvPr id="161" name="Picture 160"/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48599" y="3156958"/>
                <a:ext cx="488589" cy="497895"/>
              </a:xfrm>
              <a:prstGeom prst="rect">
                <a:avLst/>
              </a:prstGeom>
              <a:grpFill/>
            </p:spPr>
          </p:pic>
        </p:grpSp>
        <p:pic>
          <p:nvPicPr>
            <p:cNvPr id="162" name="Picture 1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8283229" y="2104791"/>
              <a:ext cx="520277" cy="280499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158815" y="1455890"/>
            <a:ext cx="1690220" cy="1690220"/>
            <a:chOff x="158815" y="1305865"/>
            <a:chExt cx="1690220" cy="1690220"/>
          </a:xfrm>
          <a:noFill/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163" name="Rounded Rectangle 162"/>
            <p:cNvSpPr>
              <a:spLocks noChangeAspect="1"/>
            </p:cNvSpPr>
            <p:nvPr/>
          </p:nvSpPr>
          <p:spPr>
            <a:xfrm>
              <a:off x="158815" y="1305865"/>
              <a:ext cx="1690220" cy="1690220"/>
            </a:xfrm>
            <a:prstGeom prst="roundRect">
              <a:avLst/>
            </a:prstGeom>
            <a:grpFill/>
            <a:ln w="22225">
              <a:solidFill>
                <a:srgbClr val="002060"/>
              </a:solidFill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68484" tIns="34245" rIns="68484" bIns="34245" rtlCol="0" anchor="ctr"/>
            <a:lstStyle/>
            <a:p>
              <a:pPr marL="0" marR="0" lvl="0" indent="0" algn="ctr" defTabSz="68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pple LiGothic Medium"/>
                <a:cs typeface="+mn-cs"/>
              </a:endParaRP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214126" y="1330918"/>
              <a:ext cx="1579598" cy="400110"/>
            </a:xfrm>
            <a:prstGeom prst="rect">
              <a:avLst/>
            </a:prstGeom>
            <a:grp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Apple LiGothic Medium"/>
                </a:rPr>
                <a:t>Industrial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Apple LiGothic Medium"/>
                </a:rPr>
                <a:t>Switching</a:t>
              </a:r>
            </a:p>
          </p:txBody>
        </p:sp>
        <p:cxnSp>
          <p:nvCxnSpPr>
            <p:cNvPr id="165" name="Straight Connector 164"/>
            <p:cNvCxnSpPr/>
            <p:nvPr/>
          </p:nvCxnSpPr>
          <p:spPr>
            <a:xfrm flipV="1">
              <a:off x="316555" y="1726093"/>
              <a:ext cx="1455404" cy="1553"/>
            </a:xfrm>
            <a:prstGeom prst="line">
              <a:avLst/>
            </a:prstGeom>
            <a:grpFill/>
            <a:ln>
              <a:solidFill>
                <a:srgbClr val="676767"/>
              </a:solidFill>
              <a:headEnd type="none"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</p:cxnSp>
        <p:sp>
          <p:nvSpPr>
            <p:cNvPr id="166" name="TextBox 165"/>
            <p:cNvSpPr txBox="1"/>
            <p:nvPr/>
          </p:nvSpPr>
          <p:spPr>
            <a:xfrm>
              <a:off x="214126" y="2609339"/>
              <a:ext cx="1579598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Arial"/>
                  <a:ea typeface="Apple LiGothic Medium"/>
                </a:rPr>
                <a:t>IE 1K,2K,3K,4K,5K,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Arial"/>
                  <a:ea typeface="Apple LiGothic Medium"/>
                </a:rPr>
                <a:t>CGS</a:t>
              </a:r>
            </a:p>
          </p:txBody>
        </p:sp>
        <p:pic>
          <p:nvPicPr>
            <p:cNvPr id="167" name="Picture 166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1541" y="1920511"/>
              <a:ext cx="621740" cy="315065"/>
            </a:xfrm>
            <a:prstGeom prst="rect">
              <a:avLst/>
            </a:prstGeom>
            <a:grpFill/>
          </p:spPr>
        </p:pic>
        <p:pic>
          <p:nvPicPr>
            <p:cNvPr id="168" name="Picture 167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8390" y="1910481"/>
              <a:ext cx="457478" cy="404938"/>
            </a:xfrm>
            <a:prstGeom prst="rect">
              <a:avLst/>
            </a:prstGeom>
            <a:grpFill/>
          </p:spPr>
        </p:pic>
        <p:pic>
          <p:nvPicPr>
            <p:cNvPr id="170" name="Picture 169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8755" y="2328266"/>
              <a:ext cx="594084" cy="242206"/>
            </a:xfrm>
            <a:prstGeom prst="rect">
              <a:avLst/>
            </a:prstGeom>
            <a:grpFill/>
          </p:spPr>
        </p:pic>
        <p:pic>
          <p:nvPicPr>
            <p:cNvPr id="171" name="Picture 2" descr="C:\Users\Andy\Desktop\IE3K.gif"/>
            <p:cNvPicPr>
              <a:picLocks noChangeAspect="1" noChangeArrowheads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154" y="2333725"/>
              <a:ext cx="467799" cy="224063"/>
            </a:xfrm>
            <a:prstGeom prst="rect">
              <a:avLst/>
            </a:prstGeom>
            <a:grpFill/>
          </p:spPr>
        </p:pic>
        <p:pic>
          <p:nvPicPr>
            <p:cNvPr id="176" name="Picture 175"/>
            <p:cNvPicPr>
              <a:picLocks noChangeAspect="1"/>
            </p:cNvPicPr>
            <p:nvPr/>
          </p:nvPicPr>
          <p:blipFill rotWithShape="1">
            <a:blip r:embed="rId2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6690" y="1875869"/>
              <a:ext cx="494483" cy="440264"/>
            </a:xfrm>
            <a:prstGeom prst="rect">
              <a:avLst/>
            </a:prstGeom>
            <a:grpFill/>
          </p:spPr>
        </p:pic>
      </p:grpSp>
      <p:grpSp>
        <p:nvGrpSpPr>
          <p:cNvPr id="8" name="Group 7"/>
          <p:cNvGrpSpPr/>
          <p:nvPr/>
        </p:nvGrpSpPr>
        <p:grpSpPr>
          <a:xfrm>
            <a:off x="5453748" y="1459449"/>
            <a:ext cx="1683100" cy="1683100"/>
            <a:chOff x="5453747" y="1309425"/>
            <a:chExt cx="1683100" cy="1683100"/>
          </a:xfrm>
          <a:noFill/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184" name="Rounded Rectangle 183"/>
            <p:cNvSpPr>
              <a:spLocks noChangeAspect="1"/>
            </p:cNvSpPr>
            <p:nvPr/>
          </p:nvSpPr>
          <p:spPr>
            <a:xfrm>
              <a:off x="5453747" y="1309425"/>
              <a:ext cx="1683100" cy="1683100"/>
            </a:xfrm>
            <a:prstGeom prst="roundRect">
              <a:avLst/>
            </a:prstGeom>
            <a:grpFill/>
            <a:ln w="22225">
              <a:solidFill>
                <a:srgbClr val="002060"/>
              </a:solidFill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68484" tIns="34245" rIns="68484" bIns="34245" rtlCol="0" anchor="ctr"/>
            <a:lstStyle/>
            <a:p>
              <a:pPr marL="0" marR="0" lvl="0" indent="0" algn="ctr" defTabSz="68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pple LiGothic Medium"/>
                <a:cs typeface="+mn-cs"/>
              </a:endParaRP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5505498" y="1384113"/>
              <a:ext cx="1579598" cy="400110"/>
            </a:xfrm>
            <a:prstGeom prst="rect">
              <a:avLst/>
            </a:prstGeom>
            <a:grp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Apple LiGothic Medium"/>
                </a:rPr>
                <a:t>Low Power Wide Area</a:t>
              </a:r>
              <a:b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Apple LiGothic Medium"/>
                </a:rPr>
              </a:b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Apple LiGothic Medium"/>
                </a:rPr>
                <a:t>LPWA</a:t>
              </a:r>
            </a:p>
          </p:txBody>
        </p:sp>
        <p:cxnSp>
          <p:nvCxnSpPr>
            <p:cNvPr id="188" name="Straight Connector 187"/>
            <p:cNvCxnSpPr/>
            <p:nvPr/>
          </p:nvCxnSpPr>
          <p:spPr>
            <a:xfrm flipV="1">
              <a:off x="5607926" y="1743526"/>
              <a:ext cx="1455404" cy="1553"/>
            </a:xfrm>
            <a:prstGeom prst="line">
              <a:avLst/>
            </a:prstGeom>
            <a:grpFill/>
            <a:ln>
              <a:solidFill>
                <a:srgbClr val="676767"/>
              </a:solidFill>
              <a:headEnd type="none"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</p:cxnSp>
        <p:sp>
          <p:nvSpPr>
            <p:cNvPr id="192" name="TextBox 191"/>
            <p:cNvSpPr txBox="1"/>
            <p:nvPr/>
          </p:nvSpPr>
          <p:spPr>
            <a:xfrm>
              <a:off x="5505498" y="2569528"/>
              <a:ext cx="1579598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Arial"/>
                  <a:ea typeface="Apple LiGothic Medium"/>
                </a:rPr>
                <a:t>LoRaWAN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Arial"/>
                  <a:ea typeface="Apple LiGothic Medium"/>
                </a:rPr>
                <a:t/>
              </a:r>
              <a:b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Arial"/>
                  <a:ea typeface="Apple LiGothic Medium"/>
                </a:rPr>
              </a:b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Arial"/>
                  <a:ea typeface="Apple LiGothic Medium"/>
                </a:rPr>
                <a:t>IXM Gateway</a:t>
              </a:r>
            </a:p>
          </p:txBody>
        </p:sp>
        <p:pic>
          <p:nvPicPr>
            <p:cNvPr id="193" name="Picture 24" descr="X:\79\Rendering\Warbler.897.jpg"/>
            <p:cNvPicPr>
              <a:picLocks noChangeAspect="1" noChangeArrowheads="1"/>
            </p:cNvPicPr>
            <p:nvPr/>
          </p:nvPicPr>
          <p:blipFill rotWithShape="1">
            <a:blip r:embed="rId2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07092" y="1978375"/>
              <a:ext cx="767160" cy="701975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3682026" y="1459451"/>
            <a:ext cx="1683100" cy="1683098"/>
            <a:chOff x="3682025" y="1309427"/>
            <a:chExt cx="1683100" cy="1683098"/>
          </a:xfrm>
          <a:noFill/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194" name="Rounded Rectangle 193"/>
            <p:cNvSpPr>
              <a:spLocks noChangeAspect="1"/>
            </p:cNvSpPr>
            <p:nvPr/>
          </p:nvSpPr>
          <p:spPr>
            <a:xfrm>
              <a:off x="3682025" y="1309427"/>
              <a:ext cx="1683100" cy="1683098"/>
            </a:xfrm>
            <a:prstGeom prst="roundRect">
              <a:avLst/>
            </a:prstGeom>
            <a:grpFill/>
            <a:ln w="22225">
              <a:solidFill>
                <a:srgbClr val="002060"/>
              </a:solidFill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68484" tIns="34245" rIns="68484" bIns="34245" rtlCol="0" anchor="ctr"/>
            <a:lstStyle/>
            <a:p>
              <a:pPr marL="0" marR="0" lvl="0" indent="0" algn="ctr" defTabSz="68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pple LiGothic Medium"/>
                <a:cs typeface="+mn-cs"/>
              </a:endParaRPr>
            </a:p>
          </p:txBody>
        </p:sp>
        <p:sp>
          <p:nvSpPr>
            <p:cNvPr id="195" name="TextBox 194"/>
            <p:cNvSpPr txBox="1"/>
            <p:nvPr/>
          </p:nvSpPr>
          <p:spPr>
            <a:xfrm>
              <a:off x="3733776" y="1340567"/>
              <a:ext cx="1579598" cy="400110"/>
            </a:xfrm>
            <a:prstGeom prst="rect">
              <a:avLst/>
            </a:prstGeom>
            <a:grp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Apple LiGothic Medium"/>
                </a:rPr>
                <a:t>Industrial</a:t>
              </a:r>
              <a:b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Apple LiGothic Medium"/>
                </a:rPr>
              </a:b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Apple LiGothic Medium"/>
                </a:rPr>
                <a:t>Routing</a:t>
              </a:r>
            </a:p>
          </p:txBody>
        </p:sp>
        <p:cxnSp>
          <p:nvCxnSpPr>
            <p:cNvPr id="198" name="Straight Connector 197"/>
            <p:cNvCxnSpPr/>
            <p:nvPr/>
          </p:nvCxnSpPr>
          <p:spPr>
            <a:xfrm flipV="1">
              <a:off x="3836205" y="1729654"/>
              <a:ext cx="1455404" cy="1553"/>
            </a:xfrm>
            <a:prstGeom prst="line">
              <a:avLst/>
            </a:prstGeom>
            <a:grpFill/>
            <a:ln>
              <a:solidFill>
                <a:srgbClr val="676767"/>
              </a:solidFill>
              <a:headEnd type="none"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</p:cxnSp>
        <p:sp>
          <p:nvSpPr>
            <p:cNvPr id="199" name="TextBox 198"/>
            <p:cNvSpPr txBox="1"/>
            <p:nvPr/>
          </p:nvSpPr>
          <p:spPr>
            <a:xfrm>
              <a:off x="3733776" y="2612900"/>
              <a:ext cx="1579598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Arial"/>
                  <a:ea typeface="Apple LiGothic Medium"/>
                </a:rPr>
                <a:t>ASR 902/903,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Arial"/>
                  <a:ea typeface="Apple LiGothic Medium"/>
                </a:rPr>
                <a:t>CGR 1000, CGR 2000</a:t>
              </a:r>
            </a:p>
          </p:txBody>
        </p:sp>
        <p:pic>
          <p:nvPicPr>
            <p:cNvPr id="204" name="Picture 203"/>
            <p:cNvPicPr>
              <a:picLocks noChangeAspect="1"/>
            </p:cNvPicPr>
            <p:nvPr/>
          </p:nvPicPr>
          <p:blipFill rotWithShape="1"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54112" y="1963069"/>
              <a:ext cx="651810" cy="181255"/>
            </a:xfrm>
            <a:prstGeom prst="rect">
              <a:avLst/>
            </a:prstGeom>
            <a:grpFill/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47192" y="2305242"/>
              <a:ext cx="636206" cy="234937"/>
            </a:xfrm>
            <a:prstGeom prst="rect">
              <a:avLst/>
            </a:prstGeom>
            <a:grpFill/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 rotWithShape="1"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59795" y="2281206"/>
              <a:ext cx="664672" cy="255200"/>
            </a:xfrm>
            <a:prstGeom prst="rect">
              <a:avLst/>
            </a:prstGeom>
            <a:grpFill/>
          </p:spPr>
        </p:pic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09880" y="1838045"/>
              <a:ext cx="398243" cy="407795"/>
            </a:xfrm>
            <a:prstGeom prst="rect">
              <a:avLst/>
            </a:prstGeom>
            <a:grpFill/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83160" y="1869215"/>
              <a:ext cx="355605" cy="364134"/>
            </a:xfrm>
            <a:prstGeom prst="rect">
              <a:avLst/>
            </a:prstGeom>
            <a:grpFill/>
          </p:spPr>
        </p:pic>
      </p:grpSp>
      <p:grpSp>
        <p:nvGrpSpPr>
          <p:cNvPr id="212" name="Group 211"/>
          <p:cNvGrpSpPr/>
          <p:nvPr/>
        </p:nvGrpSpPr>
        <p:grpSpPr>
          <a:xfrm>
            <a:off x="4663263" y="3236192"/>
            <a:ext cx="1683100" cy="1683101"/>
            <a:chOff x="4663287" y="2994837"/>
            <a:chExt cx="1683538" cy="1683538"/>
          </a:xfrm>
          <a:noFill/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213" name="Rounded Rectangle 212"/>
            <p:cNvSpPr>
              <a:spLocks noChangeAspect="1"/>
            </p:cNvSpPr>
            <p:nvPr/>
          </p:nvSpPr>
          <p:spPr>
            <a:xfrm>
              <a:off x="4663287" y="2994837"/>
              <a:ext cx="1683538" cy="1683538"/>
            </a:xfrm>
            <a:prstGeom prst="roundRect">
              <a:avLst/>
            </a:prstGeom>
            <a:grpFill/>
            <a:ln w="22225">
              <a:solidFill>
                <a:srgbClr val="002060"/>
              </a:solidFill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68484" tIns="34245" rIns="68484" bIns="34245" rtlCol="0" anchor="ctr"/>
            <a:lstStyle/>
            <a:p>
              <a:pPr marL="0" marR="0" lvl="0" indent="0" algn="ctr" defTabSz="68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pple LiGothic Medium"/>
                <a:cs typeface="+mn-cs"/>
              </a:endParaRPr>
            </a:p>
          </p:txBody>
        </p:sp>
        <p:sp>
          <p:nvSpPr>
            <p:cNvPr id="214" name="TextBox 213"/>
            <p:cNvSpPr txBox="1"/>
            <p:nvPr/>
          </p:nvSpPr>
          <p:spPr>
            <a:xfrm>
              <a:off x="4810923" y="3024506"/>
              <a:ext cx="1398460" cy="400214"/>
            </a:xfrm>
            <a:prstGeom prst="rect">
              <a:avLst/>
            </a:prstGeom>
            <a:grp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Apple LiGothic Medium"/>
                </a:rPr>
                <a:t>Edge</a:t>
              </a:r>
              <a:b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Apple LiGothic Medium"/>
                </a:rPr>
              </a:b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Apple LiGothic Medium"/>
                </a:rPr>
                <a:t>Computing</a:t>
              </a:r>
            </a:p>
          </p:txBody>
        </p:sp>
        <p:cxnSp>
          <p:nvCxnSpPr>
            <p:cNvPr id="215" name="Straight Connector 214"/>
            <p:cNvCxnSpPr/>
            <p:nvPr/>
          </p:nvCxnSpPr>
          <p:spPr>
            <a:xfrm flipV="1">
              <a:off x="4777165" y="3429051"/>
              <a:ext cx="1455783" cy="1553"/>
            </a:xfrm>
            <a:prstGeom prst="line">
              <a:avLst/>
            </a:prstGeom>
            <a:grpFill/>
            <a:ln>
              <a:solidFill>
                <a:schemeClr val="accent6"/>
              </a:solidFill>
              <a:headEnd type="none"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</p:cxnSp>
        <p:sp>
          <p:nvSpPr>
            <p:cNvPr id="217" name="TextBox 216"/>
            <p:cNvSpPr txBox="1"/>
            <p:nvPr/>
          </p:nvSpPr>
          <p:spPr>
            <a:xfrm>
              <a:off x="4906009" y="4280982"/>
              <a:ext cx="1224926" cy="36942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Arial"/>
                  <a:ea typeface="Apple LiGothic Medium"/>
                </a:rPr>
                <a:t>Iox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Arial"/>
                  <a:ea typeface="Apple LiGothic Medium"/>
                </a:rPr>
                <a:t>, Fog,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Arial"/>
                  <a:ea typeface="Apple LiGothic Medium"/>
                </a:rPr>
                <a:t>Kinetic</a:t>
              </a:r>
            </a:p>
          </p:txBody>
        </p:sp>
        <p:grpSp>
          <p:nvGrpSpPr>
            <p:cNvPr id="218" name="Group 217"/>
            <p:cNvGrpSpPr/>
            <p:nvPr/>
          </p:nvGrpSpPr>
          <p:grpSpPr>
            <a:xfrm>
              <a:off x="4810923" y="3470959"/>
              <a:ext cx="1398460" cy="841018"/>
              <a:chOff x="5481021" y="1295070"/>
              <a:chExt cx="5009360" cy="3187909"/>
            </a:xfrm>
            <a:grpFill/>
            <a:effectLst/>
          </p:grpSpPr>
          <p:pic>
            <p:nvPicPr>
              <p:cNvPr id="221" name="Picture 220"/>
              <p:cNvPicPr>
                <a:picLocks noChangeAspect="1"/>
              </p:cNvPicPr>
              <p:nvPr/>
            </p:nvPicPr>
            <p:blipFill rotWithShape="1">
              <a:blip r:embed="rId2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786231" y="1361037"/>
                <a:ext cx="2704150" cy="2631769"/>
              </a:xfrm>
              <a:prstGeom prst="rect">
                <a:avLst/>
              </a:prstGeom>
              <a:grpFill/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  <a:effectLst/>
            </p:spPr>
          </p:pic>
          <p:pic>
            <p:nvPicPr>
              <p:cNvPr id="225" name="Picture 224"/>
              <p:cNvPicPr>
                <a:picLocks noChangeAspect="1"/>
              </p:cNvPicPr>
              <p:nvPr/>
            </p:nvPicPr>
            <p:blipFill rotWithShape="1">
              <a:blip r:embed="rId2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481021" y="1295070"/>
                <a:ext cx="2104210" cy="3187909"/>
              </a:xfrm>
              <a:prstGeom prst="rect">
                <a:avLst/>
              </a:prstGeom>
              <a:grpFill/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  <a:effectLst/>
            </p:spPr>
          </p:pic>
        </p:grpSp>
      </p:grpSp>
      <p:grpSp>
        <p:nvGrpSpPr>
          <p:cNvPr id="10" name="Group 9"/>
          <p:cNvGrpSpPr/>
          <p:nvPr/>
        </p:nvGrpSpPr>
        <p:grpSpPr>
          <a:xfrm>
            <a:off x="6442401" y="3236192"/>
            <a:ext cx="1683100" cy="1683100"/>
            <a:chOff x="6442401" y="3086167"/>
            <a:chExt cx="1683100" cy="1683100"/>
          </a:xfrm>
          <a:noFill/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177" name="Rounded Rectangle 176"/>
            <p:cNvSpPr>
              <a:spLocks noChangeAspect="1"/>
            </p:cNvSpPr>
            <p:nvPr/>
          </p:nvSpPr>
          <p:spPr>
            <a:xfrm>
              <a:off x="6442401" y="3086167"/>
              <a:ext cx="1683100" cy="1683100"/>
            </a:xfrm>
            <a:prstGeom prst="roundRect">
              <a:avLst/>
            </a:prstGeom>
            <a:grpFill/>
            <a:ln w="22225">
              <a:solidFill>
                <a:srgbClr val="002060"/>
              </a:solidFill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68484" tIns="34245" rIns="68484" bIns="34245" rtlCol="0" anchor="ctr"/>
            <a:lstStyle/>
            <a:p>
              <a:pPr marL="0" marR="0" lvl="0" indent="0" algn="ctr" defTabSz="68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pple LiGothic Medium"/>
                <a:cs typeface="+mn-cs"/>
              </a:endParaRP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6674252" y="3115828"/>
              <a:ext cx="1325030" cy="400110"/>
            </a:xfrm>
            <a:prstGeom prst="rect">
              <a:avLst/>
            </a:prstGeom>
            <a:grp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Apple LiGothic Medium"/>
                </a:rPr>
                <a:t>Management and Automation</a:t>
              </a:r>
            </a:p>
          </p:txBody>
        </p:sp>
        <p:cxnSp>
          <p:nvCxnSpPr>
            <p:cNvPr id="179" name="Straight Connector 178"/>
            <p:cNvCxnSpPr/>
            <p:nvPr/>
          </p:nvCxnSpPr>
          <p:spPr>
            <a:xfrm flipV="1">
              <a:off x="6556250" y="3520267"/>
              <a:ext cx="1455404" cy="1553"/>
            </a:xfrm>
            <a:prstGeom prst="line">
              <a:avLst/>
            </a:prstGeom>
            <a:grpFill/>
            <a:ln>
              <a:solidFill>
                <a:schemeClr val="accent6"/>
              </a:solidFill>
              <a:headEnd type="none"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</p:cxnSp>
        <p:sp>
          <p:nvSpPr>
            <p:cNvPr id="180" name="TextBox 179"/>
            <p:cNvSpPr txBox="1"/>
            <p:nvPr/>
          </p:nvSpPr>
          <p:spPr>
            <a:xfrm>
              <a:off x="6674251" y="4205978"/>
              <a:ext cx="1314827" cy="5078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Arial"/>
                  <a:ea typeface="Apple LiGothic Medium"/>
                </a:rPr>
                <a:t>Field Network Director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Arial"/>
                  <a:ea typeface="Apple LiGothic Medium"/>
                </a:rPr>
                <a:t>Industrial Network Director</a:t>
              </a:r>
            </a:p>
          </p:txBody>
        </p:sp>
        <p:pic>
          <p:nvPicPr>
            <p:cNvPr id="181" name="Picture 180"/>
            <p:cNvPicPr>
              <a:picLocks noChangeAspect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3980" y="3626328"/>
              <a:ext cx="705858" cy="489547"/>
            </a:xfrm>
            <a:prstGeom prst="rect">
              <a:avLst/>
            </a:prstGeom>
            <a:grpFill/>
          </p:spPr>
        </p:pic>
        <p:pic>
          <p:nvPicPr>
            <p:cNvPr id="229" name="Picture 228"/>
            <p:cNvPicPr>
              <a:picLocks noChangeAspect="1"/>
            </p:cNvPicPr>
            <p:nvPr/>
          </p:nvPicPr>
          <p:blipFill>
            <a:blip r:embed="rId3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31510" y="3645524"/>
              <a:ext cx="662412" cy="329117"/>
            </a:xfrm>
            <a:prstGeom prst="rect">
              <a:avLst/>
            </a:prstGeom>
            <a:grpFill/>
            <a:ln w="28575">
              <a:solidFill>
                <a:schemeClr val="tx1">
                  <a:lumMod val="75000"/>
                </a:schemeClr>
              </a:solidFill>
            </a:ln>
          </p:spPr>
        </p:pic>
      </p:grpSp>
      <p:sp>
        <p:nvSpPr>
          <p:cNvPr id="78" name="Freeform 77"/>
          <p:cNvSpPr>
            <a:spLocks noChangeAspect="1" noChangeArrowheads="1"/>
          </p:cNvSpPr>
          <p:nvPr/>
        </p:nvSpPr>
        <p:spPr bwMode="auto">
          <a:xfrm>
            <a:off x="3644195" y="850112"/>
            <a:ext cx="230653" cy="310730"/>
          </a:xfrm>
          <a:custGeom>
            <a:avLst/>
            <a:gdLst>
              <a:gd name="connsiteX0" fmla="*/ 215086 w 887052"/>
              <a:gd name="connsiteY0" fmla="*/ 1001713 h 1195028"/>
              <a:gd name="connsiteX1" fmla="*/ 304071 w 887052"/>
              <a:gd name="connsiteY1" fmla="*/ 1001713 h 1195028"/>
              <a:gd name="connsiteX2" fmla="*/ 283175 w 887052"/>
              <a:gd name="connsiteY2" fmla="*/ 1064468 h 1195028"/>
              <a:gd name="connsiteX3" fmla="*/ 607051 w 887052"/>
              <a:gd name="connsiteY3" fmla="*/ 1064468 h 1195028"/>
              <a:gd name="connsiteX4" fmla="*/ 586156 w 887052"/>
              <a:gd name="connsiteY4" fmla="*/ 1001713 h 1195028"/>
              <a:gd name="connsiteX5" fmla="*/ 675141 w 887052"/>
              <a:gd name="connsiteY5" fmla="*/ 1001713 h 1195028"/>
              <a:gd name="connsiteX6" fmla="*/ 737827 w 887052"/>
              <a:gd name="connsiteY6" fmla="*/ 1195028 h 1195028"/>
              <a:gd name="connsiteX7" fmla="*/ 648842 w 887052"/>
              <a:gd name="connsiteY7" fmla="*/ 1195028 h 1195028"/>
              <a:gd name="connsiteX8" fmla="*/ 627947 w 887052"/>
              <a:gd name="connsiteY8" fmla="*/ 1132273 h 1195028"/>
              <a:gd name="connsiteX9" fmla="*/ 262280 w 887052"/>
              <a:gd name="connsiteY9" fmla="*/ 1132273 h 1195028"/>
              <a:gd name="connsiteX10" fmla="*/ 241385 w 887052"/>
              <a:gd name="connsiteY10" fmla="*/ 1195028 h 1195028"/>
              <a:gd name="connsiteX11" fmla="*/ 152400 w 887052"/>
              <a:gd name="connsiteY11" fmla="*/ 1195028 h 1195028"/>
              <a:gd name="connsiteX12" fmla="*/ 709714 w 887052"/>
              <a:gd name="connsiteY12" fmla="*/ 678966 h 1195028"/>
              <a:gd name="connsiteX13" fmla="*/ 636332 w 887052"/>
              <a:gd name="connsiteY13" fmla="*/ 752086 h 1195028"/>
              <a:gd name="connsiteX14" fmla="*/ 709714 w 887052"/>
              <a:gd name="connsiteY14" fmla="*/ 820163 h 1195028"/>
              <a:gd name="connsiteX15" fmla="*/ 777340 w 887052"/>
              <a:gd name="connsiteY15" fmla="*/ 752086 h 1195028"/>
              <a:gd name="connsiteX16" fmla="*/ 709714 w 887052"/>
              <a:gd name="connsiteY16" fmla="*/ 678966 h 1195028"/>
              <a:gd name="connsiteX17" fmla="*/ 171943 w 887052"/>
              <a:gd name="connsiteY17" fmla="*/ 678966 h 1195028"/>
              <a:gd name="connsiteX18" fmla="*/ 104317 w 887052"/>
              <a:gd name="connsiteY18" fmla="*/ 752086 h 1195028"/>
              <a:gd name="connsiteX19" fmla="*/ 171943 w 887052"/>
              <a:gd name="connsiteY19" fmla="*/ 820163 h 1195028"/>
              <a:gd name="connsiteX20" fmla="*/ 244965 w 887052"/>
              <a:gd name="connsiteY20" fmla="*/ 752086 h 1195028"/>
              <a:gd name="connsiteX21" fmla="*/ 171943 w 887052"/>
              <a:gd name="connsiteY21" fmla="*/ 678966 h 1195028"/>
              <a:gd name="connsiteX22" fmla="*/ 276260 w 887052"/>
              <a:gd name="connsiteY22" fmla="*/ 188382 h 1195028"/>
              <a:gd name="connsiteX23" fmla="*/ 114389 w 887052"/>
              <a:gd name="connsiteY23" fmla="*/ 219358 h 1195028"/>
              <a:gd name="connsiteX24" fmla="*/ 83453 w 887052"/>
              <a:gd name="connsiteY24" fmla="*/ 564425 h 1195028"/>
              <a:gd name="connsiteX25" fmla="*/ 265828 w 887052"/>
              <a:gd name="connsiteY25" fmla="*/ 611250 h 1195028"/>
              <a:gd name="connsiteX26" fmla="*/ 615469 w 887052"/>
              <a:gd name="connsiteY26" fmla="*/ 611250 h 1195028"/>
              <a:gd name="connsiteX27" fmla="*/ 803239 w 887052"/>
              <a:gd name="connsiteY27" fmla="*/ 564425 h 1195028"/>
              <a:gd name="connsiteX28" fmla="*/ 772304 w 887052"/>
              <a:gd name="connsiteY28" fmla="*/ 219358 h 1195028"/>
              <a:gd name="connsiteX29" fmla="*/ 605037 w 887052"/>
              <a:gd name="connsiteY29" fmla="*/ 188382 h 1195028"/>
              <a:gd name="connsiteX30" fmla="*/ 276260 w 887052"/>
              <a:gd name="connsiteY30" fmla="*/ 188382 h 1195028"/>
              <a:gd name="connsiteX31" fmla="*/ 271224 w 887052"/>
              <a:gd name="connsiteY31" fmla="*/ 63034 h 1195028"/>
              <a:gd name="connsiteX32" fmla="*/ 260792 w 887052"/>
              <a:gd name="connsiteY32" fmla="*/ 88968 h 1195028"/>
              <a:gd name="connsiteX33" fmla="*/ 255396 w 887052"/>
              <a:gd name="connsiteY33" fmla="*/ 109859 h 1195028"/>
              <a:gd name="connsiteX34" fmla="*/ 286691 w 887052"/>
              <a:gd name="connsiteY34" fmla="*/ 141196 h 1195028"/>
              <a:gd name="connsiteX35" fmla="*/ 600001 w 887052"/>
              <a:gd name="connsiteY35" fmla="*/ 141196 h 1195028"/>
              <a:gd name="connsiteX36" fmla="*/ 625901 w 887052"/>
              <a:gd name="connsiteY36" fmla="*/ 109859 h 1195028"/>
              <a:gd name="connsiteX37" fmla="*/ 625901 w 887052"/>
              <a:gd name="connsiteY37" fmla="*/ 88968 h 1195028"/>
              <a:gd name="connsiteX38" fmla="*/ 610433 w 887052"/>
              <a:gd name="connsiteY38" fmla="*/ 63034 h 1195028"/>
              <a:gd name="connsiteX39" fmla="*/ 594606 w 887052"/>
              <a:gd name="connsiteY39" fmla="*/ 63034 h 1195028"/>
              <a:gd name="connsiteX40" fmla="*/ 286691 w 887052"/>
              <a:gd name="connsiteY40" fmla="*/ 63034 h 1195028"/>
              <a:gd name="connsiteX41" fmla="*/ 271224 w 887052"/>
              <a:gd name="connsiteY41" fmla="*/ 63034 h 1195028"/>
              <a:gd name="connsiteX42" fmla="*/ 276260 w 887052"/>
              <a:gd name="connsiteY42" fmla="*/ 0 h 1195028"/>
              <a:gd name="connsiteX43" fmla="*/ 605037 w 887052"/>
              <a:gd name="connsiteY43" fmla="*/ 0 h 1195028"/>
              <a:gd name="connsiteX44" fmla="*/ 834894 w 887052"/>
              <a:gd name="connsiteY44" fmla="*/ 209273 h 1195028"/>
              <a:gd name="connsiteX45" fmla="*/ 887052 w 887052"/>
              <a:gd name="connsiteY45" fmla="*/ 752086 h 1195028"/>
              <a:gd name="connsiteX46" fmla="*/ 657196 w 887052"/>
              <a:gd name="connsiteY46" fmla="*/ 950553 h 1195028"/>
              <a:gd name="connsiteX47" fmla="*/ 652160 w 887052"/>
              <a:gd name="connsiteY47" fmla="*/ 950553 h 1195028"/>
              <a:gd name="connsiteX48" fmla="*/ 573742 w 887052"/>
              <a:gd name="connsiteY48" fmla="*/ 950553 h 1195028"/>
              <a:gd name="connsiteX49" fmla="*/ 307555 w 887052"/>
              <a:gd name="connsiteY49" fmla="*/ 950553 h 1195028"/>
              <a:gd name="connsiteX50" fmla="*/ 229497 w 887052"/>
              <a:gd name="connsiteY50" fmla="*/ 950553 h 1195028"/>
              <a:gd name="connsiteX51" fmla="*/ 0 w 887052"/>
              <a:gd name="connsiteY51" fmla="*/ 752086 h 1195028"/>
              <a:gd name="connsiteX52" fmla="*/ 46763 w 887052"/>
              <a:gd name="connsiteY52" fmla="*/ 209273 h 1195028"/>
              <a:gd name="connsiteX53" fmla="*/ 276260 w 887052"/>
              <a:gd name="connsiteY53" fmla="*/ 0 h 119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887052" h="1195028">
                <a:moveTo>
                  <a:pt x="215086" y="1001713"/>
                </a:moveTo>
                <a:lnTo>
                  <a:pt x="304071" y="1001713"/>
                </a:lnTo>
                <a:lnTo>
                  <a:pt x="283175" y="1064468"/>
                </a:lnTo>
                <a:lnTo>
                  <a:pt x="607051" y="1064468"/>
                </a:lnTo>
                <a:lnTo>
                  <a:pt x="586156" y="1001713"/>
                </a:lnTo>
                <a:lnTo>
                  <a:pt x="675141" y="1001713"/>
                </a:lnTo>
                <a:lnTo>
                  <a:pt x="737827" y="1195028"/>
                </a:lnTo>
                <a:lnTo>
                  <a:pt x="648842" y="1195028"/>
                </a:lnTo>
                <a:lnTo>
                  <a:pt x="627947" y="1132273"/>
                </a:lnTo>
                <a:lnTo>
                  <a:pt x="262280" y="1132273"/>
                </a:lnTo>
                <a:lnTo>
                  <a:pt x="241385" y="1195028"/>
                </a:lnTo>
                <a:lnTo>
                  <a:pt x="152400" y="1195028"/>
                </a:lnTo>
                <a:close/>
                <a:moveTo>
                  <a:pt x="709714" y="678966"/>
                </a:moveTo>
                <a:cubicBezTo>
                  <a:pt x="667627" y="678966"/>
                  <a:pt x="636332" y="710303"/>
                  <a:pt x="636332" y="752086"/>
                </a:cubicBezTo>
                <a:cubicBezTo>
                  <a:pt x="636332" y="788826"/>
                  <a:pt x="667627" y="820163"/>
                  <a:pt x="709714" y="820163"/>
                </a:cubicBezTo>
                <a:cubicBezTo>
                  <a:pt x="746045" y="820163"/>
                  <a:pt x="777340" y="788826"/>
                  <a:pt x="777340" y="752086"/>
                </a:cubicBezTo>
                <a:cubicBezTo>
                  <a:pt x="777340" y="710303"/>
                  <a:pt x="746045" y="678966"/>
                  <a:pt x="709714" y="678966"/>
                </a:cubicBezTo>
                <a:close/>
                <a:moveTo>
                  <a:pt x="171943" y="678966"/>
                </a:moveTo>
                <a:cubicBezTo>
                  <a:pt x="135252" y="678966"/>
                  <a:pt x="104317" y="710303"/>
                  <a:pt x="104317" y="752086"/>
                </a:cubicBezTo>
                <a:cubicBezTo>
                  <a:pt x="104317" y="788826"/>
                  <a:pt x="135252" y="820163"/>
                  <a:pt x="171943" y="820163"/>
                </a:cubicBezTo>
                <a:cubicBezTo>
                  <a:pt x="213670" y="820163"/>
                  <a:pt x="244965" y="788826"/>
                  <a:pt x="244965" y="752086"/>
                </a:cubicBezTo>
                <a:cubicBezTo>
                  <a:pt x="244965" y="710303"/>
                  <a:pt x="213670" y="678966"/>
                  <a:pt x="171943" y="678966"/>
                </a:cubicBezTo>
                <a:close/>
                <a:moveTo>
                  <a:pt x="276260" y="188382"/>
                </a:moveTo>
                <a:cubicBezTo>
                  <a:pt x="208634" y="188382"/>
                  <a:pt x="151079" y="198467"/>
                  <a:pt x="114389" y="219358"/>
                </a:cubicBezTo>
                <a:cubicBezTo>
                  <a:pt x="114389" y="219358"/>
                  <a:pt x="114389" y="219358"/>
                  <a:pt x="83453" y="564425"/>
                </a:cubicBezTo>
                <a:cubicBezTo>
                  <a:pt x="119784" y="590359"/>
                  <a:pt x="187770" y="611250"/>
                  <a:pt x="265828" y="611250"/>
                </a:cubicBezTo>
                <a:cubicBezTo>
                  <a:pt x="265828" y="611250"/>
                  <a:pt x="265828" y="611250"/>
                  <a:pt x="615469" y="611250"/>
                </a:cubicBezTo>
                <a:cubicBezTo>
                  <a:pt x="693886" y="611250"/>
                  <a:pt x="761512" y="590359"/>
                  <a:pt x="803239" y="564425"/>
                </a:cubicBezTo>
                <a:cubicBezTo>
                  <a:pt x="803239" y="564425"/>
                  <a:pt x="803239" y="564425"/>
                  <a:pt x="772304" y="219358"/>
                </a:cubicBezTo>
                <a:cubicBezTo>
                  <a:pt x="735613" y="198467"/>
                  <a:pt x="673023" y="188382"/>
                  <a:pt x="605037" y="188382"/>
                </a:cubicBezTo>
                <a:cubicBezTo>
                  <a:pt x="605037" y="188382"/>
                  <a:pt x="605037" y="188382"/>
                  <a:pt x="276260" y="188382"/>
                </a:cubicBezTo>
                <a:close/>
                <a:moveTo>
                  <a:pt x="271224" y="63034"/>
                </a:moveTo>
                <a:cubicBezTo>
                  <a:pt x="265828" y="68077"/>
                  <a:pt x="260792" y="78522"/>
                  <a:pt x="260792" y="88968"/>
                </a:cubicBezTo>
                <a:lnTo>
                  <a:pt x="255396" y="109859"/>
                </a:lnTo>
                <a:cubicBezTo>
                  <a:pt x="255396" y="125708"/>
                  <a:pt x="271224" y="141196"/>
                  <a:pt x="286691" y="141196"/>
                </a:cubicBezTo>
                <a:cubicBezTo>
                  <a:pt x="286691" y="141196"/>
                  <a:pt x="286691" y="141196"/>
                  <a:pt x="600001" y="141196"/>
                </a:cubicBezTo>
                <a:cubicBezTo>
                  <a:pt x="615469" y="141196"/>
                  <a:pt x="625901" y="125708"/>
                  <a:pt x="625901" y="109859"/>
                </a:cubicBezTo>
                <a:cubicBezTo>
                  <a:pt x="625901" y="109859"/>
                  <a:pt x="625901" y="109859"/>
                  <a:pt x="625901" y="88968"/>
                </a:cubicBezTo>
                <a:cubicBezTo>
                  <a:pt x="625901" y="78522"/>
                  <a:pt x="620865" y="68077"/>
                  <a:pt x="610433" y="63034"/>
                </a:cubicBezTo>
                <a:cubicBezTo>
                  <a:pt x="605037" y="63034"/>
                  <a:pt x="600001" y="63034"/>
                  <a:pt x="594606" y="63034"/>
                </a:cubicBezTo>
                <a:cubicBezTo>
                  <a:pt x="594606" y="63034"/>
                  <a:pt x="594606" y="63034"/>
                  <a:pt x="286691" y="63034"/>
                </a:cubicBezTo>
                <a:cubicBezTo>
                  <a:pt x="281655" y="63034"/>
                  <a:pt x="276260" y="63034"/>
                  <a:pt x="271224" y="63034"/>
                </a:cubicBezTo>
                <a:close/>
                <a:moveTo>
                  <a:pt x="276260" y="0"/>
                </a:moveTo>
                <a:cubicBezTo>
                  <a:pt x="276260" y="0"/>
                  <a:pt x="276260" y="0"/>
                  <a:pt x="605037" y="0"/>
                </a:cubicBezTo>
                <a:cubicBezTo>
                  <a:pt x="735613" y="0"/>
                  <a:pt x="834894" y="88968"/>
                  <a:pt x="834894" y="209273"/>
                </a:cubicBezTo>
                <a:lnTo>
                  <a:pt x="887052" y="752086"/>
                </a:lnTo>
                <a:cubicBezTo>
                  <a:pt x="887052" y="872391"/>
                  <a:pt x="793167" y="950553"/>
                  <a:pt x="657196" y="950553"/>
                </a:cubicBezTo>
                <a:cubicBezTo>
                  <a:pt x="657196" y="950553"/>
                  <a:pt x="657196" y="950553"/>
                  <a:pt x="652160" y="950553"/>
                </a:cubicBezTo>
                <a:cubicBezTo>
                  <a:pt x="652160" y="950553"/>
                  <a:pt x="652160" y="950553"/>
                  <a:pt x="573742" y="950553"/>
                </a:cubicBezTo>
                <a:cubicBezTo>
                  <a:pt x="573742" y="950553"/>
                  <a:pt x="573742" y="950553"/>
                  <a:pt x="307555" y="950553"/>
                </a:cubicBezTo>
                <a:cubicBezTo>
                  <a:pt x="307555" y="950553"/>
                  <a:pt x="307555" y="950553"/>
                  <a:pt x="229497" y="950553"/>
                </a:cubicBezTo>
                <a:cubicBezTo>
                  <a:pt x="88489" y="950553"/>
                  <a:pt x="0" y="872391"/>
                  <a:pt x="0" y="752086"/>
                </a:cubicBezTo>
                <a:cubicBezTo>
                  <a:pt x="0" y="752086"/>
                  <a:pt x="0" y="752086"/>
                  <a:pt x="46763" y="209273"/>
                </a:cubicBezTo>
                <a:cubicBezTo>
                  <a:pt x="46763" y="88968"/>
                  <a:pt x="146043" y="0"/>
                  <a:pt x="276260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l" defTabSz="456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2444"/>
              </a:solidFill>
              <a:effectLst/>
              <a:uLnTx/>
              <a:uFillTx/>
              <a:latin typeface="Arial"/>
              <a:ea typeface="ＭＳ Ｐゴシック" pitchFamily="34" charset="-128"/>
              <a:cs typeface="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3381216" y="1162817"/>
            <a:ext cx="1176781" cy="225456"/>
          </a:xfrm>
          <a:prstGeom prst="rect">
            <a:avLst/>
          </a:prstGeom>
          <a:solidFill>
            <a:srgbClr val="00206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6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sp>
        <p:nvSpPr>
          <p:cNvPr id="82" name="Text Placeholder 2"/>
          <p:cNvSpPr txBox="1">
            <a:spLocks/>
          </p:cNvSpPr>
          <p:nvPr/>
        </p:nvSpPr>
        <p:spPr bwMode="auto">
          <a:xfrm>
            <a:off x="3527540" y="1092596"/>
            <a:ext cx="884133" cy="29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4259" rIns="0" bIns="34259" anchor="b"/>
          <a:lstStyle>
            <a:defPPr>
              <a:defRPr lang="en-US"/>
            </a:defPPr>
            <a:lvl1pPr eaLnBrk="1" hangingPunct="1">
              <a:lnSpc>
                <a:spcPct val="85000"/>
              </a:lnSpc>
              <a:spcBef>
                <a:spcPts val="1200"/>
              </a:spcBef>
              <a:buClr>
                <a:srgbClr val="272848"/>
              </a:buClr>
              <a:buSzPct val="90000"/>
              <a:defRPr sz="18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45692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rgbClr val="272848"/>
              </a:buClr>
              <a:buSzPct val="90000"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</a:rPr>
              <a:t>Transportation</a:t>
            </a:r>
          </a:p>
        </p:txBody>
      </p:sp>
      <p:sp>
        <p:nvSpPr>
          <p:cNvPr id="80" name="Freeform 79"/>
          <p:cNvSpPr/>
          <p:nvPr/>
        </p:nvSpPr>
        <p:spPr>
          <a:xfrm rot="4513884">
            <a:off x="4105443" y="776176"/>
            <a:ext cx="301389" cy="530751"/>
          </a:xfrm>
          <a:custGeom>
            <a:avLst/>
            <a:gdLst>
              <a:gd name="connsiteX0" fmla="*/ 1016955 w 1965330"/>
              <a:gd name="connsiteY0" fmla="*/ 3071142 h 3460982"/>
              <a:gd name="connsiteX1" fmla="*/ 1160156 w 1965330"/>
              <a:gd name="connsiteY1" fmla="*/ 3174056 h 3460982"/>
              <a:gd name="connsiteX2" fmla="*/ 1335482 w 1965330"/>
              <a:gd name="connsiteY2" fmla="*/ 3155113 h 3460982"/>
              <a:gd name="connsiteX3" fmla="*/ 1192281 w 1965330"/>
              <a:gd name="connsiteY3" fmla="*/ 3052199 h 3460982"/>
              <a:gd name="connsiteX4" fmla="*/ 1016955 w 1965330"/>
              <a:gd name="connsiteY4" fmla="*/ 3071142 h 3460982"/>
              <a:gd name="connsiteX5" fmla="*/ 1185991 w 1965330"/>
              <a:gd name="connsiteY5" fmla="*/ 1962675 h 3460982"/>
              <a:gd name="connsiteX6" fmla="*/ 1372259 w 1965330"/>
              <a:gd name="connsiteY6" fmla="*/ 2104667 h 3460982"/>
              <a:gd name="connsiteX7" fmla="*/ 1604318 w 1965330"/>
              <a:gd name="connsiteY7" fmla="*/ 2072957 h 3460982"/>
              <a:gd name="connsiteX8" fmla="*/ 1418051 w 1965330"/>
              <a:gd name="connsiteY8" fmla="*/ 1930966 h 3460982"/>
              <a:gd name="connsiteX9" fmla="*/ 1185991 w 1965330"/>
              <a:gd name="connsiteY9" fmla="*/ 1962675 h 3460982"/>
              <a:gd name="connsiteX10" fmla="*/ 1572036 w 1965330"/>
              <a:gd name="connsiteY10" fmla="*/ 482396 h 3460982"/>
              <a:gd name="connsiteX11" fmla="*/ 1702743 w 1965330"/>
              <a:gd name="connsiteY11" fmla="*/ 516854 h 3460982"/>
              <a:gd name="connsiteX12" fmla="*/ 1754672 w 1965330"/>
              <a:gd name="connsiteY12" fmla="*/ 319872 h 3460982"/>
              <a:gd name="connsiteX13" fmla="*/ 1623965 w 1965330"/>
              <a:gd name="connsiteY13" fmla="*/ 285415 h 3460982"/>
              <a:gd name="connsiteX14" fmla="*/ 1335516 w 1965330"/>
              <a:gd name="connsiteY14" fmla="*/ 1379581 h 3460982"/>
              <a:gd name="connsiteX15" fmla="*/ 1466222 w 1965330"/>
              <a:gd name="connsiteY15" fmla="*/ 1414039 h 3460982"/>
              <a:gd name="connsiteX16" fmla="*/ 1529056 w 1965330"/>
              <a:gd name="connsiteY16" fmla="*/ 1175692 h 3460982"/>
              <a:gd name="connsiteX17" fmla="*/ 1398350 w 1965330"/>
              <a:gd name="connsiteY17" fmla="*/ 1141235 h 3460982"/>
              <a:gd name="connsiteX18" fmla="*/ 428196 w 1965330"/>
              <a:gd name="connsiteY18" fmla="*/ 3003535 h 3460982"/>
              <a:gd name="connsiteX19" fmla="*/ 428196 w 1965330"/>
              <a:gd name="connsiteY19" fmla="*/ 3191187 h 3460982"/>
              <a:gd name="connsiteX20" fmla="*/ 621192 w 1965330"/>
              <a:gd name="connsiteY20" fmla="*/ 3247011 h 3460982"/>
              <a:gd name="connsiteX21" fmla="*/ 657585 w 1965330"/>
              <a:gd name="connsiteY21" fmla="*/ 3064008 h 3460982"/>
              <a:gd name="connsiteX22" fmla="*/ 428196 w 1965330"/>
              <a:gd name="connsiteY22" fmla="*/ 2760315 h 3460982"/>
              <a:gd name="connsiteX23" fmla="*/ 428196 w 1965330"/>
              <a:gd name="connsiteY23" fmla="*/ 2956254 h 3460982"/>
              <a:gd name="connsiteX24" fmla="*/ 666518 w 1965330"/>
              <a:gd name="connsiteY24" fmla="*/ 3019082 h 3460982"/>
              <a:gd name="connsiteX25" fmla="*/ 703542 w 1965330"/>
              <a:gd name="connsiteY25" fmla="*/ 2832903 h 3460982"/>
              <a:gd name="connsiteX26" fmla="*/ 285193 w 1965330"/>
              <a:gd name="connsiteY26" fmla="*/ 2965836 h 3460982"/>
              <a:gd name="connsiteX27" fmla="*/ 300297 w 1965330"/>
              <a:gd name="connsiteY27" fmla="*/ 3154192 h 3460982"/>
              <a:gd name="connsiteX28" fmla="*/ 397691 w 1965330"/>
              <a:gd name="connsiteY28" fmla="*/ 3182363 h 3460982"/>
              <a:gd name="connsiteX29" fmla="*/ 397691 w 1965330"/>
              <a:gd name="connsiteY29" fmla="*/ 2995493 h 3460982"/>
              <a:gd name="connsiteX30" fmla="*/ 435969 w 1965330"/>
              <a:gd name="connsiteY30" fmla="*/ 2157344 h 3460982"/>
              <a:gd name="connsiteX31" fmla="*/ 435969 w 1965330"/>
              <a:gd name="connsiteY31" fmla="*/ 2427279 h 3460982"/>
              <a:gd name="connsiteX32" fmla="*/ 766859 w 1965330"/>
              <a:gd name="connsiteY32" fmla="*/ 2514510 h 3460982"/>
              <a:gd name="connsiteX33" fmla="*/ 817864 w 1965330"/>
              <a:gd name="connsiteY33" fmla="*/ 2258021 h 3460982"/>
              <a:gd name="connsiteX34" fmla="*/ 265268 w 1965330"/>
              <a:gd name="connsiteY34" fmla="*/ 2717363 h 3460982"/>
              <a:gd name="connsiteX35" fmla="*/ 281320 w 1965330"/>
              <a:gd name="connsiteY35" fmla="*/ 2917534 h 3460982"/>
              <a:gd name="connsiteX36" fmla="*/ 397691 w 1965330"/>
              <a:gd name="connsiteY36" fmla="*/ 2948212 h 3460982"/>
              <a:gd name="connsiteX37" fmla="*/ 397691 w 1965330"/>
              <a:gd name="connsiteY37" fmla="*/ 2752273 h 3460982"/>
              <a:gd name="connsiteX38" fmla="*/ 254003 w 1965330"/>
              <a:gd name="connsiteY38" fmla="*/ 2576888 h 3460982"/>
              <a:gd name="connsiteX39" fmla="*/ 261394 w 1965330"/>
              <a:gd name="connsiteY39" fmla="*/ 2669061 h 3460982"/>
              <a:gd name="connsiteX40" fmla="*/ 712477 w 1965330"/>
              <a:gd name="connsiteY40" fmla="*/ 2787977 h 3460982"/>
              <a:gd name="connsiteX41" fmla="*/ 712865 w 1965330"/>
              <a:gd name="connsiteY41" fmla="*/ 2786023 h 3460982"/>
              <a:gd name="connsiteX42" fmla="*/ 1163654 w 1965330"/>
              <a:gd name="connsiteY42" fmla="*/ 2904862 h 3460982"/>
              <a:gd name="connsiteX43" fmla="*/ 1185386 w 1965330"/>
              <a:gd name="connsiteY43" fmla="*/ 2822424 h 3460982"/>
              <a:gd name="connsiteX44" fmla="*/ 241691 w 1965330"/>
              <a:gd name="connsiteY44" fmla="*/ 2423343 h 3460982"/>
              <a:gd name="connsiteX45" fmla="*/ 250129 w 1965330"/>
              <a:gd name="connsiteY45" fmla="*/ 2528585 h 3460982"/>
              <a:gd name="connsiteX46" fmla="*/ 1197041 w 1965330"/>
              <a:gd name="connsiteY46" fmla="*/ 2778215 h 3460982"/>
              <a:gd name="connsiteX47" fmla="*/ 1222434 w 1965330"/>
              <a:gd name="connsiteY47" fmla="*/ 2681892 h 3460982"/>
              <a:gd name="connsiteX48" fmla="*/ 868758 w 1965330"/>
              <a:gd name="connsiteY48" fmla="*/ 2588654 h 3460982"/>
              <a:gd name="connsiteX49" fmla="*/ 757924 w 1965330"/>
              <a:gd name="connsiteY49" fmla="*/ 2559435 h 3460982"/>
              <a:gd name="connsiteX50" fmla="*/ 435969 w 1965330"/>
              <a:gd name="connsiteY50" fmla="*/ 1670904 h 3460982"/>
              <a:gd name="connsiteX51" fmla="*/ 435969 w 1965330"/>
              <a:gd name="connsiteY51" fmla="*/ 2110063 h 3460982"/>
              <a:gd name="connsiteX52" fmla="*/ 826798 w 1965330"/>
              <a:gd name="connsiteY52" fmla="*/ 2213096 h 3460982"/>
              <a:gd name="connsiteX53" fmla="*/ 909780 w 1965330"/>
              <a:gd name="connsiteY53" fmla="*/ 1795812 h 3460982"/>
              <a:gd name="connsiteX54" fmla="*/ 215704 w 1965330"/>
              <a:gd name="connsiteY54" fmla="*/ 2099277 h 3460982"/>
              <a:gd name="connsiteX55" fmla="*/ 237818 w 1965330"/>
              <a:gd name="connsiteY55" fmla="*/ 2375041 h 3460982"/>
              <a:gd name="connsiteX56" fmla="*/ 405464 w 1965330"/>
              <a:gd name="connsiteY56" fmla="*/ 2419237 h 3460982"/>
              <a:gd name="connsiteX57" fmla="*/ 405464 w 1965330"/>
              <a:gd name="connsiteY57" fmla="*/ 2149302 h 3460982"/>
              <a:gd name="connsiteX58" fmla="*/ 175855 w 1965330"/>
              <a:gd name="connsiteY58" fmla="*/ 1602331 h 3460982"/>
              <a:gd name="connsiteX59" fmla="*/ 211831 w 1965330"/>
              <a:gd name="connsiteY59" fmla="*/ 2050975 h 3460982"/>
              <a:gd name="connsiteX60" fmla="*/ 405464 w 1965330"/>
              <a:gd name="connsiteY60" fmla="*/ 2102021 h 3460982"/>
              <a:gd name="connsiteX61" fmla="*/ 405464 w 1965330"/>
              <a:gd name="connsiteY61" fmla="*/ 1662862 h 3460982"/>
              <a:gd name="connsiteX62" fmla="*/ 160556 w 1965330"/>
              <a:gd name="connsiteY62" fmla="*/ 1411545 h 3460982"/>
              <a:gd name="connsiteX63" fmla="*/ 171981 w 1965330"/>
              <a:gd name="connsiteY63" fmla="*/ 1554029 h 3460982"/>
              <a:gd name="connsiteX64" fmla="*/ 1000647 w 1965330"/>
              <a:gd name="connsiteY64" fmla="*/ 1772486 h 3460982"/>
              <a:gd name="connsiteX65" fmla="*/ 999503 w 1965330"/>
              <a:gd name="connsiteY65" fmla="*/ 1776824 h 3460982"/>
              <a:gd name="connsiteX66" fmla="*/ 1377670 w 1965330"/>
              <a:gd name="connsiteY66" fmla="*/ 1876518 h 3460982"/>
              <a:gd name="connsiteX67" fmla="*/ 1413193 w 1965330"/>
              <a:gd name="connsiteY67" fmla="*/ 1741772 h 3460982"/>
              <a:gd name="connsiteX68" fmla="*/ 143377 w 1965330"/>
              <a:gd name="connsiteY68" fmla="*/ 1197329 h 3460982"/>
              <a:gd name="connsiteX69" fmla="*/ 156682 w 1965330"/>
              <a:gd name="connsiteY69" fmla="*/ 1363243 h 3460982"/>
              <a:gd name="connsiteX70" fmla="*/ 1424847 w 1965330"/>
              <a:gd name="connsiteY70" fmla="*/ 1697563 h 3460982"/>
              <a:gd name="connsiteX71" fmla="*/ 1464992 w 1965330"/>
              <a:gd name="connsiteY71" fmla="*/ 1545283 h 3460982"/>
              <a:gd name="connsiteX72" fmla="*/ 1224380 w 1965330"/>
              <a:gd name="connsiteY72" fmla="*/ 1481851 h 3460982"/>
              <a:gd name="connsiteX73" fmla="*/ 1224267 w 1965330"/>
              <a:gd name="connsiteY73" fmla="*/ 1482279 h 3460982"/>
              <a:gd name="connsiteX74" fmla="*/ 138542 w 1965330"/>
              <a:gd name="connsiteY74" fmla="*/ 1116460 h 3460982"/>
              <a:gd name="connsiteX75" fmla="*/ 148463 w 1965330"/>
              <a:gd name="connsiteY75" fmla="*/ 1110451 h 3460982"/>
              <a:gd name="connsiteX76" fmla="*/ 896110 w 1965330"/>
              <a:gd name="connsiteY76" fmla="*/ 1206184 h 3460982"/>
              <a:gd name="connsiteX77" fmla="*/ 1044220 w 1965330"/>
              <a:gd name="connsiteY77" fmla="*/ 1247821 h 3460982"/>
              <a:gd name="connsiteX78" fmla="*/ 1171844 w 1965330"/>
              <a:gd name="connsiteY78" fmla="*/ 1288399 h 3460982"/>
              <a:gd name="connsiteX79" fmla="*/ 1210564 w 1965330"/>
              <a:gd name="connsiteY79" fmla="*/ 1161100 h 3460982"/>
              <a:gd name="connsiteX80" fmla="*/ 1448943 w 1965330"/>
              <a:gd name="connsiteY80" fmla="*/ 200708 h 3460982"/>
              <a:gd name="connsiteX81" fmla="*/ 565521 w 1965330"/>
              <a:gd name="connsiteY81" fmla="*/ 58270 h 3460982"/>
              <a:gd name="connsiteX82" fmla="*/ 388615 w 1965330"/>
              <a:gd name="connsiteY82" fmla="*/ 167869 h 3460982"/>
              <a:gd name="connsiteX83" fmla="*/ 5036 w 1965330"/>
              <a:gd name="connsiteY83" fmla="*/ 1081069 h 3460982"/>
              <a:gd name="connsiteX84" fmla="*/ 10373 w 1965330"/>
              <a:gd name="connsiteY84" fmla="*/ 1071365 h 3460982"/>
              <a:gd name="connsiteX85" fmla="*/ 151940 w 1965330"/>
              <a:gd name="connsiteY85" fmla="*/ 534367 h 3460982"/>
              <a:gd name="connsiteX86" fmla="*/ 160814 w 1965330"/>
              <a:gd name="connsiteY86" fmla="*/ 500702 h 3460982"/>
              <a:gd name="connsiteX87" fmla="*/ 236852 w 1965330"/>
              <a:gd name="connsiteY87" fmla="*/ 243465 h 3460982"/>
              <a:gd name="connsiteX88" fmla="*/ 488933 w 1965330"/>
              <a:gd name="connsiteY88" fmla="*/ 5462 h 3460982"/>
              <a:gd name="connsiteX89" fmla="*/ 1752599 w 1965330"/>
              <a:gd name="connsiteY89" fmla="*/ 215252 h 3460982"/>
              <a:gd name="connsiteX90" fmla="*/ 1931957 w 1965330"/>
              <a:gd name="connsiteY90" fmla="*/ 377865 h 3460982"/>
              <a:gd name="connsiteX91" fmla="*/ 1928329 w 1965330"/>
              <a:gd name="connsiteY91" fmla="*/ 391628 h 3460982"/>
              <a:gd name="connsiteX92" fmla="*/ 1928329 w 1965330"/>
              <a:gd name="connsiteY92" fmla="*/ 391633 h 3460982"/>
              <a:gd name="connsiteX93" fmla="*/ 1800674 w 1965330"/>
              <a:gd name="connsiteY93" fmla="*/ 875862 h 3460982"/>
              <a:gd name="connsiteX94" fmla="*/ 1872659 w 1965330"/>
              <a:gd name="connsiteY94" fmla="*/ 894839 h 3460982"/>
              <a:gd name="connsiteX95" fmla="*/ 1961192 w 1965330"/>
              <a:gd name="connsiteY95" fmla="*/ 1046764 h 3460982"/>
              <a:gd name="connsiteX96" fmla="*/ 1947260 w 1965330"/>
              <a:gd name="connsiteY96" fmla="*/ 1099611 h 3460982"/>
              <a:gd name="connsiteX97" fmla="*/ 1795336 w 1965330"/>
              <a:gd name="connsiteY97" fmla="*/ 1188145 h 3460982"/>
              <a:gd name="connsiteX98" fmla="*/ 1723351 w 1965330"/>
              <a:gd name="connsiteY98" fmla="*/ 1169168 h 3460982"/>
              <a:gd name="connsiteX99" fmla="*/ 1543673 w 1965330"/>
              <a:gd name="connsiteY99" fmla="*/ 1850736 h 3460982"/>
              <a:gd name="connsiteX100" fmla="*/ 1620122 w 1965330"/>
              <a:gd name="connsiteY100" fmla="*/ 1870890 h 3460982"/>
              <a:gd name="connsiteX101" fmla="*/ 1708655 w 1965330"/>
              <a:gd name="connsiteY101" fmla="*/ 2022815 h 3460982"/>
              <a:gd name="connsiteX102" fmla="*/ 1694724 w 1965330"/>
              <a:gd name="connsiteY102" fmla="*/ 2075662 h 3460982"/>
              <a:gd name="connsiteX103" fmla="*/ 1542799 w 1965330"/>
              <a:gd name="connsiteY103" fmla="*/ 2164196 h 3460982"/>
              <a:gd name="connsiteX104" fmla="*/ 1465930 w 1965330"/>
              <a:gd name="connsiteY104" fmla="*/ 2176823 h 3460982"/>
              <a:gd name="connsiteX105" fmla="*/ 1429402 w 1965330"/>
              <a:gd name="connsiteY105" fmla="*/ 2284193 h 3460982"/>
              <a:gd name="connsiteX106" fmla="*/ 1542173 w 1965330"/>
              <a:gd name="connsiteY106" fmla="*/ 2313922 h 3460982"/>
              <a:gd name="connsiteX107" fmla="*/ 1603961 w 1965330"/>
              <a:gd name="connsiteY107" fmla="*/ 2419950 h 3460982"/>
              <a:gd name="connsiteX108" fmla="*/ 1594237 w 1965330"/>
              <a:gd name="connsiteY108" fmla="*/ 2456833 h 3460982"/>
              <a:gd name="connsiteX109" fmla="*/ 1488209 w 1965330"/>
              <a:gd name="connsiteY109" fmla="*/ 2518621 h 3460982"/>
              <a:gd name="connsiteX110" fmla="*/ 1375439 w 1965330"/>
              <a:gd name="connsiteY110" fmla="*/ 2488892 h 3460982"/>
              <a:gd name="connsiteX111" fmla="*/ 1261168 w 1965330"/>
              <a:gd name="connsiteY111" fmla="*/ 2922349 h 3460982"/>
              <a:gd name="connsiteX112" fmla="*/ 1344387 w 1965330"/>
              <a:gd name="connsiteY112" fmla="*/ 2944288 h 3460982"/>
              <a:gd name="connsiteX113" fmla="*/ 1427936 w 1965330"/>
              <a:gd name="connsiteY113" fmla="*/ 3087658 h 3460982"/>
              <a:gd name="connsiteX114" fmla="*/ 1414789 w 1965330"/>
              <a:gd name="connsiteY114" fmla="*/ 3137529 h 3460982"/>
              <a:gd name="connsiteX115" fmla="*/ 1271418 w 1965330"/>
              <a:gd name="connsiteY115" fmla="*/ 3221078 h 3460982"/>
              <a:gd name="connsiteX116" fmla="*/ 1183726 w 1965330"/>
              <a:gd name="connsiteY116" fmla="*/ 3247298 h 3460982"/>
              <a:gd name="connsiteX117" fmla="*/ 1151692 w 1965330"/>
              <a:gd name="connsiteY117" fmla="*/ 3337621 h 3460982"/>
              <a:gd name="connsiteX118" fmla="*/ 949455 w 1965330"/>
              <a:gd name="connsiteY118" fmla="*/ 3455474 h 3460982"/>
              <a:gd name="connsiteX119" fmla="*/ 309293 w 1965330"/>
              <a:gd name="connsiteY119" fmla="*/ 3286711 h 3460982"/>
              <a:gd name="connsiteX120" fmla="*/ 208482 w 1965330"/>
              <a:gd name="connsiteY120" fmla="*/ 3210000 h 3460982"/>
              <a:gd name="connsiteX121" fmla="*/ 201470 w 1965330"/>
              <a:gd name="connsiteY121" fmla="*/ 3189887 h 3460982"/>
              <a:gd name="connsiteX122" fmla="*/ 195428 w 1965330"/>
              <a:gd name="connsiteY122" fmla="*/ 3182471 h 3460982"/>
              <a:gd name="connsiteX123" fmla="*/ 183350 w 1965330"/>
              <a:gd name="connsiteY123" fmla="*/ 3141934 h 3460982"/>
              <a:gd name="connsiteX124" fmla="*/ 441 w 1965330"/>
              <a:gd name="connsiteY124" fmla="*/ 1123117 h 3460982"/>
              <a:gd name="connsiteX125" fmla="*/ 5036 w 1965330"/>
              <a:gd name="connsiteY125" fmla="*/ 1081069 h 3460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1965330" h="3460982">
                <a:moveTo>
                  <a:pt x="1016955" y="3071142"/>
                </a:moveTo>
                <a:cubicBezTo>
                  <a:pt x="1008084" y="3104791"/>
                  <a:pt x="1072197" y="3150868"/>
                  <a:pt x="1160156" y="3174056"/>
                </a:cubicBezTo>
                <a:cubicBezTo>
                  <a:pt x="1248115" y="3197244"/>
                  <a:pt x="1326611" y="3188763"/>
                  <a:pt x="1335482" y="3155113"/>
                </a:cubicBezTo>
                <a:cubicBezTo>
                  <a:pt x="1344353" y="3121464"/>
                  <a:pt x="1280240" y="3075387"/>
                  <a:pt x="1192281" y="3052199"/>
                </a:cubicBezTo>
                <a:cubicBezTo>
                  <a:pt x="1104322" y="3029011"/>
                  <a:pt x="1025826" y="3037492"/>
                  <a:pt x="1016955" y="3071142"/>
                </a:cubicBezTo>
                <a:close/>
                <a:moveTo>
                  <a:pt x="1185991" y="1962675"/>
                </a:moveTo>
                <a:cubicBezTo>
                  <a:pt x="1173346" y="2010642"/>
                  <a:pt x="1256740" y="2074213"/>
                  <a:pt x="1372259" y="2104667"/>
                </a:cubicBezTo>
                <a:cubicBezTo>
                  <a:pt x="1487777" y="2135120"/>
                  <a:pt x="1591673" y="2120923"/>
                  <a:pt x="1604318" y="2072957"/>
                </a:cubicBezTo>
                <a:cubicBezTo>
                  <a:pt x="1616964" y="2024991"/>
                  <a:pt x="1533569" y="1961419"/>
                  <a:pt x="1418051" y="1930966"/>
                </a:cubicBezTo>
                <a:cubicBezTo>
                  <a:pt x="1302532" y="1900512"/>
                  <a:pt x="1198636" y="1914709"/>
                  <a:pt x="1185991" y="1962675"/>
                </a:cubicBezTo>
                <a:close/>
                <a:moveTo>
                  <a:pt x="1572036" y="482396"/>
                </a:moveTo>
                <a:lnTo>
                  <a:pt x="1702743" y="516854"/>
                </a:lnTo>
                <a:lnTo>
                  <a:pt x="1754672" y="319872"/>
                </a:lnTo>
                <a:lnTo>
                  <a:pt x="1623965" y="285415"/>
                </a:lnTo>
                <a:close/>
                <a:moveTo>
                  <a:pt x="1335516" y="1379581"/>
                </a:moveTo>
                <a:lnTo>
                  <a:pt x="1466222" y="1414039"/>
                </a:lnTo>
                <a:lnTo>
                  <a:pt x="1529056" y="1175692"/>
                </a:lnTo>
                <a:lnTo>
                  <a:pt x="1398350" y="1141235"/>
                </a:lnTo>
                <a:close/>
                <a:moveTo>
                  <a:pt x="428196" y="3003535"/>
                </a:moveTo>
                <a:lnTo>
                  <a:pt x="428196" y="3191187"/>
                </a:lnTo>
                <a:lnTo>
                  <a:pt x="621192" y="3247011"/>
                </a:lnTo>
                <a:lnTo>
                  <a:pt x="657585" y="3064008"/>
                </a:lnTo>
                <a:close/>
                <a:moveTo>
                  <a:pt x="428196" y="2760315"/>
                </a:moveTo>
                <a:lnTo>
                  <a:pt x="428196" y="2956254"/>
                </a:lnTo>
                <a:lnTo>
                  <a:pt x="666518" y="3019082"/>
                </a:lnTo>
                <a:lnTo>
                  <a:pt x="703542" y="2832903"/>
                </a:lnTo>
                <a:close/>
                <a:moveTo>
                  <a:pt x="285193" y="2965836"/>
                </a:moveTo>
                <a:lnTo>
                  <a:pt x="300297" y="3154192"/>
                </a:lnTo>
                <a:lnTo>
                  <a:pt x="397691" y="3182363"/>
                </a:lnTo>
                <a:lnTo>
                  <a:pt x="397691" y="2995493"/>
                </a:lnTo>
                <a:close/>
                <a:moveTo>
                  <a:pt x="435969" y="2157344"/>
                </a:moveTo>
                <a:lnTo>
                  <a:pt x="435969" y="2427279"/>
                </a:lnTo>
                <a:lnTo>
                  <a:pt x="766859" y="2514510"/>
                </a:lnTo>
                <a:lnTo>
                  <a:pt x="817864" y="2258021"/>
                </a:lnTo>
                <a:close/>
                <a:moveTo>
                  <a:pt x="265268" y="2717363"/>
                </a:moveTo>
                <a:lnTo>
                  <a:pt x="281320" y="2917534"/>
                </a:lnTo>
                <a:lnTo>
                  <a:pt x="397691" y="2948212"/>
                </a:lnTo>
                <a:lnTo>
                  <a:pt x="397691" y="2752273"/>
                </a:lnTo>
                <a:close/>
                <a:moveTo>
                  <a:pt x="254003" y="2576888"/>
                </a:moveTo>
                <a:lnTo>
                  <a:pt x="261394" y="2669061"/>
                </a:lnTo>
                <a:lnTo>
                  <a:pt x="712477" y="2787977"/>
                </a:lnTo>
                <a:lnTo>
                  <a:pt x="712865" y="2786023"/>
                </a:lnTo>
                <a:lnTo>
                  <a:pt x="1163654" y="2904862"/>
                </a:lnTo>
                <a:lnTo>
                  <a:pt x="1185386" y="2822424"/>
                </a:lnTo>
                <a:close/>
                <a:moveTo>
                  <a:pt x="241691" y="2423343"/>
                </a:moveTo>
                <a:lnTo>
                  <a:pt x="250129" y="2528585"/>
                </a:lnTo>
                <a:lnTo>
                  <a:pt x="1197041" y="2778215"/>
                </a:lnTo>
                <a:lnTo>
                  <a:pt x="1222434" y="2681892"/>
                </a:lnTo>
                <a:lnTo>
                  <a:pt x="868758" y="2588654"/>
                </a:lnTo>
                <a:lnTo>
                  <a:pt x="757924" y="2559435"/>
                </a:lnTo>
                <a:close/>
                <a:moveTo>
                  <a:pt x="435969" y="1670904"/>
                </a:moveTo>
                <a:lnTo>
                  <a:pt x="435969" y="2110063"/>
                </a:lnTo>
                <a:lnTo>
                  <a:pt x="826798" y="2213096"/>
                </a:lnTo>
                <a:lnTo>
                  <a:pt x="909780" y="1795812"/>
                </a:lnTo>
                <a:close/>
                <a:moveTo>
                  <a:pt x="215704" y="2099277"/>
                </a:moveTo>
                <a:lnTo>
                  <a:pt x="237818" y="2375041"/>
                </a:lnTo>
                <a:lnTo>
                  <a:pt x="405464" y="2419237"/>
                </a:lnTo>
                <a:lnTo>
                  <a:pt x="405464" y="2149302"/>
                </a:lnTo>
                <a:close/>
                <a:moveTo>
                  <a:pt x="175855" y="1602331"/>
                </a:moveTo>
                <a:lnTo>
                  <a:pt x="211831" y="2050975"/>
                </a:lnTo>
                <a:lnTo>
                  <a:pt x="405464" y="2102021"/>
                </a:lnTo>
                <a:lnTo>
                  <a:pt x="405464" y="1662862"/>
                </a:lnTo>
                <a:close/>
                <a:moveTo>
                  <a:pt x="160556" y="1411545"/>
                </a:moveTo>
                <a:lnTo>
                  <a:pt x="171981" y="1554029"/>
                </a:lnTo>
                <a:lnTo>
                  <a:pt x="1000647" y="1772486"/>
                </a:lnTo>
                <a:lnTo>
                  <a:pt x="999503" y="1776824"/>
                </a:lnTo>
                <a:lnTo>
                  <a:pt x="1377670" y="1876518"/>
                </a:lnTo>
                <a:lnTo>
                  <a:pt x="1413193" y="1741772"/>
                </a:lnTo>
                <a:close/>
                <a:moveTo>
                  <a:pt x="143377" y="1197329"/>
                </a:moveTo>
                <a:lnTo>
                  <a:pt x="156682" y="1363243"/>
                </a:lnTo>
                <a:lnTo>
                  <a:pt x="1424847" y="1697563"/>
                </a:lnTo>
                <a:lnTo>
                  <a:pt x="1464992" y="1545283"/>
                </a:lnTo>
                <a:lnTo>
                  <a:pt x="1224380" y="1481851"/>
                </a:lnTo>
                <a:lnTo>
                  <a:pt x="1224267" y="1482279"/>
                </a:lnTo>
                <a:close/>
                <a:moveTo>
                  <a:pt x="138542" y="1116460"/>
                </a:moveTo>
                <a:lnTo>
                  <a:pt x="148463" y="1110451"/>
                </a:lnTo>
                <a:cubicBezTo>
                  <a:pt x="232486" y="1074701"/>
                  <a:pt x="540354" y="1112395"/>
                  <a:pt x="896110" y="1206184"/>
                </a:cubicBezTo>
                <a:cubicBezTo>
                  <a:pt x="947064" y="1219617"/>
                  <a:pt x="996592" y="1233566"/>
                  <a:pt x="1044220" y="1247821"/>
                </a:cubicBezTo>
                <a:lnTo>
                  <a:pt x="1171844" y="1288399"/>
                </a:lnTo>
                <a:lnTo>
                  <a:pt x="1210564" y="1161100"/>
                </a:lnTo>
                <a:cubicBezTo>
                  <a:pt x="1303341" y="847264"/>
                  <a:pt x="1408650" y="432021"/>
                  <a:pt x="1448943" y="200708"/>
                </a:cubicBezTo>
                <a:cubicBezTo>
                  <a:pt x="1045220" y="99759"/>
                  <a:pt x="859996" y="105750"/>
                  <a:pt x="565521" y="58270"/>
                </a:cubicBezTo>
                <a:cubicBezTo>
                  <a:pt x="449098" y="63210"/>
                  <a:pt x="447584" y="131336"/>
                  <a:pt x="388615" y="167869"/>
                </a:cubicBezTo>
                <a:close/>
                <a:moveTo>
                  <a:pt x="5036" y="1081069"/>
                </a:moveTo>
                <a:lnTo>
                  <a:pt x="10373" y="1071365"/>
                </a:lnTo>
                <a:lnTo>
                  <a:pt x="151940" y="534367"/>
                </a:lnTo>
                <a:lnTo>
                  <a:pt x="160814" y="500702"/>
                </a:lnTo>
                <a:cubicBezTo>
                  <a:pt x="209271" y="316892"/>
                  <a:pt x="188395" y="427275"/>
                  <a:pt x="236852" y="243465"/>
                </a:cubicBezTo>
                <a:cubicBezTo>
                  <a:pt x="258150" y="162678"/>
                  <a:pt x="408146" y="-15835"/>
                  <a:pt x="488933" y="5462"/>
                </a:cubicBezTo>
                <a:cubicBezTo>
                  <a:pt x="486047" y="10183"/>
                  <a:pt x="684740" y="-63521"/>
                  <a:pt x="1752599" y="215252"/>
                </a:cubicBezTo>
                <a:cubicBezTo>
                  <a:pt x="1833385" y="236550"/>
                  <a:pt x="1953255" y="297078"/>
                  <a:pt x="1931957" y="377865"/>
                </a:cubicBezTo>
                <a:lnTo>
                  <a:pt x="1928329" y="391628"/>
                </a:lnTo>
                <a:cubicBezTo>
                  <a:pt x="1928329" y="391630"/>
                  <a:pt x="1928329" y="391631"/>
                  <a:pt x="1928329" y="391633"/>
                </a:cubicBezTo>
                <a:lnTo>
                  <a:pt x="1800674" y="875862"/>
                </a:lnTo>
                <a:lnTo>
                  <a:pt x="1872659" y="894839"/>
                </a:lnTo>
                <a:cubicBezTo>
                  <a:pt x="1939059" y="912344"/>
                  <a:pt x="1978697" y="980363"/>
                  <a:pt x="1961192" y="1046764"/>
                </a:cubicBezTo>
                <a:lnTo>
                  <a:pt x="1947260" y="1099611"/>
                </a:lnTo>
                <a:cubicBezTo>
                  <a:pt x="1929756" y="1166012"/>
                  <a:pt x="1861736" y="1205650"/>
                  <a:pt x="1795336" y="1188145"/>
                </a:cubicBezTo>
                <a:lnTo>
                  <a:pt x="1723351" y="1169168"/>
                </a:lnTo>
                <a:lnTo>
                  <a:pt x="1543673" y="1850736"/>
                </a:lnTo>
                <a:lnTo>
                  <a:pt x="1620122" y="1870890"/>
                </a:lnTo>
                <a:cubicBezTo>
                  <a:pt x="1686522" y="1888395"/>
                  <a:pt x="1726160" y="1956414"/>
                  <a:pt x="1708655" y="2022815"/>
                </a:cubicBezTo>
                <a:lnTo>
                  <a:pt x="1694724" y="2075662"/>
                </a:lnTo>
                <a:cubicBezTo>
                  <a:pt x="1677219" y="2142063"/>
                  <a:pt x="1609199" y="2181701"/>
                  <a:pt x="1542799" y="2164196"/>
                </a:cubicBezTo>
                <a:lnTo>
                  <a:pt x="1465930" y="2176823"/>
                </a:lnTo>
                <a:lnTo>
                  <a:pt x="1429402" y="2284193"/>
                </a:lnTo>
                <a:lnTo>
                  <a:pt x="1542173" y="2313922"/>
                </a:lnTo>
                <a:cubicBezTo>
                  <a:pt x="1588514" y="2326139"/>
                  <a:pt x="1616177" y="2373609"/>
                  <a:pt x="1603961" y="2419950"/>
                </a:cubicBezTo>
                <a:lnTo>
                  <a:pt x="1594237" y="2456833"/>
                </a:lnTo>
                <a:cubicBezTo>
                  <a:pt x="1582020" y="2503175"/>
                  <a:pt x="1534550" y="2530838"/>
                  <a:pt x="1488209" y="2518621"/>
                </a:cubicBezTo>
                <a:lnTo>
                  <a:pt x="1375439" y="2488892"/>
                </a:lnTo>
                <a:lnTo>
                  <a:pt x="1261168" y="2922349"/>
                </a:lnTo>
                <a:lnTo>
                  <a:pt x="1344387" y="2944288"/>
                </a:lnTo>
                <a:cubicBezTo>
                  <a:pt x="1407049" y="2960807"/>
                  <a:pt x="1444455" y="3024996"/>
                  <a:pt x="1427936" y="3087658"/>
                </a:cubicBezTo>
                <a:lnTo>
                  <a:pt x="1414789" y="3137529"/>
                </a:lnTo>
                <a:cubicBezTo>
                  <a:pt x="1398269" y="3200191"/>
                  <a:pt x="1334080" y="3237597"/>
                  <a:pt x="1271418" y="3221078"/>
                </a:cubicBezTo>
                <a:lnTo>
                  <a:pt x="1183726" y="3247298"/>
                </a:lnTo>
                <a:lnTo>
                  <a:pt x="1151692" y="3337621"/>
                </a:lnTo>
                <a:cubicBezTo>
                  <a:pt x="1128390" y="3426011"/>
                  <a:pt x="1037845" y="3478776"/>
                  <a:pt x="949455" y="3455474"/>
                </a:cubicBezTo>
                <a:lnTo>
                  <a:pt x="309293" y="3286711"/>
                </a:lnTo>
                <a:cubicBezTo>
                  <a:pt x="265098" y="3275060"/>
                  <a:pt x="229809" y="3246598"/>
                  <a:pt x="208482" y="3210000"/>
                </a:cubicBezTo>
                <a:lnTo>
                  <a:pt x="201470" y="3189887"/>
                </a:lnTo>
                <a:lnTo>
                  <a:pt x="195428" y="3182471"/>
                </a:lnTo>
                <a:cubicBezTo>
                  <a:pt x="188910" y="3170266"/>
                  <a:pt x="184677" y="3156581"/>
                  <a:pt x="183350" y="3141934"/>
                </a:cubicBezTo>
                <a:lnTo>
                  <a:pt x="441" y="1123117"/>
                </a:lnTo>
                <a:cubicBezTo>
                  <a:pt x="-886" y="1108469"/>
                  <a:pt x="818" y="1094247"/>
                  <a:pt x="5036" y="1081069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pple LiGothic Medium"/>
              <a:cs typeface="+mn-cs"/>
            </a:endParaRPr>
          </a:p>
        </p:txBody>
      </p:sp>
      <p:sp>
        <p:nvSpPr>
          <p:cNvPr id="84" name="Freeform 83"/>
          <p:cNvSpPr>
            <a:spLocks noChangeAspect="1"/>
          </p:cNvSpPr>
          <p:nvPr/>
        </p:nvSpPr>
        <p:spPr>
          <a:xfrm>
            <a:off x="4838215" y="757758"/>
            <a:ext cx="301283" cy="407467"/>
          </a:xfrm>
          <a:custGeom>
            <a:avLst/>
            <a:gdLst>
              <a:gd name="connsiteX0" fmla="*/ 1293554 w 3993445"/>
              <a:gd name="connsiteY0" fmla="*/ 3608117 h 5400892"/>
              <a:gd name="connsiteX1" fmla="*/ 1293554 w 3993445"/>
              <a:gd name="connsiteY1" fmla="*/ 4190120 h 5400892"/>
              <a:gd name="connsiteX2" fmla="*/ 1865655 w 3993445"/>
              <a:gd name="connsiteY2" fmla="*/ 4190120 h 5400892"/>
              <a:gd name="connsiteX3" fmla="*/ 1865655 w 3993445"/>
              <a:gd name="connsiteY3" fmla="*/ 3608117 h 5400892"/>
              <a:gd name="connsiteX4" fmla="*/ 542784 w 3993445"/>
              <a:gd name="connsiteY4" fmla="*/ 3608117 h 5400892"/>
              <a:gd name="connsiteX5" fmla="*/ 542784 w 3993445"/>
              <a:gd name="connsiteY5" fmla="*/ 4190120 h 5400892"/>
              <a:gd name="connsiteX6" fmla="*/ 1114885 w 3993445"/>
              <a:gd name="connsiteY6" fmla="*/ 4190120 h 5400892"/>
              <a:gd name="connsiteX7" fmla="*/ 1114885 w 3993445"/>
              <a:gd name="connsiteY7" fmla="*/ 3608117 h 5400892"/>
              <a:gd name="connsiteX8" fmla="*/ 2044324 w 3993445"/>
              <a:gd name="connsiteY8" fmla="*/ 3576726 h 5400892"/>
              <a:gd name="connsiteX9" fmla="*/ 2044324 w 3993445"/>
              <a:gd name="connsiteY9" fmla="*/ 4158729 h 5400892"/>
              <a:gd name="connsiteX10" fmla="*/ 2616425 w 3993445"/>
              <a:gd name="connsiteY10" fmla="*/ 4158729 h 5400892"/>
              <a:gd name="connsiteX11" fmla="*/ 2616425 w 3993445"/>
              <a:gd name="connsiteY11" fmla="*/ 3576726 h 5400892"/>
              <a:gd name="connsiteX12" fmla="*/ 2795095 w 3993445"/>
              <a:gd name="connsiteY12" fmla="*/ 3567337 h 5400892"/>
              <a:gd name="connsiteX13" fmla="*/ 2795095 w 3993445"/>
              <a:gd name="connsiteY13" fmla="*/ 4149340 h 5400892"/>
              <a:gd name="connsiteX14" fmla="*/ 3367196 w 3993445"/>
              <a:gd name="connsiteY14" fmla="*/ 4149340 h 5400892"/>
              <a:gd name="connsiteX15" fmla="*/ 3367196 w 3993445"/>
              <a:gd name="connsiteY15" fmla="*/ 3567337 h 5400892"/>
              <a:gd name="connsiteX16" fmla="*/ 2890211 w 3993445"/>
              <a:gd name="connsiteY16" fmla="*/ 1659377 h 5400892"/>
              <a:gd name="connsiteX17" fmla="*/ 3596752 w 3993445"/>
              <a:gd name="connsiteY17" fmla="*/ 1659377 h 5400892"/>
              <a:gd name="connsiteX18" fmla="*/ 3641458 w 3993445"/>
              <a:gd name="connsiteY18" fmla="*/ 1704083 h 5400892"/>
              <a:gd name="connsiteX19" fmla="*/ 3641458 w 3993445"/>
              <a:gd name="connsiteY19" fmla="*/ 1722396 h 5400892"/>
              <a:gd name="connsiteX20" fmla="*/ 3718278 w 3993445"/>
              <a:gd name="connsiteY20" fmla="*/ 3321040 h 5400892"/>
              <a:gd name="connsiteX21" fmla="*/ 3710880 w 3993445"/>
              <a:gd name="connsiteY21" fmla="*/ 3321040 h 5400892"/>
              <a:gd name="connsiteX22" fmla="*/ 3824212 w 3993445"/>
              <a:gd name="connsiteY22" fmla="*/ 5224805 h 5400892"/>
              <a:gd name="connsiteX23" fmla="*/ 3949096 w 3993445"/>
              <a:gd name="connsiteY23" fmla="*/ 5224805 h 5400892"/>
              <a:gd name="connsiteX24" fmla="*/ 3993445 w 3993445"/>
              <a:gd name="connsiteY24" fmla="*/ 5269154 h 5400892"/>
              <a:gd name="connsiteX25" fmla="*/ 3993445 w 3993445"/>
              <a:gd name="connsiteY25" fmla="*/ 5400892 h 5400892"/>
              <a:gd name="connsiteX26" fmla="*/ 3834694 w 3993445"/>
              <a:gd name="connsiteY26" fmla="*/ 5400892 h 5400892"/>
              <a:gd name="connsiteX27" fmla="*/ 158750 w 3993445"/>
              <a:gd name="connsiteY27" fmla="*/ 5400892 h 5400892"/>
              <a:gd name="connsiteX28" fmla="*/ 0 w 3993445"/>
              <a:gd name="connsiteY28" fmla="*/ 5400892 h 5400892"/>
              <a:gd name="connsiteX29" fmla="*/ 0 w 3993445"/>
              <a:gd name="connsiteY29" fmla="*/ 5269154 h 5400892"/>
              <a:gd name="connsiteX30" fmla="*/ 44349 w 3993445"/>
              <a:gd name="connsiteY30" fmla="*/ 5224805 h 5400892"/>
              <a:gd name="connsiteX31" fmla="*/ 169233 w 3993445"/>
              <a:gd name="connsiteY31" fmla="*/ 5224805 h 5400892"/>
              <a:gd name="connsiteX32" fmla="*/ 291636 w 3993445"/>
              <a:gd name="connsiteY32" fmla="*/ 3168640 h 5400892"/>
              <a:gd name="connsiteX33" fmla="*/ 300668 w 3993445"/>
              <a:gd name="connsiteY33" fmla="*/ 3079917 h 5400892"/>
              <a:gd name="connsiteX34" fmla="*/ 1088415 w 3993445"/>
              <a:gd name="connsiteY34" fmla="*/ 2738251 h 5400892"/>
              <a:gd name="connsiteX35" fmla="*/ 1092581 w 3993445"/>
              <a:gd name="connsiteY35" fmla="*/ 2744430 h 5400892"/>
              <a:gd name="connsiteX36" fmla="*/ 1096621 w 3993445"/>
              <a:gd name="connsiteY36" fmla="*/ 2764443 h 5400892"/>
              <a:gd name="connsiteX37" fmla="*/ 1096621 w 3993445"/>
              <a:gd name="connsiteY37" fmla="*/ 3168640 h 5400892"/>
              <a:gd name="connsiteX38" fmla="*/ 1485194 w 3993445"/>
              <a:gd name="connsiteY38" fmla="*/ 3168640 h 5400892"/>
              <a:gd name="connsiteX39" fmla="*/ 1485194 w 3993445"/>
              <a:gd name="connsiteY39" fmla="*/ 3063088 h 5400892"/>
              <a:gd name="connsiteX40" fmla="*/ 2374443 w 3993445"/>
              <a:gd name="connsiteY40" fmla="*/ 2677397 h 5400892"/>
              <a:gd name="connsiteX41" fmla="*/ 2382866 w 3993445"/>
              <a:gd name="connsiteY41" fmla="*/ 2689889 h 5400892"/>
              <a:gd name="connsiteX42" fmla="*/ 2387151 w 3993445"/>
              <a:gd name="connsiteY42" fmla="*/ 2711116 h 5400892"/>
              <a:gd name="connsiteX43" fmla="*/ 2387151 w 3993445"/>
              <a:gd name="connsiteY43" fmla="*/ 3168640 h 5400892"/>
              <a:gd name="connsiteX44" fmla="*/ 2775956 w 3993445"/>
              <a:gd name="connsiteY44" fmla="*/ 3168640 h 5400892"/>
              <a:gd name="connsiteX45" fmla="*/ 2845505 w 3993445"/>
              <a:gd name="connsiteY45" fmla="*/ 1721313 h 5400892"/>
              <a:gd name="connsiteX46" fmla="*/ 2845505 w 3993445"/>
              <a:gd name="connsiteY46" fmla="*/ 1704083 h 5400892"/>
              <a:gd name="connsiteX47" fmla="*/ 2890211 w 3993445"/>
              <a:gd name="connsiteY47" fmla="*/ 1659377 h 5400892"/>
              <a:gd name="connsiteX48" fmla="*/ 2549902 w 3993445"/>
              <a:gd name="connsiteY48" fmla="*/ 1143418 h 5400892"/>
              <a:gd name="connsiteX49" fmla="*/ 3116405 w 3993445"/>
              <a:gd name="connsiteY49" fmla="*/ 1402420 h 5400892"/>
              <a:gd name="connsiteX50" fmla="*/ 2432501 w 3993445"/>
              <a:gd name="connsiteY50" fmla="*/ 1513506 h 5400892"/>
              <a:gd name="connsiteX51" fmla="*/ 2365967 w 3993445"/>
              <a:gd name="connsiteY51" fmla="*/ 1561485 h 5400892"/>
              <a:gd name="connsiteX52" fmla="*/ 2365275 w 3993445"/>
              <a:gd name="connsiteY52" fmla="*/ 1560636 h 5400892"/>
              <a:gd name="connsiteX53" fmla="*/ 2330452 w 3993445"/>
              <a:gd name="connsiteY53" fmla="*/ 1586180 h 5400892"/>
              <a:gd name="connsiteX54" fmla="*/ 1398992 w 3993445"/>
              <a:gd name="connsiteY54" fmla="*/ 1442225 h 5400892"/>
              <a:gd name="connsiteX55" fmla="*/ 2082896 w 3993445"/>
              <a:gd name="connsiteY55" fmla="*/ 1331139 h 5400892"/>
              <a:gd name="connsiteX56" fmla="*/ 2149431 w 3993445"/>
              <a:gd name="connsiteY56" fmla="*/ 1283160 h 5400892"/>
              <a:gd name="connsiteX57" fmla="*/ 2150122 w 3993445"/>
              <a:gd name="connsiteY57" fmla="*/ 1284009 h 5400892"/>
              <a:gd name="connsiteX58" fmla="*/ 2184945 w 3993445"/>
              <a:gd name="connsiteY58" fmla="*/ 1258465 h 5400892"/>
              <a:gd name="connsiteX59" fmla="*/ 2549902 w 3993445"/>
              <a:gd name="connsiteY59" fmla="*/ 1143418 h 5400892"/>
              <a:gd name="connsiteX60" fmla="*/ 1640713 w 3993445"/>
              <a:gd name="connsiteY60" fmla="*/ 0 h 5400892"/>
              <a:gd name="connsiteX61" fmla="*/ 2451474 w 3993445"/>
              <a:gd name="connsiteY61" fmla="*/ 466680 h 5400892"/>
              <a:gd name="connsiteX62" fmla="*/ 2562037 w 3993445"/>
              <a:gd name="connsiteY62" fmla="*/ 473162 h 5400892"/>
              <a:gd name="connsiteX63" fmla="*/ 2562037 w 3993445"/>
              <a:gd name="connsiteY63" fmla="*/ 474640 h 5400892"/>
              <a:gd name="connsiteX64" fmla="*/ 2620273 w 3993445"/>
              <a:gd name="connsiteY64" fmla="*/ 477580 h 5400892"/>
              <a:gd name="connsiteX65" fmla="*/ 3472823 w 3993445"/>
              <a:gd name="connsiteY65" fmla="*/ 1422323 h 5400892"/>
              <a:gd name="connsiteX66" fmla="*/ 2662062 w 3993445"/>
              <a:gd name="connsiteY66" fmla="*/ 955643 h 5400892"/>
              <a:gd name="connsiteX67" fmla="*/ 2551499 w 3993445"/>
              <a:gd name="connsiteY67" fmla="*/ 949161 h 5400892"/>
              <a:gd name="connsiteX68" fmla="*/ 2551499 w 3993445"/>
              <a:gd name="connsiteY68" fmla="*/ 947683 h 5400892"/>
              <a:gd name="connsiteX69" fmla="*/ 2493263 w 3993445"/>
              <a:gd name="connsiteY69" fmla="*/ 944743 h 5400892"/>
              <a:gd name="connsiteX70" fmla="*/ 1640713 w 3993445"/>
              <a:gd name="connsiteY70" fmla="*/ 0 h 5400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3993445" h="5400892">
                <a:moveTo>
                  <a:pt x="1293554" y="3608117"/>
                </a:moveTo>
                <a:lnTo>
                  <a:pt x="1293554" y="4190120"/>
                </a:lnTo>
                <a:lnTo>
                  <a:pt x="1865655" y="4190120"/>
                </a:lnTo>
                <a:lnTo>
                  <a:pt x="1865655" y="3608117"/>
                </a:lnTo>
                <a:close/>
                <a:moveTo>
                  <a:pt x="542784" y="3608117"/>
                </a:moveTo>
                <a:lnTo>
                  <a:pt x="542784" y="4190120"/>
                </a:lnTo>
                <a:lnTo>
                  <a:pt x="1114885" y="4190120"/>
                </a:lnTo>
                <a:lnTo>
                  <a:pt x="1114885" y="3608117"/>
                </a:lnTo>
                <a:close/>
                <a:moveTo>
                  <a:pt x="2044324" y="3576726"/>
                </a:moveTo>
                <a:lnTo>
                  <a:pt x="2044324" y="4158729"/>
                </a:lnTo>
                <a:lnTo>
                  <a:pt x="2616425" y="4158729"/>
                </a:lnTo>
                <a:lnTo>
                  <a:pt x="2616425" y="3576726"/>
                </a:lnTo>
                <a:close/>
                <a:moveTo>
                  <a:pt x="2795095" y="3567337"/>
                </a:moveTo>
                <a:lnTo>
                  <a:pt x="2795095" y="4149340"/>
                </a:lnTo>
                <a:lnTo>
                  <a:pt x="3367196" y="4149340"/>
                </a:lnTo>
                <a:lnTo>
                  <a:pt x="3367196" y="3567337"/>
                </a:lnTo>
                <a:close/>
                <a:moveTo>
                  <a:pt x="2890211" y="1659377"/>
                </a:moveTo>
                <a:lnTo>
                  <a:pt x="3596752" y="1659377"/>
                </a:lnTo>
                <a:cubicBezTo>
                  <a:pt x="3621442" y="1659377"/>
                  <a:pt x="3641458" y="1679393"/>
                  <a:pt x="3641458" y="1704083"/>
                </a:cubicBezTo>
                <a:lnTo>
                  <a:pt x="3641458" y="1722396"/>
                </a:lnTo>
                <a:lnTo>
                  <a:pt x="3718278" y="3321040"/>
                </a:lnTo>
                <a:lnTo>
                  <a:pt x="3710880" y="3321040"/>
                </a:lnTo>
                <a:lnTo>
                  <a:pt x="3824212" y="5224805"/>
                </a:lnTo>
                <a:lnTo>
                  <a:pt x="3949096" y="5224805"/>
                </a:lnTo>
                <a:cubicBezTo>
                  <a:pt x="3973589" y="5224805"/>
                  <a:pt x="3993445" y="5244661"/>
                  <a:pt x="3993445" y="5269154"/>
                </a:cubicBezTo>
                <a:lnTo>
                  <a:pt x="3993445" y="5400892"/>
                </a:lnTo>
                <a:lnTo>
                  <a:pt x="3834694" y="5400892"/>
                </a:lnTo>
                <a:lnTo>
                  <a:pt x="158750" y="5400892"/>
                </a:lnTo>
                <a:lnTo>
                  <a:pt x="0" y="5400892"/>
                </a:lnTo>
                <a:lnTo>
                  <a:pt x="0" y="5269154"/>
                </a:lnTo>
                <a:cubicBezTo>
                  <a:pt x="0" y="5244661"/>
                  <a:pt x="19856" y="5224805"/>
                  <a:pt x="44349" y="5224805"/>
                </a:cubicBezTo>
                <a:lnTo>
                  <a:pt x="169233" y="5224805"/>
                </a:lnTo>
                <a:lnTo>
                  <a:pt x="291636" y="3168640"/>
                </a:lnTo>
                <a:lnTo>
                  <a:pt x="300668" y="3079917"/>
                </a:lnTo>
                <a:lnTo>
                  <a:pt x="1088415" y="2738251"/>
                </a:lnTo>
                <a:lnTo>
                  <a:pt x="1092581" y="2744430"/>
                </a:lnTo>
                <a:cubicBezTo>
                  <a:pt x="1095182" y="2750581"/>
                  <a:pt x="1096621" y="2757344"/>
                  <a:pt x="1096621" y="2764443"/>
                </a:cubicBezTo>
                <a:lnTo>
                  <a:pt x="1096621" y="3168640"/>
                </a:lnTo>
                <a:lnTo>
                  <a:pt x="1485194" y="3168640"/>
                </a:lnTo>
                <a:lnTo>
                  <a:pt x="1485194" y="3063088"/>
                </a:lnTo>
                <a:lnTo>
                  <a:pt x="2374443" y="2677397"/>
                </a:lnTo>
                <a:lnTo>
                  <a:pt x="2382866" y="2689889"/>
                </a:lnTo>
                <a:cubicBezTo>
                  <a:pt x="2385625" y="2696414"/>
                  <a:pt x="2387151" y="2703587"/>
                  <a:pt x="2387151" y="2711116"/>
                </a:cubicBezTo>
                <a:lnTo>
                  <a:pt x="2387151" y="3168640"/>
                </a:lnTo>
                <a:lnTo>
                  <a:pt x="2775956" y="3168640"/>
                </a:lnTo>
                <a:lnTo>
                  <a:pt x="2845505" y="1721313"/>
                </a:lnTo>
                <a:lnTo>
                  <a:pt x="2845505" y="1704083"/>
                </a:lnTo>
                <a:cubicBezTo>
                  <a:pt x="2845505" y="1679393"/>
                  <a:pt x="2865521" y="1659377"/>
                  <a:pt x="2890211" y="1659377"/>
                </a:cubicBezTo>
                <a:close/>
                <a:moveTo>
                  <a:pt x="2549902" y="1143418"/>
                </a:moveTo>
                <a:cubicBezTo>
                  <a:pt x="2761097" y="1137246"/>
                  <a:pt x="2972700" y="1225912"/>
                  <a:pt x="3116405" y="1402420"/>
                </a:cubicBezTo>
                <a:cubicBezTo>
                  <a:pt x="2881434" y="1343927"/>
                  <a:pt x="2634364" y="1385220"/>
                  <a:pt x="2432501" y="1513506"/>
                </a:cubicBezTo>
                <a:lnTo>
                  <a:pt x="2365967" y="1561485"/>
                </a:lnTo>
                <a:lnTo>
                  <a:pt x="2365275" y="1560636"/>
                </a:lnTo>
                <a:lnTo>
                  <a:pt x="2330452" y="1586180"/>
                </a:lnTo>
                <a:cubicBezTo>
                  <a:pt x="2032667" y="1782176"/>
                  <a:pt x="1628920" y="1724638"/>
                  <a:pt x="1398992" y="1442225"/>
                </a:cubicBezTo>
                <a:cubicBezTo>
                  <a:pt x="1633963" y="1500718"/>
                  <a:pt x="1881033" y="1459425"/>
                  <a:pt x="2082896" y="1331139"/>
                </a:cubicBezTo>
                <a:lnTo>
                  <a:pt x="2149431" y="1283160"/>
                </a:lnTo>
                <a:lnTo>
                  <a:pt x="2150122" y="1284009"/>
                </a:lnTo>
                <a:lnTo>
                  <a:pt x="2184945" y="1258465"/>
                </a:lnTo>
                <a:cubicBezTo>
                  <a:pt x="2296615" y="1184966"/>
                  <a:pt x="2423185" y="1147121"/>
                  <a:pt x="2549902" y="1143418"/>
                </a:cubicBezTo>
                <a:close/>
                <a:moveTo>
                  <a:pt x="1640713" y="0"/>
                </a:moveTo>
                <a:cubicBezTo>
                  <a:pt x="1836872" y="261544"/>
                  <a:pt x="2130761" y="428922"/>
                  <a:pt x="2451474" y="466680"/>
                </a:cubicBezTo>
                <a:lnTo>
                  <a:pt x="2562037" y="473162"/>
                </a:lnTo>
                <a:lnTo>
                  <a:pt x="2562037" y="474640"/>
                </a:lnTo>
                <a:lnTo>
                  <a:pt x="2620273" y="477580"/>
                </a:lnTo>
                <a:cubicBezTo>
                  <a:pt x="3099137" y="526212"/>
                  <a:pt x="3472823" y="930628"/>
                  <a:pt x="3472823" y="1422323"/>
                </a:cubicBezTo>
                <a:cubicBezTo>
                  <a:pt x="3276664" y="1160779"/>
                  <a:pt x="2982775" y="993401"/>
                  <a:pt x="2662062" y="955643"/>
                </a:cubicBezTo>
                <a:lnTo>
                  <a:pt x="2551499" y="949161"/>
                </a:lnTo>
                <a:lnTo>
                  <a:pt x="2551499" y="947683"/>
                </a:lnTo>
                <a:lnTo>
                  <a:pt x="2493263" y="944743"/>
                </a:lnTo>
                <a:cubicBezTo>
                  <a:pt x="2014399" y="896111"/>
                  <a:pt x="1640713" y="491695"/>
                  <a:pt x="1640713" y="0"/>
                </a:cubicBezTo>
                <a:close/>
              </a:path>
            </a:pathLst>
          </a:custGeom>
          <a:solidFill>
            <a:srgbClr val="002060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51409" tIns="25704" rIns="51409" bIns="257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6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626C88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4584029" y="1159665"/>
            <a:ext cx="1176781" cy="228607"/>
          </a:xfrm>
          <a:prstGeom prst="rect">
            <a:avLst/>
          </a:prstGeom>
          <a:solidFill>
            <a:srgbClr val="00206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6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sp>
        <p:nvSpPr>
          <p:cNvPr id="88" name="Text Placeholder 2"/>
          <p:cNvSpPr txBox="1">
            <a:spLocks/>
          </p:cNvSpPr>
          <p:nvPr/>
        </p:nvSpPr>
        <p:spPr bwMode="auto">
          <a:xfrm>
            <a:off x="4730353" y="1089445"/>
            <a:ext cx="884133" cy="29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4259" rIns="0" bIns="34259" anchor="b"/>
          <a:lstStyle>
            <a:defPPr>
              <a:defRPr lang="en-US"/>
            </a:defPPr>
            <a:lvl1pPr eaLnBrk="1" hangingPunct="1">
              <a:lnSpc>
                <a:spcPct val="85000"/>
              </a:lnSpc>
              <a:spcBef>
                <a:spcPts val="1200"/>
              </a:spcBef>
              <a:buClr>
                <a:srgbClr val="272848"/>
              </a:buClr>
              <a:buSzPct val="90000"/>
              <a:defRPr sz="18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45692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rgbClr val="272848"/>
              </a:buClr>
              <a:buSzPct val="90000"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</a:rPr>
              <a:t>Manufacturing</a:t>
            </a:r>
          </a:p>
        </p:txBody>
      </p:sp>
      <p:sp>
        <p:nvSpPr>
          <p:cNvPr id="86" name="Round Same Side Corner Rectangle 31"/>
          <p:cNvSpPr/>
          <p:nvPr/>
        </p:nvSpPr>
        <p:spPr>
          <a:xfrm>
            <a:off x="5248603" y="876347"/>
            <a:ext cx="250012" cy="293315"/>
          </a:xfrm>
          <a:custGeom>
            <a:avLst/>
            <a:gdLst/>
            <a:ahLst/>
            <a:cxnLst/>
            <a:rect l="l" t="t" r="r" b="b"/>
            <a:pathLst>
              <a:path w="1699162" h="2172364">
                <a:moveTo>
                  <a:pt x="1025565" y="1382989"/>
                </a:moveTo>
                <a:cubicBezTo>
                  <a:pt x="959216" y="1382989"/>
                  <a:pt x="905429" y="1436776"/>
                  <a:pt x="905429" y="1503125"/>
                </a:cubicBezTo>
                <a:cubicBezTo>
                  <a:pt x="905429" y="1569474"/>
                  <a:pt x="959216" y="1623261"/>
                  <a:pt x="1025565" y="1623261"/>
                </a:cubicBezTo>
                <a:cubicBezTo>
                  <a:pt x="1091914" y="1623261"/>
                  <a:pt x="1145701" y="1569474"/>
                  <a:pt x="1145701" y="1503125"/>
                </a:cubicBezTo>
                <a:cubicBezTo>
                  <a:pt x="1145701" y="1436776"/>
                  <a:pt x="1091914" y="1382989"/>
                  <a:pt x="1025565" y="1382989"/>
                </a:cubicBezTo>
                <a:close/>
                <a:moveTo>
                  <a:pt x="872961" y="4"/>
                </a:moveTo>
                <a:cubicBezTo>
                  <a:pt x="900680" y="-320"/>
                  <a:pt x="927216" y="15675"/>
                  <a:pt x="939011" y="42676"/>
                </a:cubicBezTo>
                <a:lnTo>
                  <a:pt x="947384" y="61846"/>
                </a:lnTo>
                <a:lnTo>
                  <a:pt x="1245821" y="137187"/>
                </a:lnTo>
                <a:lnTo>
                  <a:pt x="1274332" y="150837"/>
                </a:lnTo>
                <a:lnTo>
                  <a:pt x="1286163" y="106682"/>
                </a:lnTo>
                <a:cubicBezTo>
                  <a:pt x="1296290" y="68889"/>
                  <a:pt x="1335135" y="46462"/>
                  <a:pt x="1372928" y="56588"/>
                </a:cubicBezTo>
                <a:lnTo>
                  <a:pt x="1646637" y="129929"/>
                </a:lnTo>
                <a:cubicBezTo>
                  <a:pt x="1684430" y="140055"/>
                  <a:pt x="1706858" y="178900"/>
                  <a:pt x="1696731" y="216693"/>
                </a:cubicBezTo>
                <a:lnTo>
                  <a:pt x="1671520" y="310780"/>
                </a:lnTo>
                <a:lnTo>
                  <a:pt x="1559735" y="280827"/>
                </a:lnTo>
                <a:lnTo>
                  <a:pt x="1573328" y="230096"/>
                </a:lnTo>
                <a:lnTo>
                  <a:pt x="1386331" y="179990"/>
                </a:lnTo>
                <a:lnTo>
                  <a:pt x="1336225" y="366988"/>
                </a:lnTo>
                <a:lnTo>
                  <a:pt x="1523222" y="417093"/>
                </a:lnTo>
                <a:lnTo>
                  <a:pt x="1536816" y="366362"/>
                </a:lnTo>
                <a:lnTo>
                  <a:pt x="1648601" y="396315"/>
                </a:lnTo>
                <a:lnTo>
                  <a:pt x="1623391" y="490403"/>
                </a:lnTo>
                <a:cubicBezTo>
                  <a:pt x="1613264" y="528196"/>
                  <a:pt x="1574419" y="550623"/>
                  <a:pt x="1536626" y="540496"/>
                </a:cubicBezTo>
                <a:lnTo>
                  <a:pt x="1262917" y="467156"/>
                </a:lnTo>
                <a:cubicBezTo>
                  <a:pt x="1225124" y="457030"/>
                  <a:pt x="1202696" y="418184"/>
                  <a:pt x="1212823" y="380392"/>
                </a:cubicBezTo>
                <a:lnTo>
                  <a:pt x="1232759" y="305990"/>
                </a:lnTo>
                <a:lnTo>
                  <a:pt x="1203561" y="304585"/>
                </a:lnTo>
                <a:lnTo>
                  <a:pt x="1034807" y="261983"/>
                </a:lnTo>
                <a:lnTo>
                  <a:pt x="1038394" y="270195"/>
                </a:lnTo>
                <a:cubicBezTo>
                  <a:pt x="1054120" y="306197"/>
                  <a:pt x="1037683" y="348130"/>
                  <a:pt x="1001682" y="363856"/>
                </a:cubicBezTo>
                <a:lnTo>
                  <a:pt x="741255" y="477614"/>
                </a:lnTo>
                <a:lnTo>
                  <a:pt x="1281923" y="1396136"/>
                </a:lnTo>
                <a:cubicBezTo>
                  <a:pt x="1316141" y="1454267"/>
                  <a:pt x="1323557" y="1520764"/>
                  <a:pt x="1307886" y="1581284"/>
                </a:cubicBezTo>
                <a:lnTo>
                  <a:pt x="1306088" y="1586224"/>
                </a:lnTo>
                <a:lnTo>
                  <a:pt x="1292559" y="1631370"/>
                </a:lnTo>
                <a:cubicBezTo>
                  <a:pt x="1273934" y="1677090"/>
                  <a:pt x="1241927" y="1717929"/>
                  <a:pt x="1197812" y="1747454"/>
                </a:cubicBezTo>
                <a:lnTo>
                  <a:pt x="775925" y="2029807"/>
                </a:lnTo>
                <a:lnTo>
                  <a:pt x="741405" y="2048190"/>
                </a:lnTo>
                <a:lnTo>
                  <a:pt x="741405" y="2172364"/>
                </a:lnTo>
                <a:lnTo>
                  <a:pt x="0" y="2172364"/>
                </a:lnTo>
                <a:lnTo>
                  <a:pt x="0" y="1749320"/>
                </a:lnTo>
                <a:cubicBezTo>
                  <a:pt x="0" y="1653113"/>
                  <a:pt x="77991" y="1575122"/>
                  <a:pt x="174198" y="1575122"/>
                </a:cubicBezTo>
                <a:lnTo>
                  <a:pt x="533648" y="1575122"/>
                </a:lnTo>
                <a:lnTo>
                  <a:pt x="739344" y="1437457"/>
                </a:lnTo>
                <a:lnTo>
                  <a:pt x="229803" y="571814"/>
                </a:lnTo>
                <a:cubicBezTo>
                  <a:pt x="169922" y="470084"/>
                  <a:pt x="192121" y="342733"/>
                  <a:pt x="276494" y="266638"/>
                </a:cubicBezTo>
                <a:lnTo>
                  <a:pt x="316402" y="237389"/>
                </a:lnTo>
                <a:lnTo>
                  <a:pt x="361344" y="216693"/>
                </a:lnTo>
                <a:lnTo>
                  <a:pt x="364775" y="215886"/>
                </a:lnTo>
                <a:lnTo>
                  <a:pt x="845350" y="5964"/>
                </a:lnTo>
                <a:cubicBezTo>
                  <a:pt x="854350" y="2033"/>
                  <a:pt x="863721" y="112"/>
                  <a:pt x="872961" y="4"/>
                </a:cubicBezTo>
                <a:close/>
              </a:path>
            </a:pathLst>
          </a:cu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1681" tIns="10847" rIns="21681" bIns="10847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50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"/>
                <a:cs typeface=""/>
              </a:rPr>
              <a:t> </a:t>
            </a:r>
          </a:p>
        </p:txBody>
      </p:sp>
      <p:sp>
        <p:nvSpPr>
          <p:cNvPr id="93" name="Rectangle 92"/>
          <p:cNvSpPr/>
          <p:nvPr/>
        </p:nvSpPr>
        <p:spPr>
          <a:xfrm>
            <a:off x="5789071" y="1156630"/>
            <a:ext cx="1176781" cy="231642"/>
          </a:xfrm>
          <a:prstGeom prst="rect">
            <a:avLst/>
          </a:prstGeom>
          <a:solidFill>
            <a:srgbClr val="00206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6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sp>
        <p:nvSpPr>
          <p:cNvPr id="94" name="Text Placeholder 2"/>
          <p:cNvSpPr txBox="1">
            <a:spLocks/>
          </p:cNvSpPr>
          <p:nvPr/>
        </p:nvSpPr>
        <p:spPr bwMode="auto">
          <a:xfrm>
            <a:off x="6012118" y="1086410"/>
            <a:ext cx="730688" cy="29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4259" rIns="0" bIns="34259" anchor="b"/>
          <a:lstStyle>
            <a:defPPr>
              <a:defRPr lang="en-US"/>
            </a:defPPr>
            <a:lvl1pPr eaLnBrk="1" hangingPunct="1">
              <a:lnSpc>
                <a:spcPct val="85000"/>
              </a:lnSpc>
              <a:spcBef>
                <a:spcPts val="1200"/>
              </a:spcBef>
              <a:buClr>
                <a:srgbClr val="272848"/>
              </a:buClr>
              <a:buSzPct val="90000"/>
              <a:defRPr sz="18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45692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rgbClr val="272848"/>
              </a:buClr>
              <a:buSzPct val="90000"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</a:rPr>
              <a:t>Buildings</a:t>
            </a:r>
          </a:p>
        </p:txBody>
      </p:sp>
      <p:sp>
        <p:nvSpPr>
          <p:cNvPr id="92" name="Freeform 91"/>
          <p:cNvSpPr>
            <a:spLocks noChangeArrowheads="1"/>
          </p:cNvSpPr>
          <p:nvPr/>
        </p:nvSpPr>
        <p:spPr bwMode="auto">
          <a:xfrm>
            <a:off x="6170330" y="737448"/>
            <a:ext cx="436738" cy="471613"/>
          </a:xfrm>
          <a:custGeom>
            <a:avLst/>
            <a:gdLst>
              <a:gd name="connsiteX0" fmla="*/ 2081212 w 2763475"/>
              <a:gd name="connsiteY0" fmla="*/ 2689225 h 2984140"/>
              <a:gd name="connsiteX1" fmla="*/ 2263416 w 2763475"/>
              <a:gd name="connsiteY1" fmla="*/ 2699673 h 2984140"/>
              <a:gd name="connsiteX2" fmla="*/ 2263416 w 2763475"/>
              <a:gd name="connsiteY2" fmla="*/ 2790465 h 2984140"/>
              <a:gd name="connsiteX3" fmla="*/ 2081212 w 2763475"/>
              <a:gd name="connsiteY3" fmla="*/ 2775693 h 2984140"/>
              <a:gd name="connsiteX4" fmla="*/ 2081212 w 2763475"/>
              <a:gd name="connsiteY4" fmla="*/ 2541588 h 2984140"/>
              <a:gd name="connsiteX5" fmla="*/ 2263416 w 2763475"/>
              <a:gd name="connsiteY5" fmla="*/ 2541588 h 2984140"/>
              <a:gd name="connsiteX6" fmla="*/ 2263416 w 2763475"/>
              <a:gd name="connsiteY6" fmla="*/ 2649176 h 2984140"/>
              <a:gd name="connsiteX7" fmla="*/ 2081212 w 2763475"/>
              <a:gd name="connsiteY7" fmla="*/ 2638671 h 2984140"/>
              <a:gd name="connsiteX8" fmla="*/ 385762 w 2763475"/>
              <a:gd name="connsiteY8" fmla="*/ 2532063 h 2984140"/>
              <a:gd name="connsiteX9" fmla="*/ 817202 w 2763475"/>
              <a:gd name="connsiteY9" fmla="*/ 2532063 h 2984140"/>
              <a:gd name="connsiteX10" fmla="*/ 812165 w 2763475"/>
              <a:gd name="connsiteY10" fmla="*/ 2623777 h 2984140"/>
              <a:gd name="connsiteX11" fmla="*/ 385762 w 2763475"/>
              <a:gd name="connsiteY11" fmla="*/ 2623777 h 2984140"/>
              <a:gd name="connsiteX12" fmla="*/ 1370668 w 2763475"/>
              <a:gd name="connsiteY12" fmla="*/ 2490924 h 2984140"/>
              <a:gd name="connsiteX13" fmla="*/ 964724 w 2763475"/>
              <a:gd name="connsiteY13" fmla="*/ 2501004 h 2984140"/>
              <a:gd name="connsiteX14" fmla="*/ 964724 w 2763475"/>
              <a:gd name="connsiteY14" fmla="*/ 2673810 h 2984140"/>
              <a:gd name="connsiteX15" fmla="*/ 1370668 w 2763475"/>
              <a:gd name="connsiteY15" fmla="*/ 2653649 h 2984140"/>
              <a:gd name="connsiteX16" fmla="*/ 1613947 w 2763475"/>
              <a:gd name="connsiteY16" fmla="*/ 2485883 h 2984140"/>
              <a:gd name="connsiteX17" fmla="*/ 1613947 w 2763475"/>
              <a:gd name="connsiteY17" fmla="*/ 2653649 h 2984140"/>
              <a:gd name="connsiteX18" fmla="*/ 1786690 w 2763475"/>
              <a:gd name="connsiteY18" fmla="*/ 2676330 h 2984140"/>
              <a:gd name="connsiteX19" fmla="*/ 1786690 w 2763475"/>
              <a:gd name="connsiteY19" fmla="*/ 2506404 h 2984140"/>
              <a:gd name="connsiteX20" fmla="*/ 385762 w 2763475"/>
              <a:gd name="connsiteY20" fmla="*/ 2379663 h 2984140"/>
              <a:gd name="connsiteX21" fmla="*/ 817202 w 2763475"/>
              <a:gd name="connsiteY21" fmla="*/ 2379663 h 2984140"/>
              <a:gd name="connsiteX22" fmla="*/ 812165 w 2763475"/>
              <a:gd name="connsiteY22" fmla="*/ 2471377 h 2984140"/>
              <a:gd name="connsiteX23" fmla="*/ 385762 w 2763475"/>
              <a:gd name="connsiteY23" fmla="*/ 2471377 h 2984140"/>
              <a:gd name="connsiteX24" fmla="*/ 2266590 w 2763475"/>
              <a:gd name="connsiteY24" fmla="*/ 2357438 h 2984140"/>
              <a:gd name="connsiteX25" fmla="*/ 2264070 w 2763475"/>
              <a:gd name="connsiteY25" fmla="*/ 2492015 h 2984140"/>
              <a:gd name="connsiteX26" fmla="*/ 2081212 w 2763475"/>
              <a:gd name="connsiteY26" fmla="*/ 2492015 h 2984140"/>
              <a:gd name="connsiteX27" fmla="*/ 2081212 w 2763475"/>
              <a:gd name="connsiteY27" fmla="*/ 2370392 h 2984140"/>
              <a:gd name="connsiteX28" fmla="*/ 385762 w 2763475"/>
              <a:gd name="connsiteY28" fmla="*/ 2217738 h 2984140"/>
              <a:gd name="connsiteX29" fmla="*/ 817202 w 2763475"/>
              <a:gd name="connsiteY29" fmla="*/ 2217738 h 2984140"/>
              <a:gd name="connsiteX30" fmla="*/ 812165 w 2763475"/>
              <a:gd name="connsiteY30" fmla="*/ 2309452 h 2984140"/>
              <a:gd name="connsiteX31" fmla="*/ 385762 w 2763475"/>
              <a:gd name="connsiteY31" fmla="*/ 2309452 h 2984140"/>
              <a:gd name="connsiteX32" fmla="*/ 2265003 w 2763475"/>
              <a:gd name="connsiteY32" fmla="*/ 2151063 h 2984140"/>
              <a:gd name="connsiteX33" fmla="*/ 2261055 w 2763475"/>
              <a:gd name="connsiteY33" fmla="*/ 2292523 h 2984140"/>
              <a:gd name="connsiteX34" fmla="*/ 2081212 w 2763475"/>
              <a:gd name="connsiteY34" fmla="*/ 2312629 h 2984140"/>
              <a:gd name="connsiteX35" fmla="*/ 2081212 w 2763475"/>
              <a:gd name="connsiteY35" fmla="*/ 2196302 h 2984140"/>
              <a:gd name="connsiteX36" fmla="*/ 1370668 w 2763475"/>
              <a:gd name="connsiteY36" fmla="*/ 2145672 h 2984140"/>
              <a:gd name="connsiteX37" fmla="*/ 974800 w 2763475"/>
              <a:gd name="connsiteY37" fmla="*/ 2196434 h 2984140"/>
              <a:gd name="connsiteX38" fmla="*/ 974800 w 2763475"/>
              <a:gd name="connsiteY38" fmla="*/ 2358799 h 2984140"/>
              <a:gd name="connsiteX39" fmla="*/ 1370668 w 2763475"/>
              <a:gd name="connsiteY39" fmla="*/ 2318118 h 2984140"/>
              <a:gd name="connsiteX40" fmla="*/ 1613947 w 2763475"/>
              <a:gd name="connsiteY40" fmla="*/ 2140632 h 2984140"/>
              <a:gd name="connsiteX41" fmla="*/ 1613947 w 2763475"/>
              <a:gd name="connsiteY41" fmla="*/ 2328558 h 2984140"/>
              <a:gd name="connsiteX42" fmla="*/ 1786690 w 2763475"/>
              <a:gd name="connsiteY42" fmla="*/ 2351239 h 2984140"/>
              <a:gd name="connsiteX43" fmla="*/ 1786690 w 2763475"/>
              <a:gd name="connsiteY43" fmla="*/ 2191394 h 2984140"/>
              <a:gd name="connsiteX44" fmla="*/ 385762 w 2763475"/>
              <a:gd name="connsiteY44" fmla="*/ 2065338 h 2984140"/>
              <a:gd name="connsiteX45" fmla="*/ 817202 w 2763475"/>
              <a:gd name="connsiteY45" fmla="*/ 2065338 h 2984140"/>
              <a:gd name="connsiteX46" fmla="*/ 812165 w 2763475"/>
              <a:gd name="connsiteY46" fmla="*/ 2157052 h 2984140"/>
              <a:gd name="connsiteX47" fmla="*/ 385762 w 2763475"/>
              <a:gd name="connsiteY47" fmla="*/ 2157052 h 2984140"/>
              <a:gd name="connsiteX48" fmla="*/ 2263416 w 2763475"/>
              <a:gd name="connsiteY48" fmla="*/ 1963738 h 2984140"/>
              <a:gd name="connsiteX49" fmla="*/ 2263416 w 2763475"/>
              <a:gd name="connsiteY49" fmla="*/ 2095369 h 2984140"/>
              <a:gd name="connsiteX50" fmla="*/ 2081212 w 2763475"/>
              <a:gd name="connsiteY50" fmla="*/ 2145941 h 2984140"/>
              <a:gd name="connsiteX51" fmla="*/ 2081212 w 2763475"/>
              <a:gd name="connsiteY51" fmla="*/ 2024353 h 2984140"/>
              <a:gd name="connsiteX52" fmla="*/ 294915 w 2763475"/>
              <a:gd name="connsiteY52" fmla="*/ 1927225 h 2984140"/>
              <a:gd name="connsiteX53" fmla="*/ 294915 w 2763475"/>
              <a:gd name="connsiteY53" fmla="*/ 2633303 h 2984140"/>
              <a:gd name="connsiteX54" fmla="*/ 0 w 2763475"/>
              <a:gd name="connsiteY54" fmla="*/ 2546933 h 2984140"/>
              <a:gd name="connsiteX55" fmla="*/ 0 w 2763475"/>
              <a:gd name="connsiteY55" fmla="*/ 1948818 h 2984140"/>
              <a:gd name="connsiteX56" fmla="*/ 1613947 w 2763475"/>
              <a:gd name="connsiteY56" fmla="*/ 1805100 h 2984140"/>
              <a:gd name="connsiteX57" fmla="*/ 1613947 w 2763475"/>
              <a:gd name="connsiteY57" fmla="*/ 1993027 h 2984140"/>
              <a:gd name="connsiteX58" fmla="*/ 1786690 w 2763475"/>
              <a:gd name="connsiteY58" fmla="*/ 2016068 h 2984140"/>
              <a:gd name="connsiteX59" fmla="*/ 1786690 w 2763475"/>
              <a:gd name="connsiteY59" fmla="*/ 1866302 h 2984140"/>
              <a:gd name="connsiteX60" fmla="*/ 2263416 w 2763475"/>
              <a:gd name="connsiteY60" fmla="*/ 1790700 h 2984140"/>
              <a:gd name="connsiteX61" fmla="*/ 2263416 w 2763475"/>
              <a:gd name="connsiteY61" fmla="*/ 1913156 h 2984140"/>
              <a:gd name="connsiteX62" fmla="*/ 2081212 w 2763475"/>
              <a:gd name="connsiteY62" fmla="*/ 1971314 h 2984140"/>
              <a:gd name="connsiteX63" fmla="*/ 2081212 w 2763475"/>
              <a:gd name="connsiteY63" fmla="*/ 1856805 h 2984140"/>
              <a:gd name="connsiteX64" fmla="*/ 1370668 w 2763475"/>
              <a:gd name="connsiteY64" fmla="*/ 1789980 h 2984140"/>
              <a:gd name="connsiteX65" fmla="*/ 974800 w 2763475"/>
              <a:gd name="connsiteY65" fmla="*/ 1861262 h 2984140"/>
              <a:gd name="connsiteX66" fmla="*/ 974800 w 2763475"/>
              <a:gd name="connsiteY66" fmla="*/ 2033708 h 2984140"/>
              <a:gd name="connsiteX67" fmla="*/ 1370668 w 2763475"/>
              <a:gd name="connsiteY67" fmla="*/ 1952706 h 2984140"/>
              <a:gd name="connsiteX68" fmla="*/ 2263416 w 2763475"/>
              <a:gd name="connsiteY68" fmla="*/ 1604963 h 2984140"/>
              <a:gd name="connsiteX69" fmla="*/ 2263416 w 2763475"/>
              <a:gd name="connsiteY69" fmla="*/ 1739093 h 2984140"/>
              <a:gd name="connsiteX70" fmla="*/ 2081212 w 2763475"/>
              <a:gd name="connsiteY70" fmla="*/ 1799865 h 2984140"/>
              <a:gd name="connsiteX71" fmla="*/ 2081212 w 2763475"/>
              <a:gd name="connsiteY71" fmla="*/ 1688390 h 2984140"/>
              <a:gd name="connsiteX72" fmla="*/ 2613025 w 2763475"/>
              <a:gd name="connsiteY72" fmla="*/ 1492250 h 2984140"/>
              <a:gd name="connsiteX73" fmla="*/ 2763475 w 2763475"/>
              <a:gd name="connsiteY73" fmla="*/ 1570332 h 2984140"/>
              <a:gd name="connsiteX74" fmla="*/ 2763475 w 2763475"/>
              <a:gd name="connsiteY74" fmla="*/ 2744810 h 2984140"/>
              <a:gd name="connsiteX75" fmla="*/ 2622067 w 2763475"/>
              <a:gd name="connsiteY75" fmla="*/ 2779353 h 2984140"/>
              <a:gd name="connsiteX76" fmla="*/ 2031639 w 2763475"/>
              <a:gd name="connsiteY76" fmla="*/ 1490663 h 2984140"/>
              <a:gd name="connsiteX77" fmla="*/ 2031639 w 2763475"/>
              <a:gd name="connsiteY77" fmla="*/ 2074503 h 2984140"/>
              <a:gd name="connsiteX78" fmla="*/ 1950390 w 2763475"/>
              <a:gd name="connsiteY78" fmla="*/ 2074503 h 2984140"/>
              <a:gd name="connsiteX79" fmla="*/ 1947862 w 2763475"/>
              <a:gd name="connsiteY79" fmla="*/ 1540696 h 2984140"/>
              <a:gd name="connsiteX80" fmla="*/ 1613947 w 2763475"/>
              <a:gd name="connsiteY80" fmla="*/ 1470289 h 2984140"/>
              <a:gd name="connsiteX81" fmla="*/ 1613947 w 2763475"/>
              <a:gd name="connsiteY81" fmla="*/ 1657855 h 2984140"/>
              <a:gd name="connsiteX82" fmla="*/ 1766537 w 2763475"/>
              <a:gd name="connsiteY82" fmla="*/ 1680896 h 2984140"/>
              <a:gd name="connsiteX83" fmla="*/ 1766537 w 2763475"/>
              <a:gd name="connsiteY83" fmla="*/ 1581533 h 2984140"/>
              <a:gd name="connsiteX84" fmla="*/ 1370668 w 2763475"/>
              <a:gd name="connsiteY84" fmla="*/ 1444728 h 2984140"/>
              <a:gd name="connsiteX85" fmla="*/ 974800 w 2763475"/>
              <a:gd name="connsiteY85" fmla="*/ 1556332 h 2984140"/>
              <a:gd name="connsiteX86" fmla="*/ 974800 w 2763475"/>
              <a:gd name="connsiteY86" fmla="*/ 1708617 h 2984140"/>
              <a:gd name="connsiteX87" fmla="*/ 1370668 w 2763475"/>
              <a:gd name="connsiteY87" fmla="*/ 1607094 h 2984140"/>
              <a:gd name="connsiteX88" fmla="*/ 2263416 w 2763475"/>
              <a:gd name="connsiteY88" fmla="*/ 1436688 h 2984140"/>
              <a:gd name="connsiteX89" fmla="*/ 2263416 w 2763475"/>
              <a:gd name="connsiteY89" fmla="*/ 1556117 h 2984140"/>
              <a:gd name="connsiteX90" fmla="*/ 2081212 w 2763475"/>
              <a:gd name="connsiteY90" fmla="*/ 1641116 h 2984140"/>
              <a:gd name="connsiteX91" fmla="*/ 2081212 w 2763475"/>
              <a:gd name="connsiteY91" fmla="*/ 1536033 h 2984140"/>
              <a:gd name="connsiteX92" fmla="*/ 812440 w 2763475"/>
              <a:gd name="connsiteY92" fmla="*/ 1312863 h 2984140"/>
              <a:gd name="connsiteX93" fmla="*/ 812440 w 2763475"/>
              <a:gd name="connsiteY93" fmla="*/ 2003065 h 2984140"/>
              <a:gd name="connsiteX94" fmla="*/ 385762 w 2763475"/>
              <a:gd name="connsiteY94" fmla="*/ 2003065 h 2984140"/>
              <a:gd name="connsiteX95" fmla="*/ 385762 w 2763475"/>
              <a:gd name="connsiteY95" fmla="*/ 1921738 h 2984140"/>
              <a:gd name="connsiteX96" fmla="*/ 618004 w 2763475"/>
              <a:gd name="connsiteY96" fmla="*/ 1926416 h 2984140"/>
              <a:gd name="connsiteX97" fmla="*/ 610803 w 2763475"/>
              <a:gd name="connsiteY97" fmla="*/ 1364322 h 2984140"/>
              <a:gd name="connsiteX98" fmla="*/ 2314575 w 2763475"/>
              <a:gd name="connsiteY98" fmla="*/ 1262063 h 2984140"/>
              <a:gd name="connsiteX99" fmla="*/ 2508422 w 2763475"/>
              <a:gd name="connsiteY99" fmla="*/ 1398142 h 2984140"/>
              <a:gd name="connsiteX100" fmla="*/ 2508422 w 2763475"/>
              <a:gd name="connsiteY100" fmla="*/ 1495701 h 2984140"/>
              <a:gd name="connsiteX101" fmla="*/ 2582063 w 2763475"/>
              <a:gd name="connsiteY101" fmla="*/ 1490661 h 2984140"/>
              <a:gd name="connsiteX102" fmla="*/ 2593614 w 2763475"/>
              <a:gd name="connsiteY102" fmla="*/ 2780533 h 2984140"/>
              <a:gd name="connsiteX103" fmla="*/ 2505174 w 2763475"/>
              <a:gd name="connsiteY103" fmla="*/ 2760373 h 2984140"/>
              <a:gd name="connsiteX104" fmla="*/ 2314575 w 2763475"/>
              <a:gd name="connsiteY104" fmla="*/ 2792053 h 2984140"/>
              <a:gd name="connsiteX105" fmla="*/ 2316761 w 2763475"/>
              <a:gd name="connsiteY105" fmla="*/ 1155700 h 2984140"/>
              <a:gd name="connsiteX106" fmla="*/ 2417401 w 2763475"/>
              <a:gd name="connsiteY106" fmla="*/ 1230456 h 2984140"/>
              <a:gd name="connsiteX107" fmla="*/ 2417401 w 2763475"/>
              <a:gd name="connsiteY107" fmla="*/ 1289757 h 2984140"/>
              <a:gd name="connsiteX108" fmla="*/ 2315318 w 2763475"/>
              <a:gd name="connsiteY108" fmla="*/ 1214642 h 2984140"/>
              <a:gd name="connsiteX109" fmla="*/ 2183295 w 2763475"/>
              <a:gd name="connsiteY109" fmla="*/ 1292992 h 2984140"/>
              <a:gd name="connsiteX110" fmla="*/ 2183295 w 2763475"/>
              <a:gd name="connsiteY110" fmla="*/ 1343308 h 2984140"/>
              <a:gd name="connsiteX111" fmla="*/ 2264457 w 2763475"/>
              <a:gd name="connsiteY111" fmla="*/ 1292992 h 2984140"/>
              <a:gd name="connsiteX112" fmla="*/ 2264457 w 2763475"/>
              <a:gd name="connsiteY112" fmla="*/ 1373857 h 2984140"/>
              <a:gd name="connsiteX113" fmla="*/ 2081212 w 2763475"/>
              <a:gd name="connsiteY113" fmla="*/ 1490303 h 2984140"/>
              <a:gd name="connsiteX114" fmla="*/ 2081212 w 2763475"/>
              <a:gd name="connsiteY114" fmla="*/ 1414470 h 2984140"/>
              <a:gd name="connsiteX115" fmla="*/ 2141813 w 2763475"/>
              <a:gd name="connsiteY115" fmla="*/ 1374217 h 2984140"/>
              <a:gd name="connsiteX116" fmla="*/ 2148306 w 2763475"/>
              <a:gd name="connsiteY116" fmla="*/ 1262083 h 2984140"/>
              <a:gd name="connsiteX117" fmla="*/ 1613947 w 2763475"/>
              <a:gd name="connsiteY117" fmla="*/ 1145198 h 2984140"/>
              <a:gd name="connsiteX118" fmla="*/ 1613947 w 2763475"/>
              <a:gd name="connsiteY118" fmla="*/ 1312964 h 2984140"/>
              <a:gd name="connsiteX119" fmla="*/ 1687723 w 2763475"/>
              <a:gd name="connsiteY119" fmla="*/ 1335645 h 2984140"/>
              <a:gd name="connsiteX120" fmla="*/ 1696720 w 2763475"/>
              <a:gd name="connsiteY120" fmla="*/ 1175799 h 2984140"/>
              <a:gd name="connsiteX121" fmla="*/ 812442 w 2763475"/>
              <a:gd name="connsiteY121" fmla="*/ 1100138 h 2984140"/>
              <a:gd name="connsiteX122" fmla="*/ 812442 w 2763475"/>
              <a:gd name="connsiteY122" fmla="*/ 1250254 h 2984140"/>
              <a:gd name="connsiteX123" fmla="*/ 731837 w 2763475"/>
              <a:gd name="connsiteY123" fmla="*/ 1293453 h 2984140"/>
              <a:gd name="connsiteX124" fmla="*/ 731837 w 2763475"/>
              <a:gd name="connsiteY124" fmla="*/ 1130017 h 2984140"/>
              <a:gd name="connsiteX125" fmla="*/ 1370668 w 2763475"/>
              <a:gd name="connsiteY125" fmla="*/ 1089396 h 2984140"/>
              <a:gd name="connsiteX126" fmla="*/ 974800 w 2763475"/>
              <a:gd name="connsiteY126" fmla="*/ 1241681 h 2984140"/>
              <a:gd name="connsiteX127" fmla="*/ 974800 w 2763475"/>
              <a:gd name="connsiteY127" fmla="*/ 1414487 h 2984140"/>
              <a:gd name="connsiteX128" fmla="*/ 1370668 w 2763475"/>
              <a:gd name="connsiteY128" fmla="*/ 1262202 h 2984140"/>
              <a:gd name="connsiteX129" fmla="*/ 1613947 w 2763475"/>
              <a:gd name="connsiteY129" fmla="*/ 810027 h 2984140"/>
              <a:gd name="connsiteX130" fmla="*/ 1613947 w 2763475"/>
              <a:gd name="connsiteY130" fmla="*/ 967352 h 2984140"/>
              <a:gd name="connsiteX131" fmla="*/ 1695280 w 2763475"/>
              <a:gd name="connsiteY131" fmla="*/ 990393 h 2984140"/>
              <a:gd name="connsiteX132" fmla="*/ 1695280 w 2763475"/>
              <a:gd name="connsiteY132" fmla="*/ 840268 h 2984140"/>
              <a:gd name="connsiteX133" fmla="*/ 1370668 w 2763475"/>
              <a:gd name="connsiteY133" fmla="*/ 754225 h 2984140"/>
              <a:gd name="connsiteX134" fmla="*/ 984877 w 2763475"/>
              <a:gd name="connsiteY134" fmla="*/ 916591 h 2984140"/>
              <a:gd name="connsiteX135" fmla="*/ 984877 w 2763475"/>
              <a:gd name="connsiteY135" fmla="*/ 1089396 h 2984140"/>
              <a:gd name="connsiteX136" fmla="*/ 1370668 w 2763475"/>
              <a:gd name="connsiteY136" fmla="*/ 916591 h 2984140"/>
              <a:gd name="connsiteX137" fmla="*/ 1434727 w 2763475"/>
              <a:gd name="connsiteY137" fmla="*/ 0 h 2984140"/>
              <a:gd name="connsiteX138" fmla="*/ 1644537 w 2763475"/>
              <a:gd name="connsiteY138" fmla="*/ 211327 h 2984140"/>
              <a:gd name="connsiteX139" fmla="*/ 1644537 w 2763475"/>
              <a:gd name="connsiteY139" fmla="*/ 540738 h 2984140"/>
              <a:gd name="connsiteX140" fmla="*/ 1746023 w 2763475"/>
              <a:gd name="connsiteY140" fmla="*/ 605540 h 2984140"/>
              <a:gd name="connsiteX141" fmla="*/ 1746023 w 2763475"/>
              <a:gd name="connsiteY141" fmla="*/ 1373806 h 2984140"/>
              <a:gd name="connsiteX142" fmla="*/ 1898613 w 2763475"/>
              <a:gd name="connsiteY142" fmla="*/ 1470649 h 2984140"/>
              <a:gd name="connsiteX143" fmla="*/ 1898613 w 2763475"/>
              <a:gd name="connsiteY143" fmla="*/ 2125151 h 2984140"/>
              <a:gd name="connsiteX144" fmla="*/ 2010175 w 2763475"/>
              <a:gd name="connsiteY144" fmla="*/ 2125151 h 2984140"/>
              <a:gd name="connsiteX145" fmla="*/ 2025290 w 2763475"/>
              <a:gd name="connsiteY145" fmla="*/ 2980180 h 2984140"/>
              <a:gd name="connsiteX146" fmla="*/ 720725 w 2763475"/>
              <a:gd name="connsiteY146" fmla="*/ 2984140 h 2984140"/>
              <a:gd name="connsiteX147" fmla="*/ 720725 w 2763475"/>
              <a:gd name="connsiteY147" fmla="*/ 2694330 h 2984140"/>
              <a:gd name="connsiteX148" fmla="*/ 867556 w 2763475"/>
              <a:gd name="connsiteY148" fmla="*/ 2681370 h 2984140"/>
              <a:gd name="connsiteX149" fmla="*/ 833727 w 2763475"/>
              <a:gd name="connsiteY149" fmla="*/ 684023 h 2984140"/>
              <a:gd name="connsiteX150" fmla="*/ 1086363 w 2763475"/>
              <a:gd name="connsiteY150" fmla="*/ 557299 h 2984140"/>
              <a:gd name="connsiteX151" fmla="*/ 1086363 w 2763475"/>
              <a:gd name="connsiteY151" fmla="*/ 205567 h 2984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2763475" h="2984140">
                <a:moveTo>
                  <a:pt x="2081212" y="2689225"/>
                </a:moveTo>
                <a:lnTo>
                  <a:pt x="2263416" y="2699673"/>
                </a:lnTo>
                <a:lnTo>
                  <a:pt x="2263416" y="2790465"/>
                </a:lnTo>
                <a:lnTo>
                  <a:pt x="2081212" y="2775693"/>
                </a:lnTo>
                <a:close/>
                <a:moveTo>
                  <a:pt x="2081212" y="2541588"/>
                </a:moveTo>
                <a:lnTo>
                  <a:pt x="2263416" y="2541588"/>
                </a:lnTo>
                <a:lnTo>
                  <a:pt x="2263416" y="2649176"/>
                </a:lnTo>
                <a:lnTo>
                  <a:pt x="2081212" y="2638671"/>
                </a:lnTo>
                <a:close/>
                <a:moveTo>
                  <a:pt x="385762" y="2532063"/>
                </a:moveTo>
                <a:lnTo>
                  <a:pt x="817202" y="2532063"/>
                </a:lnTo>
                <a:lnTo>
                  <a:pt x="812165" y="2623777"/>
                </a:lnTo>
                <a:lnTo>
                  <a:pt x="385762" y="2623777"/>
                </a:lnTo>
                <a:close/>
                <a:moveTo>
                  <a:pt x="1370668" y="2490924"/>
                </a:moveTo>
                <a:lnTo>
                  <a:pt x="964724" y="2501004"/>
                </a:lnTo>
                <a:lnTo>
                  <a:pt x="964724" y="2673810"/>
                </a:lnTo>
                <a:lnTo>
                  <a:pt x="1370668" y="2653649"/>
                </a:lnTo>
                <a:close/>
                <a:moveTo>
                  <a:pt x="1613947" y="2485883"/>
                </a:moveTo>
                <a:lnTo>
                  <a:pt x="1613947" y="2653649"/>
                </a:lnTo>
                <a:lnTo>
                  <a:pt x="1786690" y="2676330"/>
                </a:lnTo>
                <a:lnTo>
                  <a:pt x="1786690" y="2506404"/>
                </a:lnTo>
                <a:close/>
                <a:moveTo>
                  <a:pt x="385762" y="2379663"/>
                </a:moveTo>
                <a:lnTo>
                  <a:pt x="817202" y="2379663"/>
                </a:lnTo>
                <a:lnTo>
                  <a:pt x="812165" y="2471377"/>
                </a:lnTo>
                <a:lnTo>
                  <a:pt x="385762" y="2471377"/>
                </a:lnTo>
                <a:close/>
                <a:moveTo>
                  <a:pt x="2266590" y="2357438"/>
                </a:moveTo>
                <a:lnTo>
                  <a:pt x="2264070" y="2492015"/>
                </a:lnTo>
                <a:lnTo>
                  <a:pt x="2081212" y="2492015"/>
                </a:lnTo>
                <a:lnTo>
                  <a:pt x="2081212" y="2370392"/>
                </a:lnTo>
                <a:close/>
                <a:moveTo>
                  <a:pt x="385762" y="2217738"/>
                </a:moveTo>
                <a:lnTo>
                  <a:pt x="817202" y="2217738"/>
                </a:lnTo>
                <a:lnTo>
                  <a:pt x="812165" y="2309452"/>
                </a:lnTo>
                <a:lnTo>
                  <a:pt x="385762" y="2309452"/>
                </a:lnTo>
                <a:close/>
                <a:moveTo>
                  <a:pt x="2265003" y="2151063"/>
                </a:moveTo>
                <a:lnTo>
                  <a:pt x="2261055" y="2292523"/>
                </a:lnTo>
                <a:lnTo>
                  <a:pt x="2081212" y="2312629"/>
                </a:lnTo>
                <a:lnTo>
                  <a:pt x="2081212" y="2196302"/>
                </a:lnTo>
                <a:close/>
                <a:moveTo>
                  <a:pt x="1370668" y="2145672"/>
                </a:moveTo>
                <a:lnTo>
                  <a:pt x="974800" y="2196434"/>
                </a:lnTo>
                <a:lnTo>
                  <a:pt x="974800" y="2358799"/>
                </a:lnTo>
                <a:lnTo>
                  <a:pt x="1370668" y="2318118"/>
                </a:lnTo>
                <a:close/>
                <a:moveTo>
                  <a:pt x="1613947" y="2140632"/>
                </a:moveTo>
                <a:lnTo>
                  <a:pt x="1613947" y="2328558"/>
                </a:lnTo>
                <a:lnTo>
                  <a:pt x="1786690" y="2351239"/>
                </a:lnTo>
                <a:lnTo>
                  <a:pt x="1786690" y="2191394"/>
                </a:lnTo>
                <a:close/>
                <a:moveTo>
                  <a:pt x="385762" y="2065338"/>
                </a:moveTo>
                <a:lnTo>
                  <a:pt x="817202" y="2065338"/>
                </a:lnTo>
                <a:lnTo>
                  <a:pt x="812165" y="2157052"/>
                </a:lnTo>
                <a:lnTo>
                  <a:pt x="385762" y="2157052"/>
                </a:lnTo>
                <a:close/>
                <a:moveTo>
                  <a:pt x="2263416" y="1963738"/>
                </a:moveTo>
                <a:lnTo>
                  <a:pt x="2263416" y="2095369"/>
                </a:lnTo>
                <a:lnTo>
                  <a:pt x="2081212" y="2145941"/>
                </a:lnTo>
                <a:lnTo>
                  <a:pt x="2081212" y="2024353"/>
                </a:lnTo>
                <a:close/>
                <a:moveTo>
                  <a:pt x="294915" y="1927225"/>
                </a:moveTo>
                <a:lnTo>
                  <a:pt x="294915" y="2633303"/>
                </a:lnTo>
                <a:lnTo>
                  <a:pt x="0" y="2546933"/>
                </a:lnTo>
                <a:lnTo>
                  <a:pt x="0" y="1948818"/>
                </a:lnTo>
                <a:close/>
                <a:moveTo>
                  <a:pt x="1613947" y="1805100"/>
                </a:moveTo>
                <a:lnTo>
                  <a:pt x="1613947" y="1993027"/>
                </a:lnTo>
                <a:lnTo>
                  <a:pt x="1786690" y="2016068"/>
                </a:lnTo>
                <a:lnTo>
                  <a:pt x="1786690" y="1866302"/>
                </a:lnTo>
                <a:close/>
                <a:moveTo>
                  <a:pt x="2263416" y="1790700"/>
                </a:moveTo>
                <a:lnTo>
                  <a:pt x="2263416" y="1913156"/>
                </a:lnTo>
                <a:lnTo>
                  <a:pt x="2081212" y="1971314"/>
                </a:lnTo>
                <a:lnTo>
                  <a:pt x="2081212" y="1856805"/>
                </a:lnTo>
                <a:close/>
                <a:moveTo>
                  <a:pt x="1370668" y="1789980"/>
                </a:moveTo>
                <a:lnTo>
                  <a:pt x="974800" y="1861262"/>
                </a:lnTo>
                <a:lnTo>
                  <a:pt x="974800" y="2033708"/>
                </a:lnTo>
                <a:lnTo>
                  <a:pt x="1370668" y="1952706"/>
                </a:lnTo>
                <a:close/>
                <a:moveTo>
                  <a:pt x="2263416" y="1604963"/>
                </a:moveTo>
                <a:lnTo>
                  <a:pt x="2263416" y="1739093"/>
                </a:lnTo>
                <a:lnTo>
                  <a:pt x="2081212" y="1799865"/>
                </a:lnTo>
                <a:lnTo>
                  <a:pt x="2081212" y="1688390"/>
                </a:lnTo>
                <a:close/>
                <a:moveTo>
                  <a:pt x="2613025" y="1492250"/>
                </a:moveTo>
                <a:lnTo>
                  <a:pt x="2763475" y="1570332"/>
                </a:lnTo>
                <a:lnTo>
                  <a:pt x="2763475" y="2744810"/>
                </a:lnTo>
                <a:lnTo>
                  <a:pt x="2622067" y="2779353"/>
                </a:lnTo>
                <a:close/>
                <a:moveTo>
                  <a:pt x="2031639" y="1490663"/>
                </a:moveTo>
                <a:lnTo>
                  <a:pt x="2031639" y="2074503"/>
                </a:lnTo>
                <a:lnTo>
                  <a:pt x="1950390" y="2074503"/>
                </a:lnTo>
                <a:lnTo>
                  <a:pt x="1947862" y="1540696"/>
                </a:lnTo>
                <a:close/>
                <a:moveTo>
                  <a:pt x="1613947" y="1470289"/>
                </a:moveTo>
                <a:lnTo>
                  <a:pt x="1613947" y="1657855"/>
                </a:lnTo>
                <a:lnTo>
                  <a:pt x="1766537" y="1680896"/>
                </a:lnTo>
                <a:lnTo>
                  <a:pt x="1766537" y="1581533"/>
                </a:lnTo>
                <a:close/>
                <a:moveTo>
                  <a:pt x="1370668" y="1444728"/>
                </a:moveTo>
                <a:lnTo>
                  <a:pt x="974800" y="1556332"/>
                </a:lnTo>
                <a:lnTo>
                  <a:pt x="974800" y="1708617"/>
                </a:lnTo>
                <a:lnTo>
                  <a:pt x="1370668" y="1607094"/>
                </a:lnTo>
                <a:close/>
                <a:moveTo>
                  <a:pt x="2263416" y="1436688"/>
                </a:moveTo>
                <a:lnTo>
                  <a:pt x="2263416" y="1556117"/>
                </a:lnTo>
                <a:lnTo>
                  <a:pt x="2081212" y="1641116"/>
                </a:lnTo>
                <a:lnTo>
                  <a:pt x="2081212" y="1536033"/>
                </a:lnTo>
                <a:close/>
                <a:moveTo>
                  <a:pt x="812440" y="1312863"/>
                </a:moveTo>
                <a:lnTo>
                  <a:pt x="812440" y="2003065"/>
                </a:lnTo>
                <a:lnTo>
                  <a:pt x="385762" y="2003065"/>
                </a:lnTo>
                <a:lnTo>
                  <a:pt x="385762" y="1921738"/>
                </a:lnTo>
                <a:lnTo>
                  <a:pt x="618004" y="1926416"/>
                </a:lnTo>
                <a:lnTo>
                  <a:pt x="610803" y="1364322"/>
                </a:lnTo>
                <a:close/>
                <a:moveTo>
                  <a:pt x="2314575" y="1262063"/>
                </a:moveTo>
                <a:lnTo>
                  <a:pt x="2508422" y="1398142"/>
                </a:lnTo>
                <a:lnTo>
                  <a:pt x="2508422" y="1495701"/>
                </a:lnTo>
                <a:lnTo>
                  <a:pt x="2582063" y="1490661"/>
                </a:lnTo>
                <a:lnTo>
                  <a:pt x="2593614" y="2780533"/>
                </a:lnTo>
                <a:lnTo>
                  <a:pt x="2505174" y="2760373"/>
                </a:lnTo>
                <a:lnTo>
                  <a:pt x="2314575" y="2792053"/>
                </a:lnTo>
                <a:close/>
                <a:moveTo>
                  <a:pt x="2316761" y="1155700"/>
                </a:moveTo>
                <a:lnTo>
                  <a:pt x="2417401" y="1230456"/>
                </a:lnTo>
                <a:lnTo>
                  <a:pt x="2417401" y="1289757"/>
                </a:lnTo>
                <a:lnTo>
                  <a:pt x="2315318" y="1214642"/>
                </a:lnTo>
                <a:lnTo>
                  <a:pt x="2183295" y="1292992"/>
                </a:lnTo>
                <a:lnTo>
                  <a:pt x="2183295" y="1343308"/>
                </a:lnTo>
                <a:lnTo>
                  <a:pt x="2264457" y="1292992"/>
                </a:lnTo>
                <a:lnTo>
                  <a:pt x="2264457" y="1373857"/>
                </a:lnTo>
                <a:lnTo>
                  <a:pt x="2081212" y="1490303"/>
                </a:lnTo>
                <a:lnTo>
                  <a:pt x="2081212" y="1414470"/>
                </a:lnTo>
                <a:lnTo>
                  <a:pt x="2141813" y="1374217"/>
                </a:lnTo>
                <a:lnTo>
                  <a:pt x="2148306" y="1262083"/>
                </a:lnTo>
                <a:close/>
                <a:moveTo>
                  <a:pt x="1613947" y="1145198"/>
                </a:moveTo>
                <a:lnTo>
                  <a:pt x="1613947" y="1312964"/>
                </a:lnTo>
                <a:lnTo>
                  <a:pt x="1687723" y="1335645"/>
                </a:lnTo>
                <a:lnTo>
                  <a:pt x="1696720" y="1175799"/>
                </a:lnTo>
                <a:close/>
                <a:moveTo>
                  <a:pt x="812442" y="1100138"/>
                </a:moveTo>
                <a:lnTo>
                  <a:pt x="812442" y="1250254"/>
                </a:lnTo>
                <a:lnTo>
                  <a:pt x="731837" y="1293453"/>
                </a:lnTo>
                <a:lnTo>
                  <a:pt x="731837" y="1130017"/>
                </a:lnTo>
                <a:close/>
                <a:moveTo>
                  <a:pt x="1370668" y="1089396"/>
                </a:moveTo>
                <a:lnTo>
                  <a:pt x="974800" y="1241681"/>
                </a:lnTo>
                <a:lnTo>
                  <a:pt x="974800" y="1414487"/>
                </a:lnTo>
                <a:lnTo>
                  <a:pt x="1370668" y="1262202"/>
                </a:lnTo>
                <a:close/>
                <a:moveTo>
                  <a:pt x="1613947" y="810027"/>
                </a:moveTo>
                <a:lnTo>
                  <a:pt x="1613947" y="967352"/>
                </a:lnTo>
                <a:lnTo>
                  <a:pt x="1695280" y="990393"/>
                </a:lnTo>
                <a:lnTo>
                  <a:pt x="1695280" y="840268"/>
                </a:lnTo>
                <a:close/>
                <a:moveTo>
                  <a:pt x="1370668" y="754225"/>
                </a:moveTo>
                <a:lnTo>
                  <a:pt x="984877" y="916591"/>
                </a:lnTo>
                <a:lnTo>
                  <a:pt x="984877" y="1089396"/>
                </a:lnTo>
                <a:lnTo>
                  <a:pt x="1370668" y="916591"/>
                </a:lnTo>
                <a:close/>
                <a:moveTo>
                  <a:pt x="1434727" y="0"/>
                </a:moveTo>
                <a:lnTo>
                  <a:pt x="1644537" y="211327"/>
                </a:lnTo>
                <a:lnTo>
                  <a:pt x="1644537" y="540738"/>
                </a:lnTo>
                <a:lnTo>
                  <a:pt x="1746023" y="605540"/>
                </a:lnTo>
                <a:lnTo>
                  <a:pt x="1746023" y="1373806"/>
                </a:lnTo>
                <a:lnTo>
                  <a:pt x="1898613" y="1470649"/>
                </a:lnTo>
                <a:lnTo>
                  <a:pt x="1898613" y="2125151"/>
                </a:lnTo>
                <a:lnTo>
                  <a:pt x="2010175" y="2125151"/>
                </a:lnTo>
                <a:lnTo>
                  <a:pt x="2025290" y="2980180"/>
                </a:lnTo>
                <a:lnTo>
                  <a:pt x="720725" y="2984140"/>
                </a:lnTo>
                <a:lnTo>
                  <a:pt x="720725" y="2694330"/>
                </a:lnTo>
                <a:lnTo>
                  <a:pt x="867556" y="2681370"/>
                </a:lnTo>
                <a:lnTo>
                  <a:pt x="833727" y="684023"/>
                </a:lnTo>
                <a:lnTo>
                  <a:pt x="1086363" y="557299"/>
                </a:lnTo>
                <a:lnTo>
                  <a:pt x="1086363" y="205567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  <a:effectLst/>
          <a:extLst/>
        </p:spPr>
        <p:txBody>
          <a:bodyPr wrap="square" anchor="ctr">
            <a:noAutofit/>
          </a:bodyPr>
          <a:lstStyle/>
          <a:p>
            <a:pPr marL="0" marR="0" lvl="0" indent="0" algn="l" defTabSz="457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/>
              <a:ea typeface="Apple LiGothic Medium"/>
            </a:endParaRPr>
          </a:p>
        </p:txBody>
      </p:sp>
      <p:grpSp>
        <p:nvGrpSpPr>
          <p:cNvPr id="96" name="Group 95"/>
          <p:cNvGrpSpPr/>
          <p:nvPr/>
        </p:nvGrpSpPr>
        <p:grpSpPr>
          <a:xfrm>
            <a:off x="2418060" y="806993"/>
            <a:ext cx="473386" cy="377970"/>
            <a:chOff x="2832721" y="1542340"/>
            <a:chExt cx="651806" cy="520429"/>
          </a:xfrm>
          <a:solidFill>
            <a:srgbClr val="002060"/>
          </a:solidFill>
        </p:grpSpPr>
        <p:sp>
          <p:nvSpPr>
            <p:cNvPr id="111" name="Oval 16"/>
            <p:cNvSpPr/>
            <p:nvPr/>
          </p:nvSpPr>
          <p:spPr>
            <a:xfrm>
              <a:off x="3093192" y="1542340"/>
              <a:ext cx="391335" cy="506982"/>
            </a:xfrm>
            <a:custGeom>
              <a:avLst/>
              <a:gdLst/>
              <a:ahLst/>
              <a:cxnLst/>
              <a:rect l="l" t="t" r="r" b="b"/>
              <a:pathLst>
                <a:path w="622819" h="806877">
                  <a:moveTo>
                    <a:pt x="315272" y="0"/>
                  </a:moveTo>
                  <a:cubicBezTo>
                    <a:pt x="317368" y="0"/>
                    <a:pt x="319049" y="2111"/>
                    <a:pt x="320389" y="5868"/>
                  </a:cubicBezTo>
                  <a:lnTo>
                    <a:pt x="320982" y="8166"/>
                  </a:lnTo>
                  <a:lnTo>
                    <a:pt x="321432" y="8790"/>
                  </a:lnTo>
                  <a:cubicBezTo>
                    <a:pt x="328688" y="25563"/>
                    <a:pt x="334144" y="85556"/>
                    <a:pt x="334596" y="158587"/>
                  </a:cubicBezTo>
                  <a:cubicBezTo>
                    <a:pt x="334638" y="165312"/>
                    <a:pt x="334636" y="172055"/>
                    <a:pt x="334590" y="178777"/>
                  </a:cubicBezTo>
                  <a:cubicBezTo>
                    <a:pt x="334246" y="229314"/>
                    <a:pt x="331574" y="271933"/>
                    <a:pt x="327721" y="299365"/>
                  </a:cubicBezTo>
                  <a:lnTo>
                    <a:pt x="323585" y="321104"/>
                  </a:lnTo>
                  <a:lnTo>
                    <a:pt x="329473" y="325075"/>
                  </a:lnTo>
                  <a:cubicBezTo>
                    <a:pt x="334096" y="329697"/>
                    <a:pt x="336955" y="336084"/>
                    <a:pt x="336955" y="343138"/>
                  </a:cubicBezTo>
                  <a:lnTo>
                    <a:pt x="335922" y="348257"/>
                  </a:lnTo>
                  <a:lnTo>
                    <a:pt x="337496" y="348370"/>
                  </a:lnTo>
                  <a:cubicBezTo>
                    <a:pt x="359897" y="352652"/>
                    <a:pt x="409786" y="371991"/>
                    <a:pt x="470489" y="401242"/>
                  </a:cubicBezTo>
                  <a:cubicBezTo>
                    <a:pt x="476545" y="404160"/>
                    <a:pt x="482601" y="407127"/>
                    <a:pt x="488621" y="410124"/>
                  </a:cubicBezTo>
                  <a:cubicBezTo>
                    <a:pt x="553995" y="442680"/>
                    <a:pt x="605460" y="473989"/>
                    <a:pt x="617327" y="487888"/>
                  </a:cubicBezTo>
                  <a:lnTo>
                    <a:pt x="617689" y="488567"/>
                  </a:lnTo>
                  <a:lnTo>
                    <a:pt x="619491" y="490112"/>
                  </a:lnTo>
                  <a:cubicBezTo>
                    <a:pt x="622275" y="492968"/>
                    <a:pt x="623429" y="495407"/>
                    <a:pt x="622507" y="497289"/>
                  </a:cubicBezTo>
                  <a:cubicBezTo>
                    <a:pt x="612732" y="503042"/>
                    <a:pt x="428853" y="482011"/>
                    <a:pt x="368629" y="451043"/>
                  </a:cubicBezTo>
                  <a:cubicBezTo>
                    <a:pt x="328080" y="421980"/>
                    <a:pt x="367948" y="398292"/>
                    <a:pt x="331032" y="363609"/>
                  </a:cubicBezTo>
                  <a:lnTo>
                    <a:pt x="328820" y="361641"/>
                  </a:lnTo>
                  <a:lnTo>
                    <a:pt x="325997" y="363544"/>
                  </a:lnTo>
                  <a:lnTo>
                    <a:pt x="338108" y="805066"/>
                  </a:lnTo>
                  <a:lnTo>
                    <a:pt x="311410" y="806877"/>
                  </a:lnTo>
                  <a:lnTo>
                    <a:pt x="284712" y="805066"/>
                  </a:lnTo>
                  <a:lnTo>
                    <a:pt x="296822" y="363544"/>
                  </a:lnTo>
                  <a:lnTo>
                    <a:pt x="294000" y="361641"/>
                  </a:lnTo>
                  <a:lnTo>
                    <a:pt x="291789" y="363609"/>
                  </a:lnTo>
                  <a:cubicBezTo>
                    <a:pt x="254872" y="398292"/>
                    <a:pt x="294741" y="421980"/>
                    <a:pt x="254191" y="451043"/>
                  </a:cubicBezTo>
                  <a:cubicBezTo>
                    <a:pt x="193967" y="482011"/>
                    <a:pt x="10088" y="503042"/>
                    <a:pt x="313" y="497289"/>
                  </a:cubicBezTo>
                  <a:cubicBezTo>
                    <a:pt x="-610" y="495407"/>
                    <a:pt x="545" y="492968"/>
                    <a:pt x="3329" y="490112"/>
                  </a:cubicBezTo>
                  <a:lnTo>
                    <a:pt x="5131" y="488567"/>
                  </a:lnTo>
                  <a:lnTo>
                    <a:pt x="5493" y="487888"/>
                  </a:lnTo>
                  <a:cubicBezTo>
                    <a:pt x="17360" y="473990"/>
                    <a:pt x="68825" y="442680"/>
                    <a:pt x="134199" y="410124"/>
                  </a:cubicBezTo>
                  <a:cubicBezTo>
                    <a:pt x="140219" y="407127"/>
                    <a:pt x="146274" y="404160"/>
                    <a:pt x="152331" y="401242"/>
                  </a:cubicBezTo>
                  <a:cubicBezTo>
                    <a:pt x="213034" y="371991"/>
                    <a:pt x="262923" y="352652"/>
                    <a:pt x="285324" y="348370"/>
                  </a:cubicBezTo>
                  <a:lnTo>
                    <a:pt x="286899" y="348257"/>
                  </a:lnTo>
                  <a:lnTo>
                    <a:pt x="285865" y="343138"/>
                  </a:lnTo>
                  <a:cubicBezTo>
                    <a:pt x="285865" y="332557"/>
                    <a:pt x="292299" y="323478"/>
                    <a:pt x="301467" y="319600"/>
                  </a:cubicBezTo>
                  <a:lnTo>
                    <a:pt x="306148" y="318655"/>
                  </a:lnTo>
                  <a:lnTo>
                    <a:pt x="300389" y="305575"/>
                  </a:lnTo>
                  <a:cubicBezTo>
                    <a:pt x="282871" y="277324"/>
                    <a:pt x="252247" y="291366"/>
                    <a:pt x="245034" y="248313"/>
                  </a:cubicBezTo>
                  <a:cubicBezTo>
                    <a:pt x="243740" y="180606"/>
                    <a:pt x="305803" y="6244"/>
                    <a:pt x="315272" y="0"/>
                  </a:cubicBez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txBody>
            <a:bodyPr lIns="51406" tIns="25703" rIns="51406" bIns="25703" rtlCol="0" anchor="ctr"/>
            <a:lstStyle/>
            <a:p>
              <a:pPr marL="0" marR="0" lvl="0" indent="0" algn="ctr" defTabSz="456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"/>
                <a:cs typeface=""/>
              </a:endParaRPr>
            </a:p>
          </p:txBody>
        </p:sp>
        <p:sp>
          <p:nvSpPr>
            <p:cNvPr id="112" name="Oval 16"/>
            <p:cNvSpPr/>
            <p:nvPr/>
          </p:nvSpPr>
          <p:spPr>
            <a:xfrm>
              <a:off x="2832721" y="1712691"/>
              <a:ext cx="270222" cy="350078"/>
            </a:xfrm>
            <a:custGeom>
              <a:avLst/>
              <a:gdLst/>
              <a:ahLst/>
              <a:cxnLst/>
              <a:rect l="l" t="t" r="r" b="b"/>
              <a:pathLst>
                <a:path w="622819" h="806877">
                  <a:moveTo>
                    <a:pt x="315272" y="0"/>
                  </a:moveTo>
                  <a:cubicBezTo>
                    <a:pt x="317368" y="0"/>
                    <a:pt x="319049" y="2111"/>
                    <a:pt x="320389" y="5868"/>
                  </a:cubicBezTo>
                  <a:lnTo>
                    <a:pt x="320982" y="8166"/>
                  </a:lnTo>
                  <a:lnTo>
                    <a:pt x="321432" y="8790"/>
                  </a:lnTo>
                  <a:cubicBezTo>
                    <a:pt x="328688" y="25563"/>
                    <a:pt x="334144" y="85556"/>
                    <a:pt x="334596" y="158587"/>
                  </a:cubicBezTo>
                  <a:cubicBezTo>
                    <a:pt x="334638" y="165312"/>
                    <a:pt x="334636" y="172055"/>
                    <a:pt x="334590" y="178777"/>
                  </a:cubicBezTo>
                  <a:cubicBezTo>
                    <a:pt x="334246" y="229314"/>
                    <a:pt x="331574" y="271933"/>
                    <a:pt x="327721" y="299365"/>
                  </a:cubicBezTo>
                  <a:lnTo>
                    <a:pt x="323585" y="321104"/>
                  </a:lnTo>
                  <a:lnTo>
                    <a:pt x="329473" y="325075"/>
                  </a:lnTo>
                  <a:cubicBezTo>
                    <a:pt x="334096" y="329697"/>
                    <a:pt x="336955" y="336084"/>
                    <a:pt x="336955" y="343138"/>
                  </a:cubicBezTo>
                  <a:lnTo>
                    <a:pt x="335922" y="348257"/>
                  </a:lnTo>
                  <a:lnTo>
                    <a:pt x="337496" y="348370"/>
                  </a:lnTo>
                  <a:cubicBezTo>
                    <a:pt x="359897" y="352652"/>
                    <a:pt x="409786" y="371991"/>
                    <a:pt x="470489" y="401242"/>
                  </a:cubicBezTo>
                  <a:cubicBezTo>
                    <a:pt x="476545" y="404160"/>
                    <a:pt x="482601" y="407127"/>
                    <a:pt x="488621" y="410124"/>
                  </a:cubicBezTo>
                  <a:cubicBezTo>
                    <a:pt x="553995" y="442680"/>
                    <a:pt x="605460" y="473989"/>
                    <a:pt x="617327" y="487888"/>
                  </a:cubicBezTo>
                  <a:lnTo>
                    <a:pt x="617689" y="488567"/>
                  </a:lnTo>
                  <a:lnTo>
                    <a:pt x="619491" y="490112"/>
                  </a:lnTo>
                  <a:cubicBezTo>
                    <a:pt x="622275" y="492968"/>
                    <a:pt x="623429" y="495407"/>
                    <a:pt x="622507" y="497289"/>
                  </a:cubicBezTo>
                  <a:cubicBezTo>
                    <a:pt x="612732" y="503042"/>
                    <a:pt x="428853" y="482011"/>
                    <a:pt x="368629" y="451043"/>
                  </a:cubicBezTo>
                  <a:cubicBezTo>
                    <a:pt x="328080" y="421980"/>
                    <a:pt x="367948" y="398292"/>
                    <a:pt x="331032" y="363609"/>
                  </a:cubicBezTo>
                  <a:lnTo>
                    <a:pt x="328820" y="361641"/>
                  </a:lnTo>
                  <a:lnTo>
                    <a:pt x="325997" y="363544"/>
                  </a:lnTo>
                  <a:lnTo>
                    <a:pt x="338108" y="805066"/>
                  </a:lnTo>
                  <a:lnTo>
                    <a:pt x="311410" y="806877"/>
                  </a:lnTo>
                  <a:lnTo>
                    <a:pt x="284712" y="805066"/>
                  </a:lnTo>
                  <a:lnTo>
                    <a:pt x="296822" y="363544"/>
                  </a:lnTo>
                  <a:lnTo>
                    <a:pt x="294000" y="361641"/>
                  </a:lnTo>
                  <a:lnTo>
                    <a:pt x="291789" y="363609"/>
                  </a:lnTo>
                  <a:cubicBezTo>
                    <a:pt x="254872" y="398292"/>
                    <a:pt x="294741" y="421980"/>
                    <a:pt x="254191" y="451043"/>
                  </a:cubicBezTo>
                  <a:cubicBezTo>
                    <a:pt x="193967" y="482011"/>
                    <a:pt x="10088" y="503042"/>
                    <a:pt x="313" y="497289"/>
                  </a:cubicBezTo>
                  <a:cubicBezTo>
                    <a:pt x="-610" y="495407"/>
                    <a:pt x="545" y="492968"/>
                    <a:pt x="3329" y="490112"/>
                  </a:cubicBezTo>
                  <a:lnTo>
                    <a:pt x="5131" y="488567"/>
                  </a:lnTo>
                  <a:lnTo>
                    <a:pt x="5493" y="487888"/>
                  </a:lnTo>
                  <a:cubicBezTo>
                    <a:pt x="17360" y="473990"/>
                    <a:pt x="68825" y="442680"/>
                    <a:pt x="134199" y="410124"/>
                  </a:cubicBezTo>
                  <a:cubicBezTo>
                    <a:pt x="140219" y="407127"/>
                    <a:pt x="146274" y="404160"/>
                    <a:pt x="152331" y="401242"/>
                  </a:cubicBezTo>
                  <a:cubicBezTo>
                    <a:pt x="213034" y="371991"/>
                    <a:pt x="262923" y="352652"/>
                    <a:pt x="285324" y="348370"/>
                  </a:cubicBezTo>
                  <a:lnTo>
                    <a:pt x="286899" y="348257"/>
                  </a:lnTo>
                  <a:lnTo>
                    <a:pt x="285865" y="343138"/>
                  </a:lnTo>
                  <a:cubicBezTo>
                    <a:pt x="285865" y="332557"/>
                    <a:pt x="292299" y="323478"/>
                    <a:pt x="301467" y="319600"/>
                  </a:cubicBezTo>
                  <a:lnTo>
                    <a:pt x="306148" y="318655"/>
                  </a:lnTo>
                  <a:lnTo>
                    <a:pt x="300389" y="305575"/>
                  </a:lnTo>
                  <a:cubicBezTo>
                    <a:pt x="282871" y="277324"/>
                    <a:pt x="252247" y="291366"/>
                    <a:pt x="245034" y="248313"/>
                  </a:cubicBezTo>
                  <a:cubicBezTo>
                    <a:pt x="243740" y="180606"/>
                    <a:pt x="305803" y="6244"/>
                    <a:pt x="315272" y="0"/>
                  </a:cubicBez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txBody>
            <a:bodyPr lIns="51406" tIns="25703" rIns="51406" bIns="25703" rtlCol="0" anchor="ctr"/>
            <a:lstStyle/>
            <a:p>
              <a:pPr marL="0" marR="0" lvl="0" indent="0" algn="ctr" defTabSz="456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"/>
                <a:cs typeface=""/>
              </a:endParaRPr>
            </a:p>
          </p:txBody>
        </p:sp>
      </p:grpSp>
      <p:sp>
        <p:nvSpPr>
          <p:cNvPr id="109" name="Rectangle 108"/>
          <p:cNvSpPr/>
          <p:nvPr/>
        </p:nvSpPr>
        <p:spPr>
          <a:xfrm>
            <a:off x="2178562" y="1165120"/>
            <a:ext cx="1176781" cy="219200"/>
          </a:xfrm>
          <a:prstGeom prst="rect">
            <a:avLst/>
          </a:prstGeom>
          <a:solidFill>
            <a:srgbClr val="00206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6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sp>
        <p:nvSpPr>
          <p:cNvPr id="110" name="Text Placeholder 2"/>
          <p:cNvSpPr txBox="1">
            <a:spLocks/>
          </p:cNvSpPr>
          <p:nvPr/>
        </p:nvSpPr>
        <p:spPr bwMode="auto">
          <a:xfrm>
            <a:off x="2401609" y="1094899"/>
            <a:ext cx="730688" cy="29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4259" rIns="0" bIns="34259" anchor="b"/>
          <a:lstStyle>
            <a:defPPr>
              <a:defRPr lang="en-US"/>
            </a:defPPr>
            <a:lvl1pPr eaLnBrk="1" hangingPunct="1">
              <a:lnSpc>
                <a:spcPct val="85000"/>
              </a:lnSpc>
              <a:spcBef>
                <a:spcPts val="1200"/>
              </a:spcBef>
              <a:buClr>
                <a:srgbClr val="272848"/>
              </a:buClr>
              <a:buSzPct val="90000"/>
              <a:defRPr sz="1800" b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456926" rtl="0" eaLnBrk="1" fontAlgn="auto" latinLnBrk="0" hangingPunct="1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rgbClr val="272848"/>
              </a:buClr>
              <a:buSzPct val="90000"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</a:rPr>
              <a:t>Utilities</a:t>
            </a:r>
          </a:p>
        </p:txBody>
      </p:sp>
      <p:sp>
        <p:nvSpPr>
          <p:cNvPr id="106" name="Rounded Rectangle 64"/>
          <p:cNvSpPr>
            <a:spLocks/>
          </p:cNvSpPr>
          <p:nvPr/>
        </p:nvSpPr>
        <p:spPr>
          <a:xfrm>
            <a:off x="2925737" y="812475"/>
            <a:ext cx="288005" cy="362721"/>
          </a:xfrm>
          <a:custGeom>
            <a:avLst/>
            <a:gdLst/>
            <a:ahLst/>
            <a:cxnLst/>
            <a:rect l="l" t="t" r="r" b="b"/>
            <a:pathLst>
              <a:path w="2643280" h="3117527">
                <a:moveTo>
                  <a:pt x="902073" y="2580925"/>
                </a:moveTo>
                <a:lnTo>
                  <a:pt x="853156" y="2923884"/>
                </a:lnTo>
                <a:lnTo>
                  <a:pt x="1184095" y="2738719"/>
                </a:lnTo>
                <a:close/>
                <a:moveTo>
                  <a:pt x="1739016" y="2569424"/>
                </a:moveTo>
                <a:lnTo>
                  <a:pt x="1436438" y="2738719"/>
                </a:lnTo>
                <a:lnTo>
                  <a:pt x="1791498" y="2937380"/>
                </a:lnTo>
                <a:close/>
                <a:moveTo>
                  <a:pt x="1322657" y="2262900"/>
                </a:moveTo>
                <a:lnTo>
                  <a:pt x="976077" y="2481142"/>
                </a:lnTo>
                <a:lnTo>
                  <a:pt x="1310266" y="2668125"/>
                </a:lnTo>
                <a:lnTo>
                  <a:pt x="1657577" y="2473800"/>
                </a:lnTo>
                <a:close/>
                <a:moveTo>
                  <a:pt x="1664585" y="2047587"/>
                </a:moveTo>
                <a:lnTo>
                  <a:pt x="1438273" y="2190097"/>
                </a:lnTo>
                <a:lnTo>
                  <a:pt x="1709250" y="2360732"/>
                </a:lnTo>
                <a:close/>
                <a:moveTo>
                  <a:pt x="978358" y="2046094"/>
                </a:moveTo>
                <a:lnTo>
                  <a:pt x="933225" y="2362520"/>
                </a:lnTo>
                <a:lnTo>
                  <a:pt x="1207041" y="2190097"/>
                </a:lnTo>
                <a:close/>
                <a:moveTo>
                  <a:pt x="1324490" y="1723335"/>
                </a:moveTo>
                <a:lnTo>
                  <a:pt x="1061180" y="1952640"/>
                </a:lnTo>
                <a:lnTo>
                  <a:pt x="1322657" y="2117293"/>
                </a:lnTo>
                <a:lnTo>
                  <a:pt x="1586261" y="1951300"/>
                </a:lnTo>
                <a:close/>
                <a:moveTo>
                  <a:pt x="1585869" y="1495711"/>
                </a:moveTo>
                <a:lnTo>
                  <a:pt x="1418298" y="1641641"/>
                </a:lnTo>
                <a:lnTo>
                  <a:pt x="1633403" y="1828968"/>
                </a:lnTo>
                <a:close/>
                <a:moveTo>
                  <a:pt x="1057551" y="1490869"/>
                </a:moveTo>
                <a:lnTo>
                  <a:pt x="1008440" y="1835183"/>
                </a:lnTo>
                <a:lnTo>
                  <a:pt x="1230682" y="1641641"/>
                </a:lnTo>
                <a:close/>
                <a:moveTo>
                  <a:pt x="1154787" y="1412160"/>
                </a:moveTo>
                <a:lnTo>
                  <a:pt x="1324490" y="1559948"/>
                </a:lnTo>
                <a:lnTo>
                  <a:pt x="1494193" y="1412161"/>
                </a:lnTo>
                <a:close/>
                <a:moveTo>
                  <a:pt x="941905" y="1173810"/>
                </a:moveTo>
                <a:lnTo>
                  <a:pt x="668304" y="1252717"/>
                </a:lnTo>
                <a:lnTo>
                  <a:pt x="930650" y="1252717"/>
                </a:lnTo>
                <a:close/>
                <a:moveTo>
                  <a:pt x="1700471" y="1171330"/>
                </a:moveTo>
                <a:lnTo>
                  <a:pt x="1712079" y="1252717"/>
                </a:lnTo>
                <a:lnTo>
                  <a:pt x="1982673" y="1252717"/>
                </a:lnTo>
                <a:close/>
                <a:moveTo>
                  <a:pt x="1320559" y="1152418"/>
                </a:moveTo>
                <a:lnTo>
                  <a:pt x="1228489" y="1252717"/>
                </a:lnTo>
                <a:lnTo>
                  <a:pt x="1412629" y="1252717"/>
                </a:lnTo>
                <a:close/>
                <a:moveTo>
                  <a:pt x="1533964" y="1131807"/>
                </a:moveTo>
                <a:lnTo>
                  <a:pt x="1518196" y="1134991"/>
                </a:lnTo>
                <a:lnTo>
                  <a:pt x="1438621" y="1134991"/>
                </a:lnTo>
                <a:lnTo>
                  <a:pt x="1546689" y="1252717"/>
                </a:lnTo>
                <a:lnTo>
                  <a:pt x="1551210" y="1252717"/>
                </a:lnTo>
                <a:close/>
                <a:moveTo>
                  <a:pt x="1108840" y="1131279"/>
                </a:moveTo>
                <a:lnTo>
                  <a:pt x="1091519" y="1252717"/>
                </a:lnTo>
                <a:lnTo>
                  <a:pt x="1094429" y="1252717"/>
                </a:lnTo>
                <a:lnTo>
                  <a:pt x="1202497" y="1134990"/>
                </a:lnTo>
                <a:lnTo>
                  <a:pt x="1127220" y="1134990"/>
                </a:lnTo>
                <a:close/>
                <a:moveTo>
                  <a:pt x="1134703" y="949952"/>
                </a:moveTo>
                <a:lnTo>
                  <a:pt x="1131052" y="975547"/>
                </a:lnTo>
                <a:lnTo>
                  <a:pt x="1158198" y="975547"/>
                </a:lnTo>
                <a:close/>
                <a:moveTo>
                  <a:pt x="1507809" y="948433"/>
                </a:moveTo>
                <a:lnTo>
                  <a:pt x="1482920" y="975547"/>
                </a:lnTo>
                <a:lnTo>
                  <a:pt x="1511676" y="975547"/>
                </a:lnTo>
                <a:close/>
                <a:moveTo>
                  <a:pt x="1324915" y="733929"/>
                </a:moveTo>
                <a:lnTo>
                  <a:pt x="1203491" y="878845"/>
                </a:lnTo>
                <a:lnTo>
                  <a:pt x="1292259" y="975547"/>
                </a:lnTo>
                <a:lnTo>
                  <a:pt x="1348859" y="975547"/>
                </a:lnTo>
                <a:lnTo>
                  <a:pt x="1442181" y="873884"/>
                </a:lnTo>
                <a:close/>
                <a:moveTo>
                  <a:pt x="1455060" y="578604"/>
                </a:moveTo>
                <a:lnTo>
                  <a:pt x="1393890" y="651609"/>
                </a:lnTo>
                <a:lnTo>
                  <a:pt x="1480158" y="754567"/>
                </a:lnTo>
                <a:close/>
                <a:moveTo>
                  <a:pt x="1188702" y="571362"/>
                </a:moveTo>
                <a:lnTo>
                  <a:pt x="1161114" y="764781"/>
                </a:lnTo>
                <a:lnTo>
                  <a:pt x="1255940" y="651609"/>
                </a:lnTo>
                <a:close/>
                <a:moveTo>
                  <a:pt x="1210733" y="433015"/>
                </a:moveTo>
                <a:lnTo>
                  <a:pt x="1324915" y="569288"/>
                </a:lnTo>
                <a:lnTo>
                  <a:pt x="1436692" y="435885"/>
                </a:lnTo>
                <a:lnTo>
                  <a:pt x="1436857" y="433016"/>
                </a:lnTo>
                <a:close/>
                <a:moveTo>
                  <a:pt x="1063919" y="159334"/>
                </a:moveTo>
                <a:lnTo>
                  <a:pt x="861953" y="273572"/>
                </a:lnTo>
                <a:lnTo>
                  <a:pt x="1785954" y="273572"/>
                </a:lnTo>
                <a:lnTo>
                  <a:pt x="1584182" y="159443"/>
                </a:lnTo>
                <a:lnTo>
                  <a:pt x="1064183" y="159443"/>
                </a:lnTo>
                <a:close/>
                <a:moveTo>
                  <a:pt x="1064183" y="0"/>
                </a:moveTo>
                <a:lnTo>
                  <a:pt x="1610031" y="0"/>
                </a:lnTo>
                <a:lnTo>
                  <a:pt x="1620906" y="4505"/>
                </a:lnTo>
                <a:lnTo>
                  <a:pt x="1621276" y="4439"/>
                </a:lnTo>
                <a:cubicBezTo>
                  <a:pt x="1631564" y="5624"/>
                  <a:pt x="1641789" y="8845"/>
                  <a:pt x="1651370" y="14264"/>
                </a:cubicBezTo>
                <a:lnTo>
                  <a:pt x="2114914" y="276460"/>
                </a:lnTo>
                <a:lnTo>
                  <a:pt x="2131638" y="279837"/>
                </a:lnTo>
                <a:cubicBezTo>
                  <a:pt x="2141176" y="283871"/>
                  <a:pt x="2149765" y="289709"/>
                  <a:pt x="2156979" y="296922"/>
                </a:cubicBezTo>
                <a:lnTo>
                  <a:pt x="2161479" y="303596"/>
                </a:lnTo>
                <a:lnTo>
                  <a:pt x="2186584" y="320523"/>
                </a:lnTo>
                <a:cubicBezTo>
                  <a:pt x="2200994" y="334933"/>
                  <a:pt x="2209907" y="354840"/>
                  <a:pt x="2209907" y="376829"/>
                </a:cubicBezTo>
                <a:cubicBezTo>
                  <a:pt x="2209907" y="456501"/>
                  <a:pt x="2209906" y="536172"/>
                  <a:pt x="2209906" y="615844"/>
                </a:cubicBezTo>
                <a:cubicBezTo>
                  <a:pt x="2209906" y="659822"/>
                  <a:pt x="2174255" y="695473"/>
                  <a:pt x="2130277" y="695473"/>
                </a:cubicBezTo>
                <a:lnTo>
                  <a:pt x="2130278" y="695472"/>
                </a:lnTo>
                <a:cubicBezTo>
                  <a:pt x="2086300" y="695472"/>
                  <a:pt x="2050649" y="659821"/>
                  <a:pt x="2050649" y="615843"/>
                </a:cubicBezTo>
                <a:lnTo>
                  <a:pt x="2050649" y="433016"/>
                </a:lnTo>
                <a:lnTo>
                  <a:pt x="1595164" y="433016"/>
                </a:lnTo>
                <a:lnTo>
                  <a:pt x="1675787" y="998268"/>
                </a:lnTo>
                <a:lnTo>
                  <a:pt x="2558058" y="1252717"/>
                </a:lnTo>
                <a:lnTo>
                  <a:pt x="2563293" y="1252717"/>
                </a:lnTo>
                <a:cubicBezTo>
                  <a:pt x="2596315" y="1252717"/>
                  <a:pt x="2624647" y="1272794"/>
                  <a:pt x="2636750" y="1301408"/>
                </a:cubicBezTo>
                <a:lnTo>
                  <a:pt x="2641091" y="1322907"/>
                </a:lnTo>
                <a:lnTo>
                  <a:pt x="2643280" y="1327970"/>
                </a:lnTo>
                <a:lnTo>
                  <a:pt x="2642944" y="1332085"/>
                </a:lnTo>
                <a:lnTo>
                  <a:pt x="2643015" y="1332439"/>
                </a:lnTo>
                <a:lnTo>
                  <a:pt x="2643014" y="1332439"/>
                </a:lnTo>
                <a:lnTo>
                  <a:pt x="2642847" y="1333266"/>
                </a:lnTo>
                <a:lnTo>
                  <a:pt x="2641574" y="1348836"/>
                </a:lnTo>
                <a:lnTo>
                  <a:pt x="2643015" y="1355975"/>
                </a:lnTo>
                <a:cubicBezTo>
                  <a:pt x="2643015" y="1435647"/>
                  <a:pt x="2643014" y="1515318"/>
                  <a:pt x="2643014" y="1594990"/>
                </a:cubicBezTo>
                <a:cubicBezTo>
                  <a:pt x="2643014" y="1638968"/>
                  <a:pt x="2607363" y="1674619"/>
                  <a:pt x="2563385" y="1674619"/>
                </a:cubicBezTo>
                <a:lnTo>
                  <a:pt x="2563386" y="1674618"/>
                </a:lnTo>
                <a:cubicBezTo>
                  <a:pt x="2519408" y="1674618"/>
                  <a:pt x="2483757" y="1638967"/>
                  <a:pt x="2483757" y="1594989"/>
                </a:cubicBezTo>
                <a:lnTo>
                  <a:pt x="2483757" y="1412161"/>
                </a:lnTo>
                <a:lnTo>
                  <a:pt x="2203957" y="1412161"/>
                </a:lnTo>
                <a:lnTo>
                  <a:pt x="2203956" y="1604061"/>
                </a:lnTo>
                <a:cubicBezTo>
                  <a:pt x="2203956" y="1648039"/>
                  <a:pt x="2168305" y="1683690"/>
                  <a:pt x="2124327" y="1683690"/>
                </a:cubicBezTo>
                <a:lnTo>
                  <a:pt x="2124328" y="1683689"/>
                </a:lnTo>
                <a:cubicBezTo>
                  <a:pt x="2080350" y="1683689"/>
                  <a:pt x="2044699" y="1648038"/>
                  <a:pt x="2044699" y="1604060"/>
                </a:cubicBezTo>
                <a:lnTo>
                  <a:pt x="2044699" y="1412161"/>
                </a:lnTo>
                <a:lnTo>
                  <a:pt x="1734821" y="1412161"/>
                </a:lnTo>
                <a:lnTo>
                  <a:pt x="1965099" y="3026644"/>
                </a:lnTo>
                <a:cubicBezTo>
                  <a:pt x="1971309" y="3070181"/>
                  <a:pt x="1941049" y="3110509"/>
                  <a:pt x="1897512" y="3116719"/>
                </a:cubicBezTo>
                <a:lnTo>
                  <a:pt x="1897513" y="3116720"/>
                </a:lnTo>
                <a:cubicBezTo>
                  <a:pt x="1886629" y="3118272"/>
                  <a:pt x="1875945" y="3117545"/>
                  <a:pt x="1865944" y="3114901"/>
                </a:cubicBezTo>
                <a:lnTo>
                  <a:pt x="1840336" y="3102482"/>
                </a:lnTo>
                <a:lnTo>
                  <a:pt x="1826015" y="3097881"/>
                </a:lnTo>
                <a:lnTo>
                  <a:pt x="1310266" y="2809314"/>
                </a:lnTo>
                <a:lnTo>
                  <a:pt x="826190" y="3080160"/>
                </a:lnTo>
                <a:cubicBezTo>
                  <a:pt x="818767" y="3084313"/>
                  <a:pt x="810853" y="3086765"/>
                  <a:pt x="802898" y="3087644"/>
                </a:cubicBezTo>
                <a:lnTo>
                  <a:pt x="793846" y="3086890"/>
                </a:lnTo>
                <a:lnTo>
                  <a:pt x="779809" y="3093697"/>
                </a:lnTo>
                <a:cubicBezTo>
                  <a:pt x="769809" y="3096341"/>
                  <a:pt x="759125" y="3097068"/>
                  <a:pt x="748241" y="3095516"/>
                </a:cubicBezTo>
                <a:lnTo>
                  <a:pt x="748242" y="3095515"/>
                </a:lnTo>
                <a:cubicBezTo>
                  <a:pt x="704705" y="3089305"/>
                  <a:pt x="674445" y="3048977"/>
                  <a:pt x="680655" y="3005440"/>
                </a:cubicBezTo>
                <a:lnTo>
                  <a:pt x="907909" y="1412160"/>
                </a:lnTo>
                <a:lnTo>
                  <a:pt x="614642" y="1412160"/>
                </a:lnTo>
                <a:lnTo>
                  <a:pt x="614642" y="1604061"/>
                </a:lnTo>
                <a:cubicBezTo>
                  <a:pt x="614642" y="1648039"/>
                  <a:pt x="578991" y="1683690"/>
                  <a:pt x="535013" y="1683690"/>
                </a:cubicBezTo>
                <a:lnTo>
                  <a:pt x="535014" y="1683689"/>
                </a:lnTo>
                <a:cubicBezTo>
                  <a:pt x="491036" y="1683689"/>
                  <a:pt x="455385" y="1648038"/>
                  <a:pt x="455385" y="1604060"/>
                </a:cubicBezTo>
                <a:lnTo>
                  <a:pt x="455385" y="1412160"/>
                </a:lnTo>
                <a:lnTo>
                  <a:pt x="161595" y="1412160"/>
                </a:lnTo>
                <a:lnTo>
                  <a:pt x="159258" y="1411688"/>
                </a:lnTo>
                <a:lnTo>
                  <a:pt x="159257" y="1594990"/>
                </a:lnTo>
                <a:cubicBezTo>
                  <a:pt x="159257" y="1638968"/>
                  <a:pt x="123606" y="1674619"/>
                  <a:pt x="79628" y="1674619"/>
                </a:cubicBezTo>
                <a:lnTo>
                  <a:pt x="79629" y="1674618"/>
                </a:lnTo>
                <a:cubicBezTo>
                  <a:pt x="35651" y="1674618"/>
                  <a:pt x="0" y="1638967"/>
                  <a:pt x="0" y="1594989"/>
                </a:cubicBezTo>
                <a:lnTo>
                  <a:pt x="0" y="1355975"/>
                </a:lnTo>
                <a:cubicBezTo>
                  <a:pt x="0" y="1344981"/>
                  <a:pt x="2228" y="1334507"/>
                  <a:pt x="6257" y="1324980"/>
                </a:cubicBezTo>
                <a:lnTo>
                  <a:pt x="10875" y="1318130"/>
                </a:lnTo>
                <a:lnTo>
                  <a:pt x="17091" y="1298888"/>
                </a:lnTo>
                <a:cubicBezTo>
                  <a:pt x="26955" y="1281028"/>
                  <a:pt x="43632" y="1266932"/>
                  <a:pt x="64785" y="1260831"/>
                </a:cubicBezTo>
                <a:lnTo>
                  <a:pt x="966589" y="1000749"/>
                </a:lnTo>
                <a:lnTo>
                  <a:pt x="1047566" y="433015"/>
                </a:lnTo>
                <a:lnTo>
                  <a:pt x="614643" y="433015"/>
                </a:lnTo>
                <a:lnTo>
                  <a:pt x="614642" y="615844"/>
                </a:lnTo>
                <a:cubicBezTo>
                  <a:pt x="614642" y="659822"/>
                  <a:pt x="578991" y="695473"/>
                  <a:pt x="535013" y="695473"/>
                </a:cubicBezTo>
                <a:lnTo>
                  <a:pt x="535014" y="695472"/>
                </a:lnTo>
                <a:cubicBezTo>
                  <a:pt x="491036" y="695472"/>
                  <a:pt x="455385" y="659821"/>
                  <a:pt x="455385" y="615843"/>
                </a:cubicBezTo>
                <a:lnTo>
                  <a:pt x="455385" y="376829"/>
                </a:lnTo>
                <a:lnTo>
                  <a:pt x="455510" y="376001"/>
                </a:lnTo>
                <a:lnTo>
                  <a:pt x="457886" y="345770"/>
                </a:lnTo>
                <a:cubicBezTo>
                  <a:pt x="463341" y="326110"/>
                  <a:pt x="476295" y="308530"/>
                  <a:pt x="495457" y="297692"/>
                </a:cubicBezTo>
                <a:lnTo>
                  <a:pt x="994136" y="15622"/>
                </a:lnTo>
                <a:cubicBezTo>
                  <a:pt x="1003717" y="10203"/>
                  <a:pt x="1013942" y="6982"/>
                  <a:pt x="1024230" y="5797"/>
                </a:cubicBezTo>
                <a:lnTo>
                  <a:pt x="1042449" y="9002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63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676767">
                  <a:lumMod val="75000"/>
                </a:srgbClr>
              </a:solidFill>
              <a:effectLst/>
              <a:uLnTx/>
              <a:uFillTx/>
              <a:latin typeface="Arial"/>
              <a:ea typeface="Apple LiGothic Medium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0" y="1165008"/>
            <a:ext cx="2153025" cy="223265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marL="0" marR="0" lvl="0" indent="0" algn="ctr" defTabSz="457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pple LiGothic Medium"/>
              <a:cs typeface="+mn-cs"/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6990975" y="1155864"/>
            <a:ext cx="2153025" cy="232410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marL="0" marR="0" lvl="0" indent="0" algn="ctr" defTabSz="457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pple LiGothic Mediu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6538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4565650" y="1341262"/>
            <a:ext cx="4083050" cy="3389312"/>
          </a:xfrm>
          <a:prstGeom prst="rect">
            <a:avLst/>
          </a:prstGeom>
          <a:solidFill>
            <a:schemeClr val="tx2">
              <a:lumMod val="75000"/>
              <a:alpha val="1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Kinetic for Manufacturing:</a:t>
            </a:r>
            <a:br>
              <a:rPr lang="en-US" altLang="zh-CN"/>
            </a:br>
            <a:r>
              <a:rPr lang="en-US" altLang="zh-CN"/>
              <a:t>Energy Monitoring Starter Solution</a:t>
            </a:r>
            <a:endParaRPr lang="zh-CN" altLang="en-US" dirty="0"/>
          </a:p>
        </p:txBody>
      </p:sp>
      <p:sp>
        <p:nvSpPr>
          <p:cNvPr id="9" name="Trapezoid 8"/>
          <p:cNvSpPr/>
          <p:nvPr/>
        </p:nvSpPr>
        <p:spPr>
          <a:xfrm>
            <a:off x="4802408" y="4212326"/>
            <a:ext cx="3535959" cy="367008"/>
          </a:xfrm>
          <a:prstGeom prst="trapezoid">
            <a:avLst>
              <a:gd name="adj" fmla="val 101488"/>
            </a:avLst>
          </a:prstGeom>
          <a:solidFill>
            <a:schemeClr val="accent2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/>
              <a:ea typeface="ＭＳ Ｐゴシック" charset="0"/>
            </a:endParaRPr>
          </a:p>
        </p:txBody>
      </p:sp>
      <p:sp>
        <p:nvSpPr>
          <p:cNvPr id="10" name="Rectangle 3"/>
          <p:cNvSpPr/>
          <p:nvPr/>
        </p:nvSpPr>
        <p:spPr>
          <a:xfrm>
            <a:off x="5837598" y="2543252"/>
            <a:ext cx="1478874" cy="880035"/>
          </a:xfrm>
          <a:custGeom>
            <a:avLst/>
            <a:gdLst/>
            <a:ahLst/>
            <a:cxnLst/>
            <a:rect l="l" t="t" r="r" b="b"/>
            <a:pathLst>
              <a:path w="2078000" h="1258455">
                <a:moveTo>
                  <a:pt x="1226552" y="0"/>
                </a:moveTo>
                <a:cubicBezTo>
                  <a:pt x="1491557" y="0"/>
                  <a:pt x="1706386" y="214829"/>
                  <a:pt x="1706386" y="479835"/>
                </a:cubicBezTo>
                <a:cubicBezTo>
                  <a:pt x="1706386" y="496398"/>
                  <a:pt x="1705547" y="512764"/>
                  <a:pt x="1703909" y="528895"/>
                </a:cubicBezTo>
                <a:lnTo>
                  <a:pt x="1700376" y="552044"/>
                </a:lnTo>
                <a:lnTo>
                  <a:pt x="1728553" y="554885"/>
                </a:lnTo>
                <a:cubicBezTo>
                  <a:pt x="1798352" y="569167"/>
                  <a:pt x="1850856" y="630925"/>
                  <a:pt x="1850856" y="704946"/>
                </a:cubicBezTo>
                <a:lnTo>
                  <a:pt x="1849342" y="719973"/>
                </a:lnTo>
                <a:lnTo>
                  <a:pt x="1861301" y="721179"/>
                </a:lnTo>
                <a:cubicBezTo>
                  <a:pt x="1984971" y="746485"/>
                  <a:pt x="2078000" y="855908"/>
                  <a:pt x="2078000" y="987060"/>
                </a:cubicBezTo>
                <a:cubicBezTo>
                  <a:pt x="2078000" y="1118211"/>
                  <a:pt x="1984971" y="1227635"/>
                  <a:pt x="1861301" y="1252942"/>
                </a:cubicBezTo>
                <a:lnTo>
                  <a:pt x="1818624" y="1257244"/>
                </a:lnTo>
                <a:lnTo>
                  <a:pt x="1818927" y="1258455"/>
                </a:lnTo>
                <a:lnTo>
                  <a:pt x="1806605" y="1258455"/>
                </a:lnTo>
                <a:lnTo>
                  <a:pt x="365526" y="1258455"/>
                </a:lnTo>
                <a:lnTo>
                  <a:pt x="365751" y="1257555"/>
                </a:lnTo>
                <a:lnTo>
                  <a:pt x="356823" y="1258455"/>
                </a:lnTo>
                <a:cubicBezTo>
                  <a:pt x="159755" y="1258455"/>
                  <a:pt x="0" y="1098699"/>
                  <a:pt x="0" y="901632"/>
                </a:cubicBezTo>
                <a:cubicBezTo>
                  <a:pt x="0" y="704564"/>
                  <a:pt x="159755" y="544808"/>
                  <a:pt x="356823" y="544808"/>
                </a:cubicBezTo>
                <a:lnTo>
                  <a:pt x="371614" y="546299"/>
                </a:lnTo>
                <a:lnTo>
                  <a:pt x="369007" y="520440"/>
                </a:lnTo>
                <a:cubicBezTo>
                  <a:pt x="369007" y="380089"/>
                  <a:pt x="482784" y="266312"/>
                  <a:pt x="623135" y="266312"/>
                </a:cubicBezTo>
                <a:cubicBezTo>
                  <a:pt x="675767" y="266312"/>
                  <a:pt x="724661" y="282312"/>
                  <a:pt x="765220" y="309713"/>
                </a:cubicBezTo>
                <a:lnTo>
                  <a:pt x="776394" y="318932"/>
                </a:lnTo>
                <a:lnTo>
                  <a:pt x="784425" y="293061"/>
                </a:lnTo>
                <a:cubicBezTo>
                  <a:pt x="857267" y="120841"/>
                  <a:pt x="1027798" y="0"/>
                  <a:pt x="1226552" y="0"/>
                </a:cubicBez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3426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CiscoSansTT ExtraLight"/>
              <a:ea typeface="ＭＳ Ｐゴシック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890" y="1764669"/>
            <a:ext cx="1039429" cy="49973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Group 11"/>
          <p:cNvGrpSpPr/>
          <p:nvPr/>
        </p:nvGrpSpPr>
        <p:grpSpPr>
          <a:xfrm>
            <a:off x="7217605" y="1763746"/>
            <a:ext cx="1039429" cy="501582"/>
            <a:chOff x="669349" y="589682"/>
            <a:chExt cx="6646703" cy="401955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349" y="589682"/>
              <a:ext cx="6646703" cy="40608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9349" y="1000069"/>
              <a:ext cx="6646703" cy="360917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3" name="Group 12"/>
          <p:cNvGrpSpPr/>
          <p:nvPr/>
        </p:nvGrpSpPr>
        <p:grpSpPr>
          <a:xfrm>
            <a:off x="4906175" y="1764788"/>
            <a:ext cx="1039429" cy="499498"/>
            <a:chOff x="1821520" y="468207"/>
            <a:chExt cx="4934871" cy="335533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1520" y="936127"/>
              <a:ext cx="4934871" cy="2887413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21520" y="468207"/>
              <a:ext cx="4934871" cy="501539"/>
            </a:xfrm>
            <a:prstGeom prst="rect">
              <a:avLst/>
            </a:prstGeom>
          </p:spPr>
        </p:pic>
      </p:grpSp>
      <p:sp>
        <p:nvSpPr>
          <p:cNvPr id="36" name="TextBox 35"/>
          <p:cNvSpPr txBox="1"/>
          <p:nvPr/>
        </p:nvSpPr>
        <p:spPr>
          <a:xfrm>
            <a:off x="5318154" y="4216147"/>
            <a:ext cx="115266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33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pitchFamily="34" charset="-128"/>
              </a:rPr>
              <a:t>Single Phase Electricity Meter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99288" y="1336285"/>
            <a:ext cx="1566446" cy="369310"/>
          </a:xfrm>
          <a:prstGeom prst="rect">
            <a:avLst/>
          </a:prstGeom>
          <a:noFill/>
        </p:spPr>
        <p:txBody>
          <a:bodyPr wrap="square" lIns="121899" tIns="60949" rIns="121899" bIns="60949" rtlCol="0" anchor="ctr">
            <a:spAutoFit/>
          </a:bodyPr>
          <a:lstStyle/>
          <a:p>
            <a:pPr marL="0" marR="0" lvl="0" indent="-84469" algn="ctr" defTabSz="68511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pitchFamily="34" charset="-128"/>
              </a:rPr>
              <a:t>Cisco Kinetic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86824" y="2647743"/>
            <a:ext cx="143431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Cisco Kinetic</a:t>
            </a:r>
            <a:b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</a:b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Edge &amp; Fog Processing</a:t>
            </a:r>
          </a:p>
        </p:txBody>
      </p:sp>
      <p:cxnSp>
        <p:nvCxnSpPr>
          <p:cNvPr id="23" name="Elbow Connector 108"/>
          <p:cNvCxnSpPr/>
          <p:nvPr/>
        </p:nvCxnSpPr>
        <p:spPr>
          <a:xfrm>
            <a:off x="6587846" y="2382889"/>
            <a:ext cx="0" cy="253657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24" name="Rectangle 23"/>
          <p:cNvSpPr/>
          <p:nvPr/>
        </p:nvSpPr>
        <p:spPr>
          <a:xfrm>
            <a:off x="4802407" y="4577008"/>
            <a:ext cx="3535959" cy="441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cxnSp>
        <p:nvCxnSpPr>
          <p:cNvPr id="25" name="Elbow Connector 108"/>
          <p:cNvCxnSpPr/>
          <p:nvPr/>
        </p:nvCxnSpPr>
        <p:spPr>
          <a:xfrm flipH="1">
            <a:off x="6061890" y="3526873"/>
            <a:ext cx="311311" cy="313417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headEnd type="triangle"/>
            <a:tailEnd type="triangle"/>
          </a:ln>
          <a:effectLst/>
        </p:spPr>
      </p:cxnSp>
      <p:cxnSp>
        <p:nvCxnSpPr>
          <p:cNvPr id="27" name="Elbow Connector 108"/>
          <p:cNvCxnSpPr/>
          <p:nvPr/>
        </p:nvCxnSpPr>
        <p:spPr>
          <a:xfrm>
            <a:off x="6804643" y="3497998"/>
            <a:ext cx="296676" cy="313417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43" name="TextBox 42"/>
          <p:cNvSpPr txBox="1"/>
          <p:nvPr/>
        </p:nvSpPr>
        <p:spPr>
          <a:xfrm>
            <a:off x="437766" y="1790045"/>
            <a:ext cx="40115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Enables manufacturers to prove out the value of monitoring energy consumption with granular visibility into consumption by machine, line, area and floor </a:t>
            </a:r>
          </a:p>
        </p:txBody>
      </p:sp>
      <p:sp>
        <p:nvSpPr>
          <p:cNvPr id="56" name="Rectangle 55"/>
          <p:cNvSpPr/>
          <p:nvPr/>
        </p:nvSpPr>
        <p:spPr>
          <a:xfrm>
            <a:off x="437766" y="1347278"/>
            <a:ext cx="3197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49FD9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Business Value Proposition</a:t>
            </a:r>
          </a:p>
        </p:txBody>
      </p:sp>
      <p:sp>
        <p:nvSpPr>
          <p:cNvPr id="59" name="Rectangle 58"/>
          <p:cNvSpPr/>
          <p:nvPr/>
        </p:nvSpPr>
        <p:spPr>
          <a:xfrm>
            <a:off x="437766" y="2600125"/>
            <a:ext cx="2278188" cy="369332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49FD9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Bundle Composition</a:t>
            </a: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3559001" y="1531944"/>
            <a:ext cx="1005840" cy="0"/>
          </a:xfrm>
          <a:prstGeom prst="line">
            <a:avLst/>
          </a:prstGeom>
          <a:ln>
            <a:solidFill>
              <a:srgbClr val="049F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3841262" y="2675066"/>
            <a:ext cx="723579" cy="1"/>
          </a:xfrm>
          <a:prstGeom prst="line">
            <a:avLst/>
          </a:prstGeom>
          <a:ln>
            <a:solidFill>
              <a:srgbClr val="049F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/>
          <p:cNvGrpSpPr/>
          <p:nvPr/>
        </p:nvGrpSpPr>
        <p:grpSpPr>
          <a:xfrm>
            <a:off x="575770" y="3120514"/>
            <a:ext cx="3237589" cy="676847"/>
            <a:chOff x="533400" y="2991060"/>
            <a:chExt cx="3561350" cy="744532"/>
          </a:xfrm>
        </p:grpSpPr>
        <p:sp>
          <p:nvSpPr>
            <p:cNvPr id="48" name="Oval 47"/>
            <p:cNvSpPr/>
            <p:nvPr/>
          </p:nvSpPr>
          <p:spPr>
            <a:xfrm>
              <a:off x="533400" y="2991060"/>
              <a:ext cx="744532" cy="744532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003" y="3028053"/>
              <a:ext cx="689327" cy="689327"/>
            </a:xfrm>
            <a:prstGeom prst="rect">
              <a:avLst/>
            </a:prstGeom>
          </p:spPr>
        </p:pic>
        <p:sp>
          <p:nvSpPr>
            <p:cNvPr id="50" name="Oval 49"/>
            <p:cNvSpPr/>
            <p:nvPr/>
          </p:nvSpPr>
          <p:spPr>
            <a:xfrm>
              <a:off x="1920630" y="2991060"/>
              <a:ext cx="744532" cy="744532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3350218" y="2991060"/>
              <a:ext cx="744532" cy="744532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7070" y="3127915"/>
              <a:ext cx="470820" cy="470820"/>
            </a:xfrm>
            <a:prstGeom prst="rect">
              <a:avLst/>
            </a:prstGeom>
          </p:spPr>
        </p:pic>
      </p:grpSp>
      <p:sp>
        <p:nvSpPr>
          <p:cNvPr id="64" name="Cross 63"/>
          <p:cNvSpPr/>
          <p:nvPr/>
        </p:nvSpPr>
        <p:spPr>
          <a:xfrm>
            <a:off x="1457849" y="3383304"/>
            <a:ext cx="118177" cy="118177"/>
          </a:xfrm>
          <a:prstGeom prst="plus">
            <a:avLst>
              <a:gd name="adj" fmla="val 37953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65" name="Cross 64"/>
          <p:cNvSpPr/>
          <p:nvPr/>
        </p:nvSpPr>
        <p:spPr>
          <a:xfrm>
            <a:off x="2741214" y="3383304"/>
            <a:ext cx="118177" cy="118177"/>
          </a:xfrm>
          <a:prstGeom prst="plus">
            <a:avLst>
              <a:gd name="adj" fmla="val 37953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3853" y="3173757"/>
            <a:ext cx="449323" cy="561653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344665" y="3811415"/>
            <a:ext cx="13382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Cisco Kinetic Fog Fabric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(50 </a:t>
            </a:r>
            <a:r>
              <a:rPr kumimoji="0" lang="en-US" altLang="zh-CN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lic</a:t>
            </a: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, 6mo fix-term sub)</a:t>
            </a: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CiscoSansTT ExtraLight"/>
              <a:ea typeface="ＭＳ Ｐゴシック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576026" y="3811415"/>
            <a:ext cx="125573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Cisco Industrial Ethernet 1000 Switch</a:t>
            </a: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CiscoSansTT ExtraLight"/>
              <a:ea typeface="ＭＳ Ｐゴシック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2879458" y="3811415"/>
            <a:ext cx="13338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8 meters </a:t>
            </a:r>
            <a:b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</a:b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(single and 3-phase electrical meters)</a:t>
            </a:r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CiscoSansTT ExtraLight"/>
              <a:ea typeface="ＭＳ Ｐゴシック" charset="0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7597" y="3858526"/>
            <a:ext cx="317363" cy="33028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7519" y="3891773"/>
            <a:ext cx="317363" cy="330281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6596503" y="4221858"/>
            <a:ext cx="115266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33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pitchFamily="34" charset="-128"/>
              </a:rPr>
              <a:t>Three Phase Electricity Meter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1" y="3139820"/>
            <a:ext cx="449323" cy="561653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-1710" y="4755839"/>
            <a:ext cx="9143999" cy="3010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0000">
                <a:schemeClr val="accent1">
                  <a:lumMod val="45000"/>
                  <a:lumOff val="55000"/>
                </a:schemeClr>
              </a:gs>
              <a:gs pos="71000">
                <a:schemeClr val="accent1">
                  <a:lumMod val="45000"/>
                  <a:lumOff val="55000"/>
                </a:schemeClr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946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C006DC4-FA43-7844-9EB9-96AD8F588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 get value from data</a:t>
            </a:r>
            <a:endParaRPr lang="fr-FR" dirty="0"/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xmlns="" id="{C96AF83D-BFF2-1C41-BAE8-B43F06E2E852}"/>
              </a:ext>
            </a:extLst>
          </p:cNvPr>
          <p:cNvGrpSpPr/>
          <p:nvPr/>
        </p:nvGrpSpPr>
        <p:grpSpPr>
          <a:xfrm>
            <a:off x="984366" y="1265657"/>
            <a:ext cx="7441702" cy="3186688"/>
            <a:chOff x="984365" y="1265656"/>
            <a:chExt cx="7441702" cy="3186688"/>
          </a:xfrm>
        </p:grpSpPr>
        <p:sp>
          <p:nvSpPr>
            <p:cNvPr id="4" name="Freeform 33">
              <a:extLst>
                <a:ext uri="{FF2B5EF4-FFF2-40B4-BE49-F238E27FC236}">
                  <a16:creationId xmlns:a16="http://schemas.microsoft.com/office/drawing/2014/main" xmlns="" id="{C7403D2D-732B-F541-B3FD-3C58D773F9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5523" y="2645116"/>
              <a:ext cx="229250" cy="491330"/>
            </a:xfrm>
            <a:custGeom>
              <a:avLst/>
              <a:gdLst>
                <a:gd name="T0" fmla="*/ 262 w 303"/>
                <a:gd name="T1" fmla="*/ 264 h 639"/>
                <a:gd name="T2" fmla="*/ 160 w 303"/>
                <a:gd name="T3" fmla="*/ 221 h 639"/>
                <a:gd name="T4" fmla="*/ 91 w 303"/>
                <a:gd name="T5" fmla="*/ 196 h 639"/>
                <a:gd name="T6" fmla="*/ 79 w 303"/>
                <a:gd name="T7" fmla="*/ 166 h 639"/>
                <a:gd name="T8" fmla="*/ 95 w 303"/>
                <a:gd name="T9" fmla="*/ 134 h 639"/>
                <a:gd name="T10" fmla="*/ 155 w 303"/>
                <a:gd name="T11" fmla="*/ 119 h 639"/>
                <a:gd name="T12" fmla="*/ 240 w 303"/>
                <a:gd name="T13" fmla="*/ 171 h 639"/>
                <a:gd name="T14" fmla="*/ 303 w 303"/>
                <a:gd name="T15" fmla="*/ 186 h 639"/>
                <a:gd name="T16" fmla="*/ 279 w 303"/>
                <a:gd name="T17" fmla="*/ 121 h 639"/>
                <a:gd name="T18" fmla="*/ 208 w 303"/>
                <a:gd name="T19" fmla="*/ 71 h 639"/>
                <a:gd name="T20" fmla="*/ 178 w 303"/>
                <a:gd name="T21" fmla="*/ 26 h 639"/>
                <a:gd name="T22" fmla="*/ 124 w 303"/>
                <a:gd name="T23" fmla="*/ 26 h 639"/>
                <a:gd name="T24" fmla="*/ 93 w 303"/>
                <a:gd name="T25" fmla="*/ 72 h 639"/>
                <a:gd name="T26" fmla="*/ 29 w 303"/>
                <a:gd name="T27" fmla="*/ 128 h 639"/>
                <a:gd name="T28" fmla="*/ 27 w 303"/>
                <a:gd name="T29" fmla="*/ 206 h 639"/>
                <a:gd name="T30" fmla="*/ 89 w 303"/>
                <a:gd name="T31" fmla="*/ 260 h 639"/>
                <a:gd name="T32" fmla="*/ 193 w 303"/>
                <a:gd name="T33" fmla="*/ 290 h 639"/>
                <a:gd name="T34" fmla="*/ 234 w 303"/>
                <a:gd name="T35" fmla="*/ 321 h 639"/>
                <a:gd name="T36" fmla="*/ 218 w 303"/>
                <a:gd name="T37" fmla="*/ 380 h 639"/>
                <a:gd name="T38" fmla="*/ 120 w 303"/>
                <a:gd name="T39" fmla="*/ 393 h 639"/>
                <a:gd name="T40" fmla="*/ 74 w 303"/>
                <a:gd name="T41" fmla="*/ 363 h 639"/>
                <a:gd name="T42" fmla="*/ 60 w 303"/>
                <a:gd name="T43" fmla="*/ 321 h 639"/>
                <a:gd name="T44" fmla="*/ 5 w 303"/>
                <a:gd name="T45" fmla="*/ 345 h 639"/>
                <a:gd name="T46" fmla="*/ 54 w 303"/>
                <a:gd name="T47" fmla="*/ 424 h 639"/>
                <a:gd name="T48" fmla="*/ 124 w 303"/>
                <a:gd name="T49" fmla="*/ 451 h 639"/>
                <a:gd name="T50" fmla="*/ 67 w 303"/>
                <a:gd name="T51" fmla="*/ 494 h 639"/>
                <a:gd name="T52" fmla="*/ 151 w 303"/>
                <a:gd name="T53" fmla="*/ 639 h 639"/>
                <a:gd name="T54" fmla="*/ 235 w 303"/>
                <a:gd name="T55" fmla="*/ 494 h 639"/>
                <a:gd name="T56" fmla="*/ 178 w 303"/>
                <a:gd name="T57" fmla="*/ 452 h 639"/>
                <a:gd name="T58" fmla="*/ 259 w 303"/>
                <a:gd name="T59" fmla="*/ 420 h 639"/>
                <a:gd name="T60" fmla="*/ 296 w 303"/>
                <a:gd name="T61" fmla="*/ 340 h 639"/>
                <a:gd name="T62" fmla="*/ 262 w 303"/>
                <a:gd name="T63" fmla="*/ 264 h 639"/>
                <a:gd name="connsiteX0" fmla="*/ 8647 w 10000"/>
                <a:gd name="connsiteY0" fmla="*/ 4131 h 7950"/>
                <a:gd name="connsiteX1" fmla="*/ 8647 w 10000"/>
                <a:gd name="connsiteY1" fmla="*/ 4131 h 7950"/>
                <a:gd name="connsiteX2" fmla="*/ 7261 w 10000"/>
                <a:gd name="connsiteY2" fmla="*/ 3740 h 7950"/>
                <a:gd name="connsiteX3" fmla="*/ 5281 w 10000"/>
                <a:gd name="connsiteY3" fmla="*/ 3459 h 7950"/>
                <a:gd name="connsiteX4" fmla="*/ 3795 w 10000"/>
                <a:gd name="connsiteY4" fmla="*/ 3271 h 7950"/>
                <a:gd name="connsiteX5" fmla="*/ 3003 w 10000"/>
                <a:gd name="connsiteY5" fmla="*/ 3067 h 7950"/>
                <a:gd name="connsiteX6" fmla="*/ 2706 w 10000"/>
                <a:gd name="connsiteY6" fmla="*/ 2895 h 7950"/>
                <a:gd name="connsiteX7" fmla="*/ 2607 w 10000"/>
                <a:gd name="connsiteY7" fmla="*/ 2598 h 7950"/>
                <a:gd name="connsiteX8" fmla="*/ 2739 w 10000"/>
                <a:gd name="connsiteY8" fmla="*/ 2332 h 7950"/>
                <a:gd name="connsiteX9" fmla="*/ 3135 w 10000"/>
                <a:gd name="connsiteY9" fmla="*/ 2097 h 7950"/>
                <a:gd name="connsiteX10" fmla="*/ 3927 w 10000"/>
                <a:gd name="connsiteY10" fmla="*/ 1925 h 7950"/>
                <a:gd name="connsiteX11" fmla="*/ 5116 w 10000"/>
                <a:gd name="connsiteY11" fmla="*/ 1862 h 7950"/>
                <a:gd name="connsiteX12" fmla="*/ 6997 w 10000"/>
                <a:gd name="connsiteY12" fmla="*/ 2081 h 7950"/>
                <a:gd name="connsiteX13" fmla="*/ 7921 w 10000"/>
                <a:gd name="connsiteY13" fmla="*/ 2676 h 7950"/>
                <a:gd name="connsiteX14" fmla="*/ 8053 w 10000"/>
                <a:gd name="connsiteY14" fmla="*/ 2911 h 7950"/>
                <a:gd name="connsiteX15" fmla="*/ 10000 w 10000"/>
                <a:gd name="connsiteY15" fmla="*/ 2911 h 7950"/>
                <a:gd name="connsiteX16" fmla="*/ 9802 w 10000"/>
                <a:gd name="connsiteY16" fmla="*/ 2535 h 7950"/>
                <a:gd name="connsiteX17" fmla="*/ 9208 w 10000"/>
                <a:gd name="connsiteY17" fmla="*/ 1894 h 7950"/>
                <a:gd name="connsiteX18" fmla="*/ 8185 w 10000"/>
                <a:gd name="connsiteY18" fmla="*/ 1408 h 7950"/>
                <a:gd name="connsiteX19" fmla="*/ 6865 w 10000"/>
                <a:gd name="connsiteY19" fmla="*/ 1111 h 7950"/>
                <a:gd name="connsiteX20" fmla="*/ 5875 w 10000"/>
                <a:gd name="connsiteY20" fmla="*/ 1017 h 7950"/>
                <a:gd name="connsiteX21" fmla="*/ 5875 w 10000"/>
                <a:gd name="connsiteY21" fmla="*/ 407 h 7950"/>
                <a:gd name="connsiteX22" fmla="*/ 4983 w 10000"/>
                <a:gd name="connsiteY22" fmla="*/ 0 h 7950"/>
                <a:gd name="connsiteX23" fmla="*/ 4092 w 10000"/>
                <a:gd name="connsiteY23" fmla="*/ 407 h 7950"/>
                <a:gd name="connsiteX24" fmla="*/ 4092 w 10000"/>
                <a:gd name="connsiteY24" fmla="*/ 1017 h 7950"/>
                <a:gd name="connsiteX25" fmla="*/ 3069 w 10000"/>
                <a:gd name="connsiteY25" fmla="*/ 1127 h 7950"/>
                <a:gd name="connsiteX26" fmla="*/ 1782 w 10000"/>
                <a:gd name="connsiteY26" fmla="*/ 1471 h 7950"/>
                <a:gd name="connsiteX27" fmla="*/ 957 w 10000"/>
                <a:gd name="connsiteY27" fmla="*/ 2003 h 7950"/>
                <a:gd name="connsiteX28" fmla="*/ 660 w 10000"/>
                <a:gd name="connsiteY28" fmla="*/ 2629 h 7950"/>
                <a:gd name="connsiteX29" fmla="*/ 891 w 10000"/>
                <a:gd name="connsiteY29" fmla="*/ 3224 h 7950"/>
                <a:gd name="connsiteX30" fmla="*/ 1683 w 10000"/>
                <a:gd name="connsiteY30" fmla="*/ 3725 h 7950"/>
                <a:gd name="connsiteX31" fmla="*/ 2937 w 10000"/>
                <a:gd name="connsiteY31" fmla="*/ 4069 h 7950"/>
                <a:gd name="connsiteX32" fmla="*/ 4587 w 10000"/>
                <a:gd name="connsiteY32" fmla="*/ 4304 h 7950"/>
                <a:gd name="connsiteX33" fmla="*/ 6370 w 10000"/>
                <a:gd name="connsiteY33" fmla="*/ 4538 h 7950"/>
                <a:gd name="connsiteX34" fmla="*/ 7327 w 10000"/>
                <a:gd name="connsiteY34" fmla="*/ 4789 h 7950"/>
                <a:gd name="connsiteX35" fmla="*/ 7723 w 10000"/>
                <a:gd name="connsiteY35" fmla="*/ 5023 h 7950"/>
                <a:gd name="connsiteX36" fmla="*/ 7855 w 10000"/>
                <a:gd name="connsiteY36" fmla="*/ 5336 h 7950"/>
                <a:gd name="connsiteX37" fmla="*/ 7195 w 10000"/>
                <a:gd name="connsiteY37" fmla="*/ 5947 h 7950"/>
                <a:gd name="connsiteX38" fmla="*/ 5083 w 10000"/>
                <a:gd name="connsiteY38" fmla="*/ 6213 h 7950"/>
                <a:gd name="connsiteX39" fmla="*/ 3960 w 10000"/>
                <a:gd name="connsiteY39" fmla="*/ 6150 h 7950"/>
                <a:gd name="connsiteX40" fmla="*/ 3069 w 10000"/>
                <a:gd name="connsiteY40" fmla="*/ 5962 h 7950"/>
                <a:gd name="connsiteX41" fmla="*/ 2442 w 10000"/>
                <a:gd name="connsiteY41" fmla="*/ 5681 h 7950"/>
                <a:gd name="connsiteX42" fmla="*/ 2079 w 10000"/>
                <a:gd name="connsiteY42" fmla="*/ 5274 h 7950"/>
                <a:gd name="connsiteX43" fmla="*/ 1980 w 10000"/>
                <a:gd name="connsiteY43" fmla="*/ 5023 h 7950"/>
                <a:gd name="connsiteX44" fmla="*/ 0 w 10000"/>
                <a:gd name="connsiteY44" fmla="*/ 5023 h 7950"/>
                <a:gd name="connsiteX45" fmla="*/ 165 w 10000"/>
                <a:gd name="connsiteY45" fmla="*/ 5399 h 7950"/>
                <a:gd name="connsiteX46" fmla="*/ 759 w 10000"/>
                <a:gd name="connsiteY46" fmla="*/ 6103 h 7950"/>
                <a:gd name="connsiteX47" fmla="*/ 1782 w 10000"/>
                <a:gd name="connsiteY47" fmla="*/ 6635 h 7950"/>
                <a:gd name="connsiteX48" fmla="*/ 3135 w 10000"/>
                <a:gd name="connsiteY48" fmla="*/ 6964 h 7950"/>
                <a:gd name="connsiteX49" fmla="*/ 4092 w 10000"/>
                <a:gd name="connsiteY49" fmla="*/ 7058 h 7950"/>
                <a:gd name="connsiteX50" fmla="*/ 4092 w 10000"/>
                <a:gd name="connsiteY50" fmla="*/ 7731 h 7950"/>
                <a:gd name="connsiteX51" fmla="*/ 2211 w 10000"/>
                <a:gd name="connsiteY51" fmla="*/ 7731 h 7950"/>
                <a:gd name="connsiteX52" fmla="*/ 1980 w 10000"/>
                <a:gd name="connsiteY52" fmla="*/ 7950 h 7950"/>
                <a:gd name="connsiteX53" fmla="*/ 7987 w 10000"/>
                <a:gd name="connsiteY53" fmla="*/ 7950 h 7950"/>
                <a:gd name="connsiteX54" fmla="*/ 7756 w 10000"/>
                <a:gd name="connsiteY54" fmla="*/ 7731 h 7950"/>
                <a:gd name="connsiteX55" fmla="*/ 5875 w 10000"/>
                <a:gd name="connsiteY55" fmla="*/ 7731 h 7950"/>
                <a:gd name="connsiteX56" fmla="*/ 5875 w 10000"/>
                <a:gd name="connsiteY56" fmla="*/ 7074 h 7950"/>
                <a:gd name="connsiteX57" fmla="*/ 7162 w 10000"/>
                <a:gd name="connsiteY57" fmla="*/ 6933 h 7950"/>
                <a:gd name="connsiteX58" fmla="*/ 8548 w 10000"/>
                <a:gd name="connsiteY58" fmla="*/ 6573 h 7950"/>
                <a:gd name="connsiteX59" fmla="*/ 9439 w 10000"/>
                <a:gd name="connsiteY59" fmla="*/ 6009 h 7950"/>
                <a:gd name="connsiteX60" fmla="*/ 9769 w 10000"/>
                <a:gd name="connsiteY60" fmla="*/ 5321 h 7950"/>
                <a:gd name="connsiteX61" fmla="*/ 9505 w 10000"/>
                <a:gd name="connsiteY61" fmla="*/ 4679 h 7950"/>
                <a:gd name="connsiteX62" fmla="*/ 8647 w 10000"/>
                <a:gd name="connsiteY62" fmla="*/ 4131 h 7950"/>
                <a:gd name="connsiteX0" fmla="*/ 8647 w 10000"/>
                <a:gd name="connsiteY0" fmla="*/ 5196 h 10000"/>
                <a:gd name="connsiteX1" fmla="*/ 8647 w 10000"/>
                <a:gd name="connsiteY1" fmla="*/ 5196 h 10000"/>
                <a:gd name="connsiteX2" fmla="*/ 7261 w 10000"/>
                <a:gd name="connsiteY2" fmla="*/ 4704 h 10000"/>
                <a:gd name="connsiteX3" fmla="*/ 5281 w 10000"/>
                <a:gd name="connsiteY3" fmla="*/ 4351 h 10000"/>
                <a:gd name="connsiteX4" fmla="*/ 3795 w 10000"/>
                <a:gd name="connsiteY4" fmla="*/ 4114 h 10000"/>
                <a:gd name="connsiteX5" fmla="*/ 3003 w 10000"/>
                <a:gd name="connsiteY5" fmla="*/ 3858 h 10000"/>
                <a:gd name="connsiteX6" fmla="*/ 2706 w 10000"/>
                <a:gd name="connsiteY6" fmla="*/ 3642 h 10000"/>
                <a:gd name="connsiteX7" fmla="*/ 2607 w 10000"/>
                <a:gd name="connsiteY7" fmla="*/ 3268 h 10000"/>
                <a:gd name="connsiteX8" fmla="*/ 2739 w 10000"/>
                <a:gd name="connsiteY8" fmla="*/ 2933 h 10000"/>
                <a:gd name="connsiteX9" fmla="*/ 3135 w 10000"/>
                <a:gd name="connsiteY9" fmla="*/ 2638 h 10000"/>
                <a:gd name="connsiteX10" fmla="*/ 3927 w 10000"/>
                <a:gd name="connsiteY10" fmla="*/ 2421 h 10000"/>
                <a:gd name="connsiteX11" fmla="*/ 5116 w 10000"/>
                <a:gd name="connsiteY11" fmla="*/ 2342 h 10000"/>
                <a:gd name="connsiteX12" fmla="*/ 6997 w 10000"/>
                <a:gd name="connsiteY12" fmla="*/ 2618 h 10000"/>
                <a:gd name="connsiteX13" fmla="*/ 7921 w 10000"/>
                <a:gd name="connsiteY13" fmla="*/ 3366 h 10000"/>
                <a:gd name="connsiteX14" fmla="*/ 8053 w 10000"/>
                <a:gd name="connsiteY14" fmla="*/ 3662 h 10000"/>
                <a:gd name="connsiteX15" fmla="*/ 10000 w 10000"/>
                <a:gd name="connsiteY15" fmla="*/ 3662 h 10000"/>
                <a:gd name="connsiteX16" fmla="*/ 9802 w 10000"/>
                <a:gd name="connsiteY16" fmla="*/ 3189 h 10000"/>
                <a:gd name="connsiteX17" fmla="*/ 9208 w 10000"/>
                <a:gd name="connsiteY17" fmla="*/ 2382 h 10000"/>
                <a:gd name="connsiteX18" fmla="*/ 8185 w 10000"/>
                <a:gd name="connsiteY18" fmla="*/ 1771 h 10000"/>
                <a:gd name="connsiteX19" fmla="*/ 6865 w 10000"/>
                <a:gd name="connsiteY19" fmla="*/ 1397 h 10000"/>
                <a:gd name="connsiteX20" fmla="*/ 5875 w 10000"/>
                <a:gd name="connsiteY20" fmla="*/ 1279 h 10000"/>
                <a:gd name="connsiteX21" fmla="*/ 5875 w 10000"/>
                <a:gd name="connsiteY21" fmla="*/ 512 h 10000"/>
                <a:gd name="connsiteX22" fmla="*/ 4983 w 10000"/>
                <a:gd name="connsiteY22" fmla="*/ 0 h 10000"/>
                <a:gd name="connsiteX23" fmla="*/ 4092 w 10000"/>
                <a:gd name="connsiteY23" fmla="*/ 512 h 10000"/>
                <a:gd name="connsiteX24" fmla="*/ 4092 w 10000"/>
                <a:gd name="connsiteY24" fmla="*/ 1279 h 10000"/>
                <a:gd name="connsiteX25" fmla="*/ 3069 w 10000"/>
                <a:gd name="connsiteY25" fmla="*/ 1418 h 10000"/>
                <a:gd name="connsiteX26" fmla="*/ 1782 w 10000"/>
                <a:gd name="connsiteY26" fmla="*/ 1850 h 10000"/>
                <a:gd name="connsiteX27" fmla="*/ 957 w 10000"/>
                <a:gd name="connsiteY27" fmla="*/ 2519 h 10000"/>
                <a:gd name="connsiteX28" fmla="*/ 660 w 10000"/>
                <a:gd name="connsiteY28" fmla="*/ 3307 h 10000"/>
                <a:gd name="connsiteX29" fmla="*/ 891 w 10000"/>
                <a:gd name="connsiteY29" fmla="*/ 4055 h 10000"/>
                <a:gd name="connsiteX30" fmla="*/ 1683 w 10000"/>
                <a:gd name="connsiteY30" fmla="*/ 4686 h 10000"/>
                <a:gd name="connsiteX31" fmla="*/ 2937 w 10000"/>
                <a:gd name="connsiteY31" fmla="*/ 5118 h 10000"/>
                <a:gd name="connsiteX32" fmla="*/ 4587 w 10000"/>
                <a:gd name="connsiteY32" fmla="*/ 5414 h 10000"/>
                <a:gd name="connsiteX33" fmla="*/ 6370 w 10000"/>
                <a:gd name="connsiteY33" fmla="*/ 5708 h 10000"/>
                <a:gd name="connsiteX34" fmla="*/ 7327 w 10000"/>
                <a:gd name="connsiteY34" fmla="*/ 6024 h 10000"/>
                <a:gd name="connsiteX35" fmla="*/ 7723 w 10000"/>
                <a:gd name="connsiteY35" fmla="*/ 6318 h 10000"/>
                <a:gd name="connsiteX36" fmla="*/ 7855 w 10000"/>
                <a:gd name="connsiteY36" fmla="*/ 6712 h 10000"/>
                <a:gd name="connsiteX37" fmla="*/ 7195 w 10000"/>
                <a:gd name="connsiteY37" fmla="*/ 7481 h 10000"/>
                <a:gd name="connsiteX38" fmla="*/ 5083 w 10000"/>
                <a:gd name="connsiteY38" fmla="*/ 7815 h 10000"/>
                <a:gd name="connsiteX39" fmla="*/ 3960 w 10000"/>
                <a:gd name="connsiteY39" fmla="*/ 7736 h 10000"/>
                <a:gd name="connsiteX40" fmla="*/ 3069 w 10000"/>
                <a:gd name="connsiteY40" fmla="*/ 7499 h 10000"/>
                <a:gd name="connsiteX41" fmla="*/ 2442 w 10000"/>
                <a:gd name="connsiteY41" fmla="*/ 7146 h 10000"/>
                <a:gd name="connsiteX42" fmla="*/ 2079 w 10000"/>
                <a:gd name="connsiteY42" fmla="*/ 6634 h 10000"/>
                <a:gd name="connsiteX43" fmla="*/ 1980 w 10000"/>
                <a:gd name="connsiteY43" fmla="*/ 6318 h 10000"/>
                <a:gd name="connsiteX44" fmla="*/ 0 w 10000"/>
                <a:gd name="connsiteY44" fmla="*/ 6318 h 10000"/>
                <a:gd name="connsiteX45" fmla="*/ 165 w 10000"/>
                <a:gd name="connsiteY45" fmla="*/ 6791 h 10000"/>
                <a:gd name="connsiteX46" fmla="*/ 759 w 10000"/>
                <a:gd name="connsiteY46" fmla="*/ 7677 h 10000"/>
                <a:gd name="connsiteX47" fmla="*/ 1782 w 10000"/>
                <a:gd name="connsiteY47" fmla="*/ 8346 h 10000"/>
                <a:gd name="connsiteX48" fmla="*/ 3135 w 10000"/>
                <a:gd name="connsiteY48" fmla="*/ 8760 h 10000"/>
                <a:gd name="connsiteX49" fmla="*/ 4092 w 10000"/>
                <a:gd name="connsiteY49" fmla="*/ 8878 h 10000"/>
                <a:gd name="connsiteX50" fmla="*/ 4092 w 10000"/>
                <a:gd name="connsiteY50" fmla="*/ 9725 h 10000"/>
                <a:gd name="connsiteX51" fmla="*/ 2211 w 10000"/>
                <a:gd name="connsiteY51" fmla="*/ 9725 h 10000"/>
                <a:gd name="connsiteX52" fmla="*/ 1980 w 10000"/>
                <a:gd name="connsiteY52" fmla="*/ 10000 h 10000"/>
                <a:gd name="connsiteX53" fmla="*/ 7756 w 10000"/>
                <a:gd name="connsiteY53" fmla="*/ 9725 h 10000"/>
                <a:gd name="connsiteX54" fmla="*/ 5875 w 10000"/>
                <a:gd name="connsiteY54" fmla="*/ 9725 h 10000"/>
                <a:gd name="connsiteX55" fmla="*/ 5875 w 10000"/>
                <a:gd name="connsiteY55" fmla="*/ 8898 h 10000"/>
                <a:gd name="connsiteX56" fmla="*/ 7162 w 10000"/>
                <a:gd name="connsiteY56" fmla="*/ 8721 h 10000"/>
                <a:gd name="connsiteX57" fmla="*/ 8548 w 10000"/>
                <a:gd name="connsiteY57" fmla="*/ 8268 h 10000"/>
                <a:gd name="connsiteX58" fmla="*/ 9439 w 10000"/>
                <a:gd name="connsiteY58" fmla="*/ 7558 h 10000"/>
                <a:gd name="connsiteX59" fmla="*/ 9769 w 10000"/>
                <a:gd name="connsiteY59" fmla="*/ 6693 h 10000"/>
                <a:gd name="connsiteX60" fmla="*/ 9505 w 10000"/>
                <a:gd name="connsiteY60" fmla="*/ 5886 h 10000"/>
                <a:gd name="connsiteX61" fmla="*/ 8647 w 10000"/>
                <a:gd name="connsiteY61" fmla="*/ 5196 h 10000"/>
                <a:gd name="connsiteX0" fmla="*/ 8647 w 10000"/>
                <a:gd name="connsiteY0" fmla="*/ 5196 h 10000"/>
                <a:gd name="connsiteX1" fmla="*/ 8647 w 10000"/>
                <a:gd name="connsiteY1" fmla="*/ 5196 h 10000"/>
                <a:gd name="connsiteX2" fmla="*/ 7261 w 10000"/>
                <a:gd name="connsiteY2" fmla="*/ 4704 h 10000"/>
                <a:gd name="connsiteX3" fmla="*/ 5281 w 10000"/>
                <a:gd name="connsiteY3" fmla="*/ 4351 h 10000"/>
                <a:gd name="connsiteX4" fmla="*/ 3795 w 10000"/>
                <a:gd name="connsiteY4" fmla="*/ 4114 h 10000"/>
                <a:gd name="connsiteX5" fmla="*/ 3003 w 10000"/>
                <a:gd name="connsiteY5" fmla="*/ 3858 h 10000"/>
                <a:gd name="connsiteX6" fmla="*/ 2706 w 10000"/>
                <a:gd name="connsiteY6" fmla="*/ 3642 h 10000"/>
                <a:gd name="connsiteX7" fmla="*/ 2607 w 10000"/>
                <a:gd name="connsiteY7" fmla="*/ 3268 h 10000"/>
                <a:gd name="connsiteX8" fmla="*/ 2739 w 10000"/>
                <a:gd name="connsiteY8" fmla="*/ 2933 h 10000"/>
                <a:gd name="connsiteX9" fmla="*/ 3135 w 10000"/>
                <a:gd name="connsiteY9" fmla="*/ 2638 h 10000"/>
                <a:gd name="connsiteX10" fmla="*/ 3927 w 10000"/>
                <a:gd name="connsiteY10" fmla="*/ 2421 h 10000"/>
                <a:gd name="connsiteX11" fmla="*/ 5116 w 10000"/>
                <a:gd name="connsiteY11" fmla="*/ 2342 h 10000"/>
                <a:gd name="connsiteX12" fmla="*/ 6997 w 10000"/>
                <a:gd name="connsiteY12" fmla="*/ 2618 h 10000"/>
                <a:gd name="connsiteX13" fmla="*/ 7921 w 10000"/>
                <a:gd name="connsiteY13" fmla="*/ 3366 h 10000"/>
                <a:gd name="connsiteX14" fmla="*/ 8053 w 10000"/>
                <a:gd name="connsiteY14" fmla="*/ 3662 h 10000"/>
                <a:gd name="connsiteX15" fmla="*/ 10000 w 10000"/>
                <a:gd name="connsiteY15" fmla="*/ 3662 h 10000"/>
                <a:gd name="connsiteX16" fmla="*/ 9802 w 10000"/>
                <a:gd name="connsiteY16" fmla="*/ 3189 h 10000"/>
                <a:gd name="connsiteX17" fmla="*/ 9208 w 10000"/>
                <a:gd name="connsiteY17" fmla="*/ 2382 h 10000"/>
                <a:gd name="connsiteX18" fmla="*/ 8185 w 10000"/>
                <a:gd name="connsiteY18" fmla="*/ 1771 h 10000"/>
                <a:gd name="connsiteX19" fmla="*/ 6865 w 10000"/>
                <a:gd name="connsiteY19" fmla="*/ 1397 h 10000"/>
                <a:gd name="connsiteX20" fmla="*/ 5875 w 10000"/>
                <a:gd name="connsiteY20" fmla="*/ 1279 h 10000"/>
                <a:gd name="connsiteX21" fmla="*/ 5875 w 10000"/>
                <a:gd name="connsiteY21" fmla="*/ 512 h 10000"/>
                <a:gd name="connsiteX22" fmla="*/ 4983 w 10000"/>
                <a:gd name="connsiteY22" fmla="*/ 0 h 10000"/>
                <a:gd name="connsiteX23" fmla="*/ 4092 w 10000"/>
                <a:gd name="connsiteY23" fmla="*/ 512 h 10000"/>
                <a:gd name="connsiteX24" fmla="*/ 4092 w 10000"/>
                <a:gd name="connsiteY24" fmla="*/ 1279 h 10000"/>
                <a:gd name="connsiteX25" fmla="*/ 3069 w 10000"/>
                <a:gd name="connsiteY25" fmla="*/ 1418 h 10000"/>
                <a:gd name="connsiteX26" fmla="*/ 1782 w 10000"/>
                <a:gd name="connsiteY26" fmla="*/ 1850 h 10000"/>
                <a:gd name="connsiteX27" fmla="*/ 957 w 10000"/>
                <a:gd name="connsiteY27" fmla="*/ 2519 h 10000"/>
                <a:gd name="connsiteX28" fmla="*/ 660 w 10000"/>
                <a:gd name="connsiteY28" fmla="*/ 3307 h 10000"/>
                <a:gd name="connsiteX29" fmla="*/ 891 w 10000"/>
                <a:gd name="connsiteY29" fmla="*/ 4055 h 10000"/>
                <a:gd name="connsiteX30" fmla="*/ 1683 w 10000"/>
                <a:gd name="connsiteY30" fmla="*/ 4686 h 10000"/>
                <a:gd name="connsiteX31" fmla="*/ 2937 w 10000"/>
                <a:gd name="connsiteY31" fmla="*/ 5118 h 10000"/>
                <a:gd name="connsiteX32" fmla="*/ 4587 w 10000"/>
                <a:gd name="connsiteY32" fmla="*/ 5414 h 10000"/>
                <a:gd name="connsiteX33" fmla="*/ 6370 w 10000"/>
                <a:gd name="connsiteY33" fmla="*/ 5708 h 10000"/>
                <a:gd name="connsiteX34" fmla="*/ 7327 w 10000"/>
                <a:gd name="connsiteY34" fmla="*/ 6024 h 10000"/>
                <a:gd name="connsiteX35" fmla="*/ 7723 w 10000"/>
                <a:gd name="connsiteY35" fmla="*/ 6318 h 10000"/>
                <a:gd name="connsiteX36" fmla="*/ 7855 w 10000"/>
                <a:gd name="connsiteY36" fmla="*/ 6712 h 10000"/>
                <a:gd name="connsiteX37" fmla="*/ 7195 w 10000"/>
                <a:gd name="connsiteY37" fmla="*/ 7481 h 10000"/>
                <a:gd name="connsiteX38" fmla="*/ 5083 w 10000"/>
                <a:gd name="connsiteY38" fmla="*/ 7815 h 10000"/>
                <a:gd name="connsiteX39" fmla="*/ 3960 w 10000"/>
                <a:gd name="connsiteY39" fmla="*/ 7736 h 10000"/>
                <a:gd name="connsiteX40" fmla="*/ 3069 w 10000"/>
                <a:gd name="connsiteY40" fmla="*/ 7499 h 10000"/>
                <a:gd name="connsiteX41" fmla="*/ 2442 w 10000"/>
                <a:gd name="connsiteY41" fmla="*/ 7146 h 10000"/>
                <a:gd name="connsiteX42" fmla="*/ 2079 w 10000"/>
                <a:gd name="connsiteY42" fmla="*/ 6634 h 10000"/>
                <a:gd name="connsiteX43" fmla="*/ 1980 w 10000"/>
                <a:gd name="connsiteY43" fmla="*/ 6318 h 10000"/>
                <a:gd name="connsiteX44" fmla="*/ 0 w 10000"/>
                <a:gd name="connsiteY44" fmla="*/ 6318 h 10000"/>
                <a:gd name="connsiteX45" fmla="*/ 165 w 10000"/>
                <a:gd name="connsiteY45" fmla="*/ 6791 h 10000"/>
                <a:gd name="connsiteX46" fmla="*/ 759 w 10000"/>
                <a:gd name="connsiteY46" fmla="*/ 7677 h 10000"/>
                <a:gd name="connsiteX47" fmla="*/ 1782 w 10000"/>
                <a:gd name="connsiteY47" fmla="*/ 8346 h 10000"/>
                <a:gd name="connsiteX48" fmla="*/ 3135 w 10000"/>
                <a:gd name="connsiteY48" fmla="*/ 8760 h 10000"/>
                <a:gd name="connsiteX49" fmla="*/ 4092 w 10000"/>
                <a:gd name="connsiteY49" fmla="*/ 8878 h 10000"/>
                <a:gd name="connsiteX50" fmla="*/ 4092 w 10000"/>
                <a:gd name="connsiteY50" fmla="*/ 9725 h 10000"/>
                <a:gd name="connsiteX51" fmla="*/ 2211 w 10000"/>
                <a:gd name="connsiteY51" fmla="*/ 9725 h 10000"/>
                <a:gd name="connsiteX52" fmla="*/ 1980 w 10000"/>
                <a:gd name="connsiteY52" fmla="*/ 10000 h 10000"/>
                <a:gd name="connsiteX53" fmla="*/ 5875 w 10000"/>
                <a:gd name="connsiteY53" fmla="*/ 9725 h 10000"/>
                <a:gd name="connsiteX54" fmla="*/ 5875 w 10000"/>
                <a:gd name="connsiteY54" fmla="*/ 8898 h 10000"/>
                <a:gd name="connsiteX55" fmla="*/ 7162 w 10000"/>
                <a:gd name="connsiteY55" fmla="*/ 8721 h 10000"/>
                <a:gd name="connsiteX56" fmla="*/ 8548 w 10000"/>
                <a:gd name="connsiteY56" fmla="*/ 8268 h 10000"/>
                <a:gd name="connsiteX57" fmla="*/ 9439 w 10000"/>
                <a:gd name="connsiteY57" fmla="*/ 7558 h 10000"/>
                <a:gd name="connsiteX58" fmla="*/ 9769 w 10000"/>
                <a:gd name="connsiteY58" fmla="*/ 6693 h 10000"/>
                <a:gd name="connsiteX59" fmla="*/ 9505 w 10000"/>
                <a:gd name="connsiteY59" fmla="*/ 5886 h 10000"/>
                <a:gd name="connsiteX60" fmla="*/ 8647 w 10000"/>
                <a:gd name="connsiteY60" fmla="*/ 5196 h 10000"/>
                <a:gd name="connsiteX0" fmla="*/ 8647 w 10000"/>
                <a:gd name="connsiteY0" fmla="*/ 5196 h 10000"/>
                <a:gd name="connsiteX1" fmla="*/ 8647 w 10000"/>
                <a:gd name="connsiteY1" fmla="*/ 5196 h 10000"/>
                <a:gd name="connsiteX2" fmla="*/ 7261 w 10000"/>
                <a:gd name="connsiteY2" fmla="*/ 4704 h 10000"/>
                <a:gd name="connsiteX3" fmla="*/ 5281 w 10000"/>
                <a:gd name="connsiteY3" fmla="*/ 4351 h 10000"/>
                <a:gd name="connsiteX4" fmla="*/ 3795 w 10000"/>
                <a:gd name="connsiteY4" fmla="*/ 4114 h 10000"/>
                <a:gd name="connsiteX5" fmla="*/ 3003 w 10000"/>
                <a:gd name="connsiteY5" fmla="*/ 3858 h 10000"/>
                <a:gd name="connsiteX6" fmla="*/ 2706 w 10000"/>
                <a:gd name="connsiteY6" fmla="*/ 3642 h 10000"/>
                <a:gd name="connsiteX7" fmla="*/ 2607 w 10000"/>
                <a:gd name="connsiteY7" fmla="*/ 3268 h 10000"/>
                <a:gd name="connsiteX8" fmla="*/ 2739 w 10000"/>
                <a:gd name="connsiteY8" fmla="*/ 2933 h 10000"/>
                <a:gd name="connsiteX9" fmla="*/ 3135 w 10000"/>
                <a:gd name="connsiteY9" fmla="*/ 2638 h 10000"/>
                <a:gd name="connsiteX10" fmla="*/ 3927 w 10000"/>
                <a:gd name="connsiteY10" fmla="*/ 2421 h 10000"/>
                <a:gd name="connsiteX11" fmla="*/ 5116 w 10000"/>
                <a:gd name="connsiteY11" fmla="*/ 2342 h 10000"/>
                <a:gd name="connsiteX12" fmla="*/ 6997 w 10000"/>
                <a:gd name="connsiteY12" fmla="*/ 2618 h 10000"/>
                <a:gd name="connsiteX13" fmla="*/ 7921 w 10000"/>
                <a:gd name="connsiteY13" fmla="*/ 3366 h 10000"/>
                <a:gd name="connsiteX14" fmla="*/ 8053 w 10000"/>
                <a:gd name="connsiteY14" fmla="*/ 3662 h 10000"/>
                <a:gd name="connsiteX15" fmla="*/ 10000 w 10000"/>
                <a:gd name="connsiteY15" fmla="*/ 3662 h 10000"/>
                <a:gd name="connsiteX16" fmla="*/ 9802 w 10000"/>
                <a:gd name="connsiteY16" fmla="*/ 3189 h 10000"/>
                <a:gd name="connsiteX17" fmla="*/ 9208 w 10000"/>
                <a:gd name="connsiteY17" fmla="*/ 2382 h 10000"/>
                <a:gd name="connsiteX18" fmla="*/ 8185 w 10000"/>
                <a:gd name="connsiteY18" fmla="*/ 1771 h 10000"/>
                <a:gd name="connsiteX19" fmla="*/ 6865 w 10000"/>
                <a:gd name="connsiteY19" fmla="*/ 1397 h 10000"/>
                <a:gd name="connsiteX20" fmla="*/ 5875 w 10000"/>
                <a:gd name="connsiteY20" fmla="*/ 1279 h 10000"/>
                <a:gd name="connsiteX21" fmla="*/ 5875 w 10000"/>
                <a:gd name="connsiteY21" fmla="*/ 512 h 10000"/>
                <a:gd name="connsiteX22" fmla="*/ 4983 w 10000"/>
                <a:gd name="connsiteY22" fmla="*/ 0 h 10000"/>
                <a:gd name="connsiteX23" fmla="*/ 4092 w 10000"/>
                <a:gd name="connsiteY23" fmla="*/ 512 h 10000"/>
                <a:gd name="connsiteX24" fmla="*/ 4092 w 10000"/>
                <a:gd name="connsiteY24" fmla="*/ 1279 h 10000"/>
                <a:gd name="connsiteX25" fmla="*/ 3069 w 10000"/>
                <a:gd name="connsiteY25" fmla="*/ 1418 h 10000"/>
                <a:gd name="connsiteX26" fmla="*/ 1782 w 10000"/>
                <a:gd name="connsiteY26" fmla="*/ 1850 h 10000"/>
                <a:gd name="connsiteX27" fmla="*/ 957 w 10000"/>
                <a:gd name="connsiteY27" fmla="*/ 2519 h 10000"/>
                <a:gd name="connsiteX28" fmla="*/ 660 w 10000"/>
                <a:gd name="connsiteY28" fmla="*/ 3307 h 10000"/>
                <a:gd name="connsiteX29" fmla="*/ 891 w 10000"/>
                <a:gd name="connsiteY29" fmla="*/ 4055 h 10000"/>
                <a:gd name="connsiteX30" fmla="*/ 1683 w 10000"/>
                <a:gd name="connsiteY30" fmla="*/ 4686 h 10000"/>
                <a:gd name="connsiteX31" fmla="*/ 2937 w 10000"/>
                <a:gd name="connsiteY31" fmla="*/ 5118 h 10000"/>
                <a:gd name="connsiteX32" fmla="*/ 4587 w 10000"/>
                <a:gd name="connsiteY32" fmla="*/ 5414 h 10000"/>
                <a:gd name="connsiteX33" fmla="*/ 6370 w 10000"/>
                <a:gd name="connsiteY33" fmla="*/ 5708 h 10000"/>
                <a:gd name="connsiteX34" fmla="*/ 7327 w 10000"/>
                <a:gd name="connsiteY34" fmla="*/ 6024 h 10000"/>
                <a:gd name="connsiteX35" fmla="*/ 7723 w 10000"/>
                <a:gd name="connsiteY35" fmla="*/ 6318 h 10000"/>
                <a:gd name="connsiteX36" fmla="*/ 7855 w 10000"/>
                <a:gd name="connsiteY36" fmla="*/ 6712 h 10000"/>
                <a:gd name="connsiteX37" fmla="*/ 7195 w 10000"/>
                <a:gd name="connsiteY37" fmla="*/ 7481 h 10000"/>
                <a:gd name="connsiteX38" fmla="*/ 5083 w 10000"/>
                <a:gd name="connsiteY38" fmla="*/ 7815 h 10000"/>
                <a:gd name="connsiteX39" fmla="*/ 3960 w 10000"/>
                <a:gd name="connsiteY39" fmla="*/ 7736 h 10000"/>
                <a:gd name="connsiteX40" fmla="*/ 3069 w 10000"/>
                <a:gd name="connsiteY40" fmla="*/ 7499 h 10000"/>
                <a:gd name="connsiteX41" fmla="*/ 2442 w 10000"/>
                <a:gd name="connsiteY41" fmla="*/ 7146 h 10000"/>
                <a:gd name="connsiteX42" fmla="*/ 2079 w 10000"/>
                <a:gd name="connsiteY42" fmla="*/ 6634 h 10000"/>
                <a:gd name="connsiteX43" fmla="*/ 1980 w 10000"/>
                <a:gd name="connsiteY43" fmla="*/ 6318 h 10000"/>
                <a:gd name="connsiteX44" fmla="*/ 0 w 10000"/>
                <a:gd name="connsiteY44" fmla="*/ 6318 h 10000"/>
                <a:gd name="connsiteX45" fmla="*/ 165 w 10000"/>
                <a:gd name="connsiteY45" fmla="*/ 6791 h 10000"/>
                <a:gd name="connsiteX46" fmla="*/ 759 w 10000"/>
                <a:gd name="connsiteY46" fmla="*/ 7677 h 10000"/>
                <a:gd name="connsiteX47" fmla="*/ 1782 w 10000"/>
                <a:gd name="connsiteY47" fmla="*/ 8346 h 10000"/>
                <a:gd name="connsiteX48" fmla="*/ 3135 w 10000"/>
                <a:gd name="connsiteY48" fmla="*/ 8760 h 10000"/>
                <a:gd name="connsiteX49" fmla="*/ 4092 w 10000"/>
                <a:gd name="connsiteY49" fmla="*/ 8878 h 10000"/>
                <a:gd name="connsiteX50" fmla="*/ 4092 w 10000"/>
                <a:gd name="connsiteY50" fmla="*/ 9725 h 10000"/>
                <a:gd name="connsiteX51" fmla="*/ 2211 w 10000"/>
                <a:gd name="connsiteY51" fmla="*/ 9725 h 10000"/>
                <a:gd name="connsiteX52" fmla="*/ 1980 w 10000"/>
                <a:gd name="connsiteY52" fmla="*/ 10000 h 10000"/>
                <a:gd name="connsiteX53" fmla="*/ 5875 w 10000"/>
                <a:gd name="connsiteY53" fmla="*/ 9725 h 10000"/>
                <a:gd name="connsiteX54" fmla="*/ 5875 w 10000"/>
                <a:gd name="connsiteY54" fmla="*/ 8898 h 10000"/>
                <a:gd name="connsiteX55" fmla="*/ 7162 w 10000"/>
                <a:gd name="connsiteY55" fmla="*/ 8721 h 10000"/>
                <a:gd name="connsiteX56" fmla="*/ 8548 w 10000"/>
                <a:gd name="connsiteY56" fmla="*/ 8268 h 10000"/>
                <a:gd name="connsiteX57" fmla="*/ 9439 w 10000"/>
                <a:gd name="connsiteY57" fmla="*/ 7558 h 10000"/>
                <a:gd name="connsiteX58" fmla="*/ 9769 w 10000"/>
                <a:gd name="connsiteY58" fmla="*/ 6693 h 10000"/>
                <a:gd name="connsiteX59" fmla="*/ 9505 w 10000"/>
                <a:gd name="connsiteY59" fmla="*/ 5886 h 10000"/>
                <a:gd name="connsiteX60" fmla="*/ 8647 w 10000"/>
                <a:gd name="connsiteY60" fmla="*/ 5196 h 10000"/>
                <a:gd name="connsiteX0" fmla="*/ 8647 w 10000"/>
                <a:gd name="connsiteY0" fmla="*/ 5196 h 10251"/>
                <a:gd name="connsiteX1" fmla="*/ 8647 w 10000"/>
                <a:gd name="connsiteY1" fmla="*/ 5196 h 10251"/>
                <a:gd name="connsiteX2" fmla="*/ 7261 w 10000"/>
                <a:gd name="connsiteY2" fmla="*/ 4704 h 10251"/>
                <a:gd name="connsiteX3" fmla="*/ 5281 w 10000"/>
                <a:gd name="connsiteY3" fmla="*/ 4351 h 10251"/>
                <a:gd name="connsiteX4" fmla="*/ 3795 w 10000"/>
                <a:gd name="connsiteY4" fmla="*/ 4114 h 10251"/>
                <a:gd name="connsiteX5" fmla="*/ 3003 w 10000"/>
                <a:gd name="connsiteY5" fmla="*/ 3858 h 10251"/>
                <a:gd name="connsiteX6" fmla="*/ 2706 w 10000"/>
                <a:gd name="connsiteY6" fmla="*/ 3642 h 10251"/>
                <a:gd name="connsiteX7" fmla="*/ 2607 w 10000"/>
                <a:gd name="connsiteY7" fmla="*/ 3268 h 10251"/>
                <a:gd name="connsiteX8" fmla="*/ 2739 w 10000"/>
                <a:gd name="connsiteY8" fmla="*/ 2933 h 10251"/>
                <a:gd name="connsiteX9" fmla="*/ 3135 w 10000"/>
                <a:gd name="connsiteY9" fmla="*/ 2638 h 10251"/>
                <a:gd name="connsiteX10" fmla="*/ 3927 w 10000"/>
                <a:gd name="connsiteY10" fmla="*/ 2421 h 10251"/>
                <a:gd name="connsiteX11" fmla="*/ 5116 w 10000"/>
                <a:gd name="connsiteY11" fmla="*/ 2342 h 10251"/>
                <a:gd name="connsiteX12" fmla="*/ 6997 w 10000"/>
                <a:gd name="connsiteY12" fmla="*/ 2618 h 10251"/>
                <a:gd name="connsiteX13" fmla="*/ 7921 w 10000"/>
                <a:gd name="connsiteY13" fmla="*/ 3366 h 10251"/>
                <a:gd name="connsiteX14" fmla="*/ 8053 w 10000"/>
                <a:gd name="connsiteY14" fmla="*/ 3662 h 10251"/>
                <a:gd name="connsiteX15" fmla="*/ 10000 w 10000"/>
                <a:gd name="connsiteY15" fmla="*/ 3662 h 10251"/>
                <a:gd name="connsiteX16" fmla="*/ 9802 w 10000"/>
                <a:gd name="connsiteY16" fmla="*/ 3189 h 10251"/>
                <a:gd name="connsiteX17" fmla="*/ 9208 w 10000"/>
                <a:gd name="connsiteY17" fmla="*/ 2382 h 10251"/>
                <a:gd name="connsiteX18" fmla="*/ 8185 w 10000"/>
                <a:gd name="connsiteY18" fmla="*/ 1771 h 10251"/>
                <a:gd name="connsiteX19" fmla="*/ 6865 w 10000"/>
                <a:gd name="connsiteY19" fmla="*/ 1397 h 10251"/>
                <a:gd name="connsiteX20" fmla="*/ 5875 w 10000"/>
                <a:gd name="connsiteY20" fmla="*/ 1279 h 10251"/>
                <a:gd name="connsiteX21" fmla="*/ 5875 w 10000"/>
                <a:gd name="connsiteY21" fmla="*/ 512 h 10251"/>
                <a:gd name="connsiteX22" fmla="*/ 4983 w 10000"/>
                <a:gd name="connsiteY22" fmla="*/ 0 h 10251"/>
                <a:gd name="connsiteX23" fmla="*/ 4092 w 10000"/>
                <a:gd name="connsiteY23" fmla="*/ 512 h 10251"/>
                <a:gd name="connsiteX24" fmla="*/ 4092 w 10000"/>
                <a:gd name="connsiteY24" fmla="*/ 1279 h 10251"/>
                <a:gd name="connsiteX25" fmla="*/ 3069 w 10000"/>
                <a:gd name="connsiteY25" fmla="*/ 1418 h 10251"/>
                <a:gd name="connsiteX26" fmla="*/ 1782 w 10000"/>
                <a:gd name="connsiteY26" fmla="*/ 1850 h 10251"/>
                <a:gd name="connsiteX27" fmla="*/ 957 w 10000"/>
                <a:gd name="connsiteY27" fmla="*/ 2519 h 10251"/>
                <a:gd name="connsiteX28" fmla="*/ 660 w 10000"/>
                <a:gd name="connsiteY28" fmla="*/ 3307 h 10251"/>
                <a:gd name="connsiteX29" fmla="*/ 891 w 10000"/>
                <a:gd name="connsiteY29" fmla="*/ 4055 h 10251"/>
                <a:gd name="connsiteX30" fmla="*/ 1683 w 10000"/>
                <a:gd name="connsiteY30" fmla="*/ 4686 h 10251"/>
                <a:gd name="connsiteX31" fmla="*/ 2937 w 10000"/>
                <a:gd name="connsiteY31" fmla="*/ 5118 h 10251"/>
                <a:gd name="connsiteX32" fmla="*/ 4587 w 10000"/>
                <a:gd name="connsiteY32" fmla="*/ 5414 h 10251"/>
                <a:gd name="connsiteX33" fmla="*/ 6370 w 10000"/>
                <a:gd name="connsiteY33" fmla="*/ 5708 h 10251"/>
                <a:gd name="connsiteX34" fmla="*/ 7327 w 10000"/>
                <a:gd name="connsiteY34" fmla="*/ 6024 h 10251"/>
                <a:gd name="connsiteX35" fmla="*/ 7723 w 10000"/>
                <a:gd name="connsiteY35" fmla="*/ 6318 h 10251"/>
                <a:gd name="connsiteX36" fmla="*/ 7855 w 10000"/>
                <a:gd name="connsiteY36" fmla="*/ 6712 h 10251"/>
                <a:gd name="connsiteX37" fmla="*/ 7195 w 10000"/>
                <a:gd name="connsiteY37" fmla="*/ 7481 h 10251"/>
                <a:gd name="connsiteX38" fmla="*/ 5083 w 10000"/>
                <a:gd name="connsiteY38" fmla="*/ 7815 h 10251"/>
                <a:gd name="connsiteX39" fmla="*/ 3960 w 10000"/>
                <a:gd name="connsiteY39" fmla="*/ 7736 h 10251"/>
                <a:gd name="connsiteX40" fmla="*/ 3069 w 10000"/>
                <a:gd name="connsiteY40" fmla="*/ 7499 h 10251"/>
                <a:gd name="connsiteX41" fmla="*/ 2442 w 10000"/>
                <a:gd name="connsiteY41" fmla="*/ 7146 h 10251"/>
                <a:gd name="connsiteX42" fmla="*/ 2079 w 10000"/>
                <a:gd name="connsiteY42" fmla="*/ 6634 h 10251"/>
                <a:gd name="connsiteX43" fmla="*/ 1980 w 10000"/>
                <a:gd name="connsiteY43" fmla="*/ 6318 h 10251"/>
                <a:gd name="connsiteX44" fmla="*/ 0 w 10000"/>
                <a:gd name="connsiteY44" fmla="*/ 6318 h 10251"/>
                <a:gd name="connsiteX45" fmla="*/ 165 w 10000"/>
                <a:gd name="connsiteY45" fmla="*/ 6791 h 10251"/>
                <a:gd name="connsiteX46" fmla="*/ 759 w 10000"/>
                <a:gd name="connsiteY46" fmla="*/ 7677 h 10251"/>
                <a:gd name="connsiteX47" fmla="*/ 1782 w 10000"/>
                <a:gd name="connsiteY47" fmla="*/ 8346 h 10251"/>
                <a:gd name="connsiteX48" fmla="*/ 3135 w 10000"/>
                <a:gd name="connsiteY48" fmla="*/ 8760 h 10251"/>
                <a:gd name="connsiteX49" fmla="*/ 4092 w 10000"/>
                <a:gd name="connsiteY49" fmla="*/ 8878 h 10251"/>
                <a:gd name="connsiteX50" fmla="*/ 4092 w 10000"/>
                <a:gd name="connsiteY50" fmla="*/ 9725 h 10251"/>
                <a:gd name="connsiteX51" fmla="*/ 2211 w 10000"/>
                <a:gd name="connsiteY51" fmla="*/ 9725 h 10251"/>
                <a:gd name="connsiteX52" fmla="*/ 5050 w 10000"/>
                <a:gd name="connsiteY52" fmla="*/ 10251 h 10251"/>
                <a:gd name="connsiteX53" fmla="*/ 5875 w 10000"/>
                <a:gd name="connsiteY53" fmla="*/ 9725 h 10251"/>
                <a:gd name="connsiteX54" fmla="*/ 5875 w 10000"/>
                <a:gd name="connsiteY54" fmla="*/ 8898 h 10251"/>
                <a:gd name="connsiteX55" fmla="*/ 7162 w 10000"/>
                <a:gd name="connsiteY55" fmla="*/ 8721 h 10251"/>
                <a:gd name="connsiteX56" fmla="*/ 8548 w 10000"/>
                <a:gd name="connsiteY56" fmla="*/ 8268 h 10251"/>
                <a:gd name="connsiteX57" fmla="*/ 9439 w 10000"/>
                <a:gd name="connsiteY57" fmla="*/ 7558 h 10251"/>
                <a:gd name="connsiteX58" fmla="*/ 9769 w 10000"/>
                <a:gd name="connsiteY58" fmla="*/ 6693 h 10251"/>
                <a:gd name="connsiteX59" fmla="*/ 9505 w 10000"/>
                <a:gd name="connsiteY59" fmla="*/ 5886 h 10251"/>
                <a:gd name="connsiteX60" fmla="*/ 8647 w 10000"/>
                <a:gd name="connsiteY60" fmla="*/ 5196 h 10251"/>
                <a:gd name="connsiteX0" fmla="*/ 8647 w 10000"/>
                <a:gd name="connsiteY0" fmla="*/ 5196 h 10251"/>
                <a:gd name="connsiteX1" fmla="*/ 8647 w 10000"/>
                <a:gd name="connsiteY1" fmla="*/ 5196 h 10251"/>
                <a:gd name="connsiteX2" fmla="*/ 7261 w 10000"/>
                <a:gd name="connsiteY2" fmla="*/ 4704 h 10251"/>
                <a:gd name="connsiteX3" fmla="*/ 5281 w 10000"/>
                <a:gd name="connsiteY3" fmla="*/ 4351 h 10251"/>
                <a:gd name="connsiteX4" fmla="*/ 3795 w 10000"/>
                <a:gd name="connsiteY4" fmla="*/ 4114 h 10251"/>
                <a:gd name="connsiteX5" fmla="*/ 3003 w 10000"/>
                <a:gd name="connsiteY5" fmla="*/ 3858 h 10251"/>
                <a:gd name="connsiteX6" fmla="*/ 2706 w 10000"/>
                <a:gd name="connsiteY6" fmla="*/ 3642 h 10251"/>
                <a:gd name="connsiteX7" fmla="*/ 2607 w 10000"/>
                <a:gd name="connsiteY7" fmla="*/ 3268 h 10251"/>
                <a:gd name="connsiteX8" fmla="*/ 2739 w 10000"/>
                <a:gd name="connsiteY8" fmla="*/ 2933 h 10251"/>
                <a:gd name="connsiteX9" fmla="*/ 3135 w 10000"/>
                <a:gd name="connsiteY9" fmla="*/ 2638 h 10251"/>
                <a:gd name="connsiteX10" fmla="*/ 3927 w 10000"/>
                <a:gd name="connsiteY10" fmla="*/ 2421 h 10251"/>
                <a:gd name="connsiteX11" fmla="*/ 5116 w 10000"/>
                <a:gd name="connsiteY11" fmla="*/ 2342 h 10251"/>
                <a:gd name="connsiteX12" fmla="*/ 6997 w 10000"/>
                <a:gd name="connsiteY12" fmla="*/ 2618 h 10251"/>
                <a:gd name="connsiteX13" fmla="*/ 7921 w 10000"/>
                <a:gd name="connsiteY13" fmla="*/ 3366 h 10251"/>
                <a:gd name="connsiteX14" fmla="*/ 8053 w 10000"/>
                <a:gd name="connsiteY14" fmla="*/ 3662 h 10251"/>
                <a:gd name="connsiteX15" fmla="*/ 10000 w 10000"/>
                <a:gd name="connsiteY15" fmla="*/ 3662 h 10251"/>
                <a:gd name="connsiteX16" fmla="*/ 9802 w 10000"/>
                <a:gd name="connsiteY16" fmla="*/ 3189 h 10251"/>
                <a:gd name="connsiteX17" fmla="*/ 9208 w 10000"/>
                <a:gd name="connsiteY17" fmla="*/ 2382 h 10251"/>
                <a:gd name="connsiteX18" fmla="*/ 8185 w 10000"/>
                <a:gd name="connsiteY18" fmla="*/ 1771 h 10251"/>
                <a:gd name="connsiteX19" fmla="*/ 6865 w 10000"/>
                <a:gd name="connsiteY19" fmla="*/ 1397 h 10251"/>
                <a:gd name="connsiteX20" fmla="*/ 5875 w 10000"/>
                <a:gd name="connsiteY20" fmla="*/ 1279 h 10251"/>
                <a:gd name="connsiteX21" fmla="*/ 5875 w 10000"/>
                <a:gd name="connsiteY21" fmla="*/ 512 h 10251"/>
                <a:gd name="connsiteX22" fmla="*/ 4983 w 10000"/>
                <a:gd name="connsiteY22" fmla="*/ 0 h 10251"/>
                <a:gd name="connsiteX23" fmla="*/ 4092 w 10000"/>
                <a:gd name="connsiteY23" fmla="*/ 512 h 10251"/>
                <a:gd name="connsiteX24" fmla="*/ 4092 w 10000"/>
                <a:gd name="connsiteY24" fmla="*/ 1279 h 10251"/>
                <a:gd name="connsiteX25" fmla="*/ 3069 w 10000"/>
                <a:gd name="connsiteY25" fmla="*/ 1418 h 10251"/>
                <a:gd name="connsiteX26" fmla="*/ 1782 w 10000"/>
                <a:gd name="connsiteY26" fmla="*/ 1850 h 10251"/>
                <a:gd name="connsiteX27" fmla="*/ 957 w 10000"/>
                <a:gd name="connsiteY27" fmla="*/ 2519 h 10251"/>
                <a:gd name="connsiteX28" fmla="*/ 660 w 10000"/>
                <a:gd name="connsiteY28" fmla="*/ 3307 h 10251"/>
                <a:gd name="connsiteX29" fmla="*/ 891 w 10000"/>
                <a:gd name="connsiteY29" fmla="*/ 4055 h 10251"/>
                <a:gd name="connsiteX30" fmla="*/ 1683 w 10000"/>
                <a:gd name="connsiteY30" fmla="*/ 4686 h 10251"/>
                <a:gd name="connsiteX31" fmla="*/ 2937 w 10000"/>
                <a:gd name="connsiteY31" fmla="*/ 5118 h 10251"/>
                <a:gd name="connsiteX32" fmla="*/ 4587 w 10000"/>
                <a:gd name="connsiteY32" fmla="*/ 5414 h 10251"/>
                <a:gd name="connsiteX33" fmla="*/ 6370 w 10000"/>
                <a:gd name="connsiteY33" fmla="*/ 5708 h 10251"/>
                <a:gd name="connsiteX34" fmla="*/ 7327 w 10000"/>
                <a:gd name="connsiteY34" fmla="*/ 6024 h 10251"/>
                <a:gd name="connsiteX35" fmla="*/ 7723 w 10000"/>
                <a:gd name="connsiteY35" fmla="*/ 6318 h 10251"/>
                <a:gd name="connsiteX36" fmla="*/ 7855 w 10000"/>
                <a:gd name="connsiteY36" fmla="*/ 6712 h 10251"/>
                <a:gd name="connsiteX37" fmla="*/ 7195 w 10000"/>
                <a:gd name="connsiteY37" fmla="*/ 7481 h 10251"/>
                <a:gd name="connsiteX38" fmla="*/ 5083 w 10000"/>
                <a:gd name="connsiteY38" fmla="*/ 7815 h 10251"/>
                <a:gd name="connsiteX39" fmla="*/ 3960 w 10000"/>
                <a:gd name="connsiteY39" fmla="*/ 7736 h 10251"/>
                <a:gd name="connsiteX40" fmla="*/ 3069 w 10000"/>
                <a:gd name="connsiteY40" fmla="*/ 7499 h 10251"/>
                <a:gd name="connsiteX41" fmla="*/ 2442 w 10000"/>
                <a:gd name="connsiteY41" fmla="*/ 7146 h 10251"/>
                <a:gd name="connsiteX42" fmla="*/ 2079 w 10000"/>
                <a:gd name="connsiteY42" fmla="*/ 6634 h 10251"/>
                <a:gd name="connsiteX43" fmla="*/ 1980 w 10000"/>
                <a:gd name="connsiteY43" fmla="*/ 6318 h 10251"/>
                <a:gd name="connsiteX44" fmla="*/ 0 w 10000"/>
                <a:gd name="connsiteY44" fmla="*/ 6318 h 10251"/>
                <a:gd name="connsiteX45" fmla="*/ 165 w 10000"/>
                <a:gd name="connsiteY45" fmla="*/ 6791 h 10251"/>
                <a:gd name="connsiteX46" fmla="*/ 759 w 10000"/>
                <a:gd name="connsiteY46" fmla="*/ 7677 h 10251"/>
                <a:gd name="connsiteX47" fmla="*/ 1782 w 10000"/>
                <a:gd name="connsiteY47" fmla="*/ 8346 h 10251"/>
                <a:gd name="connsiteX48" fmla="*/ 3135 w 10000"/>
                <a:gd name="connsiteY48" fmla="*/ 8760 h 10251"/>
                <a:gd name="connsiteX49" fmla="*/ 4092 w 10000"/>
                <a:gd name="connsiteY49" fmla="*/ 8878 h 10251"/>
                <a:gd name="connsiteX50" fmla="*/ 4092 w 10000"/>
                <a:gd name="connsiteY50" fmla="*/ 9725 h 10251"/>
                <a:gd name="connsiteX51" fmla="*/ 2211 w 10000"/>
                <a:gd name="connsiteY51" fmla="*/ 9725 h 10251"/>
                <a:gd name="connsiteX52" fmla="*/ 5050 w 10000"/>
                <a:gd name="connsiteY52" fmla="*/ 10251 h 10251"/>
                <a:gd name="connsiteX53" fmla="*/ 5875 w 10000"/>
                <a:gd name="connsiteY53" fmla="*/ 9725 h 10251"/>
                <a:gd name="connsiteX54" fmla="*/ 5875 w 10000"/>
                <a:gd name="connsiteY54" fmla="*/ 8898 h 10251"/>
                <a:gd name="connsiteX55" fmla="*/ 7162 w 10000"/>
                <a:gd name="connsiteY55" fmla="*/ 8721 h 10251"/>
                <a:gd name="connsiteX56" fmla="*/ 8548 w 10000"/>
                <a:gd name="connsiteY56" fmla="*/ 8268 h 10251"/>
                <a:gd name="connsiteX57" fmla="*/ 9439 w 10000"/>
                <a:gd name="connsiteY57" fmla="*/ 7558 h 10251"/>
                <a:gd name="connsiteX58" fmla="*/ 9769 w 10000"/>
                <a:gd name="connsiteY58" fmla="*/ 6693 h 10251"/>
                <a:gd name="connsiteX59" fmla="*/ 9505 w 10000"/>
                <a:gd name="connsiteY59" fmla="*/ 5886 h 10251"/>
                <a:gd name="connsiteX60" fmla="*/ 8647 w 10000"/>
                <a:gd name="connsiteY60" fmla="*/ 5196 h 10251"/>
                <a:gd name="connsiteX0" fmla="*/ 8647 w 10000"/>
                <a:gd name="connsiteY0" fmla="*/ 5196 h 10251"/>
                <a:gd name="connsiteX1" fmla="*/ 8647 w 10000"/>
                <a:gd name="connsiteY1" fmla="*/ 5196 h 10251"/>
                <a:gd name="connsiteX2" fmla="*/ 7261 w 10000"/>
                <a:gd name="connsiteY2" fmla="*/ 4704 h 10251"/>
                <a:gd name="connsiteX3" fmla="*/ 5281 w 10000"/>
                <a:gd name="connsiteY3" fmla="*/ 4351 h 10251"/>
                <a:gd name="connsiteX4" fmla="*/ 3795 w 10000"/>
                <a:gd name="connsiteY4" fmla="*/ 4114 h 10251"/>
                <a:gd name="connsiteX5" fmla="*/ 3003 w 10000"/>
                <a:gd name="connsiteY5" fmla="*/ 3858 h 10251"/>
                <a:gd name="connsiteX6" fmla="*/ 2706 w 10000"/>
                <a:gd name="connsiteY6" fmla="*/ 3642 h 10251"/>
                <a:gd name="connsiteX7" fmla="*/ 2607 w 10000"/>
                <a:gd name="connsiteY7" fmla="*/ 3268 h 10251"/>
                <a:gd name="connsiteX8" fmla="*/ 2739 w 10000"/>
                <a:gd name="connsiteY8" fmla="*/ 2933 h 10251"/>
                <a:gd name="connsiteX9" fmla="*/ 3135 w 10000"/>
                <a:gd name="connsiteY9" fmla="*/ 2638 h 10251"/>
                <a:gd name="connsiteX10" fmla="*/ 3927 w 10000"/>
                <a:gd name="connsiteY10" fmla="*/ 2421 h 10251"/>
                <a:gd name="connsiteX11" fmla="*/ 5116 w 10000"/>
                <a:gd name="connsiteY11" fmla="*/ 2342 h 10251"/>
                <a:gd name="connsiteX12" fmla="*/ 6997 w 10000"/>
                <a:gd name="connsiteY12" fmla="*/ 2618 h 10251"/>
                <a:gd name="connsiteX13" fmla="*/ 7921 w 10000"/>
                <a:gd name="connsiteY13" fmla="*/ 3366 h 10251"/>
                <a:gd name="connsiteX14" fmla="*/ 8053 w 10000"/>
                <a:gd name="connsiteY14" fmla="*/ 3662 h 10251"/>
                <a:gd name="connsiteX15" fmla="*/ 10000 w 10000"/>
                <a:gd name="connsiteY15" fmla="*/ 3662 h 10251"/>
                <a:gd name="connsiteX16" fmla="*/ 9802 w 10000"/>
                <a:gd name="connsiteY16" fmla="*/ 3189 h 10251"/>
                <a:gd name="connsiteX17" fmla="*/ 9208 w 10000"/>
                <a:gd name="connsiteY17" fmla="*/ 2382 h 10251"/>
                <a:gd name="connsiteX18" fmla="*/ 8185 w 10000"/>
                <a:gd name="connsiteY18" fmla="*/ 1771 h 10251"/>
                <a:gd name="connsiteX19" fmla="*/ 6865 w 10000"/>
                <a:gd name="connsiteY19" fmla="*/ 1397 h 10251"/>
                <a:gd name="connsiteX20" fmla="*/ 5875 w 10000"/>
                <a:gd name="connsiteY20" fmla="*/ 1279 h 10251"/>
                <a:gd name="connsiteX21" fmla="*/ 5875 w 10000"/>
                <a:gd name="connsiteY21" fmla="*/ 512 h 10251"/>
                <a:gd name="connsiteX22" fmla="*/ 4983 w 10000"/>
                <a:gd name="connsiteY22" fmla="*/ 0 h 10251"/>
                <a:gd name="connsiteX23" fmla="*/ 4092 w 10000"/>
                <a:gd name="connsiteY23" fmla="*/ 512 h 10251"/>
                <a:gd name="connsiteX24" fmla="*/ 4092 w 10000"/>
                <a:gd name="connsiteY24" fmla="*/ 1279 h 10251"/>
                <a:gd name="connsiteX25" fmla="*/ 3069 w 10000"/>
                <a:gd name="connsiteY25" fmla="*/ 1418 h 10251"/>
                <a:gd name="connsiteX26" fmla="*/ 1782 w 10000"/>
                <a:gd name="connsiteY26" fmla="*/ 1850 h 10251"/>
                <a:gd name="connsiteX27" fmla="*/ 957 w 10000"/>
                <a:gd name="connsiteY27" fmla="*/ 2519 h 10251"/>
                <a:gd name="connsiteX28" fmla="*/ 660 w 10000"/>
                <a:gd name="connsiteY28" fmla="*/ 3307 h 10251"/>
                <a:gd name="connsiteX29" fmla="*/ 891 w 10000"/>
                <a:gd name="connsiteY29" fmla="*/ 4055 h 10251"/>
                <a:gd name="connsiteX30" fmla="*/ 1683 w 10000"/>
                <a:gd name="connsiteY30" fmla="*/ 4686 h 10251"/>
                <a:gd name="connsiteX31" fmla="*/ 2937 w 10000"/>
                <a:gd name="connsiteY31" fmla="*/ 5118 h 10251"/>
                <a:gd name="connsiteX32" fmla="*/ 4587 w 10000"/>
                <a:gd name="connsiteY32" fmla="*/ 5414 h 10251"/>
                <a:gd name="connsiteX33" fmla="*/ 6370 w 10000"/>
                <a:gd name="connsiteY33" fmla="*/ 5708 h 10251"/>
                <a:gd name="connsiteX34" fmla="*/ 7327 w 10000"/>
                <a:gd name="connsiteY34" fmla="*/ 6024 h 10251"/>
                <a:gd name="connsiteX35" fmla="*/ 7723 w 10000"/>
                <a:gd name="connsiteY35" fmla="*/ 6318 h 10251"/>
                <a:gd name="connsiteX36" fmla="*/ 7855 w 10000"/>
                <a:gd name="connsiteY36" fmla="*/ 6712 h 10251"/>
                <a:gd name="connsiteX37" fmla="*/ 7195 w 10000"/>
                <a:gd name="connsiteY37" fmla="*/ 7481 h 10251"/>
                <a:gd name="connsiteX38" fmla="*/ 5083 w 10000"/>
                <a:gd name="connsiteY38" fmla="*/ 7815 h 10251"/>
                <a:gd name="connsiteX39" fmla="*/ 3960 w 10000"/>
                <a:gd name="connsiteY39" fmla="*/ 7736 h 10251"/>
                <a:gd name="connsiteX40" fmla="*/ 3069 w 10000"/>
                <a:gd name="connsiteY40" fmla="*/ 7499 h 10251"/>
                <a:gd name="connsiteX41" fmla="*/ 2442 w 10000"/>
                <a:gd name="connsiteY41" fmla="*/ 7146 h 10251"/>
                <a:gd name="connsiteX42" fmla="*/ 2079 w 10000"/>
                <a:gd name="connsiteY42" fmla="*/ 6634 h 10251"/>
                <a:gd name="connsiteX43" fmla="*/ 1980 w 10000"/>
                <a:gd name="connsiteY43" fmla="*/ 6318 h 10251"/>
                <a:gd name="connsiteX44" fmla="*/ 0 w 10000"/>
                <a:gd name="connsiteY44" fmla="*/ 6318 h 10251"/>
                <a:gd name="connsiteX45" fmla="*/ 165 w 10000"/>
                <a:gd name="connsiteY45" fmla="*/ 6791 h 10251"/>
                <a:gd name="connsiteX46" fmla="*/ 759 w 10000"/>
                <a:gd name="connsiteY46" fmla="*/ 7677 h 10251"/>
                <a:gd name="connsiteX47" fmla="*/ 1782 w 10000"/>
                <a:gd name="connsiteY47" fmla="*/ 8346 h 10251"/>
                <a:gd name="connsiteX48" fmla="*/ 3135 w 10000"/>
                <a:gd name="connsiteY48" fmla="*/ 8760 h 10251"/>
                <a:gd name="connsiteX49" fmla="*/ 4092 w 10000"/>
                <a:gd name="connsiteY49" fmla="*/ 8878 h 10251"/>
                <a:gd name="connsiteX50" fmla="*/ 4092 w 10000"/>
                <a:gd name="connsiteY50" fmla="*/ 9725 h 10251"/>
                <a:gd name="connsiteX51" fmla="*/ 5050 w 10000"/>
                <a:gd name="connsiteY51" fmla="*/ 10251 h 10251"/>
                <a:gd name="connsiteX52" fmla="*/ 5875 w 10000"/>
                <a:gd name="connsiteY52" fmla="*/ 9725 h 10251"/>
                <a:gd name="connsiteX53" fmla="*/ 5875 w 10000"/>
                <a:gd name="connsiteY53" fmla="*/ 8898 h 10251"/>
                <a:gd name="connsiteX54" fmla="*/ 7162 w 10000"/>
                <a:gd name="connsiteY54" fmla="*/ 8721 h 10251"/>
                <a:gd name="connsiteX55" fmla="*/ 8548 w 10000"/>
                <a:gd name="connsiteY55" fmla="*/ 8268 h 10251"/>
                <a:gd name="connsiteX56" fmla="*/ 9439 w 10000"/>
                <a:gd name="connsiteY56" fmla="*/ 7558 h 10251"/>
                <a:gd name="connsiteX57" fmla="*/ 9769 w 10000"/>
                <a:gd name="connsiteY57" fmla="*/ 6693 h 10251"/>
                <a:gd name="connsiteX58" fmla="*/ 9505 w 10000"/>
                <a:gd name="connsiteY58" fmla="*/ 5886 h 10251"/>
                <a:gd name="connsiteX59" fmla="*/ 8647 w 10000"/>
                <a:gd name="connsiteY59" fmla="*/ 5196 h 10251"/>
                <a:gd name="connsiteX0" fmla="*/ 8647 w 10000"/>
                <a:gd name="connsiteY0" fmla="*/ 5196 h 10251"/>
                <a:gd name="connsiteX1" fmla="*/ 8647 w 10000"/>
                <a:gd name="connsiteY1" fmla="*/ 5196 h 10251"/>
                <a:gd name="connsiteX2" fmla="*/ 7261 w 10000"/>
                <a:gd name="connsiteY2" fmla="*/ 4704 h 10251"/>
                <a:gd name="connsiteX3" fmla="*/ 5281 w 10000"/>
                <a:gd name="connsiteY3" fmla="*/ 4351 h 10251"/>
                <a:gd name="connsiteX4" fmla="*/ 3795 w 10000"/>
                <a:gd name="connsiteY4" fmla="*/ 4114 h 10251"/>
                <a:gd name="connsiteX5" fmla="*/ 3003 w 10000"/>
                <a:gd name="connsiteY5" fmla="*/ 3858 h 10251"/>
                <a:gd name="connsiteX6" fmla="*/ 2706 w 10000"/>
                <a:gd name="connsiteY6" fmla="*/ 3642 h 10251"/>
                <a:gd name="connsiteX7" fmla="*/ 2607 w 10000"/>
                <a:gd name="connsiteY7" fmla="*/ 3268 h 10251"/>
                <a:gd name="connsiteX8" fmla="*/ 2739 w 10000"/>
                <a:gd name="connsiteY8" fmla="*/ 2933 h 10251"/>
                <a:gd name="connsiteX9" fmla="*/ 3135 w 10000"/>
                <a:gd name="connsiteY9" fmla="*/ 2638 h 10251"/>
                <a:gd name="connsiteX10" fmla="*/ 3927 w 10000"/>
                <a:gd name="connsiteY10" fmla="*/ 2421 h 10251"/>
                <a:gd name="connsiteX11" fmla="*/ 5116 w 10000"/>
                <a:gd name="connsiteY11" fmla="*/ 2342 h 10251"/>
                <a:gd name="connsiteX12" fmla="*/ 6997 w 10000"/>
                <a:gd name="connsiteY12" fmla="*/ 2618 h 10251"/>
                <a:gd name="connsiteX13" fmla="*/ 7921 w 10000"/>
                <a:gd name="connsiteY13" fmla="*/ 3366 h 10251"/>
                <a:gd name="connsiteX14" fmla="*/ 8053 w 10000"/>
                <a:gd name="connsiteY14" fmla="*/ 3662 h 10251"/>
                <a:gd name="connsiteX15" fmla="*/ 10000 w 10000"/>
                <a:gd name="connsiteY15" fmla="*/ 3662 h 10251"/>
                <a:gd name="connsiteX16" fmla="*/ 9802 w 10000"/>
                <a:gd name="connsiteY16" fmla="*/ 3189 h 10251"/>
                <a:gd name="connsiteX17" fmla="*/ 9208 w 10000"/>
                <a:gd name="connsiteY17" fmla="*/ 2382 h 10251"/>
                <a:gd name="connsiteX18" fmla="*/ 8185 w 10000"/>
                <a:gd name="connsiteY18" fmla="*/ 1771 h 10251"/>
                <a:gd name="connsiteX19" fmla="*/ 6865 w 10000"/>
                <a:gd name="connsiteY19" fmla="*/ 1397 h 10251"/>
                <a:gd name="connsiteX20" fmla="*/ 5875 w 10000"/>
                <a:gd name="connsiteY20" fmla="*/ 1279 h 10251"/>
                <a:gd name="connsiteX21" fmla="*/ 5875 w 10000"/>
                <a:gd name="connsiteY21" fmla="*/ 512 h 10251"/>
                <a:gd name="connsiteX22" fmla="*/ 4983 w 10000"/>
                <a:gd name="connsiteY22" fmla="*/ 0 h 10251"/>
                <a:gd name="connsiteX23" fmla="*/ 4092 w 10000"/>
                <a:gd name="connsiteY23" fmla="*/ 512 h 10251"/>
                <a:gd name="connsiteX24" fmla="*/ 4092 w 10000"/>
                <a:gd name="connsiteY24" fmla="*/ 1279 h 10251"/>
                <a:gd name="connsiteX25" fmla="*/ 3069 w 10000"/>
                <a:gd name="connsiteY25" fmla="*/ 1418 h 10251"/>
                <a:gd name="connsiteX26" fmla="*/ 1782 w 10000"/>
                <a:gd name="connsiteY26" fmla="*/ 1850 h 10251"/>
                <a:gd name="connsiteX27" fmla="*/ 957 w 10000"/>
                <a:gd name="connsiteY27" fmla="*/ 2519 h 10251"/>
                <a:gd name="connsiteX28" fmla="*/ 660 w 10000"/>
                <a:gd name="connsiteY28" fmla="*/ 3307 h 10251"/>
                <a:gd name="connsiteX29" fmla="*/ 891 w 10000"/>
                <a:gd name="connsiteY29" fmla="*/ 4055 h 10251"/>
                <a:gd name="connsiteX30" fmla="*/ 1683 w 10000"/>
                <a:gd name="connsiteY30" fmla="*/ 4686 h 10251"/>
                <a:gd name="connsiteX31" fmla="*/ 2937 w 10000"/>
                <a:gd name="connsiteY31" fmla="*/ 5118 h 10251"/>
                <a:gd name="connsiteX32" fmla="*/ 4587 w 10000"/>
                <a:gd name="connsiteY32" fmla="*/ 5414 h 10251"/>
                <a:gd name="connsiteX33" fmla="*/ 6370 w 10000"/>
                <a:gd name="connsiteY33" fmla="*/ 5708 h 10251"/>
                <a:gd name="connsiteX34" fmla="*/ 7327 w 10000"/>
                <a:gd name="connsiteY34" fmla="*/ 6024 h 10251"/>
                <a:gd name="connsiteX35" fmla="*/ 7723 w 10000"/>
                <a:gd name="connsiteY35" fmla="*/ 6318 h 10251"/>
                <a:gd name="connsiteX36" fmla="*/ 7855 w 10000"/>
                <a:gd name="connsiteY36" fmla="*/ 6712 h 10251"/>
                <a:gd name="connsiteX37" fmla="*/ 7195 w 10000"/>
                <a:gd name="connsiteY37" fmla="*/ 7481 h 10251"/>
                <a:gd name="connsiteX38" fmla="*/ 5083 w 10000"/>
                <a:gd name="connsiteY38" fmla="*/ 7815 h 10251"/>
                <a:gd name="connsiteX39" fmla="*/ 3960 w 10000"/>
                <a:gd name="connsiteY39" fmla="*/ 7736 h 10251"/>
                <a:gd name="connsiteX40" fmla="*/ 3069 w 10000"/>
                <a:gd name="connsiteY40" fmla="*/ 7499 h 10251"/>
                <a:gd name="connsiteX41" fmla="*/ 2442 w 10000"/>
                <a:gd name="connsiteY41" fmla="*/ 7146 h 10251"/>
                <a:gd name="connsiteX42" fmla="*/ 2079 w 10000"/>
                <a:gd name="connsiteY42" fmla="*/ 6634 h 10251"/>
                <a:gd name="connsiteX43" fmla="*/ 1980 w 10000"/>
                <a:gd name="connsiteY43" fmla="*/ 6318 h 10251"/>
                <a:gd name="connsiteX44" fmla="*/ 0 w 10000"/>
                <a:gd name="connsiteY44" fmla="*/ 6318 h 10251"/>
                <a:gd name="connsiteX45" fmla="*/ 165 w 10000"/>
                <a:gd name="connsiteY45" fmla="*/ 6791 h 10251"/>
                <a:gd name="connsiteX46" fmla="*/ 759 w 10000"/>
                <a:gd name="connsiteY46" fmla="*/ 7677 h 10251"/>
                <a:gd name="connsiteX47" fmla="*/ 1782 w 10000"/>
                <a:gd name="connsiteY47" fmla="*/ 8346 h 10251"/>
                <a:gd name="connsiteX48" fmla="*/ 3135 w 10000"/>
                <a:gd name="connsiteY48" fmla="*/ 8760 h 10251"/>
                <a:gd name="connsiteX49" fmla="*/ 4092 w 10000"/>
                <a:gd name="connsiteY49" fmla="*/ 8878 h 10251"/>
                <a:gd name="connsiteX50" fmla="*/ 4092 w 10000"/>
                <a:gd name="connsiteY50" fmla="*/ 9725 h 10251"/>
                <a:gd name="connsiteX51" fmla="*/ 5050 w 10000"/>
                <a:gd name="connsiteY51" fmla="*/ 10251 h 10251"/>
                <a:gd name="connsiteX52" fmla="*/ 5875 w 10000"/>
                <a:gd name="connsiteY52" fmla="*/ 9725 h 10251"/>
                <a:gd name="connsiteX53" fmla="*/ 5875 w 10000"/>
                <a:gd name="connsiteY53" fmla="*/ 8898 h 10251"/>
                <a:gd name="connsiteX54" fmla="*/ 7162 w 10000"/>
                <a:gd name="connsiteY54" fmla="*/ 8721 h 10251"/>
                <a:gd name="connsiteX55" fmla="*/ 8548 w 10000"/>
                <a:gd name="connsiteY55" fmla="*/ 8268 h 10251"/>
                <a:gd name="connsiteX56" fmla="*/ 9439 w 10000"/>
                <a:gd name="connsiteY56" fmla="*/ 7558 h 10251"/>
                <a:gd name="connsiteX57" fmla="*/ 9769 w 10000"/>
                <a:gd name="connsiteY57" fmla="*/ 6693 h 10251"/>
                <a:gd name="connsiteX58" fmla="*/ 9505 w 10000"/>
                <a:gd name="connsiteY58" fmla="*/ 5886 h 10251"/>
                <a:gd name="connsiteX59" fmla="*/ 8647 w 10000"/>
                <a:gd name="connsiteY59" fmla="*/ 5196 h 10251"/>
                <a:gd name="connsiteX0" fmla="*/ 8647 w 10000"/>
                <a:gd name="connsiteY0" fmla="*/ 5196 h 10251"/>
                <a:gd name="connsiteX1" fmla="*/ 8647 w 10000"/>
                <a:gd name="connsiteY1" fmla="*/ 5196 h 10251"/>
                <a:gd name="connsiteX2" fmla="*/ 7261 w 10000"/>
                <a:gd name="connsiteY2" fmla="*/ 4704 h 10251"/>
                <a:gd name="connsiteX3" fmla="*/ 5281 w 10000"/>
                <a:gd name="connsiteY3" fmla="*/ 4351 h 10251"/>
                <a:gd name="connsiteX4" fmla="*/ 3795 w 10000"/>
                <a:gd name="connsiteY4" fmla="*/ 4114 h 10251"/>
                <a:gd name="connsiteX5" fmla="*/ 3003 w 10000"/>
                <a:gd name="connsiteY5" fmla="*/ 3858 h 10251"/>
                <a:gd name="connsiteX6" fmla="*/ 2706 w 10000"/>
                <a:gd name="connsiteY6" fmla="*/ 3642 h 10251"/>
                <a:gd name="connsiteX7" fmla="*/ 2607 w 10000"/>
                <a:gd name="connsiteY7" fmla="*/ 3268 h 10251"/>
                <a:gd name="connsiteX8" fmla="*/ 2739 w 10000"/>
                <a:gd name="connsiteY8" fmla="*/ 2933 h 10251"/>
                <a:gd name="connsiteX9" fmla="*/ 3135 w 10000"/>
                <a:gd name="connsiteY9" fmla="*/ 2638 h 10251"/>
                <a:gd name="connsiteX10" fmla="*/ 3927 w 10000"/>
                <a:gd name="connsiteY10" fmla="*/ 2421 h 10251"/>
                <a:gd name="connsiteX11" fmla="*/ 5116 w 10000"/>
                <a:gd name="connsiteY11" fmla="*/ 2342 h 10251"/>
                <a:gd name="connsiteX12" fmla="*/ 6997 w 10000"/>
                <a:gd name="connsiteY12" fmla="*/ 2618 h 10251"/>
                <a:gd name="connsiteX13" fmla="*/ 7921 w 10000"/>
                <a:gd name="connsiteY13" fmla="*/ 3366 h 10251"/>
                <a:gd name="connsiteX14" fmla="*/ 8053 w 10000"/>
                <a:gd name="connsiteY14" fmla="*/ 3662 h 10251"/>
                <a:gd name="connsiteX15" fmla="*/ 10000 w 10000"/>
                <a:gd name="connsiteY15" fmla="*/ 3662 h 10251"/>
                <a:gd name="connsiteX16" fmla="*/ 9802 w 10000"/>
                <a:gd name="connsiteY16" fmla="*/ 3189 h 10251"/>
                <a:gd name="connsiteX17" fmla="*/ 9208 w 10000"/>
                <a:gd name="connsiteY17" fmla="*/ 2382 h 10251"/>
                <a:gd name="connsiteX18" fmla="*/ 8185 w 10000"/>
                <a:gd name="connsiteY18" fmla="*/ 1771 h 10251"/>
                <a:gd name="connsiteX19" fmla="*/ 6865 w 10000"/>
                <a:gd name="connsiteY19" fmla="*/ 1397 h 10251"/>
                <a:gd name="connsiteX20" fmla="*/ 5875 w 10000"/>
                <a:gd name="connsiteY20" fmla="*/ 1279 h 10251"/>
                <a:gd name="connsiteX21" fmla="*/ 5875 w 10000"/>
                <a:gd name="connsiteY21" fmla="*/ 512 h 10251"/>
                <a:gd name="connsiteX22" fmla="*/ 4983 w 10000"/>
                <a:gd name="connsiteY22" fmla="*/ 0 h 10251"/>
                <a:gd name="connsiteX23" fmla="*/ 4092 w 10000"/>
                <a:gd name="connsiteY23" fmla="*/ 512 h 10251"/>
                <a:gd name="connsiteX24" fmla="*/ 4092 w 10000"/>
                <a:gd name="connsiteY24" fmla="*/ 1279 h 10251"/>
                <a:gd name="connsiteX25" fmla="*/ 3069 w 10000"/>
                <a:gd name="connsiteY25" fmla="*/ 1418 h 10251"/>
                <a:gd name="connsiteX26" fmla="*/ 1782 w 10000"/>
                <a:gd name="connsiteY26" fmla="*/ 1850 h 10251"/>
                <a:gd name="connsiteX27" fmla="*/ 957 w 10000"/>
                <a:gd name="connsiteY27" fmla="*/ 2519 h 10251"/>
                <a:gd name="connsiteX28" fmla="*/ 660 w 10000"/>
                <a:gd name="connsiteY28" fmla="*/ 3307 h 10251"/>
                <a:gd name="connsiteX29" fmla="*/ 891 w 10000"/>
                <a:gd name="connsiteY29" fmla="*/ 4055 h 10251"/>
                <a:gd name="connsiteX30" fmla="*/ 1683 w 10000"/>
                <a:gd name="connsiteY30" fmla="*/ 4686 h 10251"/>
                <a:gd name="connsiteX31" fmla="*/ 2937 w 10000"/>
                <a:gd name="connsiteY31" fmla="*/ 5118 h 10251"/>
                <a:gd name="connsiteX32" fmla="*/ 4587 w 10000"/>
                <a:gd name="connsiteY32" fmla="*/ 5414 h 10251"/>
                <a:gd name="connsiteX33" fmla="*/ 6370 w 10000"/>
                <a:gd name="connsiteY33" fmla="*/ 5708 h 10251"/>
                <a:gd name="connsiteX34" fmla="*/ 7327 w 10000"/>
                <a:gd name="connsiteY34" fmla="*/ 6024 h 10251"/>
                <a:gd name="connsiteX35" fmla="*/ 7723 w 10000"/>
                <a:gd name="connsiteY35" fmla="*/ 6318 h 10251"/>
                <a:gd name="connsiteX36" fmla="*/ 7855 w 10000"/>
                <a:gd name="connsiteY36" fmla="*/ 6712 h 10251"/>
                <a:gd name="connsiteX37" fmla="*/ 7195 w 10000"/>
                <a:gd name="connsiteY37" fmla="*/ 7481 h 10251"/>
                <a:gd name="connsiteX38" fmla="*/ 5083 w 10000"/>
                <a:gd name="connsiteY38" fmla="*/ 7815 h 10251"/>
                <a:gd name="connsiteX39" fmla="*/ 3960 w 10000"/>
                <a:gd name="connsiteY39" fmla="*/ 7736 h 10251"/>
                <a:gd name="connsiteX40" fmla="*/ 3069 w 10000"/>
                <a:gd name="connsiteY40" fmla="*/ 7499 h 10251"/>
                <a:gd name="connsiteX41" fmla="*/ 2442 w 10000"/>
                <a:gd name="connsiteY41" fmla="*/ 7146 h 10251"/>
                <a:gd name="connsiteX42" fmla="*/ 2079 w 10000"/>
                <a:gd name="connsiteY42" fmla="*/ 6634 h 10251"/>
                <a:gd name="connsiteX43" fmla="*/ 1980 w 10000"/>
                <a:gd name="connsiteY43" fmla="*/ 6318 h 10251"/>
                <a:gd name="connsiteX44" fmla="*/ 0 w 10000"/>
                <a:gd name="connsiteY44" fmla="*/ 6318 h 10251"/>
                <a:gd name="connsiteX45" fmla="*/ 165 w 10000"/>
                <a:gd name="connsiteY45" fmla="*/ 6791 h 10251"/>
                <a:gd name="connsiteX46" fmla="*/ 759 w 10000"/>
                <a:gd name="connsiteY46" fmla="*/ 7677 h 10251"/>
                <a:gd name="connsiteX47" fmla="*/ 1782 w 10000"/>
                <a:gd name="connsiteY47" fmla="*/ 8346 h 10251"/>
                <a:gd name="connsiteX48" fmla="*/ 3135 w 10000"/>
                <a:gd name="connsiteY48" fmla="*/ 8760 h 10251"/>
                <a:gd name="connsiteX49" fmla="*/ 4092 w 10000"/>
                <a:gd name="connsiteY49" fmla="*/ 8878 h 10251"/>
                <a:gd name="connsiteX50" fmla="*/ 4092 w 10000"/>
                <a:gd name="connsiteY50" fmla="*/ 9725 h 10251"/>
                <a:gd name="connsiteX51" fmla="*/ 5050 w 10000"/>
                <a:gd name="connsiteY51" fmla="*/ 10251 h 10251"/>
                <a:gd name="connsiteX52" fmla="*/ 5875 w 10000"/>
                <a:gd name="connsiteY52" fmla="*/ 9725 h 10251"/>
                <a:gd name="connsiteX53" fmla="*/ 5875 w 10000"/>
                <a:gd name="connsiteY53" fmla="*/ 8898 h 10251"/>
                <a:gd name="connsiteX54" fmla="*/ 7162 w 10000"/>
                <a:gd name="connsiteY54" fmla="*/ 8721 h 10251"/>
                <a:gd name="connsiteX55" fmla="*/ 8548 w 10000"/>
                <a:gd name="connsiteY55" fmla="*/ 8268 h 10251"/>
                <a:gd name="connsiteX56" fmla="*/ 9439 w 10000"/>
                <a:gd name="connsiteY56" fmla="*/ 7558 h 10251"/>
                <a:gd name="connsiteX57" fmla="*/ 9769 w 10000"/>
                <a:gd name="connsiteY57" fmla="*/ 6693 h 10251"/>
                <a:gd name="connsiteX58" fmla="*/ 9505 w 10000"/>
                <a:gd name="connsiteY58" fmla="*/ 5886 h 10251"/>
                <a:gd name="connsiteX59" fmla="*/ 8647 w 10000"/>
                <a:gd name="connsiteY59" fmla="*/ 5196 h 10251"/>
                <a:gd name="connsiteX0" fmla="*/ 8647 w 10000"/>
                <a:gd name="connsiteY0" fmla="*/ 5196 h 10251"/>
                <a:gd name="connsiteX1" fmla="*/ 8647 w 10000"/>
                <a:gd name="connsiteY1" fmla="*/ 5196 h 10251"/>
                <a:gd name="connsiteX2" fmla="*/ 7261 w 10000"/>
                <a:gd name="connsiteY2" fmla="*/ 4704 h 10251"/>
                <a:gd name="connsiteX3" fmla="*/ 5281 w 10000"/>
                <a:gd name="connsiteY3" fmla="*/ 4351 h 10251"/>
                <a:gd name="connsiteX4" fmla="*/ 3795 w 10000"/>
                <a:gd name="connsiteY4" fmla="*/ 4114 h 10251"/>
                <a:gd name="connsiteX5" fmla="*/ 3003 w 10000"/>
                <a:gd name="connsiteY5" fmla="*/ 3858 h 10251"/>
                <a:gd name="connsiteX6" fmla="*/ 2706 w 10000"/>
                <a:gd name="connsiteY6" fmla="*/ 3642 h 10251"/>
                <a:gd name="connsiteX7" fmla="*/ 2607 w 10000"/>
                <a:gd name="connsiteY7" fmla="*/ 3268 h 10251"/>
                <a:gd name="connsiteX8" fmla="*/ 2739 w 10000"/>
                <a:gd name="connsiteY8" fmla="*/ 2933 h 10251"/>
                <a:gd name="connsiteX9" fmla="*/ 3135 w 10000"/>
                <a:gd name="connsiteY9" fmla="*/ 2638 h 10251"/>
                <a:gd name="connsiteX10" fmla="*/ 3927 w 10000"/>
                <a:gd name="connsiteY10" fmla="*/ 2421 h 10251"/>
                <a:gd name="connsiteX11" fmla="*/ 5116 w 10000"/>
                <a:gd name="connsiteY11" fmla="*/ 2342 h 10251"/>
                <a:gd name="connsiteX12" fmla="*/ 6997 w 10000"/>
                <a:gd name="connsiteY12" fmla="*/ 2618 h 10251"/>
                <a:gd name="connsiteX13" fmla="*/ 7921 w 10000"/>
                <a:gd name="connsiteY13" fmla="*/ 3366 h 10251"/>
                <a:gd name="connsiteX14" fmla="*/ 8053 w 10000"/>
                <a:gd name="connsiteY14" fmla="*/ 3662 h 10251"/>
                <a:gd name="connsiteX15" fmla="*/ 10000 w 10000"/>
                <a:gd name="connsiteY15" fmla="*/ 3662 h 10251"/>
                <a:gd name="connsiteX16" fmla="*/ 9802 w 10000"/>
                <a:gd name="connsiteY16" fmla="*/ 3189 h 10251"/>
                <a:gd name="connsiteX17" fmla="*/ 9208 w 10000"/>
                <a:gd name="connsiteY17" fmla="*/ 2382 h 10251"/>
                <a:gd name="connsiteX18" fmla="*/ 8185 w 10000"/>
                <a:gd name="connsiteY18" fmla="*/ 1771 h 10251"/>
                <a:gd name="connsiteX19" fmla="*/ 6865 w 10000"/>
                <a:gd name="connsiteY19" fmla="*/ 1397 h 10251"/>
                <a:gd name="connsiteX20" fmla="*/ 5875 w 10000"/>
                <a:gd name="connsiteY20" fmla="*/ 1279 h 10251"/>
                <a:gd name="connsiteX21" fmla="*/ 5875 w 10000"/>
                <a:gd name="connsiteY21" fmla="*/ 512 h 10251"/>
                <a:gd name="connsiteX22" fmla="*/ 4983 w 10000"/>
                <a:gd name="connsiteY22" fmla="*/ 0 h 10251"/>
                <a:gd name="connsiteX23" fmla="*/ 4092 w 10000"/>
                <a:gd name="connsiteY23" fmla="*/ 512 h 10251"/>
                <a:gd name="connsiteX24" fmla="*/ 4092 w 10000"/>
                <a:gd name="connsiteY24" fmla="*/ 1279 h 10251"/>
                <a:gd name="connsiteX25" fmla="*/ 3069 w 10000"/>
                <a:gd name="connsiteY25" fmla="*/ 1418 h 10251"/>
                <a:gd name="connsiteX26" fmla="*/ 1782 w 10000"/>
                <a:gd name="connsiteY26" fmla="*/ 1850 h 10251"/>
                <a:gd name="connsiteX27" fmla="*/ 957 w 10000"/>
                <a:gd name="connsiteY27" fmla="*/ 2519 h 10251"/>
                <a:gd name="connsiteX28" fmla="*/ 660 w 10000"/>
                <a:gd name="connsiteY28" fmla="*/ 3307 h 10251"/>
                <a:gd name="connsiteX29" fmla="*/ 891 w 10000"/>
                <a:gd name="connsiteY29" fmla="*/ 4055 h 10251"/>
                <a:gd name="connsiteX30" fmla="*/ 1683 w 10000"/>
                <a:gd name="connsiteY30" fmla="*/ 4686 h 10251"/>
                <a:gd name="connsiteX31" fmla="*/ 2937 w 10000"/>
                <a:gd name="connsiteY31" fmla="*/ 5118 h 10251"/>
                <a:gd name="connsiteX32" fmla="*/ 4587 w 10000"/>
                <a:gd name="connsiteY32" fmla="*/ 5414 h 10251"/>
                <a:gd name="connsiteX33" fmla="*/ 6370 w 10000"/>
                <a:gd name="connsiteY33" fmla="*/ 5708 h 10251"/>
                <a:gd name="connsiteX34" fmla="*/ 7327 w 10000"/>
                <a:gd name="connsiteY34" fmla="*/ 6024 h 10251"/>
                <a:gd name="connsiteX35" fmla="*/ 7723 w 10000"/>
                <a:gd name="connsiteY35" fmla="*/ 6318 h 10251"/>
                <a:gd name="connsiteX36" fmla="*/ 7855 w 10000"/>
                <a:gd name="connsiteY36" fmla="*/ 6712 h 10251"/>
                <a:gd name="connsiteX37" fmla="*/ 7195 w 10000"/>
                <a:gd name="connsiteY37" fmla="*/ 7481 h 10251"/>
                <a:gd name="connsiteX38" fmla="*/ 5083 w 10000"/>
                <a:gd name="connsiteY38" fmla="*/ 7815 h 10251"/>
                <a:gd name="connsiteX39" fmla="*/ 3960 w 10000"/>
                <a:gd name="connsiteY39" fmla="*/ 7736 h 10251"/>
                <a:gd name="connsiteX40" fmla="*/ 3069 w 10000"/>
                <a:gd name="connsiteY40" fmla="*/ 7499 h 10251"/>
                <a:gd name="connsiteX41" fmla="*/ 2442 w 10000"/>
                <a:gd name="connsiteY41" fmla="*/ 7146 h 10251"/>
                <a:gd name="connsiteX42" fmla="*/ 2079 w 10000"/>
                <a:gd name="connsiteY42" fmla="*/ 6634 h 10251"/>
                <a:gd name="connsiteX43" fmla="*/ 1980 w 10000"/>
                <a:gd name="connsiteY43" fmla="*/ 6318 h 10251"/>
                <a:gd name="connsiteX44" fmla="*/ 0 w 10000"/>
                <a:gd name="connsiteY44" fmla="*/ 6318 h 10251"/>
                <a:gd name="connsiteX45" fmla="*/ 165 w 10000"/>
                <a:gd name="connsiteY45" fmla="*/ 6791 h 10251"/>
                <a:gd name="connsiteX46" fmla="*/ 759 w 10000"/>
                <a:gd name="connsiteY46" fmla="*/ 7677 h 10251"/>
                <a:gd name="connsiteX47" fmla="*/ 1782 w 10000"/>
                <a:gd name="connsiteY47" fmla="*/ 8346 h 10251"/>
                <a:gd name="connsiteX48" fmla="*/ 3135 w 10000"/>
                <a:gd name="connsiteY48" fmla="*/ 8760 h 10251"/>
                <a:gd name="connsiteX49" fmla="*/ 4092 w 10000"/>
                <a:gd name="connsiteY49" fmla="*/ 8878 h 10251"/>
                <a:gd name="connsiteX50" fmla="*/ 4092 w 10000"/>
                <a:gd name="connsiteY50" fmla="*/ 9725 h 10251"/>
                <a:gd name="connsiteX51" fmla="*/ 5050 w 10000"/>
                <a:gd name="connsiteY51" fmla="*/ 10251 h 10251"/>
                <a:gd name="connsiteX52" fmla="*/ 5875 w 10000"/>
                <a:gd name="connsiteY52" fmla="*/ 9725 h 10251"/>
                <a:gd name="connsiteX53" fmla="*/ 5875 w 10000"/>
                <a:gd name="connsiteY53" fmla="*/ 8898 h 10251"/>
                <a:gd name="connsiteX54" fmla="*/ 7162 w 10000"/>
                <a:gd name="connsiteY54" fmla="*/ 8721 h 10251"/>
                <a:gd name="connsiteX55" fmla="*/ 8548 w 10000"/>
                <a:gd name="connsiteY55" fmla="*/ 8268 h 10251"/>
                <a:gd name="connsiteX56" fmla="*/ 9439 w 10000"/>
                <a:gd name="connsiteY56" fmla="*/ 7558 h 10251"/>
                <a:gd name="connsiteX57" fmla="*/ 9769 w 10000"/>
                <a:gd name="connsiteY57" fmla="*/ 6693 h 10251"/>
                <a:gd name="connsiteX58" fmla="*/ 9505 w 10000"/>
                <a:gd name="connsiteY58" fmla="*/ 5886 h 10251"/>
                <a:gd name="connsiteX59" fmla="*/ 8647 w 10000"/>
                <a:gd name="connsiteY59" fmla="*/ 5196 h 10251"/>
                <a:gd name="connsiteX0" fmla="*/ 8647 w 10000"/>
                <a:gd name="connsiteY0" fmla="*/ 5196 h 10251"/>
                <a:gd name="connsiteX1" fmla="*/ 8647 w 10000"/>
                <a:gd name="connsiteY1" fmla="*/ 5196 h 10251"/>
                <a:gd name="connsiteX2" fmla="*/ 7261 w 10000"/>
                <a:gd name="connsiteY2" fmla="*/ 4704 h 10251"/>
                <a:gd name="connsiteX3" fmla="*/ 5281 w 10000"/>
                <a:gd name="connsiteY3" fmla="*/ 4351 h 10251"/>
                <a:gd name="connsiteX4" fmla="*/ 3795 w 10000"/>
                <a:gd name="connsiteY4" fmla="*/ 4114 h 10251"/>
                <a:gd name="connsiteX5" fmla="*/ 3003 w 10000"/>
                <a:gd name="connsiteY5" fmla="*/ 3858 h 10251"/>
                <a:gd name="connsiteX6" fmla="*/ 2706 w 10000"/>
                <a:gd name="connsiteY6" fmla="*/ 3642 h 10251"/>
                <a:gd name="connsiteX7" fmla="*/ 2607 w 10000"/>
                <a:gd name="connsiteY7" fmla="*/ 3268 h 10251"/>
                <a:gd name="connsiteX8" fmla="*/ 2739 w 10000"/>
                <a:gd name="connsiteY8" fmla="*/ 2933 h 10251"/>
                <a:gd name="connsiteX9" fmla="*/ 3135 w 10000"/>
                <a:gd name="connsiteY9" fmla="*/ 2638 h 10251"/>
                <a:gd name="connsiteX10" fmla="*/ 3927 w 10000"/>
                <a:gd name="connsiteY10" fmla="*/ 2421 h 10251"/>
                <a:gd name="connsiteX11" fmla="*/ 5116 w 10000"/>
                <a:gd name="connsiteY11" fmla="*/ 2342 h 10251"/>
                <a:gd name="connsiteX12" fmla="*/ 6997 w 10000"/>
                <a:gd name="connsiteY12" fmla="*/ 2618 h 10251"/>
                <a:gd name="connsiteX13" fmla="*/ 7921 w 10000"/>
                <a:gd name="connsiteY13" fmla="*/ 3366 h 10251"/>
                <a:gd name="connsiteX14" fmla="*/ 8053 w 10000"/>
                <a:gd name="connsiteY14" fmla="*/ 3662 h 10251"/>
                <a:gd name="connsiteX15" fmla="*/ 10000 w 10000"/>
                <a:gd name="connsiteY15" fmla="*/ 3662 h 10251"/>
                <a:gd name="connsiteX16" fmla="*/ 9802 w 10000"/>
                <a:gd name="connsiteY16" fmla="*/ 3189 h 10251"/>
                <a:gd name="connsiteX17" fmla="*/ 9208 w 10000"/>
                <a:gd name="connsiteY17" fmla="*/ 2382 h 10251"/>
                <a:gd name="connsiteX18" fmla="*/ 8185 w 10000"/>
                <a:gd name="connsiteY18" fmla="*/ 1771 h 10251"/>
                <a:gd name="connsiteX19" fmla="*/ 6865 w 10000"/>
                <a:gd name="connsiteY19" fmla="*/ 1397 h 10251"/>
                <a:gd name="connsiteX20" fmla="*/ 5875 w 10000"/>
                <a:gd name="connsiteY20" fmla="*/ 1279 h 10251"/>
                <a:gd name="connsiteX21" fmla="*/ 5875 w 10000"/>
                <a:gd name="connsiteY21" fmla="*/ 512 h 10251"/>
                <a:gd name="connsiteX22" fmla="*/ 4983 w 10000"/>
                <a:gd name="connsiteY22" fmla="*/ 0 h 10251"/>
                <a:gd name="connsiteX23" fmla="*/ 4092 w 10000"/>
                <a:gd name="connsiteY23" fmla="*/ 512 h 10251"/>
                <a:gd name="connsiteX24" fmla="*/ 4092 w 10000"/>
                <a:gd name="connsiteY24" fmla="*/ 1279 h 10251"/>
                <a:gd name="connsiteX25" fmla="*/ 3069 w 10000"/>
                <a:gd name="connsiteY25" fmla="*/ 1418 h 10251"/>
                <a:gd name="connsiteX26" fmla="*/ 1782 w 10000"/>
                <a:gd name="connsiteY26" fmla="*/ 1850 h 10251"/>
                <a:gd name="connsiteX27" fmla="*/ 957 w 10000"/>
                <a:gd name="connsiteY27" fmla="*/ 2519 h 10251"/>
                <a:gd name="connsiteX28" fmla="*/ 660 w 10000"/>
                <a:gd name="connsiteY28" fmla="*/ 3307 h 10251"/>
                <a:gd name="connsiteX29" fmla="*/ 891 w 10000"/>
                <a:gd name="connsiteY29" fmla="*/ 4055 h 10251"/>
                <a:gd name="connsiteX30" fmla="*/ 1683 w 10000"/>
                <a:gd name="connsiteY30" fmla="*/ 4686 h 10251"/>
                <a:gd name="connsiteX31" fmla="*/ 2937 w 10000"/>
                <a:gd name="connsiteY31" fmla="*/ 5118 h 10251"/>
                <a:gd name="connsiteX32" fmla="*/ 4587 w 10000"/>
                <a:gd name="connsiteY32" fmla="*/ 5414 h 10251"/>
                <a:gd name="connsiteX33" fmla="*/ 6370 w 10000"/>
                <a:gd name="connsiteY33" fmla="*/ 5708 h 10251"/>
                <a:gd name="connsiteX34" fmla="*/ 7327 w 10000"/>
                <a:gd name="connsiteY34" fmla="*/ 6024 h 10251"/>
                <a:gd name="connsiteX35" fmla="*/ 7723 w 10000"/>
                <a:gd name="connsiteY35" fmla="*/ 6318 h 10251"/>
                <a:gd name="connsiteX36" fmla="*/ 7855 w 10000"/>
                <a:gd name="connsiteY36" fmla="*/ 6712 h 10251"/>
                <a:gd name="connsiteX37" fmla="*/ 7195 w 10000"/>
                <a:gd name="connsiteY37" fmla="*/ 7481 h 10251"/>
                <a:gd name="connsiteX38" fmla="*/ 5083 w 10000"/>
                <a:gd name="connsiteY38" fmla="*/ 7815 h 10251"/>
                <a:gd name="connsiteX39" fmla="*/ 3960 w 10000"/>
                <a:gd name="connsiteY39" fmla="*/ 7736 h 10251"/>
                <a:gd name="connsiteX40" fmla="*/ 3069 w 10000"/>
                <a:gd name="connsiteY40" fmla="*/ 7499 h 10251"/>
                <a:gd name="connsiteX41" fmla="*/ 2442 w 10000"/>
                <a:gd name="connsiteY41" fmla="*/ 7146 h 10251"/>
                <a:gd name="connsiteX42" fmla="*/ 2079 w 10000"/>
                <a:gd name="connsiteY42" fmla="*/ 6634 h 10251"/>
                <a:gd name="connsiteX43" fmla="*/ 1980 w 10000"/>
                <a:gd name="connsiteY43" fmla="*/ 6318 h 10251"/>
                <a:gd name="connsiteX44" fmla="*/ 0 w 10000"/>
                <a:gd name="connsiteY44" fmla="*/ 6318 h 10251"/>
                <a:gd name="connsiteX45" fmla="*/ 165 w 10000"/>
                <a:gd name="connsiteY45" fmla="*/ 6791 h 10251"/>
                <a:gd name="connsiteX46" fmla="*/ 759 w 10000"/>
                <a:gd name="connsiteY46" fmla="*/ 7677 h 10251"/>
                <a:gd name="connsiteX47" fmla="*/ 1782 w 10000"/>
                <a:gd name="connsiteY47" fmla="*/ 8346 h 10251"/>
                <a:gd name="connsiteX48" fmla="*/ 3135 w 10000"/>
                <a:gd name="connsiteY48" fmla="*/ 8760 h 10251"/>
                <a:gd name="connsiteX49" fmla="*/ 4092 w 10000"/>
                <a:gd name="connsiteY49" fmla="*/ 8878 h 10251"/>
                <a:gd name="connsiteX50" fmla="*/ 4092 w 10000"/>
                <a:gd name="connsiteY50" fmla="*/ 9725 h 10251"/>
                <a:gd name="connsiteX51" fmla="*/ 5050 w 10000"/>
                <a:gd name="connsiteY51" fmla="*/ 10251 h 10251"/>
                <a:gd name="connsiteX52" fmla="*/ 5875 w 10000"/>
                <a:gd name="connsiteY52" fmla="*/ 9725 h 10251"/>
                <a:gd name="connsiteX53" fmla="*/ 5875 w 10000"/>
                <a:gd name="connsiteY53" fmla="*/ 8898 h 10251"/>
                <a:gd name="connsiteX54" fmla="*/ 7162 w 10000"/>
                <a:gd name="connsiteY54" fmla="*/ 8721 h 10251"/>
                <a:gd name="connsiteX55" fmla="*/ 8548 w 10000"/>
                <a:gd name="connsiteY55" fmla="*/ 8268 h 10251"/>
                <a:gd name="connsiteX56" fmla="*/ 9439 w 10000"/>
                <a:gd name="connsiteY56" fmla="*/ 7558 h 10251"/>
                <a:gd name="connsiteX57" fmla="*/ 9769 w 10000"/>
                <a:gd name="connsiteY57" fmla="*/ 6693 h 10251"/>
                <a:gd name="connsiteX58" fmla="*/ 9505 w 10000"/>
                <a:gd name="connsiteY58" fmla="*/ 5886 h 10251"/>
                <a:gd name="connsiteX59" fmla="*/ 8647 w 10000"/>
                <a:gd name="connsiteY59" fmla="*/ 5196 h 10251"/>
                <a:gd name="connsiteX0" fmla="*/ 8647 w 10000"/>
                <a:gd name="connsiteY0" fmla="*/ 5196 h 10251"/>
                <a:gd name="connsiteX1" fmla="*/ 8647 w 10000"/>
                <a:gd name="connsiteY1" fmla="*/ 5196 h 10251"/>
                <a:gd name="connsiteX2" fmla="*/ 7261 w 10000"/>
                <a:gd name="connsiteY2" fmla="*/ 4704 h 10251"/>
                <a:gd name="connsiteX3" fmla="*/ 5281 w 10000"/>
                <a:gd name="connsiteY3" fmla="*/ 4351 h 10251"/>
                <a:gd name="connsiteX4" fmla="*/ 3795 w 10000"/>
                <a:gd name="connsiteY4" fmla="*/ 4114 h 10251"/>
                <a:gd name="connsiteX5" fmla="*/ 3003 w 10000"/>
                <a:gd name="connsiteY5" fmla="*/ 3858 h 10251"/>
                <a:gd name="connsiteX6" fmla="*/ 2706 w 10000"/>
                <a:gd name="connsiteY6" fmla="*/ 3642 h 10251"/>
                <a:gd name="connsiteX7" fmla="*/ 2607 w 10000"/>
                <a:gd name="connsiteY7" fmla="*/ 3268 h 10251"/>
                <a:gd name="connsiteX8" fmla="*/ 2739 w 10000"/>
                <a:gd name="connsiteY8" fmla="*/ 2933 h 10251"/>
                <a:gd name="connsiteX9" fmla="*/ 3135 w 10000"/>
                <a:gd name="connsiteY9" fmla="*/ 2638 h 10251"/>
                <a:gd name="connsiteX10" fmla="*/ 3927 w 10000"/>
                <a:gd name="connsiteY10" fmla="*/ 2421 h 10251"/>
                <a:gd name="connsiteX11" fmla="*/ 5116 w 10000"/>
                <a:gd name="connsiteY11" fmla="*/ 2342 h 10251"/>
                <a:gd name="connsiteX12" fmla="*/ 6997 w 10000"/>
                <a:gd name="connsiteY12" fmla="*/ 2618 h 10251"/>
                <a:gd name="connsiteX13" fmla="*/ 7921 w 10000"/>
                <a:gd name="connsiteY13" fmla="*/ 3366 h 10251"/>
                <a:gd name="connsiteX14" fmla="*/ 8053 w 10000"/>
                <a:gd name="connsiteY14" fmla="*/ 3662 h 10251"/>
                <a:gd name="connsiteX15" fmla="*/ 10000 w 10000"/>
                <a:gd name="connsiteY15" fmla="*/ 3662 h 10251"/>
                <a:gd name="connsiteX16" fmla="*/ 9802 w 10000"/>
                <a:gd name="connsiteY16" fmla="*/ 3189 h 10251"/>
                <a:gd name="connsiteX17" fmla="*/ 9208 w 10000"/>
                <a:gd name="connsiteY17" fmla="*/ 2382 h 10251"/>
                <a:gd name="connsiteX18" fmla="*/ 8185 w 10000"/>
                <a:gd name="connsiteY18" fmla="*/ 1771 h 10251"/>
                <a:gd name="connsiteX19" fmla="*/ 6865 w 10000"/>
                <a:gd name="connsiteY19" fmla="*/ 1397 h 10251"/>
                <a:gd name="connsiteX20" fmla="*/ 5875 w 10000"/>
                <a:gd name="connsiteY20" fmla="*/ 1279 h 10251"/>
                <a:gd name="connsiteX21" fmla="*/ 5875 w 10000"/>
                <a:gd name="connsiteY21" fmla="*/ 512 h 10251"/>
                <a:gd name="connsiteX22" fmla="*/ 4983 w 10000"/>
                <a:gd name="connsiteY22" fmla="*/ 0 h 10251"/>
                <a:gd name="connsiteX23" fmla="*/ 4092 w 10000"/>
                <a:gd name="connsiteY23" fmla="*/ 512 h 10251"/>
                <a:gd name="connsiteX24" fmla="*/ 4092 w 10000"/>
                <a:gd name="connsiteY24" fmla="*/ 1279 h 10251"/>
                <a:gd name="connsiteX25" fmla="*/ 3069 w 10000"/>
                <a:gd name="connsiteY25" fmla="*/ 1418 h 10251"/>
                <a:gd name="connsiteX26" fmla="*/ 1782 w 10000"/>
                <a:gd name="connsiteY26" fmla="*/ 1850 h 10251"/>
                <a:gd name="connsiteX27" fmla="*/ 957 w 10000"/>
                <a:gd name="connsiteY27" fmla="*/ 2519 h 10251"/>
                <a:gd name="connsiteX28" fmla="*/ 660 w 10000"/>
                <a:gd name="connsiteY28" fmla="*/ 3307 h 10251"/>
                <a:gd name="connsiteX29" fmla="*/ 891 w 10000"/>
                <a:gd name="connsiteY29" fmla="*/ 4055 h 10251"/>
                <a:gd name="connsiteX30" fmla="*/ 1683 w 10000"/>
                <a:gd name="connsiteY30" fmla="*/ 4686 h 10251"/>
                <a:gd name="connsiteX31" fmla="*/ 2937 w 10000"/>
                <a:gd name="connsiteY31" fmla="*/ 5118 h 10251"/>
                <a:gd name="connsiteX32" fmla="*/ 4587 w 10000"/>
                <a:gd name="connsiteY32" fmla="*/ 5414 h 10251"/>
                <a:gd name="connsiteX33" fmla="*/ 6370 w 10000"/>
                <a:gd name="connsiteY33" fmla="*/ 5708 h 10251"/>
                <a:gd name="connsiteX34" fmla="*/ 7327 w 10000"/>
                <a:gd name="connsiteY34" fmla="*/ 6024 h 10251"/>
                <a:gd name="connsiteX35" fmla="*/ 7723 w 10000"/>
                <a:gd name="connsiteY35" fmla="*/ 6318 h 10251"/>
                <a:gd name="connsiteX36" fmla="*/ 7855 w 10000"/>
                <a:gd name="connsiteY36" fmla="*/ 6712 h 10251"/>
                <a:gd name="connsiteX37" fmla="*/ 7195 w 10000"/>
                <a:gd name="connsiteY37" fmla="*/ 7481 h 10251"/>
                <a:gd name="connsiteX38" fmla="*/ 5083 w 10000"/>
                <a:gd name="connsiteY38" fmla="*/ 7815 h 10251"/>
                <a:gd name="connsiteX39" fmla="*/ 3960 w 10000"/>
                <a:gd name="connsiteY39" fmla="*/ 7736 h 10251"/>
                <a:gd name="connsiteX40" fmla="*/ 3069 w 10000"/>
                <a:gd name="connsiteY40" fmla="*/ 7499 h 10251"/>
                <a:gd name="connsiteX41" fmla="*/ 2442 w 10000"/>
                <a:gd name="connsiteY41" fmla="*/ 7146 h 10251"/>
                <a:gd name="connsiteX42" fmla="*/ 2079 w 10000"/>
                <a:gd name="connsiteY42" fmla="*/ 6634 h 10251"/>
                <a:gd name="connsiteX43" fmla="*/ 1980 w 10000"/>
                <a:gd name="connsiteY43" fmla="*/ 6318 h 10251"/>
                <a:gd name="connsiteX44" fmla="*/ 0 w 10000"/>
                <a:gd name="connsiteY44" fmla="*/ 6318 h 10251"/>
                <a:gd name="connsiteX45" fmla="*/ 165 w 10000"/>
                <a:gd name="connsiteY45" fmla="*/ 6791 h 10251"/>
                <a:gd name="connsiteX46" fmla="*/ 759 w 10000"/>
                <a:gd name="connsiteY46" fmla="*/ 7677 h 10251"/>
                <a:gd name="connsiteX47" fmla="*/ 1782 w 10000"/>
                <a:gd name="connsiteY47" fmla="*/ 8346 h 10251"/>
                <a:gd name="connsiteX48" fmla="*/ 3135 w 10000"/>
                <a:gd name="connsiteY48" fmla="*/ 8760 h 10251"/>
                <a:gd name="connsiteX49" fmla="*/ 4092 w 10000"/>
                <a:gd name="connsiteY49" fmla="*/ 8878 h 10251"/>
                <a:gd name="connsiteX50" fmla="*/ 4092 w 10000"/>
                <a:gd name="connsiteY50" fmla="*/ 9725 h 10251"/>
                <a:gd name="connsiteX51" fmla="*/ 5050 w 10000"/>
                <a:gd name="connsiteY51" fmla="*/ 10251 h 10251"/>
                <a:gd name="connsiteX52" fmla="*/ 5875 w 10000"/>
                <a:gd name="connsiteY52" fmla="*/ 9725 h 10251"/>
                <a:gd name="connsiteX53" fmla="*/ 5875 w 10000"/>
                <a:gd name="connsiteY53" fmla="*/ 8898 h 10251"/>
                <a:gd name="connsiteX54" fmla="*/ 7162 w 10000"/>
                <a:gd name="connsiteY54" fmla="*/ 8721 h 10251"/>
                <a:gd name="connsiteX55" fmla="*/ 8548 w 10000"/>
                <a:gd name="connsiteY55" fmla="*/ 8268 h 10251"/>
                <a:gd name="connsiteX56" fmla="*/ 9439 w 10000"/>
                <a:gd name="connsiteY56" fmla="*/ 7558 h 10251"/>
                <a:gd name="connsiteX57" fmla="*/ 9769 w 10000"/>
                <a:gd name="connsiteY57" fmla="*/ 6693 h 10251"/>
                <a:gd name="connsiteX58" fmla="*/ 9505 w 10000"/>
                <a:gd name="connsiteY58" fmla="*/ 5886 h 10251"/>
                <a:gd name="connsiteX59" fmla="*/ 8647 w 10000"/>
                <a:gd name="connsiteY59" fmla="*/ 5196 h 10251"/>
                <a:gd name="connsiteX0" fmla="*/ 8647 w 10000"/>
                <a:gd name="connsiteY0" fmla="*/ 5196 h 10251"/>
                <a:gd name="connsiteX1" fmla="*/ 8647 w 10000"/>
                <a:gd name="connsiteY1" fmla="*/ 5196 h 10251"/>
                <a:gd name="connsiteX2" fmla="*/ 7261 w 10000"/>
                <a:gd name="connsiteY2" fmla="*/ 4704 h 10251"/>
                <a:gd name="connsiteX3" fmla="*/ 5281 w 10000"/>
                <a:gd name="connsiteY3" fmla="*/ 4351 h 10251"/>
                <a:gd name="connsiteX4" fmla="*/ 3795 w 10000"/>
                <a:gd name="connsiteY4" fmla="*/ 4114 h 10251"/>
                <a:gd name="connsiteX5" fmla="*/ 3003 w 10000"/>
                <a:gd name="connsiteY5" fmla="*/ 3858 h 10251"/>
                <a:gd name="connsiteX6" fmla="*/ 2706 w 10000"/>
                <a:gd name="connsiteY6" fmla="*/ 3642 h 10251"/>
                <a:gd name="connsiteX7" fmla="*/ 2607 w 10000"/>
                <a:gd name="connsiteY7" fmla="*/ 3268 h 10251"/>
                <a:gd name="connsiteX8" fmla="*/ 2739 w 10000"/>
                <a:gd name="connsiteY8" fmla="*/ 2933 h 10251"/>
                <a:gd name="connsiteX9" fmla="*/ 3135 w 10000"/>
                <a:gd name="connsiteY9" fmla="*/ 2638 h 10251"/>
                <a:gd name="connsiteX10" fmla="*/ 3927 w 10000"/>
                <a:gd name="connsiteY10" fmla="*/ 2421 h 10251"/>
                <a:gd name="connsiteX11" fmla="*/ 5116 w 10000"/>
                <a:gd name="connsiteY11" fmla="*/ 2342 h 10251"/>
                <a:gd name="connsiteX12" fmla="*/ 6997 w 10000"/>
                <a:gd name="connsiteY12" fmla="*/ 2618 h 10251"/>
                <a:gd name="connsiteX13" fmla="*/ 7921 w 10000"/>
                <a:gd name="connsiteY13" fmla="*/ 3366 h 10251"/>
                <a:gd name="connsiteX14" fmla="*/ 8053 w 10000"/>
                <a:gd name="connsiteY14" fmla="*/ 3662 h 10251"/>
                <a:gd name="connsiteX15" fmla="*/ 10000 w 10000"/>
                <a:gd name="connsiteY15" fmla="*/ 3662 h 10251"/>
                <a:gd name="connsiteX16" fmla="*/ 9802 w 10000"/>
                <a:gd name="connsiteY16" fmla="*/ 3189 h 10251"/>
                <a:gd name="connsiteX17" fmla="*/ 9208 w 10000"/>
                <a:gd name="connsiteY17" fmla="*/ 2382 h 10251"/>
                <a:gd name="connsiteX18" fmla="*/ 8185 w 10000"/>
                <a:gd name="connsiteY18" fmla="*/ 1771 h 10251"/>
                <a:gd name="connsiteX19" fmla="*/ 6865 w 10000"/>
                <a:gd name="connsiteY19" fmla="*/ 1397 h 10251"/>
                <a:gd name="connsiteX20" fmla="*/ 5875 w 10000"/>
                <a:gd name="connsiteY20" fmla="*/ 1279 h 10251"/>
                <a:gd name="connsiteX21" fmla="*/ 5875 w 10000"/>
                <a:gd name="connsiteY21" fmla="*/ 512 h 10251"/>
                <a:gd name="connsiteX22" fmla="*/ 4983 w 10000"/>
                <a:gd name="connsiteY22" fmla="*/ 0 h 10251"/>
                <a:gd name="connsiteX23" fmla="*/ 4092 w 10000"/>
                <a:gd name="connsiteY23" fmla="*/ 512 h 10251"/>
                <a:gd name="connsiteX24" fmla="*/ 4092 w 10000"/>
                <a:gd name="connsiteY24" fmla="*/ 1279 h 10251"/>
                <a:gd name="connsiteX25" fmla="*/ 3069 w 10000"/>
                <a:gd name="connsiteY25" fmla="*/ 1418 h 10251"/>
                <a:gd name="connsiteX26" fmla="*/ 1782 w 10000"/>
                <a:gd name="connsiteY26" fmla="*/ 1850 h 10251"/>
                <a:gd name="connsiteX27" fmla="*/ 957 w 10000"/>
                <a:gd name="connsiteY27" fmla="*/ 2519 h 10251"/>
                <a:gd name="connsiteX28" fmla="*/ 660 w 10000"/>
                <a:gd name="connsiteY28" fmla="*/ 3307 h 10251"/>
                <a:gd name="connsiteX29" fmla="*/ 891 w 10000"/>
                <a:gd name="connsiteY29" fmla="*/ 4055 h 10251"/>
                <a:gd name="connsiteX30" fmla="*/ 1683 w 10000"/>
                <a:gd name="connsiteY30" fmla="*/ 4686 h 10251"/>
                <a:gd name="connsiteX31" fmla="*/ 2937 w 10000"/>
                <a:gd name="connsiteY31" fmla="*/ 5118 h 10251"/>
                <a:gd name="connsiteX32" fmla="*/ 4587 w 10000"/>
                <a:gd name="connsiteY32" fmla="*/ 5414 h 10251"/>
                <a:gd name="connsiteX33" fmla="*/ 6370 w 10000"/>
                <a:gd name="connsiteY33" fmla="*/ 5708 h 10251"/>
                <a:gd name="connsiteX34" fmla="*/ 7327 w 10000"/>
                <a:gd name="connsiteY34" fmla="*/ 6024 h 10251"/>
                <a:gd name="connsiteX35" fmla="*/ 7723 w 10000"/>
                <a:gd name="connsiteY35" fmla="*/ 6318 h 10251"/>
                <a:gd name="connsiteX36" fmla="*/ 7855 w 10000"/>
                <a:gd name="connsiteY36" fmla="*/ 6712 h 10251"/>
                <a:gd name="connsiteX37" fmla="*/ 7195 w 10000"/>
                <a:gd name="connsiteY37" fmla="*/ 7481 h 10251"/>
                <a:gd name="connsiteX38" fmla="*/ 5083 w 10000"/>
                <a:gd name="connsiteY38" fmla="*/ 7815 h 10251"/>
                <a:gd name="connsiteX39" fmla="*/ 3960 w 10000"/>
                <a:gd name="connsiteY39" fmla="*/ 7736 h 10251"/>
                <a:gd name="connsiteX40" fmla="*/ 3069 w 10000"/>
                <a:gd name="connsiteY40" fmla="*/ 7499 h 10251"/>
                <a:gd name="connsiteX41" fmla="*/ 2442 w 10000"/>
                <a:gd name="connsiteY41" fmla="*/ 7146 h 10251"/>
                <a:gd name="connsiteX42" fmla="*/ 2079 w 10000"/>
                <a:gd name="connsiteY42" fmla="*/ 6634 h 10251"/>
                <a:gd name="connsiteX43" fmla="*/ 1980 w 10000"/>
                <a:gd name="connsiteY43" fmla="*/ 6318 h 10251"/>
                <a:gd name="connsiteX44" fmla="*/ 0 w 10000"/>
                <a:gd name="connsiteY44" fmla="*/ 6318 h 10251"/>
                <a:gd name="connsiteX45" fmla="*/ 165 w 10000"/>
                <a:gd name="connsiteY45" fmla="*/ 6791 h 10251"/>
                <a:gd name="connsiteX46" fmla="*/ 759 w 10000"/>
                <a:gd name="connsiteY46" fmla="*/ 7677 h 10251"/>
                <a:gd name="connsiteX47" fmla="*/ 1782 w 10000"/>
                <a:gd name="connsiteY47" fmla="*/ 8346 h 10251"/>
                <a:gd name="connsiteX48" fmla="*/ 3135 w 10000"/>
                <a:gd name="connsiteY48" fmla="*/ 8760 h 10251"/>
                <a:gd name="connsiteX49" fmla="*/ 4092 w 10000"/>
                <a:gd name="connsiteY49" fmla="*/ 8878 h 10251"/>
                <a:gd name="connsiteX50" fmla="*/ 4092 w 10000"/>
                <a:gd name="connsiteY50" fmla="*/ 9725 h 10251"/>
                <a:gd name="connsiteX51" fmla="*/ 5050 w 10000"/>
                <a:gd name="connsiteY51" fmla="*/ 10251 h 10251"/>
                <a:gd name="connsiteX52" fmla="*/ 5875 w 10000"/>
                <a:gd name="connsiteY52" fmla="*/ 9725 h 10251"/>
                <a:gd name="connsiteX53" fmla="*/ 5875 w 10000"/>
                <a:gd name="connsiteY53" fmla="*/ 8898 h 10251"/>
                <a:gd name="connsiteX54" fmla="*/ 7162 w 10000"/>
                <a:gd name="connsiteY54" fmla="*/ 8721 h 10251"/>
                <a:gd name="connsiteX55" fmla="*/ 8548 w 10000"/>
                <a:gd name="connsiteY55" fmla="*/ 8268 h 10251"/>
                <a:gd name="connsiteX56" fmla="*/ 9439 w 10000"/>
                <a:gd name="connsiteY56" fmla="*/ 7558 h 10251"/>
                <a:gd name="connsiteX57" fmla="*/ 9769 w 10000"/>
                <a:gd name="connsiteY57" fmla="*/ 6693 h 10251"/>
                <a:gd name="connsiteX58" fmla="*/ 9505 w 10000"/>
                <a:gd name="connsiteY58" fmla="*/ 5886 h 10251"/>
                <a:gd name="connsiteX59" fmla="*/ 8647 w 10000"/>
                <a:gd name="connsiteY59" fmla="*/ 5196 h 10251"/>
                <a:gd name="connsiteX0" fmla="*/ 8647 w 10000"/>
                <a:gd name="connsiteY0" fmla="*/ 5196 h 10251"/>
                <a:gd name="connsiteX1" fmla="*/ 8647 w 10000"/>
                <a:gd name="connsiteY1" fmla="*/ 5196 h 10251"/>
                <a:gd name="connsiteX2" fmla="*/ 7261 w 10000"/>
                <a:gd name="connsiteY2" fmla="*/ 4704 h 10251"/>
                <a:gd name="connsiteX3" fmla="*/ 5281 w 10000"/>
                <a:gd name="connsiteY3" fmla="*/ 4351 h 10251"/>
                <a:gd name="connsiteX4" fmla="*/ 3795 w 10000"/>
                <a:gd name="connsiteY4" fmla="*/ 4114 h 10251"/>
                <a:gd name="connsiteX5" fmla="*/ 3003 w 10000"/>
                <a:gd name="connsiteY5" fmla="*/ 3858 h 10251"/>
                <a:gd name="connsiteX6" fmla="*/ 2706 w 10000"/>
                <a:gd name="connsiteY6" fmla="*/ 3642 h 10251"/>
                <a:gd name="connsiteX7" fmla="*/ 2607 w 10000"/>
                <a:gd name="connsiteY7" fmla="*/ 3268 h 10251"/>
                <a:gd name="connsiteX8" fmla="*/ 2739 w 10000"/>
                <a:gd name="connsiteY8" fmla="*/ 2933 h 10251"/>
                <a:gd name="connsiteX9" fmla="*/ 3135 w 10000"/>
                <a:gd name="connsiteY9" fmla="*/ 2638 h 10251"/>
                <a:gd name="connsiteX10" fmla="*/ 3927 w 10000"/>
                <a:gd name="connsiteY10" fmla="*/ 2421 h 10251"/>
                <a:gd name="connsiteX11" fmla="*/ 5116 w 10000"/>
                <a:gd name="connsiteY11" fmla="*/ 2342 h 10251"/>
                <a:gd name="connsiteX12" fmla="*/ 6997 w 10000"/>
                <a:gd name="connsiteY12" fmla="*/ 2618 h 10251"/>
                <a:gd name="connsiteX13" fmla="*/ 7921 w 10000"/>
                <a:gd name="connsiteY13" fmla="*/ 3366 h 10251"/>
                <a:gd name="connsiteX14" fmla="*/ 8053 w 10000"/>
                <a:gd name="connsiteY14" fmla="*/ 3662 h 10251"/>
                <a:gd name="connsiteX15" fmla="*/ 10000 w 10000"/>
                <a:gd name="connsiteY15" fmla="*/ 3662 h 10251"/>
                <a:gd name="connsiteX16" fmla="*/ 9802 w 10000"/>
                <a:gd name="connsiteY16" fmla="*/ 3189 h 10251"/>
                <a:gd name="connsiteX17" fmla="*/ 9208 w 10000"/>
                <a:gd name="connsiteY17" fmla="*/ 2382 h 10251"/>
                <a:gd name="connsiteX18" fmla="*/ 8185 w 10000"/>
                <a:gd name="connsiteY18" fmla="*/ 1771 h 10251"/>
                <a:gd name="connsiteX19" fmla="*/ 6865 w 10000"/>
                <a:gd name="connsiteY19" fmla="*/ 1397 h 10251"/>
                <a:gd name="connsiteX20" fmla="*/ 5875 w 10000"/>
                <a:gd name="connsiteY20" fmla="*/ 1279 h 10251"/>
                <a:gd name="connsiteX21" fmla="*/ 5875 w 10000"/>
                <a:gd name="connsiteY21" fmla="*/ 512 h 10251"/>
                <a:gd name="connsiteX22" fmla="*/ 4983 w 10000"/>
                <a:gd name="connsiteY22" fmla="*/ 0 h 10251"/>
                <a:gd name="connsiteX23" fmla="*/ 4092 w 10000"/>
                <a:gd name="connsiteY23" fmla="*/ 512 h 10251"/>
                <a:gd name="connsiteX24" fmla="*/ 4092 w 10000"/>
                <a:gd name="connsiteY24" fmla="*/ 1279 h 10251"/>
                <a:gd name="connsiteX25" fmla="*/ 3069 w 10000"/>
                <a:gd name="connsiteY25" fmla="*/ 1418 h 10251"/>
                <a:gd name="connsiteX26" fmla="*/ 1782 w 10000"/>
                <a:gd name="connsiteY26" fmla="*/ 1850 h 10251"/>
                <a:gd name="connsiteX27" fmla="*/ 957 w 10000"/>
                <a:gd name="connsiteY27" fmla="*/ 2519 h 10251"/>
                <a:gd name="connsiteX28" fmla="*/ 660 w 10000"/>
                <a:gd name="connsiteY28" fmla="*/ 3307 h 10251"/>
                <a:gd name="connsiteX29" fmla="*/ 891 w 10000"/>
                <a:gd name="connsiteY29" fmla="*/ 4055 h 10251"/>
                <a:gd name="connsiteX30" fmla="*/ 1683 w 10000"/>
                <a:gd name="connsiteY30" fmla="*/ 4686 h 10251"/>
                <a:gd name="connsiteX31" fmla="*/ 2937 w 10000"/>
                <a:gd name="connsiteY31" fmla="*/ 5118 h 10251"/>
                <a:gd name="connsiteX32" fmla="*/ 4587 w 10000"/>
                <a:gd name="connsiteY32" fmla="*/ 5414 h 10251"/>
                <a:gd name="connsiteX33" fmla="*/ 6370 w 10000"/>
                <a:gd name="connsiteY33" fmla="*/ 5708 h 10251"/>
                <a:gd name="connsiteX34" fmla="*/ 7327 w 10000"/>
                <a:gd name="connsiteY34" fmla="*/ 6024 h 10251"/>
                <a:gd name="connsiteX35" fmla="*/ 7723 w 10000"/>
                <a:gd name="connsiteY35" fmla="*/ 6318 h 10251"/>
                <a:gd name="connsiteX36" fmla="*/ 7855 w 10000"/>
                <a:gd name="connsiteY36" fmla="*/ 6712 h 10251"/>
                <a:gd name="connsiteX37" fmla="*/ 7195 w 10000"/>
                <a:gd name="connsiteY37" fmla="*/ 7481 h 10251"/>
                <a:gd name="connsiteX38" fmla="*/ 5083 w 10000"/>
                <a:gd name="connsiteY38" fmla="*/ 7815 h 10251"/>
                <a:gd name="connsiteX39" fmla="*/ 3960 w 10000"/>
                <a:gd name="connsiteY39" fmla="*/ 7736 h 10251"/>
                <a:gd name="connsiteX40" fmla="*/ 3069 w 10000"/>
                <a:gd name="connsiteY40" fmla="*/ 7499 h 10251"/>
                <a:gd name="connsiteX41" fmla="*/ 2442 w 10000"/>
                <a:gd name="connsiteY41" fmla="*/ 7146 h 10251"/>
                <a:gd name="connsiteX42" fmla="*/ 2079 w 10000"/>
                <a:gd name="connsiteY42" fmla="*/ 6634 h 10251"/>
                <a:gd name="connsiteX43" fmla="*/ 1980 w 10000"/>
                <a:gd name="connsiteY43" fmla="*/ 6318 h 10251"/>
                <a:gd name="connsiteX44" fmla="*/ 0 w 10000"/>
                <a:gd name="connsiteY44" fmla="*/ 6318 h 10251"/>
                <a:gd name="connsiteX45" fmla="*/ 165 w 10000"/>
                <a:gd name="connsiteY45" fmla="*/ 6791 h 10251"/>
                <a:gd name="connsiteX46" fmla="*/ 759 w 10000"/>
                <a:gd name="connsiteY46" fmla="*/ 7677 h 10251"/>
                <a:gd name="connsiteX47" fmla="*/ 1782 w 10000"/>
                <a:gd name="connsiteY47" fmla="*/ 8346 h 10251"/>
                <a:gd name="connsiteX48" fmla="*/ 3135 w 10000"/>
                <a:gd name="connsiteY48" fmla="*/ 8760 h 10251"/>
                <a:gd name="connsiteX49" fmla="*/ 4092 w 10000"/>
                <a:gd name="connsiteY49" fmla="*/ 8878 h 10251"/>
                <a:gd name="connsiteX50" fmla="*/ 4092 w 10000"/>
                <a:gd name="connsiteY50" fmla="*/ 9725 h 10251"/>
                <a:gd name="connsiteX51" fmla="*/ 5050 w 10000"/>
                <a:gd name="connsiteY51" fmla="*/ 10251 h 10251"/>
                <a:gd name="connsiteX52" fmla="*/ 5875 w 10000"/>
                <a:gd name="connsiteY52" fmla="*/ 9725 h 10251"/>
                <a:gd name="connsiteX53" fmla="*/ 5875 w 10000"/>
                <a:gd name="connsiteY53" fmla="*/ 8898 h 10251"/>
                <a:gd name="connsiteX54" fmla="*/ 7162 w 10000"/>
                <a:gd name="connsiteY54" fmla="*/ 8721 h 10251"/>
                <a:gd name="connsiteX55" fmla="*/ 8548 w 10000"/>
                <a:gd name="connsiteY55" fmla="*/ 8268 h 10251"/>
                <a:gd name="connsiteX56" fmla="*/ 9439 w 10000"/>
                <a:gd name="connsiteY56" fmla="*/ 7558 h 10251"/>
                <a:gd name="connsiteX57" fmla="*/ 9769 w 10000"/>
                <a:gd name="connsiteY57" fmla="*/ 6693 h 10251"/>
                <a:gd name="connsiteX58" fmla="*/ 9505 w 10000"/>
                <a:gd name="connsiteY58" fmla="*/ 5886 h 10251"/>
                <a:gd name="connsiteX59" fmla="*/ 8647 w 10000"/>
                <a:gd name="connsiteY59" fmla="*/ 5196 h 10251"/>
                <a:gd name="connsiteX0" fmla="*/ 8647 w 10000"/>
                <a:gd name="connsiteY0" fmla="*/ 5196 h 10251"/>
                <a:gd name="connsiteX1" fmla="*/ 8647 w 10000"/>
                <a:gd name="connsiteY1" fmla="*/ 5196 h 10251"/>
                <a:gd name="connsiteX2" fmla="*/ 7261 w 10000"/>
                <a:gd name="connsiteY2" fmla="*/ 4704 h 10251"/>
                <a:gd name="connsiteX3" fmla="*/ 5281 w 10000"/>
                <a:gd name="connsiteY3" fmla="*/ 4351 h 10251"/>
                <a:gd name="connsiteX4" fmla="*/ 3795 w 10000"/>
                <a:gd name="connsiteY4" fmla="*/ 4114 h 10251"/>
                <a:gd name="connsiteX5" fmla="*/ 3003 w 10000"/>
                <a:gd name="connsiteY5" fmla="*/ 3858 h 10251"/>
                <a:gd name="connsiteX6" fmla="*/ 2706 w 10000"/>
                <a:gd name="connsiteY6" fmla="*/ 3642 h 10251"/>
                <a:gd name="connsiteX7" fmla="*/ 2607 w 10000"/>
                <a:gd name="connsiteY7" fmla="*/ 3268 h 10251"/>
                <a:gd name="connsiteX8" fmla="*/ 2739 w 10000"/>
                <a:gd name="connsiteY8" fmla="*/ 2933 h 10251"/>
                <a:gd name="connsiteX9" fmla="*/ 3135 w 10000"/>
                <a:gd name="connsiteY9" fmla="*/ 2638 h 10251"/>
                <a:gd name="connsiteX10" fmla="*/ 3927 w 10000"/>
                <a:gd name="connsiteY10" fmla="*/ 2421 h 10251"/>
                <a:gd name="connsiteX11" fmla="*/ 5116 w 10000"/>
                <a:gd name="connsiteY11" fmla="*/ 2342 h 10251"/>
                <a:gd name="connsiteX12" fmla="*/ 6997 w 10000"/>
                <a:gd name="connsiteY12" fmla="*/ 2618 h 10251"/>
                <a:gd name="connsiteX13" fmla="*/ 7921 w 10000"/>
                <a:gd name="connsiteY13" fmla="*/ 3366 h 10251"/>
                <a:gd name="connsiteX14" fmla="*/ 8053 w 10000"/>
                <a:gd name="connsiteY14" fmla="*/ 3662 h 10251"/>
                <a:gd name="connsiteX15" fmla="*/ 10000 w 10000"/>
                <a:gd name="connsiteY15" fmla="*/ 3662 h 10251"/>
                <a:gd name="connsiteX16" fmla="*/ 9802 w 10000"/>
                <a:gd name="connsiteY16" fmla="*/ 3189 h 10251"/>
                <a:gd name="connsiteX17" fmla="*/ 9208 w 10000"/>
                <a:gd name="connsiteY17" fmla="*/ 2382 h 10251"/>
                <a:gd name="connsiteX18" fmla="*/ 8185 w 10000"/>
                <a:gd name="connsiteY18" fmla="*/ 1771 h 10251"/>
                <a:gd name="connsiteX19" fmla="*/ 6865 w 10000"/>
                <a:gd name="connsiteY19" fmla="*/ 1397 h 10251"/>
                <a:gd name="connsiteX20" fmla="*/ 5875 w 10000"/>
                <a:gd name="connsiteY20" fmla="*/ 1279 h 10251"/>
                <a:gd name="connsiteX21" fmla="*/ 5875 w 10000"/>
                <a:gd name="connsiteY21" fmla="*/ 512 h 10251"/>
                <a:gd name="connsiteX22" fmla="*/ 4983 w 10000"/>
                <a:gd name="connsiteY22" fmla="*/ 0 h 10251"/>
                <a:gd name="connsiteX23" fmla="*/ 4092 w 10000"/>
                <a:gd name="connsiteY23" fmla="*/ 512 h 10251"/>
                <a:gd name="connsiteX24" fmla="*/ 4092 w 10000"/>
                <a:gd name="connsiteY24" fmla="*/ 1279 h 10251"/>
                <a:gd name="connsiteX25" fmla="*/ 3069 w 10000"/>
                <a:gd name="connsiteY25" fmla="*/ 1418 h 10251"/>
                <a:gd name="connsiteX26" fmla="*/ 1782 w 10000"/>
                <a:gd name="connsiteY26" fmla="*/ 1850 h 10251"/>
                <a:gd name="connsiteX27" fmla="*/ 957 w 10000"/>
                <a:gd name="connsiteY27" fmla="*/ 2519 h 10251"/>
                <a:gd name="connsiteX28" fmla="*/ 660 w 10000"/>
                <a:gd name="connsiteY28" fmla="*/ 3307 h 10251"/>
                <a:gd name="connsiteX29" fmla="*/ 891 w 10000"/>
                <a:gd name="connsiteY29" fmla="*/ 4055 h 10251"/>
                <a:gd name="connsiteX30" fmla="*/ 1683 w 10000"/>
                <a:gd name="connsiteY30" fmla="*/ 4686 h 10251"/>
                <a:gd name="connsiteX31" fmla="*/ 2937 w 10000"/>
                <a:gd name="connsiteY31" fmla="*/ 5118 h 10251"/>
                <a:gd name="connsiteX32" fmla="*/ 4587 w 10000"/>
                <a:gd name="connsiteY32" fmla="*/ 5414 h 10251"/>
                <a:gd name="connsiteX33" fmla="*/ 6370 w 10000"/>
                <a:gd name="connsiteY33" fmla="*/ 5708 h 10251"/>
                <a:gd name="connsiteX34" fmla="*/ 7327 w 10000"/>
                <a:gd name="connsiteY34" fmla="*/ 6024 h 10251"/>
                <a:gd name="connsiteX35" fmla="*/ 7723 w 10000"/>
                <a:gd name="connsiteY35" fmla="*/ 6318 h 10251"/>
                <a:gd name="connsiteX36" fmla="*/ 7855 w 10000"/>
                <a:gd name="connsiteY36" fmla="*/ 6712 h 10251"/>
                <a:gd name="connsiteX37" fmla="*/ 7195 w 10000"/>
                <a:gd name="connsiteY37" fmla="*/ 7481 h 10251"/>
                <a:gd name="connsiteX38" fmla="*/ 5083 w 10000"/>
                <a:gd name="connsiteY38" fmla="*/ 7815 h 10251"/>
                <a:gd name="connsiteX39" fmla="*/ 3960 w 10000"/>
                <a:gd name="connsiteY39" fmla="*/ 7736 h 10251"/>
                <a:gd name="connsiteX40" fmla="*/ 3069 w 10000"/>
                <a:gd name="connsiteY40" fmla="*/ 7499 h 10251"/>
                <a:gd name="connsiteX41" fmla="*/ 2442 w 10000"/>
                <a:gd name="connsiteY41" fmla="*/ 7146 h 10251"/>
                <a:gd name="connsiteX42" fmla="*/ 2079 w 10000"/>
                <a:gd name="connsiteY42" fmla="*/ 6634 h 10251"/>
                <a:gd name="connsiteX43" fmla="*/ 1980 w 10000"/>
                <a:gd name="connsiteY43" fmla="*/ 6318 h 10251"/>
                <a:gd name="connsiteX44" fmla="*/ 0 w 10000"/>
                <a:gd name="connsiteY44" fmla="*/ 6318 h 10251"/>
                <a:gd name="connsiteX45" fmla="*/ 165 w 10000"/>
                <a:gd name="connsiteY45" fmla="*/ 6791 h 10251"/>
                <a:gd name="connsiteX46" fmla="*/ 759 w 10000"/>
                <a:gd name="connsiteY46" fmla="*/ 7677 h 10251"/>
                <a:gd name="connsiteX47" fmla="*/ 1782 w 10000"/>
                <a:gd name="connsiteY47" fmla="*/ 8346 h 10251"/>
                <a:gd name="connsiteX48" fmla="*/ 3135 w 10000"/>
                <a:gd name="connsiteY48" fmla="*/ 8760 h 10251"/>
                <a:gd name="connsiteX49" fmla="*/ 4092 w 10000"/>
                <a:gd name="connsiteY49" fmla="*/ 8878 h 10251"/>
                <a:gd name="connsiteX50" fmla="*/ 4092 w 10000"/>
                <a:gd name="connsiteY50" fmla="*/ 9725 h 10251"/>
                <a:gd name="connsiteX51" fmla="*/ 5050 w 10000"/>
                <a:gd name="connsiteY51" fmla="*/ 10251 h 10251"/>
                <a:gd name="connsiteX52" fmla="*/ 5875 w 10000"/>
                <a:gd name="connsiteY52" fmla="*/ 9725 h 10251"/>
                <a:gd name="connsiteX53" fmla="*/ 5875 w 10000"/>
                <a:gd name="connsiteY53" fmla="*/ 8898 h 10251"/>
                <a:gd name="connsiteX54" fmla="*/ 7162 w 10000"/>
                <a:gd name="connsiteY54" fmla="*/ 8721 h 10251"/>
                <a:gd name="connsiteX55" fmla="*/ 8548 w 10000"/>
                <a:gd name="connsiteY55" fmla="*/ 8268 h 10251"/>
                <a:gd name="connsiteX56" fmla="*/ 9439 w 10000"/>
                <a:gd name="connsiteY56" fmla="*/ 7558 h 10251"/>
                <a:gd name="connsiteX57" fmla="*/ 9769 w 10000"/>
                <a:gd name="connsiteY57" fmla="*/ 6693 h 10251"/>
                <a:gd name="connsiteX58" fmla="*/ 9505 w 10000"/>
                <a:gd name="connsiteY58" fmla="*/ 5886 h 10251"/>
                <a:gd name="connsiteX59" fmla="*/ 8647 w 10000"/>
                <a:gd name="connsiteY59" fmla="*/ 5196 h 10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0000" h="10251">
                  <a:moveTo>
                    <a:pt x="8647" y="5196"/>
                  </a:moveTo>
                  <a:lnTo>
                    <a:pt x="8647" y="5196"/>
                  </a:lnTo>
                  <a:cubicBezTo>
                    <a:pt x="8284" y="5020"/>
                    <a:pt x="7822" y="4862"/>
                    <a:pt x="7261" y="4704"/>
                  </a:cubicBezTo>
                  <a:cubicBezTo>
                    <a:pt x="6733" y="4567"/>
                    <a:pt x="6073" y="4449"/>
                    <a:pt x="5281" y="4351"/>
                  </a:cubicBezTo>
                  <a:cubicBezTo>
                    <a:pt x="4686" y="4272"/>
                    <a:pt x="4191" y="4192"/>
                    <a:pt x="3795" y="4114"/>
                  </a:cubicBezTo>
                  <a:cubicBezTo>
                    <a:pt x="3465" y="4035"/>
                    <a:pt x="3168" y="3957"/>
                    <a:pt x="3003" y="3858"/>
                  </a:cubicBezTo>
                  <a:cubicBezTo>
                    <a:pt x="2838" y="3799"/>
                    <a:pt x="2739" y="3721"/>
                    <a:pt x="2706" y="3642"/>
                  </a:cubicBezTo>
                  <a:cubicBezTo>
                    <a:pt x="2640" y="3543"/>
                    <a:pt x="2607" y="3405"/>
                    <a:pt x="2607" y="3268"/>
                  </a:cubicBezTo>
                  <a:cubicBezTo>
                    <a:pt x="2607" y="3150"/>
                    <a:pt x="2640" y="3031"/>
                    <a:pt x="2739" y="2933"/>
                  </a:cubicBezTo>
                  <a:cubicBezTo>
                    <a:pt x="2805" y="2815"/>
                    <a:pt x="2937" y="2736"/>
                    <a:pt x="3135" y="2638"/>
                  </a:cubicBezTo>
                  <a:cubicBezTo>
                    <a:pt x="3333" y="2558"/>
                    <a:pt x="3597" y="2481"/>
                    <a:pt x="3927" y="2421"/>
                  </a:cubicBezTo>
                  <a:cubicBezTo>
                    <a:pt x="4257" y="2362"/>
                    <a:pt x="4653" y="2342"/>
                    <a:pt x="5116" y="2342"/>
                  </a:cubicBezTo>
                  <a:cubicBezTo>
                    <a:pt x="5842" y="2342"/>
                    <a:pt x="6469" y="2442"/>
                    <a:pt x="6997" y="2618"/>
                  </a:cubicBezTo>
                  <a:cubicBezTo>
                    <a:pt x="7459" y="2815"/>
                    <a:pt x="7756" y="3052"/>
                    <a:pt x="7921" y="3366"/>
                  </a:cubicBezTo>
                  <a:lnTo>
                    <a:pt x="8053" y="3662"/>
                  </a:lnTo>
                  <a:lnTo>
                    <a:pt x="10000" y="3662"/>
                  </a:lnTo>
                  <a:lnTo>
                    <a:pt x="9802" y="3189"/>
                  </a:lnTo>
                  <a:cubicBezTo>
                    <a:pt x="9670" y="2893"/>
                    <a:pt x="9472" y="2618"/>
                    <a:pt x="9208" y="2382"/>
                  </a:cubicBezTo>
                  <a:cubicBezTo>
                    <a:pt x="8911" y="2146"/>
                    <a:pt x="8581" y="1948"/>
                    <a:pt x="8185" y="1771"/>
                  </a:cubicBezTo>
                  <a:cubicBezTo>
                    <a:pt x="7789" y="1614"/>
                    <a:pt x="7360" y="1496"/>
                    <a:pt x="6865" y="1397"/>
                  </a:cubicBezTo>
                  <a:cubicBezTo>
                    <a:pt x="6601" y="1338"/>
                    <a:pt x="6205" y="1299"/>
                    <a:pt x="5875" y="1279"/>
                  </a:cubicBezTo>
                  <a:lnTo>
                    <a:pt x="5875" y="512"/>
                  </a:lnTo>
                  <a:cubicBezTo>
                    <a:pt x="5875" y="236"/>
                    <a:pt x="5479" y="0"/>
                    <a:pt x="4983" y="0"/>
                  </a:cubicBezTo>
                  <a:cubicBezTo>
                    <a:pt x="4488" y="0"/>
                    <a:pt x="4092" y="236"/>
                    <a:pt x="4092" y="512"/>
                  </a:cubicBezTo>
                  <a:lnTo>
                    <a:pt x="4092" y="1279"/>
                  </a:lnTo>
                  <a:cubicBezTo>
                    <a:pt x="3729" y="1299"/>
                    <a:pt x="3399" y="1358"/>
                    <a:pt x="3069" y="1418"/>
                  </a:cubicBezTo>
                  <a:cubicBezTo>
                    <a:pt x="2574" y="1536"/>
                    <a:pt x="2145" y="1673"/>
                    <a:pt x="1782" y="1850"/>
                  </a:cubicBezTo>
                  <a:cubicBezTo>
                    <a:pt x="1419" y="2048"/>
                    <a:pt x="1155" y="2264"/>
                    <a:pt x="957" y="2519"/>
                  </a:cubicBezTo>
                  <a:cubicBezTo>
                    <a:pt x="759" y="2756"/>
                    <a:pt x="660" y="3031"/>
                    <a:pt x="660" y="3307"/>
                  </a:cubicBezTo>
                  <a:cubicBezTo>
                    <a:pt x="660" y="3582"/>
                    <a:pt x="759" y="3839"/>
                    <a:pt x="891" y="4055"/>
                  </a:cubicBezTo>
                  <a:cubicBezTo>
                    <a:pt x="1056" y="4292"/>
                    <a:pt x="1320" y="4488"/>
                    <a:pt x="1683" y="4686"/>
                  </a:cubicBezTo>
                  <a:cubicBezTo>
                    <a:pt x="2013" y="4843"/>
                    <a:pt x="2409" y="4980"/>
                    <a:pt x="2937" y="5118"/>
                  </a:cubicBezTo>
                  <a:cubicBezTo>
                    <a:pt x="3399" y="5216"/>
                    <a:pt x="3960" y="5314"/>
                    <a:pt x="4587" y="5414"/>
                  </a:cubicBezTo>
                  <a:cubicBezTo>
                    <a:pt x="5314" y="5512"/>
                    <a:pt x="5908" y="5610"/>
                    <a:pt x="6370" y="5708"/>
                  </a:cubicBezTo>
                  <a:cubicBezTo>
                    <a:pt x="6799" y="5808"/>
                    <a:pt x="7096" y="5906"/>
                    <a:pt x="7327" y="6024"/>
                  </a:cubicBezTo>
                  <a:cubicBezTo>
                    <a:pt x="7525" y="6122"/>
                    <a:pt x="7657" y="6220"/>
                    <a:pt x="7723" y="6318"/>
                  </a:cubicBezTo>
                  <a:cubicBezTo>
                    <a:pt x="7789" y="6436"/>
                    <a:pt x="7855" y="6575"/>
                    <a:pt x="7855" y="6712"/>
                  </a:cubicBezTo>
                  <a:cubicBezTo>
                    <a:pt x="7855" y="7048"/>
                    <a:pt x="7624" y="7283"/>
                    <a:pt x="7195" y="7481"/>
                  </a:cubicBezTo>
                  <a:cubicBezTo>
                    <a:pt x="6733" y="7697"/>
                    <a:pt x="6007" y="7815"/>
                    <a:pt x="5083" y="7815"/>
                  </a:cubicBezTo>
                  <a:cubicBezTo>
                    <a:pt x="4686" y="7815"/>
                    <a:pt x="4323" y="7795"/>
                    <a:pt x="3960" y="7736"/>
                  </a:cubicBezTo>
                  <a:cubicBezTo>
                    <a:pt x="3630" y="7677"/>
                    <a:pt x="3333" y="7618"/>
                    <a:pt x="3069" y="7499"/>
                  </a:cubicBezTo>
                  <a:cubicBezTo>
                    <a:pt x="2838" y="7421"/>
                    <a:pt x="2607" y="7283"/>
                    <a:pt x="2442" y="7146"/>
                  </a:cubicBezTo>
                  <a:cubicBezTo>
                    <a:pt x="2277" y="7008"/>
                    <a:pt x="2145" y="6830"/>
                    <a:pt x="2079" y="6634"/>
                  </a:cubicBezTo>
                  <a:cubicBezTo>
                    <a:pt x="2046" y="6528"/>
                    <a:pt x="2013" y="6424"/>
                    <a:pt x="1980" y="6318"/>
                  </a:cubicBezTo>
                  <a:lnTo>
                    <a:pt x="0" y="6318"/>
                  </a:lnTo>
                  <a:lnTo>
                    <a:pt x="165" y="6791"/>
                  </a:lnTo>
                  <a:cubicBezTo>
                    <a:pt x="264" y="7126"/>
                    <a:pt x="462" y="7421"/>
                    <a:pt x="759" y="7677"/>
                  </a:cubicBezTo>
                  <a:cubicBezTo>
                    <a:pt x="1023" y="7933"/>
                    <a:pt x="1353" y="8170"/>
                    <a:pt x="1782" y="8346"/>
                  </a:cubicBezTo>
                  <a:cubicBezTo>
                    <a:pt x="2178" y="8523"/>
                    <a:pt x="2640" y="8662"/>
                    <a:pt x="3135" y="8760"/>
                  </a:cubicBezTo>
                  <a:cubicBezTo>
                    <a:pt x="3432" y="8819"/>
                    <a:pt x="3762" y="8858"/>
                    <a:pt x="4092" y="8878"/>
                  </a:cubicBezTo>
                  <a:lnTo>
                    <a:pt x="4092" y="9725"/>
                  </a:lnTo>
                  <a:cubicBezTo>
                    <a:pt x="4106" y="9928"/>
                    <a:pt x="3997" y="10202"/>
                    <a:pt x="5050" y="10251"/>
                  </a:cubicBezTo>
                  <a:cubicBezTo>
                    <a:pt x="5906" y="10228"/>
                    <a:pt x="5882" y="9914"/>
                    <a:pt x="5875" y="9725"/>
                  </a:cubicBezTo>
                  <a:lnTo>
                    <a:pt x="5875" y="8898"/>
                  </a:lnTo>
                  <a:cubicBezTo>
                    <a:pt x="6337" y="8878"/>
                    <a:pt x="6766" y="8819"/>
                    <a:pt x="7162" y="8721"/>
                  </a:cubicBezTo>
                  <a:cubicBezTo>
                    <a:pt x="7690" y="8603"/>
                    <a:pt x="8152" y="8464"/>
                    <a:pt x="8548" y="8268"/>
                  </a:cubicBezTo>
                  <a:cubicBezTo>
                    <a:pt x="8944" y="8070"/>
                    <a:pt x="9241" y="7834"/>
                    <a:pt x="9439" y="7558"/>
                  </a:cubicBezTo>
                  <a:cubicBezTo>
                    <a:pt x="9670" y="7303"/>
                    <a:pt x="9769" y="7008"/>
                    <a:pt x="9769" y="6693"/>
                  </a:cubicBezTo>
                  <a:cubicBezTo>
                    <a:pt x="9769" y="6397"/>
                    <a:pt x="9670" y="6122"/>
                    <a:pt x="9505" y="5886"/>
                  </a:cubicBezTo>
                  <a:cubicBezTo>
                    <a:pt x="9340" y="5630"/>
                    <a:pt x="9043" y="5394"/>
                    <a:pt x="8647" y="5196"/>
                  </a:cubicBezTo>
                  <a:close/>
                </a:path>
              </a:pathLst>
            </a:custGeom>
            <a:noFill/>
            <a:ln w="19050">
              <a:solidFill>
                <a:schemeClr val="tx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58595B"/>
                </a:solidFill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5" name="Freeform 33">
              <a:extLst>
                <a:ext uri="{FF2B5EF4-FFF2-40B4-BE49-F238E27FC236}">
                  <a16:creationId xmlns:a16="http://schemas.microsoft.com/office/drawing/2014/main" xmlns="" id="{56BAAE73-ED0B-394C-916D-55EC8BF5B47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6817" y="2645116"/>
              <a:ext cx="229250" cy="491330"/>
            </a:xfrm>
            <a:custGeom>
              <a:avLst/>
              <a:gdLst>
                <a:gd name="T0" fmla="*/ 262 w 303"/>
                <a:gd name="T1" fmla="*/ 264 h 639"/>
                <a:gd name="T2" fmla="*/ 160 w 303"/>
                <a:gd name="T3" fmla="*/ 221 h 639"/>
                <a:gd name="T4" fmla="*/ 91 w 303"/>
                <a:gd name="T5" fmla="*/ 196 h 639"/>
                <a:gd name="T6" fmla="*/ 79 w 303"/>
                <a:gd name="T7" fmla="*/ 166 h 639"/>
                <a:gd name="T8" fmla="*/ 95 w 303"/>
                <a:gd name="T9" fmla="*/ 134 h 639"/>
                <a:gd name="T10" fmla="*/ 155 w 303"/>
                <a:gd name="T11" fmla="*/ 119 h 639"/>
                <a:gd name="T12" fmla="*/ 240 w 303"/>
                <a:gd name="T13" fmla="*/ 171 h 639"/>
                <a:gd name="T14" fmla="*/ 303 w 303"/>
                <a:gd name="T15" fmla="*/ 186 h 639"/>
                <a:gd name="T16" fmla="*/ 279 w 303"/>
                <a:gd name="T17" fmla="*/ 121 h 639"/>
                <a:gd name="T18" fmla="*/ 208 w 303"/>
                <a:gd name="T19" fmla="*/ 71 h 639"/>
                <a:gd name="T20" fmla="*/ 178 w 303"/>
                <a:gd name="T21" fmla="*/ 26 h 639"/>
                <a:gd name="T22" fmla="*/ 124 w 303"/>
                <a:gd name="T23" fmla="*/ 26 h 639"/>
                <a:gd name="T24" fmla="*/ 93 w 303"/>
                <a:gd name="T25" fmla="*/ 72 h 639"/>
                <a:gd name="T26" fmla="*/ 29 w 303"/>
                <a:gd name="T27" fmla="*/ 128 h 639"/>
                <a:gd name="T28" fmla="*/ 27 w 303"/>
                <a:gd name="T29" fmla="*/ 206 h 639"/>
                <a:gd name="T30" fmla="*/ 89 w 303"/>
                <a:gd name="T31" fmla="*/ 260 h 639"/>
                <a:gd name="T32" fmla="*/ 193 w 303"/>
                <a:gd name="T33" fmla="*/ 290 h 639"/>
                <a:gd name="T34" fmla="*/ 234 w 303"/>
                <a:gd name="T35" fmla="*/ 321 h 639"/>
                <a:gd name="T36" fmla="*/ 218 w 303"/>
                <a:gd name="T37" fmla="*/ 380 h 639"/>
                <a:gd name="T38" fmla="*/ 120 w 303"/>
                <a:gd name="T39" fmla="*/ 393 h 639"/>
                <a:gd name="T40" fmla="*/ 74 w 303"/>
                <a:gd name="T41" fmla="*/ 363 h 639"/>
                <a:gd name="T42" fmla="*/ 60 w 303"/>
                <a:gd name="T43" fmla="*/ 321 h 639"/>
                <a:gd name="T44" fmla="*/ 5 w 303"/>
                <a:gd name="T45" fmla="*/ 345 h 639"/>
                <a:gd name="T46" fmla="*/ 54 w 303"/>
                <a:gd name="T47" fmla="*/ 424 h 639"/>
                <a:gd name="T48" fmla="*/ 124 w 303"/>
                <a:gd name="T49" fmla="*/ 451 h 639"/>
                <a:gd name="T50" fmla="*/ 67 w 303"/>
                <a:gd name="T51" fmla="*/ 494 h 639"/>
                <a:gd name="T52" fmla="*/ 151 w 303"/>
                <a:gd name="T53" fmla="*/ 639 h 639"/>
                <a:gd name="T54" fmla="*/ 235 w 303"/>
                <a:gd name="T55" fmla="*/ 494 h 639"/>
                <a:gd name="T56" fmla="*/ 178 w 303"/>
                <a:gd name="T57" fmla="*/ 452 h 639"/>
                <a:gd name="T58" fmla="*/ 259 w 303"/>
                <a:gd name="T59" fmla="*/ 420 h 639"/>
                <a:gd name="T60" fmla="*/ 296 w 303"/>
                <a:gd name="T61" fmla="*/ 340 h 639"/>
                <a:gd name="T62" fmla="*/ 262 w 303"/>
                <a:gd name="T63" fmla="*/ 264 h 639"/>
                <a:gd name="connsiteX0" fmla="*/ 8647 w 10000"/>
                <a:gd name="connsiteY0" fmla="*/ 4131 h 7950"/>
                <a:gd name="connsiteX1" fmla="*/ 8647 w 10000"/>
                <a:gd name="connsiteY1" fmla="*/ 4131 h 7950"/>
                <a:gd name="connsiteX2" fmla="*/ 7261 w 10000"/>
                <a:gd name="connsiteY2" fmla="*/ 3740 h 7950"/>
                <a:gd name="connsiteX3" fmla="*/ 5281 w 10000"/>
                <a:gd name="connsiteY3" fmla="*/ 3459 h 7950"/>
                <a:gd name="connsiteX4" fmla="*/ 3795 w 10000"/>
                <a:gd name="connsiteY4" fmla="*/ 3271 h 7950"/>
                <a:gd name="connsiteX5" fmla="*/ 3003 w 10000"/>
                <a:gd name="connsiteY5" fmla="*/ 3067 h 7950"/>
                <a:gd name="connsiteX6" fmla="*/ 2706 w 10000"/>
                <a:gd name="connsiteY6" fmla="*/ 2895 h 7950"/>
                <a:gd name="connsiteX7" fmla="*/ 2607 w 10000"/>
                <a:gd name="connsiteY7" fmla="*/ 2598 h 7950"/>
                <a:gd name="connsiteX8" fmla="*/ 2739 w 10000"/>
                <a:gd name="connsiteY8" fmla="*/ 2332 h 7950"/>
                <a:gd name="connsiteX9" fmla="*/ 3135 w 10000"/>
                <a:gd name="connsiteY9" fmla="*/ 2097 h 7950"/>
                <a:gd name="connsiteX10" fmla="*/ 3927 w 10000"/>
                <a:gd name="connsiteY10" fmla="*/ 1925 h 7950"/>
                <a:gd name="connsiteX11" fmla="*/ 5116 w 10000"/>
                <a:gd name="connsiteY11" fmla="*/ 1862 h 7950"/>
                <a:gd name="connsiteX12" fmla="*/ 6997 w 10000"/>
                <a:gd name="connsiteY12" fmla="*/ 2081 h 7950"/>
                <a:gd name="connsiteX13" fmla="*/ 7921 w 10000"/>
                <a:gd name="connsiteY13" fmla="*/ 2676 h 7950"/>
                <a:gd name="connsiteX14" fmla="*/ 8053 w 10000"/>
                <a:gd name="connsiteY14" fmla="*/ 2911 h 7950"/>
                <a:gd name="connsiteX15" fmla="*/ 10000 w 10000"/>
                <a:gd name="connsiteY15" fmla="*/ 2911 h 7950"/>
                <a:gd name="connsiteX16" fmla="*/ 9802 w 10000"/>
                <a:gd name="connsiteY16" fmla="*/ 2535 h 7950"/>
                <a:gd name="connsiteX17" fmla="*/ 9208 w 10000"/>
                <a:gd name="connsiteY17" fmla="*/ 1894 h 7950"/>
                <a:gd name="connsiteX18" fmla="*/ 8185 w 10000"/>
                <a:gd name="connsiteY18" fmla="*/ 1408 h 7950"/>
                <a:gd name="connsiteX19" fmla="*/ 6865 w 10000"/>
                <a:gd name="connsiteY19" fmla="*/ 1111 h 7950"/>
                <a:gd name="connsiteX20" fmla="*/ 5875 w 10000"/>
                <a:gd name="connsiteY20" fmla="*/ 1017 h 7950"/>
                <a:gd name="connsiteX21" fmla="*/ 5875 w 10000"/>
                <a:gd name="connsiteY21" fmla="*/ 407 h 7950"/>
                <a:gd name="connsiteX22" fmla="*/ 4983 w 10000"/>
                <a:gd name="connsiteY22" fmla="*/ 0 h 7950"/>
                <a:gd name="connsiteX23" fmla="*/ 4092 w 10000"/>
                <a:gd name="connsiteY23" fmla="*/ 407 h 7950"/>
                <a:gd name="connsiteX24" fmla="*/ 4092 w 10000"/>
                <a:gd name="connsiteY24" fmla="*/ 1017 h 7950"/>
                <a:gd name="connsiteX25" fmla="*/ 3069 w 10000"/>
                <a:gd name="connsiteY25" fmla="*/ 1127 h 7950"/>
                <a:gd name="connsiteX26" fmla="*/ 1782 w 10000"/>
                <a:gd name="connsiteY26" fmla="*/ 1471 h 7950"/>
                <a:gd name="connsiteX27" fmla="*/ 957 w 10000"/>
                <a:gd name="connsiteY27" fmla="*/ 2003 h 7950"/>
                <a:gd name="connsiteX28" fmla="*/ 660 w 10000"/>
                <a:gd name="connsiteY28" fmla="*/ 2629 h 7950"/>
                <a:gd name="connsiteX29" fmla="*/ 891 w 10000"/>
                <a:gd name="connsiteY29" fmla="*/ 3224 h 7950"/>
                <a:gd name="connsiteX30" fmla="*/ 1683 w 10000"/>
                <a:gd name="connsiteY30" fmla="*/ 3725 h 7950"/>
                <a:gd name="connsiteX31" fmla="*/ 2937 w 10000"/>
                <a:gd name="connsiteY31" fmla="*/ 4069 h 7950"/>
                <a:gd name="connsiteX32" fmla="*/ 4587 w 10000"/>
                <a:gd name="connsiteY32" fmla="*/ 4304 h 7950"/>
                <a:gd name="connsiteX33" fmla="*/ 6370 w 10000"/>
                <a:gd name="connsiteY33" fmla="*/ 4538 h 7950"/>
                <a:gd name="connsiteX34" fmla="*/ 7327 w 10000"/>
                <a:gd name="connsiteY34" fmla="*/ 4789 h 7950"/>
                <a:gd name="connsiteX35" fmla="*/ 7723 w 10000"/>
                <a:gd name="connsiteY35" fmla="*/ 5023 h 7950"/>
                <a:gd name="connsiteX36" fmla="*/ 7855 w 10000"/>
                <a:gd name="connsiteY36" fmla="*/ 5336 h 7950"/>
                <a:gd name="connsiteX37" fmla="*/ 7195 w 10000"/>
                <a:gd name="connsiteY37" fmla="*/ 5947 h 7950"/>
                <a:gd name="connsiteX38" fmla="*/ 5083 w 10000"/>
                <a:gd name="connsiteY38" fmla="*/ 6213 h 7950"/>
                <a:gd name="connsiteX39" fmla="*/ 3960 w 10000"/>
                <a:gd name="connsiteY39" fmla="*/ 6150 h 7950"/>
                <a:gd name="connsiteX40" fmla="*/ 3069 w 10000"/>
                <a:gd name="connsiteY40" fmla="*/ 5962 h 7950"/>
                <a:gd name="connsiteX41" fmla="*/ 2442 w 10000"/>
                <a:gd name="connsiteY41" fmla="*/ 5681 h 7950"/>
                <a:gd name="connsiteX42" fmla="*/ 2079 w 10000"/>
                <a:gd name="connsiteY42" fmla="*/ 5274 h 7950"/>
                <a:gd name="connsiteX43" fmla="*/ 1980 w 10000"/>
                <a:gd name="connsiteY43" fmla="*/ 5023 h 7950"/>
                <a:gd name="connsiteX44" fmla="*/ 0 w 10000"/>
                <a:gd name="connsiteY44" fmla="*/ 5023 h 7950"/>
                <a:gd name="connsiteX45" fmla="*/ 165 w 10000"/>
                <a:gd name="connsiteY45" fmla="*/ 5399 h 7950"/>
                <a:gd name="connsiteX46" fmla="*/ 759 w 10000"/>
                <a:gd name="connsiteY46" fmla="*/ 6103 h 7950"/>
                <a:gd name="connsiteX47" fmla="*/ 1782 w 10000"/>
                <a:gd name="connsiteY47" fmla="*/ 6635 h 7950"/>
                <a:gd name="connsiteX48" fmla="*/ 3135 w 10000"/>
                <a:gd name="connsiteY48" fmla="*/ 6964 h 7950"/>
                <a:gd name="connsiteX49" fmla="*/ 4092 w 10000"/>
                <a:gd name="connsiteY49" fmla="*/ 7058 h 7950"/>
                <a:gd name="connsiteX50" fmla="*/ 4092 w 10000"/>
                <a:gd name="connsiteY50" fmla="*/ 7731 h 7950"/>
                <a:gd name="connsiteX51" fmla="*/ 2211 w 10000"/>
                <a:gd name="connsiteY51" fmla="*/ 7731 h 7950"/>
                <a:gd name="connsiteX52" fmla="*/ 1980 w 10000"/>
                <a:gd name="connsiteY52" fmla="*/ 7950 h 7950"/>
                <a:gd name="connsiteX53" fmla="*/ 7987 w 10000"/>
                <a:gd name="connsiteY53" fmla="*/ 7950 h 7950"/>
                <a:gd name="connsiteX54" fmla="*/ 7756 w 10000"/>
                <a:gd name="connsiteY54" fmla="*/ 7731 h 7950"/>
                <a:gd name="connsiteX55" fmla="*/ 5875 w 10000"/>
                <a:gd name="connsiteY55" fmla="*/ 7731 h 7950"/>
                <a:gd name="connsiteX56" fmla="*/ 5875 w 10000"/>
                <a:gd name="connsiteY56" fmla="*/ 7074 h 7950"/>
                <a:gd name="connsiteX57" fmla="*/ 7162 w 10000"/>
                <a:gd name="connsiteY57" fmla="*/ 6933 h 7950"/>
                <a:gd name="connsiteX58" fmla="*/ 8548 w 10000"/>
                <a:gd name="connsiteY58" fmla="*/ 6573 h 7950"/>
                <a:gd name="connsiteX59" fmla="*/ 9439 w 10000"/>
                <a:gd name="connsiteY59" fmla="*/ 6009 h 7950"/>
                <a:gd name="connsiteX60" fmla="*/ 9769 w 10000"/>
                <a:gd name="connsiteY60" fmla="*/ 5321 h 7950"/>
                <a:gd name="connsiteX61" fmla="*/ 9505 w 10000"/>
                <a:gd name="connsiteY61" fmla="*/ 4679 h 7950"/>
                <a:gd name="connsiteX62" fmla="*/ 8647 w 10000"/>
                <a:gd name="connsiteY62" fmla="*/ 4131 h 7950"/>
                <a:gd name="connsiteX0" fmla="*/ 8647 w 10000"/>
                <a:gd name="connsiteY0" fmla="*/ 5196 h 10000"/>
                <a:gd name="connsiteX1" fmla="*/ 8647 w 10000"/>
                <a:gd name="connsiteY1" fmla="*/ 5196 h 10000"/>
                <a:gd name="connsiteX2" fmla="*/ 7261 w 10000"/>
                <a:gd name="connsiteY2" fmla="*/ 4704 h 10000"/>
                <a:gd name="connsiteX3" fmla="*/ 5281 w 10000"/>
                <a:gd name="connsiteY3" fmla="*/ 4351 h 10000"/>
                <a:gd name="connsiteX4" fmla="*/ 3795 w 10000"/>
                <a:gd name="connsiteY4" fmla="*/ 4114 h 10000"/>
                <a:gd name="connsiteX5" fmla="*/ 3003 w 10000"/>
                <a:gd name="connsiteY5" fmla="*/ 3858 h 10000"/>
                <a:gd name="connsiteX6" fmla="*/ 2706 w 10000"/>
                <a:gd name="connsiteY6" fmla="*/ 3642 h 10000"/>
                <a:gd name="connsiteX7" fmla="*/ 2607 w 10000"/>
                <a:gd name="connsiteY7" fmla="*/ 3268 h 10000"/>
                <a:gd name="connsiteX8" fmla="*/ 2739 w 10000"/>
                <a:gd name="connsiteY8" fmla="*/ 2933 h 10000"/>
                <a:gd name="connsiteX9" fmla="*/ 3135 w 10000"/>
                <a:gd name="connsiteY9" fmla="*/ 2638 h 10000"/>
                <a:gd name="connsiteX10" fmla="*/ 3927 w 10000"/>
                <a:gd name="connsiteY10" fmla="*/ 2421 h 10000"/>
                <a:gd name="connsiteX11" fmla="*/ 5116 w 10000"/>
                <a:gd name="connsiteY11" fmla="*/ 2342 h 10000"/>
                <a:gd name="connsiteX12" fmla="*/ 6997 w 10000"/>
                <a:gd name="connsiteY12" fmla="*/ 2618 h 10000"/>
                <a:gd name="connsiteX13" fmla="*/ 7921 w 10000"/>
                <a:gd name="connsiteY13" fmla="*/ 3366 h 10000"/>
                <a:gd name="connsiteX14" fmla="*/ 8053 w 10000"/>
                <a:gd name="connsiteY14" fmla="*/ 3662 h 10000"/>
                <a:gd name="connsiteX15" fmla="*/ 10000 w 10000"/>
                <a:gd name="connsiteY15" fmla="*/ 3662 h 10000"/>
                <a:gd name="connsiteX16" fmla="*/ 9802 w 10000"/>
                <a:gd name="connsiteY16" fmla="*/ 3189 h 10000"/>
                <a:gd name="connsiteX17" fmla="*/ 9208 w 10000"/>
                <a:gd name="connsiteY17" fmla="*/ 2382 h 10000"/>
                <a:gd name="connsiteX18" fmla="*/ 8185 w 10000"/>
                <a:gd name="connsiteY18" fmla="*/ 1771 h 10000"/>
                <a:gd name="connsiteX19" fmla="*/ 6865 w 10000"/>
                <a:gd name="connsiteY19" fmla="*/ 1397 h 10000"/>
                <a:gd name="connsiteX20" fmla="*/ 5875 w 10000"/>
                <a:gd name="connsiteY20" fmla="*/ 1279 h 10000"/>
                <a:gd name="connsiteX21" fmla="*/ 5875 w 10000"/>
                <a:gd name="connsiteY21" fmla="*/ 512 h 10000"/>
                <a:gd name="connsiteX22" fmla="*/ 4983 w 10000"/>
                <a:gd name="connsiteY22" fmla="*/ 0 h 10000"/>
                <a:gd name="connsiteX23" fmla="*/ 4092 w 10000"/>
                <a:gd name="connsiteY23" fmla="*/ 512 h 10000"/>
                <a:gd name="connsiteX24" fmla="*/ 4092 w 10000"/>
                <a:gd name="connsiteY24" fmla="*/ 1279 h 10000"/>
                <a:gd name="connsiteX25" fmla="*/ 3069 w 10000"/>
                <a:gd name="connsiteY25" fmla="*/ 1418 h 10000"/>
                <a:gd name="connsiteX26" fmla="*/ 1782 w 10000"/>
                <a:gd name="connsiteY26" fmla="*/ 1850 h 10000"/>
                <a:gd name="connsiteX27" fmla="*/ 957 w 10000"/>
                <a:gd name="connsiteY27" fmla="*/ 2519 h 10000"/>
                <a:gd name="connsiteX28" fmla="*/ 660 w 10000"/>
                <a:gd name="connsiteY28" fmla="*/ 3307 h 10000"/>
                <a:gd name="connsiteX29" fmla="*/ 891 w 10000"/>
                <a:gd name="connsiteY29" fmla="*/ 4055 h 10000"/>
                <a:gd name="connsiteX30" fmla="*/ 1683 w 10000"/>
                <a:gd name="connsiteY30" fmla="*/ 4686 h 10000"/>
                <a:gd name="connsiteX31" fmla="*/ 2937 w 10000"/>
                <a:gd name="connsiteY31" fmla="*/ 5118 h 10000"/>
                <a:gd name="connsiteX32" fmla="*/ 4587 w 10000"/>
                <a:gd name="connsiteY32" fmla="*/ 5414 h 10000"/>
                <a:gd name="connsiteX33" fmla="*/ 6370 w 10000"/>
                <a:gd name="connsiteY33" fmla="*/ 5708 h 10000"/>
                <a:gd name="connsiteX34" fmla="*/ 7327 w 10000"/>
                <a:gd name="connsiteY34" fmla="*/ 6024 h 10000"/>
                <a:gd name="connsiteX35" fmla="*/ 7723 w 10000"/>
                <a:gd name="connsiteY35" fmla="*/ 6318 h 10000"/>
                <a:gd name="connsiteX36" fmla="*/ 7855 w 10000"/>
                <a:gd name="connsiteY36" fmla="*/ 6712 h 10000"/>
                <a:gd name="connsiteX37" fmla="*/ 7195 w 10000"/>
                <a:gd name="connsiteY37" fmla="*/ 7481 h 10000"/>
                <a:gd name="connsiteX38" fmla="*/ 5083 w 10000"/>
                <a:gd name="connsiteY38" fmla="*/ 7815 h 10000"/>
                <a:gd name="connsiteX39" fmla="*/ 3960 w 10000"/>
                <a:gd name="connsiteY39" fmla="*/ 7736 h 10000"/>
                <a:gd name="connsiteX40" fmla="*/ 3069 w 10000"/>
                <a:gd name="connsiteY40" fmla="*/ 7499 h 10000"/>
                <a:gd name="connsiteX41" fmla="*/ 2442 w 10000"/>
                <a:gd name="connsiteY41" fmla="*/ 7146 h 10000"/>
                <a:gd name="connsiteX42" fmla="*/ 2079 w 10000"/>
                <a:gd name="connsiteY42" fmla="*/ 6634 h 10000"/>
                <a:gd name="connsiteX43" fmla="*/ 1980 w 10000"/>
                <a:gd name="connsiteY43" fmla="*/ 6318 h 10000"/>
                <a:gd name="connsiteX44" fmla="*/ 0 w 10000"/>
                <a:gd name="connsiteY44" fmla="*/ 6318 h 10000"/>
                <a:gd name="connsiteX45" fmla="*/ 165 w 10000"/>
                <a:gd name="connsiteY45" fmla="*/ 6791 h 10000"/>
                <a:gd name="connsiteX46" fmla="*/ 759 w 10000"/>
                <a:gd name="connsiteY46" fmla="*/ 7677 h 10000"/>
                <a:gd name="connsiteX47" fmla="*/ 1782 w 10000"/>
                <a:gd name="connsiteY47" fmla="*/ 8346 h 10000"/>
                <a:gd name="connsiteX48" fmla="*/ 3135 w 10000"/>
                <a:gd name="connsiteY48" fmla="*/ 8760 h 10000"/>
                <a:gd name="connsiteX49" fmla="*/ 4092 w 10000"/>
                <a:gd name="connsiteY49" fmla="*/ 8878 h 10000"/>
                <a:gd name="connsiteX50" fmla="*/ 4092 w 10000"/>
                <a:gd name="connsiteY50" fmla="*/ 9725 h 10000"/>
                <a:gd name="connsiteX51" fmla="*/ 2211 w 10000"/>
                <a:gd name="connsiteY51" fmla="*/ 9725 h 10000"/>
                <a:gd name="connsiteX52" fmla="*/ 1980 w 10000"/>
                <a:gd name="connsiteY52" fmla="*/ 10000 h 10000"/>
                <a:gd name="connsiteX53" fmla="*/ 7756 w 10000"/>
                <a:gd name="connsiteY53" fmla="*/ 9725 h 10000"/>
                <a:gd name="connsiteX54" fmla="*/ 5875 w 10000"/>
                <a:gd name="connsiteY54" fmla="*/ 9725 h 10000"/>
                <a:gd name="connsiteX55" fmla="*/ 5875 w 10000"/>
                <a:gd name="connsiteY55" fmla="*/ 8898 h 10000"/>
                <a:gd name="connsiteX56" fmla="*/ 7162 w 10000"/>
                <a:gd name="connsiteY56" fmla="*/ 8721 h 10000"/>
                <a:gd name="connsiteX57" fmla="*/ 8548 w 10000"/>
                <a:gd name="connsiteY57" fmla="*/ 8268 h 10000"/>
                <a:gd name="connsiteX58" fmla="*/ 9439 w 10000"/>
                <a:gd name="connsiteY58" fmla="*/ 7558 h 10000"/>
                <a:gd name="connsiteX59" fmla="*/ 9769 w 10000"/>
                <a:gd name="connsiteY59" fmla="*/ 6693 h 10000"/>
                <a:gd name="connsiteX60" fmla="*/ 9505 w 10000"/>
                <a:gd name="connsiteY60" fmla="*/ 5886 h 10000"/>
                <a:gd name="connsiteX61" fmla="*/ 8647 w 10000"/>
                <a:gd name="connsiteY61" fmla="*/ 5196 h 10000"/>
                <a:gd name="connsiteX0" fmla="*/ 8647 w 10000"/>
                <a:gd name="connsiteY0" fmla="*/ 5196 h 10000"/>
                <a:gd name="connsiteX1" fmla="*/ 8647 w 10000"/>
                <a:gd name="connsiteY1" fmla="*/ 5196 h 10000"/>
                <a:gd name="connsiteX2" fmla="*/ 7261 w 10000"/>
                <a:gd name="connsiteY2" fmla="*/ 4704 h 10000"/>
                <a:gd name="connsiteX3" fmla="*/ 5281 w 10000"/>
                <a:gd name="connsiteY3" fmla="*/ 4351 h 10000"/>
                <a:gd name="connsiteX4" fmla="*/ 3795 w 10000"/>
                <a:gd name="connsiteY4" fmla="*/ 4114 h 10000"/>
                <a:gd name="connsiteX5" fmla="*/ 3003 w 10000"/>
                <a:gd name="connsiteY5" fmla="*/ 3858 h 10000"/>
                <a:gd name="connsiteX6" fmla="*/ 2706 w 10000"/>
                <a:gd name="connsiteY6" fmla="*/ 3642 h 10000"/>
                <a:gd name="connsiteX7" fmla="*/ 2607 w 10000"/>
                <a:gd name="connsiteY7" fmla="*/ 3268 h 10000"/>
                <a:gd name="connsiteX8" fmla="*/ 2739 w 10000"/>
                <a:gd name="connsiteY8" fmla="*/ 2933 h 10000"/>
                <a:gd name="connsiteX9" fmla="*/ 3135 w 10000"/>
                <a:gd name="connsiteY9" fmla="*/ 2638 h 10000"/>
                <a:gd name="connsiteX10" fmla="*/ 3927 w 10000"/>
                <a:gd name="connsiteY10" fmla="*/ 2421 h 10000"/>
                <a:gd name="connsiteX11" fmla="*/ 5116 w 10000"/>
                <a:gd name="connsiteY11" fmla="*/ 2342 h 10000"/>
                <a:gd name="connsiteX12" fmla="*/ 6997 w 10000"/>
                <a:gd name="connsiteY12" fmla="*/ 2618 h 10000"/>
                <a:gd name="connsiteX13" fmla="*/ 7921 w 10000"/>
                <a:gd name="connsiteY13" fmla="*/ 3366 h 10000"/>
                <a:gd name="connsiteX14" fmla="*/ 8053 w 10000"/>
                <a:gd name="connsiteY14" fmla="*/ 3662 h 10000"/>
                <a:gd name="connsiteX15" fmla="*/ 10000 w 10000"/>
                <a:gd name="connsiteY15" fmla="*/ 3662 h 10000"/>
                <a:gd name="connsiteX16" fmla="*/ 9802 w 10000"/>
                <a:gd name="connsiteY16" fmla="*/ 3189 h 10000"/>
                <a:gd name="connsiteX17" fmla="*/ 9208 w 10000"/>
                <a:gd name="connsiteY17" fmla="*/ 2382 h 10000"/>
                <a:gd name="connsiteX18" fmla="*/ 8185 w 10000"/>
                <a:gd name="connsiteY18" fmla="*/ 1771 h 10000"/>
                <a:gd name="connsiteX19" fmla="*/ 6865 w 10000"/>
                <a:gd name="connsiteY19" fmla="*/ 1397 h 10000"/>
                <a:gd name="connsiteX20" fmla="*/ 5875 w 10000"/>
                <a:gd name="connsiteY20" fmla="*/ 1279 h 10000"/>
                <a:gd name="connsiteX21" fmla="*/ 5875 w 10000"/>
                <a:gd name="connsiteY21" fmla="*/ 512 h 10000"/>
                <a:gd name="connsiteX22" fmla="*/ 4983 w 10000"/>
                <a:gd name="connsiteY22" fmla="*/ 0 h 10000"/>
                <a:gd name="connsiteX23" fmla="*/ 4092 w 10000"/>
                <a:gd name="connsiteY23" fmla="*/ 512 h 10000"/>
                <a:gd name="connsiteX24" fmla="*/ 4092 w 10000"/>
                <a:gd name="connsiteY24" fmla="*/ 1279 h 10000"/>
                <a:gd name="connsiteX25" fmla="*/ 3069 w 10000"/>
                <a:gd name="connsiteY25" fmla="*/ 1418 h 10000"/>
                <a:gd name="connsiteX26" fmla="*/ 1782 w 10000"/>
                <a:gd name="connsiteY26" fmla="*/ 1850 h 10000"/>
                <a:gd name="connsiteX27" fmla="*/ 957 w 10000"/>
                <a:gd name="connsiteY27" fmla="*/ 2519 h 10000"/>
                <a:gd name="connsiteX28" fmla="*/ 660 w 10000"/>
                <a:gd name="connsiteY28" fmla="*/ 3307 h 10000"/>
                <a:gd name="connsiteX29" fmla="*/ 891 w 10000"/>
                <a:gd name="connsiteY29" fmla="*/ 4055 h 10000"/>
                <a:gd name="connsiteX30" fmla="*/ 1683 w 10000"/>
                <a:gd name="connsiteY30" fmla="*/ 4686 h 10000"/>
                <a:gd name="connsiteX31" fmla="*/ 2937 w 10000"/>
                <a:gd name="connsiteY31" fmla="*/ 5118 h 10000"/>
                <a:gd name="connsiteX32" fmla="*/ 4587 w 10000"/>
                <a:gd name="connsiteY32" fmla="*/ 5414 h 10000"/>
                <a:gd name="connsiteX33" fmla="*/ 6370 w 10000"/>
                <a:gd name="connsiteY33" fmla="*/ 5708 h 10000"/>
                <a:gd name="connsiteX34" fmla="*/ 7327 w 10000"/>
                <a:gd name="connsiteY34" fmla="*/ 6024 h 10000"/>
                <a:gd name="connsiteX35" fmla="*/ 7723 w 10000"/>
                <a:gd name="connsiteY35" fmla="*/ 6318 h 10000"/>
                <a:gd name="connsiteX36" fmla="*/ 7855 w 10000"/>
                <a:gd name="connsiteY36" fmla="*/ 6712 h 10000"/>
                <a:gd name="connsiteX37" fmla="*/ 7195 w 10000"/>
                <a:gd name="connsiteY37" fmla="*/ 7481 h 10000"/>
                <a:gd name="connsiteX38" fmla="*/ 5083 w 10000"/>
                <a:gd name="connsiteY38" fmla="*/ 7815 h 10000"/>
                <a:gd name="connsiteX39" fmla="*/ 3960 w 10000"/>
                <a:gd name="connsiteY39" fmla="*/ 7736 h 10000"/>
                <a:gd name="connsiteX40" fmla="*/ 3069 w 10000"/>
                <a:gd name="connsiteY40" fmla="*/ 7499 h 10000"/>
                <a:gd name="connsiteX41" fmla="*/ 2442 w 10000"/>
                <a:gd name="connsiteY41" fmla="*/ 7146 h 10000"/>
                <a:gd name="connsiteX42" fmla="*/ 2079 w 10000"/>
                <a:gd name="connsiteY42" fmla="*/ 6634 h 10000"/>
                <a:gd name="connsiteX43" fmla="*/ 1980 w 10000"/>
                <a:gd name="connsiteY43" fmla="*/ 6318 h 10000"/>
                <a:gd name="connsiteX44" fmla="*/ 0 w 10000"/>
                <a:gd name="connsiteY44" fmla="*/ 6318 h 10000"/>
                <a:gd name="connsiteX45" fmla="*/ 165 w 10000"/>
                <a:gd name="connsiteY45" fmla="*/ 6791 h 10000"/>
                <a:gd name="connsiteX46" fmla="*/ 759 w 10000"/>
                <a:gd name="connsiteY46" fmla="*/ 7677 h 10000"/>
                <a:gd name="connsiteX47" fmla="*/ 1782 w 10000"/>
                <a:gd name="connsiteY47" fmla="*/ 8346 h 10000"/>
                <a:gd name="connsiteX48" fmla="*/ 3135 w 10000"/>
                <a:gd name="connsiteY48" fmla="*/ 8760 h 10000"/>
                <a:gd name="connsiteX49" fmla="*/ 4092 w 10000"/>
                <a:gd name="connsiteY49" fmla="*/ 8878 h 10000"/>
                <a:gd name="connsiteX50" fmla="*/ 4092 w 10000"/>
                <a:gd name="connsiteY50" fmla="*/ 9725 h 10000"/>
                <a:gd name="connsiteX51" fmla="*/ 2211 w 10000"/>
                <a:gd name="connsiteY51" fmla="*/ 9725 h 10000"/>
                <a:gd name="connsiteX52" fmla="*/ 1980 w 10000"/>
                <a:gd name="connsiteY52" fmla="*/ 10000 h 10000"/>
                <a:gd name="connsiteX53" fmla="*/ 5875 w 10000"/>
                <a:gd name="connsiteY53" fmla="*/ 9725 h 10000"/>
                <a:gd name="connsiteX54" fmla="*/ 5875 w 10000"/>
                <a:gd name="connsiteY54" fmla="*/ 8898 h 10000"/>
                <a:gd name="connsiteX55" fmla="*/ 7162 w 10000"/>
                <a:gd name="connsiteY55" fmla="*/ 8721 h 10000"/>
                <a:gd name="connsiteX56" fmla="*/ 8548 w 10000"/>
                <a:gd name="connsiteY56" fmla="*/ 8268 h 10000"/>
                <a:gd name="connsiteX57" fmla="*/ 9439 w 10000"/>
                <a:gd name="connsiteY57" fmla="*/ 7558 h 10000"/>
                <a:gd name="connsiteX58" fmla="*/ 9769 w 10000"/>
                <a:gd name="connsiteY58" fmla="*/ 6693 h 10000"/>
                <a:gd name="connsiteX59" fmla="*/ 9505 w 10000"/>
                <a:gd name="connsiteY59" fmla="*/ 5886 h 10000"/>
                <a:gd name="connsiteX60" fmla="*/ 8647 w 10000"/>
                <a:gd name="connsiteY60" fmla="*/ 5196 h 10000"/>
                <a:gd name="connsiteX0" fmla="*/ 8647 w 10000"/>
                <a:gd name="connsiteY0" fmla="*/ 5196 h 10000"/>
                <a:gd name="connsiteX1" fmla="*/ 8647 w 10000"/>
                <a:gd name="connsiteY1" fmla="*/ 5196 h 10000"/>
                <a:gd name="connsiteX2" fmla="*/ 7261 w 10000"/>
                <a:gd name="connsiteY2" fmla="*/ 4704 h 10000"/>
                <a:gd name="connsiteX3" fmla="*/ 5281 w 10000"/>
                <a:gd name="connsiteY3" fmla="*/ 4351 h 10000"/>
                <a:gd name="connsiteX4" fmla="*/ 3795 w 10000"/>
                <a:gd name="connsiteY4" fmla="*/ 4114 h 10000"/>
                <a:gd name="connsiteX5" fmla="*/ 3003 w 10000"/>
                <a:gd name="connsiteY5" fmla="*/ 3858 h 10000"/>
                <a:gd name="connsiteX6" fmla="*/ 2706 w 10000"/>
                <a:gd name="connsiteY6" fmla="*/ 3642 h 10000"/>
                <a:gd name="connsiteX7" fmla="*/ 2607 w 10000"/>
                <a:gd name="connsiteY7" fmla="*/ 3268 h 10000"/>
                <a:gd name="connsiteX8" fmla="*/ 2739 w 10000"/>
                <a:gd name="connsiteY8" fmla="*/ 2933 h 10000"/>
                <a:gd name="connsiteX9" fmla="*/ 3135 w 10000"/>
                <a:gd name="connsiteY9" fmla="*/ 2638 h 10000"/>
                <a:gd name="connsiteX10" fmla="*/ 3927 w 10000"/>
                <a:gd name="connsiteY10" fmla="*/ 2421 h 10000"/>
                <a:gd name="connsiteX11" fmla="*/ 5116 w 10000"/>
                <a:gd name="connsiteY11" fmla="*/ 2342 h 10000"/>
                <a:gd name="connsiteX12" fmla="*/ 6997 w 10000"/>
                <a:gd name="connsiteY12" fmla="*/ 2618 h 10000"/>
                <a:gd name="connsiteX13" fmla="*/ 7921 w 10000"/>
                <a:gd name="connsiteY13" fmla="*/ 3366 h 10000"/>
                <a:gd name="connsiteX14" fmla="*/ 8053 w 10000"/>
                <a:gd name="connsiteY14" fmla="*/ 3662 h 10000"/>
                <a:gd name="connsiteX15" fmla="*/ 10000 w 10000"/>
                <a:gd name="connsiteY15" fmla="*/ 3662 h 10000"/>
                <a:gd name="connsiteX16" fmla="*/ 9802 w 10000"/>
                <a:gd name="connsiteY16" fmla="*/ 3189 h 10000"/>
                <a:gd name="connsiteX17" fmla="*/ 9208 w 10000"/>
                <a:gd name="connsiteY17" fmla="*/ 2382 h 10000"/>
                <a:gd name="connsiteX18" fmla="*/ 8185 w 10000"/>
                <a:gd name="connsiteY18" fmla="*/ 1771 h 10000"/>
                <a:gd name="connsiteX19" fmla="*/ 6865 w 10000"/>
                <a:gd name="connsiteY19" fmla="*/ 1397 h 10000"/>
                <a:gd name="connsiteX20" fmla="*/ 5875 w 10000"/>
                <a:gd name="connsiteY20" fmla="*/ 1279 h 10000"/>
                <a:gd name="connsiteX21" fmla="*/ 5875 w 10000"/>
                <a:gd name="connsiteY21" fmla="*/ 512 h 10000"/>
                <a:gd name="connsiteX22" fmla="*/ 4983 w 10000"/>
                <a:gd name="connsiteY22" fmla="*/ 0 h 10000"/>
                <a:gd name="connsiteX23" fmla="*/ 4092 w 10000"/>
                <a:gd name="connsiteY23" fmla="*/ 512 h 10000"/>
                <a:gd name="connsiteX24" fmla="*/ 4092 w 10000"/>
                <a:gd name="connsiteY24" fmla="*/ 1279 h 10000"/>
                <a:gd name="connsiteX25" fmla="*/ 3069 w 10000"/>
                <a:gd name="connsiteY25" fmla="*/ 1418 h 10000"/>
                <a:gd name="connsiteX26" fmla="*/ 1782 w 10000"/>
                <a:gd name="connsiteY26" fmla="*/ 1850 h 10000"/>
                <a:gd name="connsiteX27" fmla="*/ 957 w 10000"/>
                <a:gd name="connsiteY27" fmla="*/ 2519 h 10000"/>
                <a:gd name="connsiteX28" fmla="*/ 660 w 10000"/>
                <a:gd name="connsiteY28" fmla="*/ 3307 h 10000"/>
                <a:gd name="connsiteX29" fmla="*/ 891 w 10000"/>
                <a:gd name="connsiteY29" fmla="*/ 4055 h 10000"/>
                <a:gd name="connsiteX30" fmla="*/ 1683 w 10000"/>
                <a:gd name="connsiteY30" fmla="*/ 4686 h 10000"/>
                <a:gd name="connsiteX31" fmla="*/ 2937 w 10000"/>
                <a:gd name="connsiteY31" fmla="*/ 5118 h 10000"/>
                <a:gd name="connsiteX32" fmla="*/ 4587 w 10000"/>
                <a:gd name="connsiteY32" fmla="*/ 5414 h 10000"/>
                <a:gd name="connsiteX33" fmla="*/ 6370 w 10000"/>
                <a:gd name="connsiteY33" fmla="*/ 5708 h 10000"/>
                <a:gd name="connsiteX34" fmla="*/ 7327 w 10000"/>
                <a:gd name="connsiteY34" fmla="*/ 6024 h 10000"/>
                <a:gd name="connsiteX35" fmla="*/ 7723 w 10000"/>
                <a:gd name="connsiteY35" fmla="*/ 6318 h 10000"/>
                <a:gd name="connsiteX36" fmla="*/ 7855 w 10000"/>
                <a:gd name="connsiteY36" fmla="*/ 6712 h 10000"/>
                <a:gd name="connsiteX37" fmla="*/ 7195 w 10000"/>
                <a:gd name="connsiteY37" fmla="*/ 7481 h 10000"/>
                <a:gd name="connsiteX38" fmla="*/ 5083 w 10000"/>
                <a:gd name="connsiteY38" fmla="*/ 7815 h 10000"/>
                <a:gd name="connsiteX39" fmla="*/ 3960 w 10000"/>
                <a:gd name="connsiteY39" fmla="*/ 7736 h 10000"/>
                <a:gd name="connsiteX40" fmla="*/ 3069 w 10000"/>
                <a:gd name="connsiteY40" fmla="*/ 7499 h 10000"/>
                <a:gd name="connsiteX41" fmla="*/ 2442 w 10000"/>
                <a:gd name="connsiteY41" fmla="*/ 7146 h 10000"/>
                <a:gd name="connsiteX42" fmla="*/ 2079 w 10000"/>
                <a:gd name="connsiteY42" fmla="*/ 6634 h 10000"/>
                <a:gd name="connsiteX43" fmla="*/ 1980 w 10000"/>
                <a:gd name="connsiteY43" fmla="*/ 6318 h 10000"/>
                <a:gd name="connsiteX44" fmla="*/ 0 w 10000"/>
                <a:gd name="connsiteY44" fmla="*/ 6318 h 10000"/>
                <a:gd name="connsiteX45" fmla="*/ 165 w 10000"/>
                <a:gd name="connsiteY45" fmla="*/ 6791 h 10000"/>
                <a:gd name="connsiteX46" fmla="*/ 759 w 10000"/>
                <a:gd name="connsiteY46" fmla="*/ 7677 h 10000"/>
                <a:gd name="connsiteX47" fmla="*/ 1782 w 10000"/>
                <a:gd name="connsiteY47" fmla="*/ 8346 h 10000"/>
                <a:gd name="connsiteX48" fmla="*/ 3135 w 10000"/>
                <a:gd name="connsiteY48" fmla="*/ 8760 h 10000"/>
                <a:gd name="connsiteX49" fmla="*/ 4092 w 10000"/>
                <a:gd name="connsiteY49" fmla="*/ 8878 h 10000"/>
                <a:gd name="connsiteX50" fmla="*/ 4092 w 10000"/>
                <a:gd name="connsiteY50" fmla="*/ 9725 h 10000"/>
                <a:gd name="connsiteX51" fmla="*/ 2211 w 10000"/>
                <a:gd name="connsiteY51" fmla="*/ 9725 h 10000"/>
                <a:gd name="connsiteX52" fmla="*/ 1980 w 10000"/>
                <a:gd name="connsiteY52" fmla="*/ 10000 h 10000"/>
                <a:gd name="connsiteX53" fmla="*/ 5875 w 10000"/>
                <a:gd name="connsiteY53" fmla="*/ 9725 h 10000"/>
                <a:gd name="connsiteX54" fmla="*/ 5875 w 10000"/>
                <a:gd name="connsiteY54" fmla="*/ 8898 h 10000"/>
                <a:gd name="connsiteX55" fmla="*/ 7162 w 10000"/>
                <a:gd name="connsiteY55" fmla="*/ 8721 h 10000"/>
                <a:gd name="connsiteX56" fmla="*/ 8548 w 10000"/>
                <a:gd name="connsiteY56" fmla="*/ 8268 h 10000"/>
                <a:gd name="connsiteX57" fmla="*/ 9439 w 10000"/>
                <a:gd name="connsiteY57" fmla="*/ 7558 h 10000"/>
                <a:gd name="connsiteX58" fmla="*/ 9769 w 10000"/>
                <a:gd name="connsiteY58" fmla="*/ 6693 h 10000"/>
                <a:gd name="connsiteX59" fmla="*/ 9505 w 10000"/>
                <a:gd name="connsiteY59" fmla="*/ 5886 h 10000"/>
                <a:gd name="connsiteX60" fmla="*/ 8647 w 10000"/>
                <a:gd name="connsiteY60" fmla="*/ 5196 h 10000"/>
                <a:gd name="connsiteX0" fmla="*/ 8647 w 10000"/>
                <a:gd name="connsiteY0" fmla="*/ 5196 h 10251"/>
                <a:gd name="connsiteX1" fmla="*/ 8647 w 10000"/>
                <a:gd name="connsiteY1" fmla="*/ 5196 h 10251"/>
                <a:gd name="connsiteX2" fmla="*/ 7261 w 10000"/>
                <a:gd name="connsiteY2" fmla="*/ 4704 h 10251"/>
                <a:gd name="connsiteX3" fmla="*/ 5281 w 10000"/>
                <a:gd name="connsiteY3" fmla="*/ 4351 h 10251"/>
                <a:gd name="connsiteX4" fmla="*/ 3795 w 10000"/>
                <a:gd name="connsiteY4" fmla="*/ 4114 h 10251"/>
                <a:gd name="connsiteX5" fmla="*/ 3003 w 10000"/>
                <a:gd name="connsiteY5" fmla="*/ 3858 h 10251"/>
                <a:gd name="connsiteX6" fmla="*/ 2706 w 10000"/>
                <a:gd name="connsiteY6" fmla="*/ 3642 h 10251"/>
                <a:gd name="connsiteX7" fmla="*/ 2607 w 10000"/>
                <a:gd name="connsiteY7" fmla="*/ 3268 h 10251"/>
                <a:gd name="connsiteX8" fmla="*/ 2739 w 10000"/>
                <a:gd name="connsiteY8" fmla="*/ 2933 h 10251"/>
                <a:gd name="connsiteX9" fmla="*/ 3135 w 10000"/>
                <a:gd name="connsiteY9" fmla="*/ 2638 h 10251"/>
                <a:gd name="connsiteX10" fmla="*/ 3927 w 10000"/>
                <a:gd name="connsiteY10" fmla="*/ 2421 h 10251"/>
                <a:gd name="connsiteX11" fmla="*/ 5116 w 10000"/>
                <a:gd name="connsiteY11" fmla="*/ 2342 h 10251"/>
                <a:gd name="connsiteX12" fmla="*/ 6997 w 10000"/>
                <a:gd name="connsiteY12" fmla="*/ 2618 h 10251"/>
                <a:gd name="connsiteX13" fmla="*/ 7921 w 10000"/>
                <a:gd name="connsiteY13" fmla="*/ 3366 h 10251"/>
                <a:gd name="connsiteX14" fmla="*/ 8053 w 10000"/>
                <a:gd name="connsiteY14" fmla="*/ 3662 h 10251"/>
                <a:gd name="connsiteX15" fmla="*/ 10000 w 10000"/>
                <a:gd name="connsiteY15" fmla="*/ 3662 h 10251"/>
                <a:gd name="connsiteX16" fmla="*/ 9802 w 10000"/>
                <a:gd name="connsiteY16" fmla="*/ 3189 h 10251"/>
                <a:gd name="connsiteX17" fmla="*/ 9208 w 10000"/>
                <a:gd name="connsiteY17" fmla="*/ 2382 h 10251"/>
                <a:gd name="connsiteX18" fmla="*/ 8185 w 10000"/>
                <a:gd name="connsiteY18" fmla="*/ 1771 h 10251"/>
                <a:gd name="connsiteX19" fmla="*/ 6865 w 10000"/>
                <a:gd name="connsiteY19" fmla="*/ 1397 h 10251"/>
                <a:gd name="connsiteX20" fmla="*/ 5875 w 10000"/>
                <a:gd name="connsiteY20" fmla="*/ 1279 h 10251"/>
                <a:gd name="connsiteX21" fmla="*/ 5875 w 10000"/>
                <a:gd name="connsiteY21" fmla="*/ 512 h 10251"/>
                <a:gd name="connsiteX22" fmla="*/ 4983 w 10000"/>
                <a:gd name="connsiteY22" fmla="*/ 0 h 10251"/>
                <a:gd name="connsiteX23" fmla="*/ 4092 w 10000"/>
                <a:gd name="connsiteY23" fmla="*/ 512 h 10251"/>
                <a:gd name="connsiteX24" fmla="*/ 4092 w 10000"/>
                <a:gd name="connsiteY24" fmla="*/ 1279 h 10251"/>
                <a:gd name="connsiteX25" fmla="*/ 3069 w 10000"/>
                <a:gd name="connsiteY25" fmla="*/ 1418 h 10251"/>
                <a:gd name="connsiteX26" fmla="*/ 1782 w 10000"/>
                <a:gd name="connsiteY26" fmla="*/ 1850 h 10251"/>
                <a:gd name="connsiteX27" fmla="*/ 957 w 10000"/>
                <a:gd name="connsiteY27" fmla="*/ 2519 h 10251"/>
                <a:gd name="connsiteX28" fmla="*/ 660 w 10000"/>
                <a:gd name="connsiteY28" fmla="*/ 3307 h 10251"/>
                <a:gd name="connsiteX29" fmla="*/ 891 w 10000"/>
                <a:gd name="connsiteY29" fmla="*/ 4055 h 10251"/>
                <a:gd name="connsiteX30" fmla="*/ 1683 w 10000"/>
                <a:gd name="connsiteY30" fmla="*/ 4686 h 10251"/>
                <a:gd name="connsiteX31" fmla="*/ 2937 w 10000"/>
                <a:gd name="connsiteY31" fmla="*/ 5118 h 10251"/>
                <a:gd name="connsiteX32" fmla="*/ 4587 w 10000"/>
                <a:gd name="connsiteY32" fmla="*/ 5414 h 10251"/>
                <a:gd name="connsiteX33" fmla="*/ 6370 w 10000"/>
                <a:gd name="connsiteY33" fmla="*/ 5708 h 10251"/>
                <a:gd name="connsiteX34" fmla="*/ 7327 w 10000"/>
                <a:gd name="connsiteY34" fmla="*/ 6024 h 10251"/>
                <a:gd name="connsiteX35" fmla="*/ 7723 w 10000"/>
                <a:gd name="connsiteY35" fmla="*/ 6318 h 10251"/>
                <a:gd name="connsiteX36" fmla="*/ 7855 w 10000"/>
                <a:gd name="connsiteY36" fmla="*/ 6712 h 10251"/>
                <a:gd name="connsiteX37" fmla="*/ 7195 w 10000"/>
                <a:gd name="connsiteY37" fmla="*/ 7481 h 10251"/>
                <a:gd name="connsiteX38" fmla="*/ 5083 w 10000"/>
                <a:gd name="connsiteY38" fmla="*/ 7815 h 10251"/>
                <a:gd name="connsiteX39" fmla="*/ 3960 w 10000"/>
                <a:gd name="connsiteY39" fmla="*/ 7736 h 10251"/>
                <a:gd name="connsiteX40" fmla="*/ 3069 w 10000"/>
                <a:gd name="connsiteY40" fmla="*/ 7499 h 10251"/>
                <a:gd name="connsiteX41" fmla="*/ 2442 w 10000"/>
                <a:gd name="connsiteY41" fmla="*/ 7146 h 10251"/>
                <a:gd name="connsiteX42" fmla="*/ 2079 w 10000"/>
                <a:gd name="connsiteY42" fmla="*/ 6634 h 10251"/>
                <a:gd name="connsiteX43" fmla="*/ 1980 w 10000"/>
                <a:gd name="connsiteY43" fmla="*/ 6318 h 10251"/>
                <a:gd name="connsiteX44" fmla="*/ 0 w 10000"/>
                <a:gd name="connsiteY44" fmla="*/ 6318 h 10251"/>
                <a:gd name="connsiteX45" fmla="*/ 165 w 10000"/>
                <a:gd name="connsiteY45" fmla="*/ 6791 h 10251"/>
                <a:gd name="connsiteX46" fmla="*/ 759 w 10000"/>
                <a:gd name="connsiteY46" fmla="*/ 7677 h 10251"/>
                <a:gd name="connsiteX47" fmla="*/ 1782 w 10000"/>
                <a:gd name="connsiteY47" fmla="*/ 8346 h 10251"/>
                <a:gd name="connsiteX48" fmla="*/ 3135 w 10000"/>
                <a:gd name="connsiteY48" fmla="*/ 8760 h 10251"/>
                <a:gd name="connsiteX49" fmla="*/ 4092 w 10000"/>
                <a:gd name="connsiteY49" fmla="*/ 8878 h 10251"/>
                <a:gd name="connsiteX50" fmla="*/ 4092 w 10000"/>
                <a:gd name="connsiteY50" fmla="*/ 9725 h 10251"/>
                <a:gd name="connsiteX51" fmla="*/ 2211 w 10000"/>
                <a:gd name="connsiteY51" fmla="*/ 9725 h 10251"/>
                <a:gd name="connsiteX52" fmla="*/ 5050 w 10000"/>
                <a:gd name="connsiteY52" fmla="*/ 10251 h 10251"/>
                <a:gd name="connsiteX53" fmla="*/ 5875 w 10000"/>
                <a:gd name="connsiteY53" fmla="*/ 9725 h 10251"/>
                <a:gd name="connsiteX54" fmla="*/ 5875 w 10000"/>
                <a:gd name="connsiteY54" fmla="*/ 8898 h 10251"/>
                <a:gd name="connsiteX55" fmla="*/ 7162 w 10000"/>
                <a:gd name="connsiteY55" fmla="*/ 8721 h 10251"/>
                <a:gd name="connsiteX56" fmla="*/ 8548 w 10000"/>
                <a:gd name="connsiteY56" fmla="*/ 8268 h 10251"/>
                <a:gd name="connsiteX57" fmla="*/ 9439 w 10000"/>
                <a:gd name="connsiteY57" fmla="*/ 7558 h 10251"/>
                <a:gd name="connsiteX58" fmla="*/ 9769 w 10000"/>
                <a:gd name="connsiteY58" fmla="*/ 6693 h 10251"/>
                <a:gd name="connsiteX59" fmla="*/ 9505 w 10000"/>
                <a:gd name="connsiteY59" fmla="*/ 5886 h 10251"/>
                <a:gd name="connsiteX60" fmla="*/ 8647 w 10000"/>
                <a:gd name="connsiteY60" fmla="*/ 5196 h 10251"/>
                <a:gd name="connsiteX0" fmla="*/ 8647 w 10000"/>
                <a:gd name="connsiteY0" fmla="*/ 5196 h 10251"/>
                <a:gd name="connsiteX1" fmla="*/ 8647 w 10000"/>
                <a:gd name="connsiteY1" fmla="*/ 5196 h 10251"/>
                <a:gd name="connsiteX2" fmla="*/ 7261 w 10000"/>
                <a:gd name="connsiteY2" fmla="*/ 4704 h 10251"/>
                <a:gd name="connsiteX3" fmla="*/ 5281 w 10000"/>
                <a:gd name="connsiteY3" fmla="*/ 4351 h 10251"/>
                <a:gd name="connsiteX4" fmla="*/ 3795 w 10000"/>
                <a:gd name="connsiteY4" fmla="*/ 4114 h 10251"/>
                <a:gd name="connsiteX5" fmla="*/ 3003 w 10000"/>
                <a:gd name="connsiteY5" fmla="*/ 3858 h 10251"/>
                <a:gd name="connsiteX6" fmla="*/ 2706 w 10000"/>
                <a:gd name="connsiteY6" fmla="*/ 3642 h 10251"/>
                <a:gd name="connsiteX7" fmla="*/ 2607 w 10000"/>
                <a:gd name="connsiteY7" fmla="*/ 3268 h 10251"/>
                <a:gd name="connsiteX8" fmla="*/ 2739 w 10000"/>
                <a:gd name="connsiteY8" fmla="*/ 2933 h 10251"/>
                <a:gd name="connsiteX9" fmla="*/ 3135 w 10000"/>
                <a:gd name="connsiteY9" fmla="*/ 2638 h 10251"/>
                <a:gd name="connsiteX10" fmla="*/ 3927 w 10000"/>
                <a:gd name="connsiteY10" fmla="*/ 2421 h 10251"/>
                <a:gd name="connsiteX11" fmla="*/ 5116 w 10000"/>
                <a:gd name="connsiteY11" fmla="*/ 2342 h 10251"/>
                <a:gd name="connsiteX12" fmla="*/ 6997 w 10000"/>
                <a:gd name="connsiteY12" fmla="*/ 2618 h 10251"/>
                <a:gd name="connsiteX13" fmla="*/ 7921 w 10000"/>
                <a:gd name="connsiteY13" fmla="*/ 3366 h 10251"/>
                <a:gd name="connsiteX14" fmla="*/ 8053 w 10000"/>
                <a:gd name="connsiteY14" fmla="*/ 3662 h 10251"/>
                <a:gd name="connsiteX15" fmla="*/ 10000 w 10000"/>
                <a:gd name="connsiteY15" fmla="*/ 3662 h 10251"/>
                <a:gd name="connsiteX16" fmla="*/ 9802 w 10000"/>
                <a:gd name="connsiteY16" fmla="*/ 3189 h 10251"/>
                <a:gd name="connsiteX17" fmla="*/ 9208 w 10000"/>
                <a:gd name="connsiteY17" fmla="*/ 2382 h 10251"/>
                <a:gd name="connsiteX18" fmla="*/ 8185 w 10000"/>
                <a:gd name="connsiteY18" fmla="*/ 1771 h 10251"/>
                <a:gd name="connsiteX19" fmla="*/ 6865 w 10000"/>
                <a:gd name="connsiteY19" fmla="*/ 1397 h 10251"/>
                <a:gd name="connsiteX20" fmla="*/ 5875 w 10000"/>
                <a:gd name="connsiteY20" fmla="*/ 1279 h 10251"/>
                <a:gd name="connsiteX21" fmla="*/ 5875 w 10000"/>
                <a:gd name="connsiteY21" fmla="*/ 512 h 10251"/>
                <a:gd name="connsiteX22" fmla="*/ 4983 w 10000"/>
                <a:gd name="connsiteY22" fmla="*/ 0 h 10251"/>
                <a:gd name="connsiteX23" fmla="*/ 4092 w 10000"/>
                <a:gd name="connsiteY23" fmla="*/ 512 h 10251"/>
                <a:gd name="connsiteX24" fmla="*/ 4092 w 10000"/>
                <a:gd name="connsiteY24" fmla="*/ 1279 h 10251"/>
                <a:gd name="connsiteX25" fmla="*/ 3069 w 10000"/>
                <a:gd name="connsiteY25" fmla="*/ 1418 h 10251"/>
                <a:gd name="connsiteX26" fmla="*/ 1782 w 10000"/>
                <a:gd name="connsiteY26" fmla="*/ 1850 h 10251"/>
                <a:gd name="connsiteX27" fmla="*/ 957 w 10000"/>
                <a:gd name="connsiteY27" fmla="*/ 2519 h 10251"/>
                <a:gd name="connsiteX28" fmla="*/ 660 w 10000"/>
                <a:gd name="connsiteY28" fmla="*/ 3307 h 10251"/>
                <a:gd name="connsiteX29" fmla="*/ 891 w 10000"/>
                <a:gd name="connsiteY29" fmla="*/ 4055 h 10251"/>
                <a:gd name="connsiteX30" fmla="*/ 1683 w 10000"/>
                <a:gd name="connsiteY30" fmla="*/ 4686 h 10251"/>
                <a:gd name="connsiteX31" fmla="*/ 2937 w 10000"/>
                <a:gd name="connsiteY31" fmla="*/ 5118 h 10251"/>
                <a:gd name="connsiteX32" fmla="*/ 4587 w 10000"/>
                <a:gd name="connsiteY32" fmla="*/ 5414 h 10251"/>
                <a:gd name="connsiteX33" fmla="*/ 6370 w 10000"/>
                <a:gd name="connsiteY33" fmla="*/ 5708 h 10251"/>
                <a:gd name="connsiteX34" fmla="*/ 7327 w 10000"/>
                <a:gd name="connsiteY34" fmla="*/ 6024 h 10251"/>
                <a:gd name="connsiteX35" fmla="*/ 7723 w 10000"/>
                <a:gd name="connsiteY35" fmla="*/ 6318 h 10251"/>
                <a:gd name="connsiteX36" fmla="*/ 7855 w 10000"/>
                <a:gd name="connsiteY36" fmla="*/ 6712 h 10251"/>
                <a:gd name="connsiteX37" fmla="*/ 7195 w 10000"/>
                <a:gd name="connsiteY37" fmla="*/ 7481 h 10251"/>
                <a:gd name="connsiteX38" fmla="*/ 5083 w 10000"/>
                <a:gd name="connsiteY38" fmla="*/ 7815 h 10251"/>
                <a:gd name="connsiteX39" fmla="*/ 3960 w 10000"/>
                <a:gd name="connsiteY39" fmla="*/ 7736 h 10251"/>
                <a:gd name="connsiteX40" fmla="*/ 3069 w 10000"/>
                <a:gd name="connsiteY40" fmla="*/ 7499 h 10251"/>
                <a:gd name="connsiteX41" fmla="*/ 2442 w 10000"/>
                <a:gd name="connsiteY41" fmla="*/ 7146 h 10251"/>
                <a:gd name="connsiteX42" fmla="*/ 2079 w 10000"/>
                <a:gd name="connsiteY42" fmla="*/ 6634 h 10251"/>
                <a:gd name="connsiteX43" fmla="*/ 1980 w 10000"/>
                <a:gd name="connsiteY43" fmla="*/ 6318 h 10251"/>
                <a:gd name="connsiteX44" fmla="*/ 0 w 10000"/>
                <a:gd name="connsiteY44" fmla="*/ 6318 h 10251"/>
                <a:gd name="connsiteX45" fmla="*/ 165 w 10000"/>
                <a:gd name="connsiteY45" fmla="*/ 6791 h 10251"/>
                <a:gd name="connsiteX46" fmla="*/ 759 w 10000"/>
                <a:gd name="connsiteY46" fmla="*/ 7677 h 10251"/>
                <a:gd name="connsiteX47" fmla="*/ 1782 w 10000"/>
                <a:gd name="connsiteY47" fmla="*/ 8346 h 10251"/>
                <a:gd name="connsiteX48" fmla="*/ 3135 w 10000"/>
                <a:gd name="connsiteY48" fmla="*/ 8760 h 10251"/>
                <a:gd name="connsiteX49" fmla="*/ 4092 w 10000"/>
                <a:gd name="connsiteY49" fmla="*/ 8878 h 10251"/>
                <a:gd name="connsiteX50" fmla="*/ 4092 w 10000"/>
                <a:gd name="connsiteY50" fmla="*/ 9725 h 10251"/>
                <a:gd name="connsiteX51" fmla="*/ 2211 w 10000"/>
                <a:gd name="connsiteY51" fmla="*/ 9725 h 10251"/>
                <a:gd name="connsiteX52" fmla="*/ 5050 w 10000"/>
                <a:gd name="connsiteY52" fmla="*/ 10251 h 10251"/>
                <a:gd name="connsiteX53" fmla="*/ 5875 w 10000"/>
                <a:gd name="connsiteY53" fmla="*/ 9725 h 10251"/>
                <a:gd name="connsiteX54" fmla="*/ 5875 w 10000"/>
                <a:gd name="connsiteY54" fmla="*/ 8898 h 10251"/>
                <a:gd name="connsiteX55" fmla="*/ 7162 w 10000"/>
                <a:gd name="connsiteY55" fmla="*/ 8721 h 10251"/>
                <a:gd name="connsiteX56" fmla="*/ 8548 w 10000"/>
                <a:gd name="connsiteY56" fmla="*/ 8268 h 10251"/>
                <a:gd name="connsiteX57" fmla="*/ 9439 w 10000"/>
                <a:gd name="connsiteY57" fmla="*/ 7558 h 10251"/>
                <a:gd name="connsiteX58" fmla="*/ 9769 w 10000"/>
                <a:gd name="connsiteY58" fmla="*/ 6693 h 10251"/>
                <a:gd name="connsiteX59" fmla="*/ 9505 w 10000"/>
                <a:gd name="connsiteY59" fmla="*/ 5886 h 10251"/>
                <a:gd name="connsiteX60" fmla="*/ 8647 w 10000"/>
                <a:gd name="connsiteY60" fmla="*/ 5196 h 10251"/>
                <a:gd name="connsiteX0" fmla="*/ 8647 w 10000"/>
                <a:gd name="connsiteY0" fmla="*/ 5196 h 10251"/>
                <a:gd name="connsiteX1" fmla="*/ 8647 w 10000"/>
                <a:gd name="connsiteY1" fmla="*/ 5196 h 10251"/>
                <a:gd name="connsiteX2" fmla="*/ 7261 w 10000"/>
                <a:gd name="connsiteY2" fmla="*/ 4704 h 10251"/>
                <a:gd name="connsiteX3" fmla="*/ 5281 w 10000"/>
                <a:gd name="connsiteY3" fmla="*/ 4351 h 10251"/>
                <a:gd name="connsiteX4" fmla="*/ 3795 w 10000"/>
                <a:gd name="connsiteY4" fmla="*/ 4114 h 10251"/>
                <a:gd name="connsiteX5" fmla="*/ 3003 w 10000"/>
                <a:gd name="connsiteY5" fmla="*/ 3858 h 10251"/>
                <a:gd name="connsiteX6" fmla="*/ 2706 w 10000"/>
                <a:gd name="connsiteY6" fmla="*/ 3642 h 10251"/>
                <a:gd name="connsiteX7" fmla="*/ 2607 w 10000"/>
                <a:gd name="connsiteY7" fmla="*/ 3268 h 10251"/>
                <a:gd name="connsiteX8" fmla="*/ 2739 w 10000"/>
                <a:gd name="connsiteY8" fmla="*/ 2933 h 10251"/>
                <a:gd name="connsiteX9" fmla="*/ 3135 w 10000"/>
                <a:gd name="connsiteY9" fmla="*/ 2638 h 10251"/>
                <a:gd name="connsiteX10" fmla="*/ 3927 w 10000"/>
                <a:gd name="connsiteY10" fmla="*/ 2421 h 10251"/>
                <a:gd name="connsiteX11" fmla="*/ 5116 w 10000"/>
                <a:gd name="connsiteY11" fmla="*/ 2342 h 10251"/>
                <a:gd name="connsiteX12" fmla="*/ 6997 w 10000"/>
                <a:gd name="connsiteY12" fmla="*/ 2618 h 10251"/>
                <a:gd name="connsiteX13" fmla="*/ 7921 w 10000"/>
                <a:gd name="connsiteY13" fmla="*/ 3366 h 10251"/>
                <a:gd name="connsiteX14" fmla="*/ 8053 w 10000"/>
                <a:gd name="connsiteY14" fmla="*/ 3662 h 10251"/>
                <a:gd name="connsiteX15" fmla="*/ 10000 w 10000"/>
                <a:gd name="connsiteY15" fmla="*/ 3662 h 10251"/>
                <a:gd name="connsiteX16" fmla="*/ 9802 w 10000"/>
                <a:gd name="connsiteY16" fmla="*/ 3189 h 10251"/>
                <a:gd name="connsiteX17" fmla="*/ 9208 w 10000"/>
                <a:gd name="connsiteY17" fmla="*/ 2382 h 10251"/>
                <a:gd name="connsiteX18" fmla="*/ 8185 w 10000"/>
                <a:gd name="connsiteY18" fmla="*/ 1771 h 10251"/>
                <a:gd name="connsiteX19" fmla="*/ 6865 w 10000"/>
                <a:gd name="connsiteY19" fmla="*/ 1397 h 10251"/>
                <a:gd name="connsiteX20" fmla="*/ 5875 w 10000"/>
                <a:gd name="connsiteY20" fmla="*/ 1279 h 10251"/>
                <a:gd name="connsiteX21" fmla="*/ 5875 w 10000"/>
                <a:gd name="connsiteY21" fmla="*/ 512 h 10251"/>
                <a:gd name="connsiteX22" fmla="*/ 4983 w 10000"/>
                <a:gd name="connsiteY22" fmla="*/ 0 h 10251"/>
                <a:gd name="connsiteX23" fmla="*/ 4092 w 10000"/>
                <a:gd name="connsiteY23" fmla="*/ 512 h 10251"/>
                <a:gd name="connsiteX24" fmla="*/ 4092 w 10000"/>
                <a:gd name="connsiteY24" fmla="*/ 1279 h 10251"/>
                <a:gd name="connsiteX25" fmla="*/ 3069 w 10000"/>
                <a:gd name="connsiteY25" fmla="*/ 1418 h 10251"/>
                <a:gd name="connsiteX26" fmla="*/ 1782 w 10000"/>
                <a:gd name="connsiteY26" fmla="*/ 1850 h 10251"/>
                <a:gd name="connsiteX27" fmla="*/ 957 w 10000"/>
                <a:gd name="connsiteY27" fmla="*/ 2519 h 10251"/>
                <a:gd name="connsiteX28" fmla="*/ 660 w 10000"/>
                <a:gd name="connsiteY28" fmla="*/ 3307 h 10251"/>
                <a:gd name="connsiteX29" fmla="*/ 891 w 10000"/>
                <a:gd name="connsiteY29" fmla="*/ 4055 h 10251"/>
                <a:gd name="connsiteX30" fmla="*/ 1683 w 10000"/>
                <a:gd name="connsiteY30" fmla="*/ 4686 h 10251"/>
                <a:gd name="connsiteX31" fmla="*/ 2937 w 10000"/>
                <a:gd name="connsiteY31" fmla="*/ 5118 h 10251"/>
                <a:gd name="connsiteX32" fmla="*/ 4587 w 10000"/>
                <a:gd name="connsiteY32" fmla="*/ 5414 h 10251"/>
                <a:gd name="connsiteX33" fmla="*/ 6370 w 10000"/>
                <a:gd name="connsiteY33" fmla="*/ 5708 h 10251"/>
                <a:gd name="connsiteX34" fmla="*/ 7327 w 10000"/>
                <a:gd name="connsiteY34" fmla="*/ 6024 h 10251"/>
                <a:gd name="connsiteX35" fmla="*/ 7723 w 10000"/>
                <a:gd name="connsiteY35" fmla="*/ 6318 h 10251"/>
                <a:gd name="connsiteX36" fmla="*/ 7855 w 10000"/>
                <a:gd name="connsiteY36" fmla="*/ 6712 h 10251"/>
                <a:gd name="connsiteX37" fmla="*/ 7195 w 10000"/>
                <a:gd name="connsiteY37" fmla="*/ 7481 h 10251"/>
                <a:gd name="connsiteX38" fmla="*/ 5083 w 10000"/>
                <a:gd name="connsiteY38" fmla="*/ 7815 h 10251"/>
                <a:gd name="connsiteX39" fmla="*/ 3960 w 10000"/>
                <a:gd name="connsiteY39" fmla="*/ 7736 h 10251"/>
                <a:gd name="connsiteX40" fmla="*/ 3069 w 10000"/>
                <a:gd name="connsiteY40" fmla="*/ 7499 h 10251"/>
                <a:gd name="connsiteX41" fmla="*/ 2442 w 10000"/>
                <a:gd name="connsiteY41" fmla="*/ 7146 h 10251"/>
                <a:gd name="connsiteX42" fmla="*/ 2079 w 10000"/>
                <a:gd name="connsiteY42" fmla="*/ 6634 h 10251"/>
                <a:gd name="connsiteX43" fmla="*/ 1980 w 10000"/>
                <a:gd name="connsiteY43" fmla="*/ 6318 h 10251"/>
                <a:gd name="connsiteX44" fmla="*/ 0 w 10000"/>
                <a:gd name="connsiteY44" fmla="*/ 6318 h 10251"/>
                <a:gd name="connsiteX45" fmla="*/ 165 w 10000"/>
                <a:gd name="connsiteY45" fmla="*/ 6791 h 10251"/>
                <a:gd name="connsiteX46" fmla="*/ 759 w 10000"/>
                <a:gd name="connsiteY46" fmla="*/ 7677 h 10251"/>
                <a:gd name="connsiteX47" fmla="*/ 1782 w 10000"/>
                <a:gd name="connsiteY47" fmla="*/ 8346 h 10251"/>
                <a:gd name="connsiteX48" fmla="*/ 3135 w 10000"/>
                <a:gd name="connsiteY48" fmla="*/ 8760 h 10251"/>
                <a:gd name="connsiteX49" fmla="*/ 4092 w 10000"/>
                <a:gd name="connsiteY49" fmla="*/ 8878 h 10251"/>
                <a:gd name="connsiteX50" fmla="*/ 4092 w 10000"/>
                <a:gd name="connsiteY50" fmla="*/ 9725 h 10251"/>
                <a:gd name="connsiteX51" fmla="*/ 5050 w 10000"/>
                <a:gd name="connsiteY51" fmla="*/ 10251 h 10251"/>
                <a:gd name="connsiteX52" fmla="*/ 5875 w 10000"/>
                <a:gd name="connsiteY52" fmla="*/ 9725 h 10251"/>
                <a:gd name="connsiteX53" fmla="*/ 5875 w 10000"/>
                <a:gd name="connsiteY53" fmla="*/ 8898 h 10251"/>
                <a:gd name="connsiteX54" fmla="*/ 7162 w 10000"/>
                <a:gd name="connsiteY54" fmla="*/ 8721 h 10251"/>
                <a:gd name="connsiteX55" fmla="*/ 8548 w 10000"/>
                <a:gd name="connsiteY55" fmla="*/ 8268 h 10251"/>
                <a:gd name="connsiteX56" fmla="*/ 9439 w 10000"/>
                <a:gd name="connsiteY56" fmla="*/ 7558 h 10251"/>
                <a:gd name="connsiteX57" fmla="*/ 9769 w 10000"/>
                <a:gd name="connsiteY57" fmla="*/ 6693 h 10251"/>
                <a:gd name="connsiteX58" fmla="*/ 9505 w 10000"/>
                <a:gd name="connsiteY58" fmla="*/ 5886 h 10251"/>
                <a:gd name="connsiteX59" fmla="*/ 8647 w 10000"/>
                <a:gd name="connsiteY59" fmla="*/ 5196 h 10251"/>
                <a:gd name="connsiteX0" fmla="*/ 8647 w 10000"/>
                <a:gd name="connsiteY0" fmla="*/ 5196 h 10251"/>
                <a:gd name="connsiteX1" fmla="*/ 8647 w 10000"/>
                <a:gd name="connsiteY1" fmla="*/ 5196 h 10251"/>
                <a:gd name="connsiteX2" fmla="*/ 7261 w 10000"/>
                <a:gd name="connsiteY2" fmla="*/ 4704 h 10251"/>
                <a:gd name="connsiteX3" fmla="*/ 5281 w 10000"/>
                <a:gd name="connsiteY3" fmla="*/ 4351 h 10251"/>
                <a:gd name="connsiteX4" fmla="*/ 3795 w 10000"/>
                <a:gd name="connsiteY4" fmla="*/ 4114 h 10251"/>
                <a:gd name="connsiteX5" fmla="*/ 3003 w 10000"/>
                <a:gd name="connsiteY5" fmla="*/ 3858 h 10251"/>
                <a:gd name="connsiteX6" fmla="*/ 2706 w 10000"/>
                <a:gd name="connsiteY6" fmla="*/ 3642 h 10251"/>
                <a:gd name="connsiteX7" fmla="*/ 2607 w 10000"/>
                <a:gd name="connsiteY7" fmla="*/ 3268 h 10251"/>
                <a:gd name="connsiteX8" fmla="*/ 2739 w 10000"/>
                <a:gd name="connsiteY8" fmla="*/ 2933 h 10251"/>
                <a:gd name="connsiteX9" fmla="*/ 3135 w 10000"/>
                <a:gd name="connsiteY9" fmla="*/ 2638 h 10251"/>
                <a:gd name="connsiteX10" fmla="*/ 3927 w 10000"/>
                <a:gd name="connsiteY10" fmla="*/ 2421 h 10251"/>
                <a:gd name="connsiteX11" fmla="*/ 5116 w 10000"/>
                <a:gd name="connsiteY11" fmla="*/ 2342 h 10251"/>
                <a:gd name="connsiteX12" fmla="*/ 6997 w 10000"/>
                <a:gd name="connsiteY12" fmla="*/ 2618 h 10251"/>
                <a:gd name="connsiteX13" fmla="*/ 7921 w 10000"/>
                <a:gd name="connsiteY13" fmla="*/ 3366 h 10251"/>
                <a:gd name="connsiteX14" fmla="*/ 8053 w 10000"/>
                <a:gd name="connsiteY14" fmla="*/ 3662 h 10251"/>
                <a:gd name="connsiteX15" fmla="*/ 10000 w 10000"/>
                <a:gd name="connsiteY15" fmla="*/ 3662 h 10251"/>
                <a:gd name="connsiteX16" fmla="*/ 9802 w 10000"/>
                <a:gd name="connsiteY16" fmla="*/ 3189 h 10251"/>
                <a:gd name="connsiteX17" fmla="*/ 9208 w 10000"/>
                <a:gd name="connsiteY17" fmla="*/ 2382 h 10251"/>
                <a:gd name="connsiteX18" fmla="*/ 8185 w 10000"/>
                <a:gd name="connsiteY18" fmla="*/ 1771 h 10251"/>
                <a:gd name="connsiteX19" fmla="*/ 6865 w 10000"/>
                <a:gd name="connsiteY19" fmla="*/ 1397 h 10251"/>
                <a:gd name="connsiteX20" fmla="*/ 5875 w 10000"/>
                <a:gd name="connsiteY20" fmla="*/ 1279 h 10251"/>
                <a:gd name="connsiteX21" fmla="*/ 5875 w 10000"/>
                <a:gd name="connsiteY21" fmla="*/ 512 h 10251"/>
                <a:gd name="connsiteX22" fmla="*/ 4983 w 10000"/>
                <a:gd name="connsiteY22" fmla="*/ 0 h 10251"/>
                <a:gd name="connsiteX23" fmla="*/ 4092 w 10000"/>
                <a:gd name="connsiteY23" fmla="*/ 512 h 10251"/>
                <a:gd name="connsiteX24" fmla="*/ 4092 w 10000"/>
                <a:gd name="connsiteY24" fmla="*/ 1279 h 10251"/>
                <a:gd name="connsiteX25" fmla="*/ 3069 w 10000"/>
                <a:gd name="connsiteY25" fmla="*/ 1418 h 10251"/>
                <a:gd name="connsiteX26" fmla="*/ 1782 w 10000"/>
                <a:gd name="connsiteY26" fmla="*/ 1850 h 10251"/>
                <a:gd name="connsiteX27" fmla="*/ 957 w 10000"/>
                <a:gd name="connsiteY27" fmla="*/ 2519 h 10251"/>
                <a:gd name="connsiteX28" fmla="*/ 660 w 10000"/>
                <a:gd name="connsiteY28" fmla="*/ 3307 h 10251"/>
                <a:gd name="connsiteX29" fmla="*/ 891 w 10000"/>
                <a:gd name="connsiteY29" fmla="*/ 4055 h 10251"/>
                <a:gd name="connsiteX30" fmla="*/ 1683 w 10000"/>
                <a:gd name="connsiteY30" fmla="*/ 4686 h 10251"/>
                <a:gd name="connsiteX31" fmla="*/ 2937 w 10000"/>
                <a:gd name="connsiteY31" fmla="*/ 5118 h 10251"/>
                <a:gd name="connsiteX32" fmla="*/ 4587 w 10000"/>
                <a:gd name="connsiteY32" fmla="*/ 5414 h 10251"/>
                <a:gd name="connsiteX33" fmla="*/ 6370 w 10000"/>
                <a:gd name="connsiteY33" fmla="*/ 5708 h 10251"/>
                <a:gd name="connsiteX34" fmla="*/ 7327 w 10000"/>
                <a:gd name="connsiteY34" fmla="*/ 6024 h 10251"/>
                <a:gd name="connsiteX35" fmla="*/ 7723 w 10000"/>
                <a:gd name="connsiteY35" fmla="*/ 6318 h 10251"/>
                <a:gd name="connsiteX36" fmla="*/ 7855 w 10000"/>
                <a:gd name="connsiteY36" fmla="*/ 6712 h 10251"/>
                <a:gd name="connsiteX37" fmla="*/ 7195 w 10000"/>
                <a:gd name="connsiteY37" fmla="*/ 7481 h 10251"/>
                <a:gd name="connsiteX38" fmla="*/ 5083 w 10000"/>
                <a:gd name="connsiteY38" fmla="*/ 7815 h 10251"/>
                <a:gd name="connsiteX39" fmla="*/ 3960 w 10000"/>
                <a:gd name="connsiteY39" fmla="*/ 7736 h 10251"/>
                <a:gd name="connsiteX40" fmla="*/ 3069 w 10000"/>
                <a:gd name="connsiteY40" fmla="*/ 7499 h 10251"/>
                <a:gd name="connsiteX41" fmla="*/ 2442 w 10000"/>
                <a:gd name="connsiteY41" fmla="*/ 7146 h 10251"/>
                <a:gd name="connsiteX42" fmla="*/ 2079 w 10000"/>
                <a:gd name="connsiteY42" fmla="*/ 6634 h 10251"/>
                <a:gd name="connsiteX43" fmla="*/ 1980 w 10000"/>
                <a:gd name="connsiteY43" fmla="*/ 6318 h 10251"/>
                <a:gd name="connsiteX44" fmla="*/ 0 w 10000"/>
                <a:gd name="connsiteY44" fmla="*/ 6318 h 10251"/>
                <a:gd name="connsiteX45" fmla="*/ 165 w 10000"/>
                <a:gd name="connsiteY45" fmla="*/ 6791 h 10251"/>
                <a:gd name="connsiteX46" fmla="*/ 759 w 10000"/>
                <a:gd name="connsiteY46" fmla="*/ 7677 h 10251"/>
                <a:gd name="connsiteX47" fmla="*/ 1782 w 10000"/>
                <a:gd name="connsiteY47" fmla="*/ 8346 h 10251"/>
                <a:gd name="connsiteX48" fmla="*/ 3135 w 10000"/>
                <a:gd name="connsiteY48" fmla="*/ 8760 h 10251"/>
                <a:gd name="connsiteX49" fmla="*/ 4092 w 10000"/>
                <a:gd name="connsiteY49" fmla="*/ 8878 h 10251"/>
                <a:gd name="connsiteX50" fmla="*/ 4092 w 10000"/>
                <a:gd name="connsiteY50" fmla="*/ 9725 h 10251"/>
                <a:gd name="connsiteX51" fmla="*/ 5050 w 10000"/>
                <a:gd name="connsiteY51" fmla="*/ 10251 h 10251"/>
                <a:gd name="connsiteX52" fmla="*/ 5875 w 10000"/>
                <a:gd name="connsiteY52" fmla="*/ 9725 h 10251"/>
                <a:gd name="connsiteX53" fmla="*/ 5875 w 10000"/>
                <a:gd name="connsiteY53" fmla="*/ 8898 h 10251"/>
                <a:gd name="connsiteX54" fmla="*/ 7162 w 10000"/>
                <a:gd name="connsiteY54" fmla="*/ 8721 h 10251"/>
                <a:gd name="connsiteX55" fmla="*/ 8548 w 10000"/>
                <a:gd name="connsiteY55" fmla="*/ 8268 h 10251"/>
                <a:gd name="connsiteX56" fmla="*/ 9439 w 10000"/>
                <a:gd name="connsiteY56" fmla="*/ 7558 h 10251"/>
                <a:gd name="connsiteX57" fmla="*/ 9769 w 10000"/>
                <a:gd name="connsiteY57" fmla="*/ 6693 h 10251"/>
                <a:gd name="connsiteX58" fmla="*/ 9505 w 10000"/>
                <a:gd name="connsiteY58" fmla="*/ 5886 h 10251"/>
                <a:gd name="connsiteX59" fmla="*/ 8647 w 10000"/>
                <a:gd name="connsiteY59" fmla="*/ 5196 h 10251"/>
                <a:gd name="connsiteX0" fmla="*/ 8647 w 10000"/>
                <a:gd name="connsiteY0" fmla="*/ 5196 h 10251"/>
                <a:gd name="connsiteX1" fmla="*/ 8647 w 10000"/>
                <a:gd name="connsiteY1" fmla="*/ 5196 h 10251"/>
                <a:gd name="connsiteX2" fmla="*/ 7261 w 10000"/>
                <a:gd name="connsiteY2" fmla="*/ 4704 h 10251"/>
                <a:gd name="connsiteX3" fmla="*/ 5281 w 10000"/>
                <a:gd name="connsiteY3" fmla="*/ 4351 h 10251"/>
                <a:gd name="connsiteX4" fmla="*/ 3795 w 10000"/>
                <a:gd name="connsiteY4" fmla="*/ 4114 h 10251"/>
                <a:gd name="connsiteX5" fmla="*/ 3003 w 10000"/>
                <a:gd name="connsiteY5" fmla="*/ 3858 h 10251"/>
                <a:gd name="connsiteX6" fmla="*/ 2706 w 10000"/>
                <a:gd name="connsiteY6" fmla="*/ 3642 h 10251"/>
                <a:gd name="connsiteX7" fmla="*/ 2607 w 10000"/>
                <a:gd name="connsiteY7" fmla="*/ 3268 h 10251"/>
                <a:gd name="connsiteX8" fmla="*/ 2739 w 10000"/>
                <a:gd name="connsiteY8" fmla="*/ 2933 h 10251"/>
                <a:gd name="connsiteX9" fmla="*/ 3135 w 10000"/>
                <a:gd name="connsiteY9" fmla="*/ 2638 h 10251"/>
                <a:gd name="connsiteX10" fmla="*/ 3927 w 10000"/>
                <a:gd name="connsiteY10" fmla="*/ 2421 h 10251"/>
                <a:gd name="connsiteX11" fmla="*/ 5116 w 10000"/>
                <a:gd name="connsiteY11" fmla="*/ 2342 h 10251"/>
                <a:gd name="connsiteX12" fmla="*/ 6997 w 10000"/>
                <a:gd name="connsiteY12" fmla="*/ 2618 h 10251"/>
                <a:gd name="connsiteX13" fmla="*/ 7921 w 10000"/>
                <a:gd name="connsiteY13" fmla="*/ 3366 h 10251"/>
                <a:gd name="connsiteX14" fmla="*/ 8053 w 10000"/>
                <a:gd name="connsiteY14" fmla="*/ 3662 h 10251"/>
                <a:gd name="connsiteX15" fmla="*/ 10000 w 10000"/>
                <a:gd name="connsiteY15" fmla="*/ 3662 h 10251"/>
                <a:gd name="connsiteX16" fmla="*/ 9802 w 10000"/>
                <a:gd name="connsiteY16" fmla="*/ 3189 h 10251"/>
                <a:gd name="connsiteX17" fmla="*/ 9208 w 10000"/>
                <a:gd name="connsiteY17" fmla="*/ 2382 h 10251"/>
                <a:gd name="connsiteX18" fmla="*/ 8185 w 10000"/>
                <a:gd name="connsiteY18" fmla="*/ 1771 h 10251"/>
                <a:gd name="connsiteX19" fmla="*/ 6865 w 10000"/>
                <a:gd name="connsiteY19" fmla="*/ 1397 h 10251"/>
                <a:gd name="connsiteX20" fmla="*/ 5875 w 10000"/>
                <a:gd name="connsiteY20" fmla="*/ 1279 h 10251"/>
                <a:gd name="connsiteX21" fmla="*/ 5875 w 10000"/>
                <a:gd name="connsiteY21" fmla="*/ 512 h 10251"/>
                <a:gd name="connsiteX22" fmla="*/ 4983 w 10000"/>
                <a:gd name="connsiteY22" fmla="*/ 0 h 10251"/>
                <a:gd name="connsiteX23" fmla="*/ 4092 w 10000"/>
                <a:gd name="connsiteY23" fmla="*/ 512 h 10251"/>
                <a:gd name="connsiteX24" fmla="*/ 4092 w 10000"/>
                <a:gd name="connsiteY24" fmla="*/ 1279 h 10251"/>
                <a:gd name="connsiteX25" fmla="*/ 3069 w 10000"/>
                <a:gd name="connsiteY25" fmla="*/ 1418 h 10251"/>
                <a:gd name="connsiteX26" fmla="*/ 1782 w 10000"/>
                <a:gd name="connsiteY26" fmla="*/ 1850 h 10251"/>
                <a:gd name="connsiteX27" fmla="*/ 957 w 10000"/>
                <a:gd name="connsiteY27" fmla="*/ 2519 h 10251"/>
                <a:gd name="connsiteX28" fmla="*/ 660 w 10000"/>
                <a:gd name="connsiteY28" fmla="*/ 3307 h 10251"/>
                <a:gd name="connsiteX29" fmla="*/ 891 w 10000"/>
                <a:gd name="connsiteY29" fmla="*/ 4055 h 10251"/>
                <a:gd name="connsiteX30" fmla="*/ 1683 w 10000"/>
                <a:gd name="connsiteY30" fmla="*/ 4686 h 10251"/>
                <a:gd name="connsiteX31" fmla="*/ 2937 w 10000"/>
                <a:gd name="connsiteY31" fmla="*/ 5118 h 10251"/>
                <a:gd name="connsiteX32" fmla="*/ 4587 w 10000"/>
                <a:gd name="connsiteY32" fmla="*/ 5414 h 10251"/>
                <a:gd name="connsiteX33" fmla="*/ 6370 w 10000"/>
                <a:gd name="connsiteY33" fmla="*/ 5708 h 10251"/>
                <a:gd name="connsiteX34" fmla="*/ 7327 w 10000"/>
                <a:gd name="connsiteY34" fmla="*/ 6024 h 10251"/>
                <a:gd name="connsiteX35" fmla="*/ 7723 w 10000"/>
                <a:gd name="connsiteY35" fmla="*/ 6318 h 10251"/>
                <a:gd name="connsiteX36" fmla="*/ 7855 w 10000"/>
                <a:gd name="connsiteY36" fmla="*/ 6712 h 10251"/>
                <a:gd name="connsiteX37" fmla="*/ 7195 w 10000"/>
                <a:gd name="connsiteY37" fmla="*/ 7481 h 10251"/>
                <a:gd name="connsiteX38" fmla="*/ 5083 w 10000"/>
                <a:gd name="connsiteY38" fmla="*/ 7815 h 10251"/>
                <a:gd name="connsiteX39" fmla="*/ 3960 w 10000"/>
                <a:gd name="connsiteY39" fmla="*/ 7736 h 10251"/>
                <a:gd name="connsiteX40" fmla="*/ 3069 w 10000"/>
                <a:gd name="connsiteY40" fmla="*/ 7499 h 10251"/>
                <a:gd name="connsiteX41" fmla="*/ 2442 w 10000"/>
                <a:gd name="connsiteY41" fmla="*/ 7146 h 10251"/>
                <a:gd name="connsiteX42" fmla="*/ 2079 w 10000"/>
                <a:gd name="connsiteY42" fmla="*/ 6634 h 10251"/>
                <a:gd name="connsiteX43" fmla="*/ 1980 w 10000"/>
                <a:gd name="connsiteY43" fmla="*/ 6318 h 10251"/>
                <a:gd name="connsiteX44" fmla="*/ 0 w 10000"/>
                <a:gd name="connsiteY44" fmla="*/ 6318 h 10251"/>
                <a:gd name="connsiteX45" fmla="*/ 165 w 10000"/>
                <a:gd name="connsiteY45" fmla="*/ 6791 h 10251"/>
                <a:gd name="connsiteX46" fmla="*/ 759 w 10000"/>
                <a:gd name="connsiteY46" fmla="*/ 7677 h 10251"/>
                <a:gd name="connsiteX47" fmla="*/ 1782 w 10000"/>
                <a:gd name="connsiteY47" fmla="*/ 8346 h 10251"/>
                <a:gd name="connsiteX48" fmla="*/ 3135 w 10000"/>
                <a:gd name="connsiteY48" fmla="*/ 8760 h 10251"/>
                <a:gd name="connsiteX49" fmla="*/ 4092 w 10000"/>
                <a:gd name="connsiteY49" fmla="*/ 8878 h 10251"/>
                <a:gd name="connsiteX50" fmla="*/ 4092 w 10000"/>
                <a:gd name="connsiteY50" fmla="*/ 9725 h 10251"/>
                <a:gd name="connsiteX51" fmla="*/ 5050 w 10000"/>
                <a:gd name="connsiteY51" fmla="*/ 10251 h 10251"/>
                <a:gd name="connsiteX52" fmla="*/ 5875 w 10000"/>
                <a:gd name="connsiteY52" fmla="*/ 9725 h 10251"/>
                <a:gd name="connsiteX53" fmla="*/ 5875 w 10000"/>
                <a:gd name="connsiteY53" fmla="*/ 8898 h 10251"/>
                <a:gd name="connsiteX54" fmla="*/ 7162 w 10000"/>
                <a:gd name="connsiteY54" fmla="*/ 8721 h 10251"/>
                <a:gd name="connsiteX55" fmla="*/ 8548 w 10000"/>
                <a:gd name="connsiteY55" fmla="*/ 8268 h 10251"/>
                <a:gd name="connsiteX56" fmla="*/ 9439 w 10000"/>
                <a:gd name="connsiteY56" fmla="*/ 7558 h 10251"/>
                <a:gd name="connsiteX57" fmla="*/ 9769 w 10000"/>
                <a:gd name="connsiteY57" fmla="*/ 6693 h 10251"/>
                <a:gd name="connsiteX58" fmla="*/ 9505 w 10000"/>
                <a:gd name="connsiteY58" fmla="*/ 5886 h 10251"/>
                <a:gd name="connsiteX59" fmla="*/ 8647 w 10000"/>
                <a:gd name="connsiteY59" fmla="*/ 5196 h 10251"/>
                <a:gd name="connsiteX0" fmla="*/ 8647 w 10000"/>
                <a:gd name="connsiteY0" fmla="*/ 5196 h 10251"/>
                <a:gd name="connsiteX1" fmla="*/ 8647 w 10000"/>
                <a:gd name="connsiteY1" fmla="*/ 5196 h 10251"/>
                <a:gd name="connsiteX2" fmla="*/ 7261 w 10000"/>
                <a:gd name="connsiteY2" fmla="*/ 4704 h 10251"/>
                <a:gd name="connsiteX3" fmla="*/ 5281 w 10000"/>
                <a:gd name="connsiteY3" fmla="*/ 4351 h 10251"/>
                <a:gd name="connsiteX4" fmla="*/ 3795 w 10000"/>
                <a:gd name="connsiteY4" fmla="*/ 4114 h 10251"/>
                <a:gd name="connsiteX5" fmla="*/ 3003 w 10000"/>
                <a:gd name="connsiteY5" fmla="*/ 3858 h 10251"/>
                <a:gd name="connsiteX6" fmla="*/ 2706 w 10000"/>
                <a:gd name="connsiteY6" fmla="*/ 3642 h 10251"/>
                <a:gd name="connsiteX7" fmla="*/ 2607 w 10000"/>
                <a:gd name="connsiteY7" fmla="*/ 3268 h 10251"/>
                <a:gd name="connsiteX8" fmla="*/ 2739 w 10000"/>
                <a:gd name="connsiteY8" fmla="*/ 2933 h 10251"/>
                <a:gd name="connsiteX9" fmla="*/ 3135 w 10000"/>
                <a:gd name="connsiteY9" fmla="*/ 2638 h 10251"/>
                <a:gd name="connsiteX10" fmla="*/ 3927 w 10000"/>
                <a:gd name="connsiteY10" fmla="*/ 2421 h 10251"/>
                <a:gd name="connsiteX11" fmla="*/ 5116 w 10000"/>
                <a:gd name="connsiteY11" fmla="*/ 2342 h 10251"/>
                <a:gd name="connsiteX12" fmla="*/ 6997 w 10000"/>
                <a:gd name="connsiteY12" fmla="*/ 2618 h 10251"/>
                <a:gd name="connsiteX13" fmla="*/ 7921 w 10000"/>
                <a:gd name="connsiteY13" fmla="*/ 3366 h 10251"/>
                <a:gd name="connsiteX14" fmla="*/ 8053 w 10000"/>
                <a:gd name="connsiteY14" fmla="*/ 3662 h 10251"/>
                <a:gd name="connsiteX15" fmla="*/ 10000 w 10000"/>
                <a:gd name="connsiteY15" fmla="*/ 3662 h 10251"/>
                <a:gd name="connsiteX16" fmla="*/ 9802 w 10000"/>
                <a:gd name="connsiteY16" fmla="*/ 3189 h 10251"/>
                <a:gd name="connsiteX17" fmla="*/ 9208 w 10000"/>
                <a:gd name="connsiteY17" fmla="*/ 2382 h 10251"/>
                <a:gd name="connsiteX18" fmla="*/ 8185 w 10000"/>
                <a:gd name="connsiteY18" fmla="*/ 1771 h 10251"/>
                <a:gd name="connsiteX19" fmla="*/ 6865 w 10000"/>
                <a:gd name="connsiteY19" fmla="*/ 1397 h 10251"/>
                <a:gd name="connsiteX20" fmla="*/ 5875 w 10000"/>
                <a:gd name="connsiteY20" fmla="*/ 1279 h 10251"/>
                <a:gd name="connsiteX21" fmla="*/ 5875 w 10000"/>
                <a:gd name="connsiteY21" fmla="*/ 512 h 10251"/>
                <a:gd name="connsiteX22" fmla="*/ 4983 w 10000"/>
                <a:gd name="connsiteY22" fmla="*/ 0 h 10251"/>
                <a:gd name="connsiteX23" fmla="*/ 4092 w 10000"/>
                <a:gd name="connsiteY23" fmla="*/ 512 h 10251"/>
                <a:gd name="connsiteX24" fmla="*/ 4092 w 10000"/>
                <a:gd name="connsiteY24" fmla="*/ 1279 h 10251"/>
                <a:gd name="connsiteX25" fmla="*/ 3069 w 10000"/>
                <a:gd name="connsiteY25" fmla="*/ 1418 h 10251"/>
                <a:gd name="connsiteX26" fmla="*/ 1782 w 10000"/>
                <a:gd name="connsiteY26" fmla="*/ 1850 h 10251"/>
                <a:gd name="connsiteX27" fmla="*/ 957 w 10000"/>
                <a:gd name="connsiteY27" fmla="*/ 2519 h 10251"/>
                <a:gd name="connsiteX28" fmla="*/ 660 w 10000"/>
                <a:gd name="connsiteY28" fmla="*/ 3307 h 10251"/>
                <a:gd name="connsiteX29" fmla="*/ 891 w 10000"/>
                <a:gd name="connsiteY29" fmla="*/ 4055 h 10251"/>
                <a:gd name="connsiteX30" fmla="*/ 1683 w 10000"/>
                <a:gd name="connsiteY30" fmla="*/ 4686 h 10251"/>
                <a:gd name="connsiteX31" fmla="*/ 2937 w 10000"/>
                <a:gd name="connsiteY31" fmla="*/ 5118 h 10251"/>
                <a:gd name="connsiteX32" fmla="*/ 4587 w 10000"/>
                <a:gd name="connsiteY32" fmla="*/ 5414 h 10251"/>
                <a:gd name="connsiteX33" fmla="*/ 6370 w 10000"/>
                <a:gd name="connsiteY33" fmla="*/ 5708 h 10251"/>
                <a:gd name="connsiteX34" fmla="*/ 7327 w 10000"/>
                <a:gd name="connsiteY34" fmla="*/ 6024 h 10251"/>
                <a:gd name="connsiteX35" fmla="*/ 7723 w 10000"/>
                <a:gd name="connsiteY35" fmla="*/ 6318 h 10251"/>
                <a:gd name="connsiteX36" fmla="*/ 7855 w 10000"/>
                <a:gd name="connsiteY36" fmla="*/ 6712 h 10251"/>
                <a:gd name="connsiteX37" fmla="*/ 7195 w 10000"/>
                <a:gd name="connsiteY37" fmla="*/ 7481 h 10251"/>
                <a:gd name="connsiteX38" fmla="*/ 5083 w 10000"/>
                <a:gd name="connsiteY38" fmla="*/ 7815 h 10251"/>
                <a:gd name="connsiteX39" fmla="*/ 3960 w 10000"/>
                <a:gd name="connsiteY39" fmla="*/ 7736 h 10251"/>
                <a:gd name="connsiteX40" fmla="*/ 3069 w 10000"/>
                <a:gd name="connsiteY40" fmla="*/ 7499 h 10251"/>
                <a:gd name="connsiteX41" fmla="*/ 2442 w 10000"/>
                <a:gd name="connsiteY41" fmla="*/ 7146 h 10251"/>
                <a:gd name="connsiteX42" fmla="*/ 2079 w 10000"/>
                <a:gd name="connsiteY42" fmla="*/ 6634 h 10251"/>
                <a:gd name="connsiteX43" fmla="*/ 1980 w 10000"/>
                <a:gd name="connsiteY43" fmla="*/ 6318 h 10251"/>
                <a:gd name="connsiteX44" fmla="*/ 0 w 10000"/>
                <a:gd name="connsiteY44" fmla="*/ 6318 h 10251"/>
                <a:gd name="connsiteX45" fmla="*/ 165 w 10000"/>
                <a:gd name="connsiteY45" fmla="*/ 6791 h 10251"/>
                <a:gd name="connsiteX46" fmla="*/ 759 w 10000"/>
                <a:gd name="connsiteY46" fmla="*/ 7677 h 10251"/>
                <a:gd name="connsiteX47" fmla="*/ 1782 w 10000"/>
                <a:gd name="connsiteY47" fmla="*/ 8346 h 10251"/>
                <a:gd name="connsiteX48" fmla="*/ 3135 w 10000"/>
                <a:gd name="connsiteY48" fmla="*/ 8760 h 10251"/>
                <a:gd name="connsiteX49" fmla="*/ 4092 w 10000"/>
                <a:gd name="connsiteY49" fmla="*/ 8878 h 10251"/>
                <a:gd name="connsiteX50" fmla="*/ 4092 w 10000"/>
                <a:gd name="connsiteY50" fmla="*/ 9725 h 10251"/>
                <a:gd name="connsiteX51" fmla="*/ 5050 w 10000"/>
                <a:gd name="connsiteY51" fmla="*/ 10251 h 10251"/>
                <a:gd name="connsiteX52" fmla="*/ 5875 w 10000"/>
                <a:gd name="connsiteY52" fmla="*/ 9725 h 10251"/>
                <a:gd name="connsiteX53" fmla="*/ 5875 w 10000"/>
                <a:gd name="connsiteY53" fmla="*/ 8898 h 10251"/>
                <a:gd name="connsiteX54" fmla="*/ 7162 w 10000"/>
                <a:gd name="connsiteY54" fmla="*/ 8721 h 10251"/>
                <a:gd name="connsiteX55" fmla="*/ 8548 w 10000"/>
                <a:gd name="connsiteY55" fmla="*/ 8268 h 10251"/>
                <a:gd name="connsiteX56" fmla="*/ 9439 w 10000"/>
                <a:gd name="connsiteY56" fmla="*/ 7558 h 10251"/>
                <a:gd name="connsiteX57" fmla="*/ 9769 w 10000"/>
                <a:gd name="connsiteY57" fmla="*/ 6693 h 10251"/>
                <a:gd name="connsiteX58" fmla="*/ 9505 w 10000"/>
                <a:gd name="connsiteY58" fmla="*/ 5886 h 10251"/>
                <a:gd name="connsiteX59" fmla="*/ 8647 w 10000"/>
                <a:gd name="connsiteY59" fmla="*/ 5196 h 10251"/>
                <a:gd name="connsiteX0" fmla="*/ 8647 w 10000"/>
                <a:gd name="connsiteY0" fmla="*/ 5196 h 10251"/>
                <a:gd name="connsiteX1" fmla="*/ 8647 w 10000"/>
                <a:gd name="connsiteY1" fmla="*/ 5196 h 10251"/>
                <a:gd name="connsiteX2" fmla="*/ 7261 w 10000"/>
                <a:gd name="connsiteY2" fmla="*/ 4704 h 10251"/>
                <a:gd name="connsiteX3" fmla="*/ 5281 w 10000"/>
                <a:gd name="connsiteY3" fmla="*/ 4351 h 10251"/>
                <a:gd name="connsiteX4" fmla="*/ 3795 w 10000"/>
                <a:gd name="connsiteY4" fmla="*/ 4114 h 10251"/>
                <a:gd name="connsiteX5" fmla="*/ 3003 w 10000"/>
                <a:gd name="connsiteY5" fmla="*/ 3858 h 10251"/>
                <a:gd name="connsiteX6" fmla="*/ 2706 w 10000"/>
                <a:gd name="connsiteY6" fmla="*/ 3642 h 10251"/>
                <a:gd name="connsiteX7" fmla="*/ 2607 w 10000"/>
                <a:gd name="connsiteY7" fmla="*/ 3268 h 10251"/>
                <a:gd name="connsiteX8" fmla="*/ 2739 w 10000"/>
                <a:gd name="connsiteY8" fmla="*/ 2933 h 10251"/>
                <a:gd name="connsiteX9" fmla="*/ 3135 w 10000"/>
                <a:gd name="connsiteY9" fmla="*/ 2638 h 10251"/>
                <a:gd name="connsiteX10" fmla="*/ 3927 w 10000"/>
                <a:gd name="connsiteY10" fmla="*/ 2421 h 10251"/>
                <a:gd name="connsiteX11" fmla="*/ 5116 w 10000"/>
                <a:gd name="connsiteY11" fmla="*/ 2342 h 10251"/>
                <a:gd name="connsiteX12" fmla="*/ 6997 w 10000"/>
                <a:gd name="connsiteY12" fmla="*/ 2618 h 10251"/>
                <a:gd name="connsiteX13" fmla="*/ 7921 w 10000"/>
                <a:gd name="connsiteY13" fmla="*/ 3366 h 10251"/>
                <a:gd name="connsiteX14" fmla="*/ 8053 w 10000"/>
                <a:gd name="connsiteY14" fmla="*/ 3662 h 10251"/>
                <a:gd name="connsiteX15" fmla="*/ 10000 w 10000"/>
                <a:gd name="connsiteY15" fmla="*/ 3662 h 10251"/>
                <a:gd name="connsiteX16" fmla="*/ 9802 w 10000"/>
                <a:gd name="connsiteY16" fmla="*/ 3189 h 10251"/>
                <a:gd name="connsiteX17" fmla="*/ 9208 w 10000"/>
                <a:gd name="connsiteY17" fmla="*/ 2382 h 10251"/>
                <a:gd name="connsiteX18" fmla="*/ 8185 w 10000"/>
                <a:gd name="connsiteY18" fmla="*/ 1771 h 10251"/>
                <a:gd name="connsiteX19" fmla="*/ 6865 w 10000"/>
                <a:gd name="connsiteY19" fmla="*/ 1397 h 10251"/>
                <a:gd name="connsiteX20" fmla="*/ 5875 w 10000"/>
                <a:gd name="connsiteY20" fmla="*/ 1279 h 10251"/>
                <a:gd name="connsiteX21" fmla="*/ 5875 w 10000"/>
                <a:gd name="connsiteY21" fmla="*/ 512 h 10251"/>
                <a:gd name="connsiteX22" fmla="*/ 4983 w 10000"/>
                <a:gd name="connsiteY22" fmla="*/ 0 h 10251"/>
                <a:gd name="connsiteX23" fmla="*/ 4092 w 10000"/>
                <a:gd name="connsiteY23" fmla="*/ 512 h 10251"/>
                <a:gd name="connsiteX24" fmla="*/ 4092 w 10000"/>
                <a:gd name="connsiteY24" fmla="*/ 1279 h 10251"/>
                <a:gd name="connsiteX25" fmla="*/ 3069 w 10000"/>
                <a:gd name="connsiteY25" fmla="*/ 1418 h 10251"/>
                <a:gd name="connsiteX26" fmla="*/ 1782 w 10000"/>
                <a:gd name="connsiteY26" fmla="*/ 1850 h 10251"/>
                <a:gd name="connsiteX27" fmla="*/ 957 w 10000"/>
                <a:gd name="connsiteY27" fmla="*/ 2519 h 10251"/>
                <a:gd name="connsiteX28" fmla="*/ 660 w 10000"/>
                <a:gd name="connsiteY28" fmla="*/ 3307 h 10251"/>
                <a:gd name="connsiteX29" fmla="*/ 891 w 10000"/>
                <a:gd name="connsiteY29" fmla="*/ 4055 h 10251"/>
                <a:gd name="connsiteX30" fmla="*/ 1683 w 10000"/>
                <a:gd name="connsiteY30" fmla="*/ 4686 h 10251"/>
                <a:gd name="connsiteX31" fmla="*/ 2937 w 10000"/>
                <a:gd name="connsiteY31" fmla="*/ 5118 h 10251"/>
                <a:gd name="connsiteX32" fmla="*/ 4587 w 10000"/>
                <a:gd name="connsiteY32" fmla="*/ 5414 h 10251"/>
                <a:gd name="connsiteX33" fmla="*/ 6370 w 10000"/>
                <a:gd name="connsiteY33" fmla="*/ 5708 h 10251"/>
                <a:gd name="connsiteX34" fmla="*/ 7327 w 10000"/>
                <a:gd name="connsiteY34" fmla="*/ 6024 h 10251"/>
                <a:gd name="connsiteX35" fmla="*/ 7723 w 10000"/>
                <a:gd name="connsiteY35" fmla="*/ 6318 h 10251"/>
                <a:gd name="connsiteX36" fmla="*/ 7855 w 10000"/>
                <a:gd name="connsiteY36" fmla="*/ 6712 h 10251"/>
                <a:gd name="connsiteX37" fmla="*/ 7195 w 10000"/>
                <a:gd name="connsiteY37" fmla="*/ 7481 h 10251"/>
                <a:gd name="connsiteX38" fmla="*/ 5083 w 10000"/>
                <a:gd name="connsiteY38" fmla="*/ 7815 h 10251"/>
                <a:gd name="connsiteX39" fmla="*/ 3960 w 10000"/>
                <a:gd name="connsiteY39" fmla="*/ 7736 h 10251"/>
                <a:gd name="connsiteX40" fmla="*/ 3069 w 10000"/>
                <a:gd name="connsiteY40" fmla="*/ 7499 h 10251"/>
                <a:gd name="connsiteX41" fmla="*/ 2442 w 10000"/>
                <a:gd name="connsiteY41" fmla="*/ 7146 h 10251"/>
                <a:gd name="connsiteX42" fmla="*/ 2079 w 10000"/>
                <a:gd name="connsiteY42" fmla="*/ 6634 h 10251"/>
                <a:gd name="connsiteX43" fmla="*/ 1980 w 10000"/>
                <a:gd name="connsiteY43" fmla="*/ 6318 h 10251"/>
                <a:gd name="connsiteX44" fmla="*/ 0 w 10000"/>
                <a:gd name="connsiteY44" fmla="*/ 6318 h 10251"/>
                <a:gd name="connsiteX45" fmla="*/ 165 w 10000"/>
                <a:gd name="connsiteY45" fmla="*/ 6791 h 10251"/>
                <a:gd name="connsiteX46" fmla="*/ 759 w 10000"/>
                <a:gd name="connsiteY46" fmla="*/ 7677 h 10251"/>
                <a:gd name="connsiteX47" fmla="*/ 1782 w 10000"/>
                <a:gd name="connsiteY47" fmla="*/ 8346 h 10251"/>
                <a:gd name="connsiteX48" fmla="*/ 3135 w 10000"/>
                <a:gd name="connsiteY48" fmla="*/ 8760 h 10251"/>
                <a:gd name="connsiteX49" fmla="*/ 4092 w 10000"/>
                <a:gd name="connsiteY49" fmla="*/ 8878 h 10251"/>
                <a:gd name="connsiteX50" fmla="*/ 4092 w 10000"/>
                <a:gd name="connsiteY50" fmla="*/ 9725 h 10251"/>
                <a:gd name="connsiteX51" fmla="*/ 5050 w 10000"/>
                <a:gd name="connsiteY51" fmla="*/ 10251 h 10251"/>
                <a:gd name="connsiteX52" fmla="*/ 5875 w 10000"/>
                <a:gd name="connsiteY52" fmla="*/ 9725 h 10251"/>
                <a:gd name="connsiteX53" fmla="*/ 5875 w 10000"/>
                <a:gd name="connsiteY53" fmla="*/ 8898 h 10251"/>
                <a:gd name="connsiteX54" fmla="*/ 7162 w 10000"/>
                <a:gd name="connsiteY54" fmla="*/ 8721 h 10251"/>
                <a:gd name="connsiteX55" fmla="*/ 8548 w 10000"/>
                <a:gd name="connsiteY55" fmla="*/ 8268 h 10251"/>
                <a:gd name="connsiteX56" fmla="*/ 9439 w 10000"/>
                <a:gd name="connsiteY56" fmla="*/ 7558 h 10251"/>
                <a:gd name="connsiteX57" fmla="*/ 9769 w 10000"/>
                <a:gd name="connsiteY57" fmla="*/ 6693 h 10251"/>
                <a:gd name="connsiteX58" fmla="*/ 9505 w 10000"/>
                <a:gd name="connsiteY58" fmla="*/ 5886 h 10251"/>
                <a:gd name="connsiteX59" fmla="*/ 8647 w 10000"/>
                <a:gd name="connsiteY59" fmla="*/ 5196 h 10251"/>
                <a:gd name="connsiteX0" fmla="*/ 8647 w 10000"/>
                <a:gd name="connsiteY0" fmla="*/ 5196 h 10251"/>
                <a:gd name="connsiteX1" fmla="*/ 8647 w 10000"/>
                <a:gd name="connsiteY1" fmla="*/ 5196 h 10251"/>
                <a:gd name="connsiteX2" fmla="*/ 7261 w 10000"/>
                <a:gd name="connsiteY2" fmla="*/ 4704 h 10251"/>
                <a:gd name="connsiteX3" fmla="*/ 5281 w 10000"/>
                <a:gd name="connsiteY3" fmla="*/ 4351 h 10251"/>
                <a:gd name="connsiteX4" fmla="*/ 3795 w 10000"/>
                <a:gd name="connsiteY4" fmla="*/ 4114 h 10251"/>
                <a:gd name="connsiteX5" fmla="*/ 3003 w 10000"/>
                <a:gd name="connsiteY5" fmla="*/ 3858 h 10251"/>
                <a:gd name="connsiteX6" fmla="*/ 2706 w 10000"/>
                <a:gd name="connsiteY6" fmla="*/ 3642 h 10251"/>
                <a:gd name="connsiteX7" fmla="*/ 2607 w 10000"/>
                <a:gd name="connsiteY7" fmla="*/ 3268 h 10251"/>
                <a:gd name="connsiteX8" fmla="*/ 2739 w 10000"/>
                <a:gd name="connsiteY8" fmla="*/ 2933 h 10251"/>
                <a:gd name="connsiteX9" fmla="*/ 3135 w 10000"/>
                <a:gd name="connsiteY9" fmla="*/ 2638 h 10251"/>
                <a:gd name="connsiteX10" fmla="*/ 3927 w 10000"/>
                <a:gd name="connsiteY10" fmla="*/ 2421 h 10251"/>
                <a:gd name="connsiteX11" fmla="*/ 5116 w 10000"/>
                <a:gd name="connsiteY11" fmla="*/ 2342 h 10251"/>
                <a:gd name="connsiteX12" fmla="*/ 6997 w 10000"/>
                <a:gd name="connsiteY12" fmla="*/ 2618 h 10251"/>
                <a:gd name="connsiteX13" fmla="*/ 7921 w 10000"/>
                <a:gd name="connsiteY13" fmla="*/ 3366 h 10251"/>
                <a:gd name="connsiteX14" fmla="*/ 8053 w 10000"/>
                <a:gd name="connsiteY14" fmla="*/ 3662 h 10251"/>
                <a:gd name="connsiteX15" fmla="*/ 10000 w 10000"/>
                <a:gd name="connsiteY15" fmla="*/ 3662 h 10251"/>
                <a:gd name="connsiteX16" fmla="*/ 9802 w 10000"/>
                <a:gd name="connsiteY16" fmla="*/ 3189 h 10251"/>
                <a:gd name="connsiteX17" fmla="*/ 9208 w 10000"/>
                <a:gd name="connsiteY17" fmla="*/ 2382 h 10251"/>
                <a:gd name="connsiteX18" fmla="*/ 8185 w 10000"/>
                <a:gd name="connsiteY18" fmla="*/ 1771 h 10251"/>
                <a:gd name="connsiteX19" fmla="*/ 6865 w 10000"/>
                <a:gd name="connsiteY19" fmla="*/ 1397 h 10251"/>
                <a:gd name="connsiteX20" fmla="*/ 5875 w 10000"/>
                <a:gd name="connsiteY20" fmla="*/ 1279 h 10251"/>
                <a:gd name="connsiteX21" fmla="*/ 5875 w 10000"/>
                <a:gd name="connsiteY21" fmla="*/ 512 h 10251"/>
                <a:gd name="connsiteX22" fmla="*/ 4983 w 10000"/>
                <a:gd name="connsiteY22" fmla="*/ 0 h 10251"/>
                <a:gd name="connsiteX23" fmla="*/ 4092 w 10000"/>
                <a:gd name="connsiteY23" fmla="*/ 512 h 10251"/>
                <a:gd name="connsiteX24" fmla="*/ 4092 w 10000"/>
                <a:gd name="connsiteY24" fmla="*/ 1279 h 10251"/>
                <a:gd name="connsiteX25" fmla="*/ 3069 w 10000"/>
                <a:gd name="connsiteY25" fmla="*/ 1418 h 10251"/>
                <a:gd name="connsiteX26" fmla="*/ 1782 w 10000"/>
                <a:gd name="connsiteY26" fmla="*/ 1850 h 10251"/>
                <a:gd name="connsiteX27" fmla="*/ 957 w 10000"/>
                <a:gd name="connsiteY27" fmla="*/ 2519 h 10251"/>
                <a:gd name="connsiteX28" fmla="*/ 660 w 10000"/>
                <a:gd name="connsiteY28" fmla="*/ 3307 h 10251"/>
                <a:gd name="connsiteX29" fmla="*/ 891 w 10000"/>
                <a:gd name="connsiteY29" fmla="*/ 4055 h 10251"/>
                <a:gd name="connsiteX30" fmla="*/ 1683 w 10000"/>
                <a:gd name="connsiteY30" fmla="*/ 4686 h 10251"/>
                <a:gd name="connsiteX31" fmla="*/ 2937 w 10000"/>
                <a:gd name="connsiteY31" fmla="*/ 5118 h 10251"/>
                <a:gd name="connsiteX32" fmla="*/ 4587 w 10000"/>
                <a:gd name="connsiteY32" fmla="*/ 5414 h 10251"/>
                <a:gd name="connsiteX33" fmla="*/ 6370 w 10000"/>
                <a:gd name="connsiteY33" fmla="*/ 5708 h 10251"/>
                <a:gd name="connsiteX34" fmla="*/ 7327 w 10000"/>
                <a:gd name="connsiteY34" fmla="*/ 6024 h 10251"/>
                <a:gd name="connsiteX35" fmla="*/ 7723 w 10000"/>
                <a:gd name="connsiteY35" fmla="*/ 6318 h 10251"/>
                <a:gd name="connsiteX36" fmla="*/ 7855 w 10000"/>
                <a:gd name="connsiteY36" fmla="*/ 6712 h 10251"/>
                <a:gd name="connsiteX37" fmla="*/ 7195 w 10000"/>
                <a:gd name="connsiteY37" fmla="*/ 7481 h 10251"/>
                <a:gd name="connsiteX38" fmla="*/ 5083 w 10000"/>
                <a:gd name="connsiteY38" fmla="*/ 7815 h 10251"/>
                <a:gd name="connsiteX39" fmla="*/ 3960 w 10000"/>
                <a:gd name="connsiteY39" fmla="*/ 7736 h 10251"/>
                <a:gd name="connsiteX40" fmla="*/ 3069 w 10000"/>
                <a:gd name="connsiteY40" fmla="*/ 7499 h 10251"/>
                <a:gd name="connsiteX41" fmla="*/ 2442 w 10000"/>
                <a:gd name="connsiteY41" fmla="*/ 7146 h 10251"/>
                <a:gd name="connsiteX42" fmla="*/ 2079 w 10000"/>
                <a:gd name="connsiteY42" fmla="*/ 6634 h 10251"/>
                <a:gd name="connsiteX43" fmla="*/ 1980 w 10000"/>
                <a:gd name="connsiteY43" fmla="*/ 6318 h 10251"/>
                <a:gd name="connsiteX44" fmla="*/ 0 w 10000"/>
                <a:gd name="connsiteY44" fmla="*/ 6318 h 10251"/>
                <a:gd name="connsiteX45" fmla="*/ 165 w 10000"/>
                <a:gd name="connsiteY45" fmla="*/ 6791 h 10251"/>
                <a:gd name="connsiteX46" fmla="*/ 759 w 10000"/>
                <a:gd name="connsiteY46" fmla="*/ 7677 h 10251"/>
                <a:gd name="connsiteX47" fmla="*/ 1782 w 10000"/>
                <a:gd name="connsiteY47" fmla="*/ 8346 h 10251"/>
                <a:gd name="connsiteX48" fmla="*/ 3135 w 10000"/>
                <a:gd name="connsiteY48" fmla="*/ 8760 h 10251"/>
                <a:gd name="connsiteX49" fmla="*/ 4092 w 10000"/>
                <a:gd name="connsiteY49" fmla="*/ 8878 h 10251"/>
                <a:gd name="connsiteX50" fmla="*/ 4092 w 10000"/>
                <a:gd name="connsiteY50" fmla="*/ 9725 h 10251"/>
                <a:gd name="connsiteX51" fmla="*/ 5050 w 10000"/>
                <a:gd name="connsiteY51" fmla="*/ 10251 h 10251"/>
                <a:gd name="connsiteX52" fmla="*/ 5875 w 10000"/>
                <a:gd name="connsiteY52" fmla="*/ 9725 h 10251"/>
                <a:gd name="connsiteX53" fmla="*/ 5875 w 10000"/>
                <a:gd name="connsiteY53" fmla="*/ 8898 h 10251"/>
                <a:gd name="connsiteX54" fmla="*/ 7162 w 10000"/>
                <a:gd name="connsiteY54" fmla="*/ 8721 h 10251"/>
                <a:gd name="connsiteX55" fmla="*/ 8548 w 10000"/>
                <a:gd name="connsiteY55" fmla="*/ 8268 h 10251"/>
                <a:gd name="connsiteX56" fmla="*/ 9439 w 10000"/>
                <a:gd name="connsiteY56" fmla="*/ 7558 h 10251"/>
                <a:gd name="connsiteX57" fmla="*/ 9769 w 10000"/>
                <a:gd name="connsiteY57" fmla="*/ 6693 h 10251"/>
                <a:gd name="connsiteX58" fmla="*/ 9505 w 10000"/>
                <a:gd name="connsiteY58" fmla="*/ 5886 h 10251"/>
                <a:gd name="connsiteX59" fmla="*/ 8647 w 10000"/>
                <a:gd name="connsiteY59" fmla="*/ 5196 h 10251"/>
                <a:gd name="connsiteX0" fmla="*/ 8647 w 10000"/>
                <a:gd name="connsiteY0" fmla="*/ 5196 h 10251"/>
                <a:gd name="connsiteX1" fmla="*/ 8647 w 10000"/>
                <a:gd name="connsiteY1" fmla="*/ 5196 h 10251"/>
                <a:gd name="connsiteX2" fmla="*/ 7261 w 10000"/>
                <a:gd name="connsiteY2" fmla="*/ 4704 h 10251"/>
                <a:gd name="connsiteX3" fmla="*/ 5281 w 10000"/>
                <a:gd name="connsiteY3" fmla="*/ 4351 h 10251"/>
                <a:gd name="connsiteX4" fmla="*/ 3795 w 10000"/>
                <a:gd name="connsiteY4" fmla="*/ 4114 h 10251"/>
                <a:gd name="connsiteX5" fmla="*/ 3003 w 10000"/>
                <a:gd name="connsiteY5" fmla="*/ 3858 h 10251"/>
                <a:gd name="connsiteX6" fmla="*/ 2706 w 10000"/>
                <a:gd name="connsiteY6" fmla="*/ 3642 h 10251"/>
                <a:gd name="connsiteX7" fmla="*/ 2607 w 10000"/>
                <a:gd name="connsiteY7" fmla="*/ 3268 h 10251"/>
                <a:gd name="connsiteX8" fmla="*/ 2739 w 10000"/>
                <a:gd name="connsiteY8" fmla="*/ 2933 h 10251"/>
                <a:gd name="connsiteX9" fmla="*/ 3135 w 10000"/>
                <a:gd name="connsiteY9" fmla="*/ 2638 h 10251"/>
                <a:gd name="connsiteX10" fmla="*/ 3927 w 10000"/>
                <a:gd name="connsiteY10" fmla="*/ 2421 h 10251"/>
                <a:gd name="connsiteX11" fmla="*/ 5116 w 10000"/>
                <a:gd name="connsiteY11" fmla="*/ 2342 h 10251"/>
                <a:gd name="connsiteX12" fmla="*/ 6997 w 10000"/>
                <a:gd name="connsiteY12" fmla="*/ 2618 h 10251"/>
                <a:gd name="connsiteX13" fmla="*/ 7921 w 10000"/>
                <a:gd name="connsiteY13" fmla="*/ 3366 h 10251"/>
                <a:gd name="connsiteX14" fmla="*/ 8053 w 10000"/>
                <a:gd name="connsiteY14" fmla="*/ 3662 h 10251"/>
                <a:gd name="connsiteX15" fmla="*/ 10000 w 10000"/>
                <a:gd name="connsiteY15" fmla="*/ 3662 h 10251"/>
                <a:gd name="connsiteX16" fmla="*/ 9802 w 10000"/>
                <a:gd name="connsiteY16" fmla="*/ 3189 h 10251"/>
                <a:gd name="connsiteX17" fmla="*/ 9208 w 10000"/>
                <a:gd name="connsiteY17" fmla="*/ 2382 h 10251"/>
                <a:gd name="connsiteX18" fmla="*/ 8185 w 10000"/>
                <a:gd name="connsiteY18" fmla="*/ 1771 h 10251"/>
                <a:gd name="connsiteX19" fmla="*/ 6865 w 10000"/>
                <a:gd name="connsiteY19" fmla="*/ 1397 h 10251"/>
                <a:gd name="connsiteX20" fmla="*/ 5875 w 10000"/>
                <a:gd name="connsiteY20" fmla="*/ 1279 h 10251"/>
                <a:gd name="connsiteX21" fmla="*/ 5875 w 10000"/>
                <a:gd name="connsiteY21" fmla="*/ 512 h 10251"/>
                <a:gd name="connsiteX22" fmla="*/ 4983 w 10000"/>
                <a:gd name="connsiteY22" fmla="*/ 0 h 10251"/>
                <a:gd name="connsiteX23" fmla="*/ 4092 w 10000"/>
                <a:gd name="connsiteY23" fmla="*/ 512 h 10251"/>
                <a:gd name="connsiteX24" fmla="*/ 4092 w 10000"/>
                <a:gd name="connsiteY24" fmla="*/ 1279 h 10251"/>
                <a:gd name="connsiteX25" fmla="*/ 3069 w 10000"/>
                <a:gd name="connsiteY25" fmla="*/ 1418 h 10251"/>
                <a:gd name="connsiteX26" fmla="*/ 1782 w 10000"/>
                <a:gd name="connsiteY26" fmla="*/ 1850 h 10251"/>
                <a:gd name="connsiteX27" fmla="*/ 957 w 10000"/>
                <a:gd name="connsiteY27" fmla="*/ 2519 h 10251"/>
                <a:gd name="connsiteX28" fmla="*/ 660 w 10000"/>
                <a:gd name="connsiteY28" fmla="*/ 3307 h 10251"/>
                <a:gd name="connsiteX29" fmla="*/ 891 w 10000"/>
                <a:gd name="connsiteY29" fmla="*/ 4055 h 10251"/>
                <a:gd name="connsiteX30" fmla="*/ 1683 w 10000"/>
                <a:gd name="connsiteY30" fmla="*/ 4686 h 10251"/>
                <a:gd name="connsiteX31" fmla="*/ 2937 w 10000"/>
                <a:gd name="connsiteY31" fmla="*/ 5118 h 10251"/>
                <a:gd name="connsiteX32" fmla="*/ 4587 w 10000"/>
                <a:gd name="connsiteY32" fmla="*/ 5414 h 10251"/>
                <a:gd name="connsiteX33" fmla="*/ 6370 w 10000"/>
                <a:gd name="connsiteY33" fmla="*/ 5708 h 10251"/>
                <a:gd name="connsiteX34" fmla="*/ 7327 w 10000"/>
                <a:gd name="connsiteY34" fmla="*/ 6024 h 10251"/>
                <a:gd name="connsiteX35" fmla="*/ 7723 w 10000"/>
                <a:gd name="connsiteY35" fmla="*/ 6318 h 10251"/>
                <a:gd name="connsiteX36" fmla="*/ 7855 w 10000"/>
                <a:gd name="connsiteY36" fmla="*/ 6712 h 10251"/>
                <a:gd name="connsiteX37" fmla="*/ 7195 w 10000"/>
                <a:gd name="connsiteY37" fmla="*/ 7481 h 10251"/>
                <a:gd name="connsiteX38" fmla="*/ 5083 w 10000"/>
                <a:gd name="connsiteY38" fmla="*/ 7815 h 10251"/>
                <a:gd name="connsiteX39" fmla="*/ 3960 w 10000"/>
                <a:gd name="connsiteY39" fmla="*/ 7736 h 10251"/>
                <a:gd name="connsiteX40" fmla="*/ 3069 w 10000"/>
                <a:gd name="connsiteY40" fmla="*/ 7499 h 10251"/>
                <a:gd name="connsiteX41" fmla="*/ 2442 w 10000"/>
                <a:gd name="connsiteY41" fmla="*/ 7146 h 10251"/>
                <a:gd name="connsiteX42" fmla="*/ 2079 w 10000"/>
                <a:gd name="connsiteY42" fmla="*/ 6634 h 10251"/>
                <a:gd name="connsiteX43" fmla="*/ 1980 w 10000"/>
                <a:gd name="connsiteY43" fmla="*/ 6318 h 10251"/>
                <a:gd name="connsiteX44" fmla="*/ 0 w 10000"/>
                <a:gd name="connsiteY44" fmla="*/ 6318 h 10251"/>
                <a:gd name="connsiteX45" fmla="*/ 165 w 10000"/>
                <a:gd name="connsiteY45" fmla="*/ 6791 h 10251"/>
                <a:gd name="connsiteX46" fmla="*/ 759 w 10000"/>
                <a:gd name="connsiteY46" fmla="*/ 7677 h 10251"/>
                <a:gd name="connsiteX47" fmla="*/ 1782 w 10000"/>
                <a:gd name="connsiteY47" fmla="*/ 8346 h 10251"/>
                <a:gd name="connsiteX48" fmla="*/ 3135 w 10000"/>
                <a:gd name="connsiteY48" fmla="*/ 8760 h 10251"/>
                <a:gd name="connsiteX49" fmla="*/ 4092 w 10000"/>
                <a:gd name="connsiteY49" fmla="*/ 8878 h 10251"/>
                <a:gd name="connsiteX50" fmla="*/ 4092 w 10000"/>
                <a:gd name="connsiteY50" fmla="*/ 9725 h 10251"/>
                <a:gd name="connsiteX51" fmla="*/ 5050 w 10000"/>
                <a:gd name="connsiteY51" fmla="*/ 10251 h 10251"/>
                <a:gd name="connsiteX52" fmla="*/ 5875 w 10000"/>
                <a:gd name="connsiteY52" fmla="*/ 9725 h 10251"/>
                <a:gd name="connsiteX53" fmla="*/ 5875 w 10000"/>
                <a:gd name="connsiteY53" fmla="*/ 8898 h 10251"/>
                <a:gd name="connsiteX54" fmla="*/ 7162 w 10000"/>
                <a:gd name="connsiteY54" fmla="*/ 8721 h 10251"/>
                <a:gd name="connsiteX55" fmla="*/ 8548 w 10000"/>
                <a:gd name="connsiteY55" fmla="*/ 8268 h 10251"/>
                <a:gd name="connsiteX56" fmla="*/ 9439 w 10000"/>
                <a:gd name="connsiteY56" fmla="*/ 7558 h 10251"/>
                <a:gd name="connsiteX57" fmla="*/ 9769 w 10000"/>
                <a:gd name="connsiteY57" fmla="*/ 6693 h 10251"/>
                <a:gd name="connsiteX58" fmla="*/ 9505 w 10000"/>
                <a:gd name="connsiteY58" fmla="*/ 5886 h 10251"/>
                <a:gd name="connsiteX59" fmla="*/ 8647 w 10000"/>
                <a:gd name="connsiteY59" fmla="*/ 5196 h 10251"/>
                <a:gd name="connsiteX0" fmla="*/ 8647 w 10000"/>
                <a:gd name="connsiteY0" fmla="*/ 5196 h 10251"/>
                <a:gd name="connsiteX1" fmla="*/ 8647 w 10000"/>
                <a:gd name="connsiteY1" fmla="*/ 5196 h 10251"/>
                <a:gd name="connsiteX2" fmla="*/ 7261 w 10000"/>
                <a:gd name="connsiteY2" fmla="*/ 4704 h 10251"/>
                <a:gd name="connsiteX3" fmla="*/ 5281 w 10000"/>
                <a:gd name="connsiteY3" fmla="*/ 4351 h 10251"/>
                <a:gd name="connsiteX4" fmla="*/ 3795 w 10000"/>
                <a:gd name="connsiteY4" fmla="*/ 4114 h 10251"/>
                <a:gd name="connsiteX5" fmla="*/ 3003 w 10000"/>
                <a:gd name="connsiteY5" fmla="*/ 3858 h 10251"/>
                <a:gd name="connsiteX6" fmla="*/ 2706 w 10000"/>
                <a:gd name="connsiteY6" fmla="*/ 3642 h 10251"/>
                <a:gd name="connsiteX7" fmla="*/ 2607 w 10000"/>
                <a:gd name="connsiteY7" fmla="*/ 3268 h 10251"/>
                <a:gd name="connsiteX8" fmla="*/ 2739 w 10000"/>
                <a:gd name="connsiteY8" fmla="*/ 2933 h 10251"/>
                <a:gd name="connsiteX9" fmla="*/ 3135 w 10000"/>
                <a:gd name="connsiteY9" fmla="*/ 2638 h 10251"/>
                <a:gd name="connsiteX10" fmla="*/ 3927 w 10000"/>
                <a:gd name="connsiteY10" fmla="*/ 2421 h 10251"/>
                <a:gd name="connsiteX11" fmla="*/ 5116 w 10000"/>
                <a:gd name="connsiteY11" fmla="*/ 2342 h 10251"/>
                <a:gd name="connsiteX12" fmla="*/ 6997 w 10000"/>
                <a:gd name="connsiteY12" fmla="*/ 2618 h 10251"/>
                <a:gd name="connsiteX13" fmla="*/ 7921 w 10000"/>
                <a:gd name="connsiteY13" fmla="*/ 3366 h 10251"/>
                <a:gd name="connsiteX14" fmla="*/ 8053 w 10000"/>
                <a:gd name="connsiteY14" fmla="*/ 3662 h 10251"/>
                <a:gd name="connsiteX15" fmla="*/ 10000 w 10000"/>
                <a:gd name="connsiteY15" fmla="*/ 3662 h 10251"/>
                <a:gd name="connsiteX16" fmla="*/ 9802 w 10000"/>
                <a:gd name="connsiteY16" fmla="*/ 3189 h 10251"/>
                <a:gd name="connsiteX17" fmla="*/ 9208 w 10000"/>
                <a:gd name="connsiteY17" fmla="*/ 2382 h 10251"/>
                <a:gd name="connsiteX18" fmla="*/ 8185 w 10000"/>
                <a:gd name="connsiteY18" fmla="*/ 1771 h 10251"/>
                <a:gd name="connsiteX19" fmla="*/ 6865 w 10000"/>
                <a:gd name="connsiteY19" fmla="*/ 1397 h 10251"/>
                <a:gd name="connsiteX20" fmla="*/ 5875 w 10000"/>
                <a:gd name="connsiteY20" fmla="*/ 1279 h 10251"/>
                <a:gd name="connsiteX21" fmla="*/ 5875 w 10000"/>
                <a:gd name="connsiteY21" fmla="*/ 512 h 10251"/>
                <a:gd name="connsiteX22" fmla="*/ 4983 w 10000"/>
                <a:gd name="connsiteY22" fmla="*/ 0 h 10251"/>
                <a:gd name="connsiteX23" fmla="*/ 4092 w 10000"/>
                <a:gd name="connsiteY23" fmla="*/ 512 h 10251"/>
                <a:gd name="connsiteX24" fmla="*/ 4092 w 10000"/>
                <a:gd name="connsiteY24" fmla="*/ 1279 h 10251"/>
                <a:gd name="connsiteX25" fmla="*/ 3069 w 10000"/>
                <a:gd name="connsiteY25" fmla="*/ 1418 h 10251"/>
                <a:gd name="connsiteX26" fmla="*/ 1782 w 10000"/>
                <a:gd name="connsiteY26" fmla="*/ 1850 h 10251"/>
                <a:gd name="connsiteX27" fmla="*/ 957 w 10000"/>
                <a:gd name="connsiteY27" fmla="*/ 2519 h 10251"/>
                <a:gd name="connsiteX28" fmla="*/ 660 w 10000"/>
                <a:gd name="connsiteY28" fmla="*/ 3307 h 10251"/>
                <a:gd name="connsiteX29" fmla="*/ 891 w 10000"/>
                <a:gd name="connsiteY29" fmla="*/ 4055 h 10251"/>
                <a:gd name="connsiteX30" fmla="*/ 1683 w 10000"/>
                <a:gd name="connsiteY30" fmla="*/ 4686 h 10251"/>
                <a:gd name="connsiteX31" fmla="*/ 2937 w 10000"/>
                <a:gd name="connsiteY31" fmla="*/ 5118 h 10251"/>
                <a:gd name="connsiteX32" fmla="*/ 4587 w 10000"/>
                <a:gd name="connsiteY32" fmla="*/ 5414 h 10251"/>
                <a:gd name="connsiteX33" fmla="*/ 6370 w 10000"/>
                <a:gd name="connsiteY33" fmla="*/ 5708 h 10251"/>
                <a:gd name="connsiteX34" fmla="*/ 7327 w 10000"/>
                <a:gd name="connsiteY34" fmla="*/ 6024 h 10251"/>
                <a:gd name="connsiteX35" fmla="*/ 7723 w 10000"/>
                <a:gd name="connsiteY35" fmla="*/ 6318 h 10251"/>
                <a:gd name="connsiteX36" fmla="*/ 7855 w 10000"/>
                <a:gd name="connsiteY36" fmla="*/ 6712 h 10251"/>
                <a:gd name="connsiteX37" fmla="*/ 7195 w 10000"/>
                <a:gd name="connsiteY37" fmla="*/ 7481 h 10251"/>
                <a:gd name="connsiteX38" fmla="*/ 5083 w 10000"/>
                <a:gd name="connsiteY38" fmla="*/ 7815 h 10251"/>
                <a:gd name="connsiteX39" fmla="*/ 3960 w 10000"/>
                <a:gd name="connsiteY39" fmla="*/ 7736 h 10251"/>
                <a:gd name="connsiteX40" fmla="*/ 3069 w 10000"/>
                <a:gd name="connsiteY40" fmla="*/ 7499 h 10251"/>
                <a:gd name="connsiteX41" fmla="*/ 2442 w 10000"/>
                <a:gd name="connsiteY41" fmla="*/ 7146 h 10251"/>
                <a:gd name="connsiteX42" fmla="*/ 2079 w 10000"/>
                <a:gd name="connsiteY42" fmla="*/ 6634 h 10251"/>
                <a:gd name="connsiteX43" fmla="*/ 1980 w 10000"/>
                <a:gd name="connsiteY43" fmla="*/ 6318 h 10251"/>
                <a:gd name="connsiteX44" fmla="*/ 0 w 10000"/>
                <a:gd name="connsiteY44" fmla="*/ 6318 h 10251"/>
                <a:gd name="connsiteX45" fmla="*/ 165 w 10000"/>
                <a:gd name="connsiteY45" fmla="*/ 6791 h 10251"/>
                <a:gd name="connsiteX46" fmla="*/ 759 w 10000"/>
                <a:gd name="connsiteY46" fmla="*/ 7677 h 10251"/>
                <a:gd name="connsiteX47" fmla="*/ 1782 w 10000"/>
                <a:gd name="connsiteY47" fmla="*/ 8346 h 10251"/>
                <a:gd name="connsiteX48" fmla="*/ 3135 w 10000"/>
                <a:gd name="connsiteY48" fmla="*/ 8760 h 10251"/>
                <a:gd name="connsiteX49" fmla="*/ 4092 w 10000"/>
                <a:gd name="connsiteY49" fmla="*/ 8878 h 10251"/>
                <a:gd name="connsiteX50" fmla="*/ 4092 w 10000"/>
                <a:gd name="connsiteY50" fmla="*/ 9725 h 10251"/>
                <a:gd name="connsiteX51" fmla="*/ 5050 w 10000"/>
                <a:gd name="connsiteY51" fmla="*/ 10251 h 10251"/>
                <a:gd name="connsiteX52" fmla="*/ 5875 w 10000"/>
                <a:gd name="connsiteY52" fmla="*/ 9725 h 10251"/>
                <a:gd name="connsiteX53" fmla="*/ 5875 w 10000"/>
                <a:gd name="connsiteY53" fmla="*/ 8898 h 10251"/>
                <a:gd name="connsiteX54" fmla="*/ 7162 w 10000"/>
                <a:gd name="connsiteY54" fmla="*/ 8721 h 10251"/>
                <a:gd name="connsiteX55" fmla="*/ 8548 w 10000"/>
                <a:gd name="connsiteY55" fmla="*/ 8268 h 10251"/>
                <a:gd name="connsiteX56" fmla="*/ 9439 w 10000"/>
                <a:gd name="connsiteY56" fmla="*/ 7558 h 10251"/>
                <a:gd name="connsiteX57" fmla="*/ 9769 w 10000"/>
                <a:gd name="connsiteY57" fmla="*/ 6693 h 10251"/>
                <a:gd name="connsiteX58" fmla="*/ 9505 w 10000"/>
                <a:gd name="connsiteY58" fmla="*/ 5886 h 10251"/>
                <a:gd name="connsiteX59" fmla="*/ 8647 w 10000"/>
                <a:gd name="connsiteY59" fmla="*/ 5196 h 10251"/>
                <a:gd name="connsiteX0" fmla="*/ 8647 w 10000"/>
                <a:gd name="connsiteY0" fmla="*/ 5196 h 10251"/>
                <a:gd name="connsiteX1" fmla="*/ 8647 w 10000"/>
                <a:gd name="connsiteY1" fmla="*/ 5196 h 10251"/>
                <a:gd name="connsiteX2" fmla="*/ 7261 w 10000"/>
                <a:gd name="connsiteY2" fmla="*/ 4704 h 10251"/>
                <a:gd name="connsiteX3" fmla="*/ 5281 w 10000"/>
                <a:gd name="connsiteY3" fmla="*/ 4351 h 10251"/>
                <a:gd name="connsiteX4" fmla="*/ 3795 w 10000"/>
                <a:gd name="connsiteY4" fmla="*/ 4114 h 10251"/>
                <a:gd name="connsiteX5" fmla="*/ 3003 w 10000"/>
                <a:gd name="connsiteY5" fmla="*/ 3858 h 10251"/>
                <a:gd name="connsiteX6" fmla="*/ 2706 w 10000"/>
                <a:gd name="connsiteY6" fmla="*/ 3642 h 10251"/>
                <a:gd name="connsiteX7" fmla="*/ 2607 w 10000"/>
                <a:gd name="connsiteY7" fmla="*/ 3268 h 10251"/>
                <a:gd name="connsiteX8" fmla="*/ 2739 w 10000"/>
                <a:gd name="connsiteY8" fmla="*/ 2933 h 10251"/>
                <a:gd name="connsiteX9" fmla="*/ 3135 w 10000"/>
                <a:gd name="connsiteY9" fmla="*/ 2638 h 10251"/>
                <a:gd name="connsiteX10" fmla="*/ 3927 w 10000"/>
                <a:gd name="connsiteY10" fmla="*/ 2421 h 10251"/>
                <a:gd name="connsiteX11" fmla="*/ 5116 w 10000"/>
                <a:gd name="connsiteY11" fmla="*/ 2342 h 10251"/>
                <a:gd name="connsiteX12" fmla="*/ 6997 w 10000"/>
                <a:gd name="connsiteY12" fmla="*/ 2618 h 10251"/>
                <a:gd name="connsiteX13" fmla="*/ 7921 w 10000"/>
                <a:gd name="connsiteY13" fmla="*/ 3366 h 10251"/>
                <a:gd name="connsiteX14" fmla="*/ 8053 w 10000"/>
                <a:gd name="connsiteY14" fmla="*/ 3662 h 10251"/>
                <a:gd name="connsiteX15" fmla="*/ 10000 w 10000"/>
                <a:gd name="connsiteY15" fmla="*/ 3662 h 10251"/>
                <a:gd name="connsiteX16" fmla="*/ 9802 w 10000"/>
                <a:gd name="connsiteY16" fmla="*/ 3189 h 10251"/>
                <a:gd name="connsiteX17" fmla="*/ 9208 w 10000"/>
                <a:gd name="connsiteY17" fmla="*/ 2382 h 10251"/>
                <a:gd name="connsiteX18" fmla="*/ 8185 w 10000"/>
                <a:gd name="connsiteY18" fmla="*/ 1771 h 10251"/>
                <a:gd name="connsiteX19" fmla="*/ 6865 w 10000"/>
                <a:gd name="connsiteY19" fmla="*/ 1397 h 10251"/>
                <a:gd name="connsiteX20" fmla="*/ 5875 w 10000"/>
                <a:gd name="connsiteY20" fmla="*/ 1279 h 10251"/>
                <a:gd name="connsiteX21" fmla="*/ 5875 w 10000"/>
                <a:gd name="connsiteY21" fmla="*/ 512 h 10251"/>
                <a:gd name="connsiteX22" fmla="*/ 4983 w 10000"/>
                <a:gd name="connsiteY22" fmla="*/ 0 h 10251"/>
                <a:gd name="connsiteX23" fmla="*/ 4092 w 10000"/>
                <a:gd name="connsiteY23" fmla="*/ 512 h 10251"/>
                <a:gd name="connsiteX24" fmla="*/ 4092 w 10000"/>
                <a:gd name="connsiteY24" fmla="*/ 1279 h 10251"/>
                <a:gd name="connsiteX25" fmla="*/ 3069 w 10000"/>
                <a:gd name="connsiteY25" fmla="*/ 1418 h 10251"/>
                <a:gd name="connsiteX26" fmla="*/ 1782 w 10000"/>
                <a:gd name="connsiteY26" fmla="*/ 1850 h 10251"/>
                <a:gd name="connsiteX27" fmla="*/ 957 w 10000"/>
                <a:gd name="connsiteY27" fmla="*/ 2519 h 10251"/>
                <a:gd name="connsiteX28" fmla="*/ 660 w 10000"/>
                <a:gd name="connsiteY28" fmla="*/ 3307 h 10251"/>
                <a:gd name="connsiteX29" fmla="*/ 891 w 10000"/>
                <a:gd name="connsiteY29" fmla="*/ 4055 h 10251"/>
                <a:gd name="connsiteX30" fmla="*/ 1683 w 10000"/>
                <a:gd name="connsiteY30" fmla="*/ 4686 h 10251"/>
                <a:gd name="connsiteX31" fmla="*/ 2937 w 10000"/>
                <a:gd name="connsiteY31" fmla="*/ 5118 h 10251"/>
                <a:gd name="connsiteX32" fmla="*/ 4587 w 10000"/>
                <a:gd name="connsiteY32" fmla="*/ 5414 h 10251"/>
                <a:gd name="connsiteX33" fmla="*/ 6370 w 10000"/>
                <a:gd name="connsiteY33" fmla="*/ 5708 h 10251"/>
                <a:gd name="connsiteX34" fmla="*/ 7327 w 10000"/>
                <a:gd name="connsiteY34" fmla="*/ 6024 h 10251"/>
                <a:gd name="connsiteX35" fmla="*/ 7723 w 10000"/>
                <a:gd name="connsiteY35" fmla="*/ 6318 h 10251"/>
                <a:gd name="connsiteX36" fmla="*/ 7855 w 10000"/>
                <a:gd name="connsiteY36" fmla="*/ 6712 h 10251"/>
                <a:gd name="connsiteX37" fmla="*/ 7195 w 10000"/>
                <a:gd name="connsiteY37" fmla="*/ 7481 h 10251"/>
                <a:gd name="connsiteX38" fmla="*/ 5083 w 10000"/>
                <a:gd name="connsiteY38" fmla="*/ 7815 h 10251"/>
                <a:gd name="connsiteX39" fmla="*/ 3960 w 10000"/>
                <a:gd name="connsiteY39" fmla="*/ 7736 h 10251"/>
                <a:gd name="connsiteX40" fmla="*/ 3069 w 10000"/>
                <a:gd name="connsiteY40" fmla="*/ 7499 h 10251"/>
                <a:gd name="connsiteX41" fmla="*/ 2442 w 10000"/>
                <a:gd name="connsiteY41" fmla="*/ 7146 h 10251"/>
                <a:gd name="connsiteX42" fmla="*/ 2079 w 10000"/>
                <a:gd name="connsiteY42" fmla="*/ 6634 h 10251"/>
                <a:gd name="connsiteX43" fmla="*/ 1980 w 10000"/>
                <a:gd name="connsiteY43" fmla="*/ 6318 h 10251"/>
                <a:gd name="connsiteX44" fmla="*/ 0 w 10000"/>
                <a:gd name="connsiteY44" fmla="*/ 6318 h 10251"/>
                <a:gd name="connsiteX45" fmla="*/ 165 w 10000"/>
                <a:gd name="connsiteY45" fmla="*/ 6791 h 10251"/>
                <a:gd name="connsiteX46" fmla="*/ 759 w 10000"/>
                <a:gd name="connsiteY46" fmla="*/ 7677 h 10251"/>
                <a:gd name="connsiteX47" fmla="*/ 1782 w 10000"/>
                <a:gd name="connsiteY47" fmla="*/ 8346 h 10251"/>
                <a:gd name="connsiteX48" fmla="*/ 3135 w 10000"/>
                <a:gd name="connsiteY48" fmla="*/ 8760 h 10251"/>
                <a:gd name="connsiteX49" fmla="*/ 4092 w 10000"/>
                <a:gd name="connsiteY49" fmla="*/ 8878 h 10251"/>
                <a:gd name="connsiteX50" fmla="*/ 4092 w 10000"/>
                <a:gd name="connsiteY50" fmla="*/ 9725 h 10251"/>
                <a:gd name="connsiteX51" fmla="*/ 5050 w 10000"/>
                <a:gd name="connsiteY51" fmla="*/ 10251 h 10251"/>
                <a:gd name="connsiteX52" fmla="*/ 5875 w 10000"/>
                <a:gd name="connsiteY52" fmla="*/ 9725 h 10251"/>
                <a:gd name="connsiteX53" fmla="*/ 5875 w 10000"/>
                <a:gd name="connsiteY53" fmla="*/ 8898 h 10251"/>
                <a:gd name="connsiteX54" fmla="*/ 7162 w 10000"/>
                <a:gd name="connsiteY54" fmla="*/ 8721 h 10251"/>
                <a:gd name="connsiteX55" fmla="*/ 8548 w 10000"/>
                <a:gd name="connsiteY55" fmla="*/ 8268 h 10251"/>
                <a:gd name="connsiteX56" fmla="*/ 9439 w 10000"/>
                <a:gd name="connsiteY56" fmla="*/ 7558 h 10251"/>
                <a:gd name="connsiteX57" fmla="*/ 9769 w 10000"/>
                <a:gd name="connsiteY57" fmla="*/ 6693 h 10251"/>
                <a:gd name="connsiteX58" fmla="*/ 9505 w 10000"/>
                <a:gd name="connsiteY58" fmla="*/ 5886 h 10251"/>
                <a:gd name="connsiteX59" fmla="*/ 8647 w 10000"/>
                <a:gd name="connsiteY59" fmla="*/ 5196 h 10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0000" h="10251">
                  <a:moveTo>
                    <a:pt x="8647" y="5196"/>
                  </a:moveTo>
                  <a:lnTo>
                    <a:pt x="8647" y="5196"/>
                  </a:lnTo>
                  <a:cubicBezTo>
                    <a:pt x="8284" y="5020"/>
                    <a:pt x="7822" y="4862"/>
                    <a:pt x="7261" y="4704"/>
                  </a:cubicBezTo>
                  <a:cubicBezTo>
                    <a:pt x="6733" y="4567"/>
                    <a:pt x="6073" y="4449"/>
                    <a:pt x="5281" y="4351"/>
                  </a:cubicBezTo>
                  <a:cubicBezTo>
                    <a:pt x="4686" y="4272"/>
                    <a:pt x="4191" y="4192"/>
                    <a:pt x="3795" y="4114"/>
                  </a:cubicBezTo>
                  <a:cubicBezTo>
                    <a:pt x="3465" y="4035"/>
                    <a:pt x="3168" y="3957"/>
                    <a:pt x="3003" y="3858"/>
                  </a:cubicBezTo>
                  <a:cubicBezTo>
                    <a:pt x="2838" y="3799"/>
                    <a:pt x="2739" y="3721"/>
                    <a:pt x="2706" y="3642"/>
                  </a:cubicBezTo>
                  <a:cubicBezTo>
                    <a:pt x="2640" y="3543"/>
                    <a:pt x="2607" y="3405"/>
                    <a:pt x="2607" y="3268"/>
                  </a:cubicBezTo>
                  <a:cubicBezTo>
                    <a:pt x="2607" y="3150"/>
                    <a:pt x="2640" y="3031"/>
                    <a:pt x="2739" y="2933"/>
                  </a:cubicBezTo>
                  <a:cubicBezTo>
                    <a:pt x="2805" y="2815"/>
                    <a:pt x="2937" y="2736"/>
                    <a:pt x="3135" y="2638"/>
                  </a:cubicBezTo>
                  <a:cubicBezTo>
                    <a:pt x="3333" y="2558"/>
                    <a:pt x="3597" y="2481"/>
                    <a:pt x="3927" y="2421"/>
                  </a:cubicBezTo>
                  <a:cubicBezTo>
                    <a:pt x="4257" y="2362"/>
                    <a:pt x="4653" y="2342"/>
                    <a:pt x="5116" y="2342"/>
                  </a:cubicBezTo>
                  <a:cubicBezTo>
                    <a:pt x="5842" y="2342"/>
                    <a:pt x="6469" y="2442"/>
                    <a:pt x="6997" y="2618"/>
                  </a:cubicBezTo>
                  <a:cubicBezTo>
                    <a:pt x="7459" y="2815"/>
                    <a:pt x="7756" y="3052"/>
                    <a:pt x="7921" y="3366"/>
                  </a:cubicBezTo>
                  <a:lnTo>
                    <a:pt x="8053" y="3662"/>
                  </a:lnTo>
                  <a:lnTo>
                    <a:pt x="10000" y="3662"/>
                  </a:lnTo>
                  <a:lnTo>
                    <a:pt x="9802" y="3189"/>
                  </a:lnTo>
                  <a:cubicBezTo>
                    <a:pt x="9670" y="2893"/>
                    <a:pt x="9472" y="2618"/>
                    <a:pt x="9208" y="2382"/>
                  </a:cubicBezTo>
                  <a:cubicBezTo>
                    <a:pt x="8911" y="2146"/>
                    <a:pt x="8581" y="1948"/>
                    <a:pt x="8185" y="1771"/>
                  </a:cubicBezTo>
                  <a:cubicBezTo>
                    <a:pt x="7789" y="1614"/>
                    <a:pt x="7360" y="1496"/>
                    <a:pt x="6865" y="1397"/>
                  </a:cubicBezTo>
                  <a:cubicBezTo>
                    <a:pt x="6601" y="1338"/>
                    <a:pt x="6205" y="1299"/>
                    <a:pt x="5875" y="1279"/>
                  </a:cubicBezTo>
                  <a:lnTo>
                    <a:pt x="5875" y="512"/>
                  </a:lnTo>
                  <a:cubicBezTo>
                    <a:pt x="5875" y="236"/>
                    <a:pt x="5479" y="0"/>
                    <a:pt x="4983" y="0"/>
                  </a:cubicBezTo>
                  <a:cubicBezTo>
                    <a:pt x="4488" y="0"/>
                    <a:pt x="4092" y="236"/>
                    <a:pt x="4092" y="512"/>
                  </a:cubicBezTo>
                  <a:lnTo>
                    <a:pt x="4092" y="1279"/>
                  </a:lnTo>
                  <a:cubicBezTo>
                    <a:pt x="3729" y="1299"/>
                    <a:pt x="3399" y="1358"/>
                    <a:pt x="3069" y="1418"/>
                  </a:cubicBezTo>
                  <a:cubicBezTo>
                    <a:pt x="2574" y="1536"/>
                    <a:pt x="2145" y="1673"/>
                    <a:pt x="1782" y="1850"/>
                  </a:cubicBezTo>
                  <a:cubicBezTo>
                    <a:pt x="1419" y="2048"/>
                    <a:pt x="1155" y="2264"/>
                    <a:pt x="957" y="2519"/>
                  </a:cubicBezTo>
                  <a:cubicBezTo>
                    <a:pt x="759" y="2756"/>
                    <a:pt x="660" y="3031"/>
                    <a:pt x="660" y="3307"/>
                  </a:cubicBezTo>
                  <a:cubicBezTo>
                    <a:pt x="660" y="3582"/>
                    <a:pt x="759" y="3839"/>
                    <a:pt x="891" y="4055"/>
                  </a:cubicBezTo>
                  <a:cubicBezTo>
                    <a:pt x="1056" y="4292"/>
                    <a:pt x="1320" y="4488"/>
                    <a:pt x="1683" y="4686"/>
                  </a:cubicBezTo>
                  <a:cubicBezTo>
                    <a:pt x="2013" y="4843"/>
                    <a:pt x="2409" y="4980"/>
                    <a:pt x="2937" y="5118"/>
                  </a:cubicBezTo>
                  <a:cubicBezTo>
                    <a:pt x="3399" y="5216"/>
                    <a:pt x="3960" y="5314"/>
                    <a:pt x="4587" y="5414"/>
                  </a:cubicBezTo>
                  <a:cubicBezTo>
                    <a:pt x="5314" y="5512"/>
                    <a:pt x="5908" y="5610"/>
                    <a:pt x="6370" y="5708"/>
                  </a:cubicBezTo>
                  <a:cubicBezTo>
                    <a:pt x="6799" y="5808"/>
                    <a:pt x="7096" y="5906"/>
                    <a:pt x="7327" y="6024"/>
                  </a:cubicBezTo>
                  <a:cubicBezTo>
                    <a:pt x="7525" y="6122"/>
                    <a:pt x="7657" y="6220"/>
                    <a:pt x="7723" y="6318"/>
                  </a:cubicBezTo>
                  <a:cubicBezTo>
                    <a:pt x="7789" y="6436"/>
                    <a:pt x="7855" y="6575"/>
                    <a:pt x="7855" y="6712"/>
                  </a:cubicBezTo>
                  <a:cubicBezTo>
                    <a:pt x="7855" y="7048"/>
                    <a:pt x="7624" y="7283"/>
                    <a:pt x="7195" y="7481"/>
                  </a:cubicBezTo>
                  <a:cubicBezTo>
                    <a:pt x="6733" y="7697"/>
                    <a:pt x="6007" y="7815"/>
                    <a:pt x="5083" y="7815"/>
                  </a:cubicBezTo>
                  <a:cubicBezTo>
                    <a:pt x="4686" y="7815"/>
                    <a:pt x="4323" y="7795"/>
                    <a:pt x="3960" y="7736"/>
                  </a:cubicBezTo>
                  <a:cubicBezTo>
                    <a:pt x="3630" y="7677"/>
                    <a:pt x="3333" y="7618"/>
                    <a:pt x="3069" y="7499"/>
                  </a:cubicBezTo>
                  <a:cubicBezTo>
                    <a:pt x="2838" y="7421"/>
                    <a:pt x="2607" y="7283"/>
                    <a:pt x="2442" y="7146"/>
                  </a:cubicBezTo>
                  <a:cubicBezTo>
                    <a:pt x="2277" y="7008"/>
                    <a:pt x="2145" y="6830"/>
                    <a:pt x="2079" y="6634"/>
                  </a:cubicBezTo>
                  <a:cubicBezTo>
                    <a:pt x="2046" y="6528"/>
                    <a:pt x="2013" y="6424"/>
                    <a:pt x="1980" y="6318"/>
                  </a:cubicBezTo>
                  <a:lnTo>
                    <a:pt x="0" y="6318"/>
                  </a:lnTo>
                  <a:lnTo>
                    <a:pt x="165" y="6791"/>
                  </a:lnTo>
                  <a:cubicBezTo>
                    <a:pt x="264" y="7126"/>
                    <a:pt x="462" y="7421"/>
                    <a:pt x="759" y="7677"/>
                  </a:cubicBezTo>
                  <a:cubicBezTo>
                    <a:pt x="1023" y="7933"/>
                    <a:pt x="1353" y="8170"/>
                    <a:pt x="1782" y="8346"/>
                  </a:cubicBezTo>
                  <a:cubicBezTo>
                    <a:pt x="2178" y="8523"/>
                    <a:pt x="2640" y="8662"/>
                    <a:pt x="3135" y="8760"/>
                  </a:cubicBezTo>
                  <a:cubicBezTo>
                    <a:pt x="3432" y="8819"/>
                    <a:pt x="3762" y="8858"/>
                    <a:pt x="4092" y="8878"/>
                  </a:cubicBezTo>
                  <a:lnTo>
                    <a:pt x="4092" y="9725"/>
                  </a:lnTo>
                  <a:cubicBezTo>
                    <a:pt x="4106" y="9928"/>
                    <a:pt x="3997" y="10202"/>
                    <a:pt x="5050" y="10251"/>
                  </a:cubicBezTo>
                  <a:cubicBezTo>
                    <a:pt x="5906" y="10228"/>
                    <a:pt x="5882" y="9914"/>
                    <a:pt x="5875" y="9725"/>
                  </a:cubicBezTo>
                  <a:lnTo>
                    <a:pt x="5875" y="8898"/>
                  </a:lnTo>
                  <a:cubicBezTo>
                    <a:pt x="6337" y="8878"/>
                    <a:pt x="6766" y="8819"/>
                    <a:pt x="7162" y="8721"/>
                  </a:cubicBezTo>
                  <a:cubicBezTo>
                    <a:pt x="7690" y="8603"/>
                    <a:pt x="8152" y="8464"/>
                    <a:pt x="8548" y="8268"/>
                  </a:cubicBezTo>
                  <a:cubicBezTo>
                    <a:pt x="8944" y="8070"/>
                    <a:pt x="9241" y="7834"/>
                    <a:pt x="9439" y="7558"/>
                  </a:cubicBezTo>
                  <a:cubicBezTo>
                    <a:pt x="9670" y="7303"/>
                    <a:pt x="9769" y="7008"/>
                    <a:pt x="9769" y="6693"/>
                  </a:cubicBezTo>
                  <a:cubicBezTo>
                    <a:pt x="9769" y="6397"/>
                    <a:pt x="9670" y="6122"/>
                    <a:pt x="9505" y="5886"/>
                  </a:cubicBezTo>
                  <a:cubicBezTo>
                    <a:pt x="9340" y="5630"/>
                    <a:pt x="9043" y="5394"/>
                    <a:pt x="8647" y="5196"/>
                  </a:cubicBezTo>
                  <a:close/>
                </a:path>
              </a:pathLst>
            </a:custGeom>
            <a:noFill/>
            <a:ln w="19050">
              <a:solidFill>
                <a:schemeClr val="tx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58595B"/>
                </a:solidFill>
                <a:ea typeface="ＭＳ Ｐゴシック" pitchFamily="34" charset="-128"/>
                <a:cs typeface="+mn-cs"/>
              </a:endParaRPr>
            </a:p>
          </p:txBody>
        </p:sp>
        <p:grpSp>
          <p:nvGrpSpPr>
            <p:cNvPr id="6" name="Group 1">
              <a:extLst>
                <a:ext uri="{FF2B5EF4-FFF2-40B4-BE49-F238E27FC236}">
                  <a16:creationId xmlns:a16="http://schemas.microsoft.com/office/drawing/2014/main" xmlns="" id="{FF7A3129-4269-704C-BFB8-DDAA8180E0BB}"/>
                </a:ext>
              </a:extLst>
            </p:cNvPr>
            <p:cNvGrpSpPr/>
            <p:nvPr/>
          </p:nvGrpSpPr>
          <p:grpSpPr>
            <a:xfrm>
              <a:off x="984365" y="1265656"/>
              <a:ext cx="4074634" cy="3186688"/>
              <a:chOff x="984365" y="1265656"/>
              <a:chExt cx="4074634" cy="3186688"/>
            </a:xfrm>
          </p:grpSpPr>
          <p:grpSp>
            <p:nvGrpSpPr>
              <p:cNvPr id="7" name="Group 96">
                <a:extLst>
                  <a:ext uri="{FF2B5EF4-FFF2-40B4-BE49-F238E27FC236}">
                    <a16:creationId xmlns:a16="http://schemas.microsoft.com/office/drawing/2014/main" xmlns="" id="{41C99ED3-9344-F04A-A96A-8EA54241EA6B}"/>
                  </a:ext>
                </a:extLst>
              </p:cNvPr>
              <p:cNvGrpSpPr/>
              <p:nvPr/>
            </p:nvGrpSpPr>
            <p:grpSpPr>
              <a:xfrm>
                <a:off x="4381163" y="1972663"/>
                <a:ext cx="677836" cy="441242"/>
                <a:chOff x="5894223" y="812792"/>
                <a:chExt cx="677836" cy="441242"/>
              </a:xfrm>
            </p:grpSpPr>
            <p:sp>
              <p:nvSpPr>
                <p:cNvPr id="63" name="TextBox 98">
                  <a:extLst>
                    <a:ext uri="{FF2B5EF4-FFF2-40B4-BE49-F238E27FC236}">
                      <a16:creationId xmlns:a16="http://schemas.microsoft.com/office/drawing/2014/main" xmlns="" id="{BEA51113-2978-9445-80D9-8DC0DEAC96AF}"/>
                    </a:ext>
                  </a:extLst>
                </p:cNvPr>
                <p:cNvSpPr txBox="1"/>
                <p:nvPr/>
              </p:nvSpPr>
              <p:spPr>
                <a:xfrm>
                  <a:off x="6130913" y="812792"/>
                  <a:ext cx="441146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>
                      <a:solidFill>
                        <a:schemeClr val="bg2"/>
                      </a:solidFill>
                      <a:latin typeface="CiscoSansTT ExtraLight"/>
                    </a:rPr>
                    <a:t>App</a:t>
                  </a:r>
                </a:p>
              </p:txBody>
            </p:sp>
            <p:grpSp>
              <p:nvGrpSpPr>
                <p:cNvPr id="64" name="Group 99">
                  <a:extLst>
                    <a:ext uri="{FF2B5EF4-FFF2-40B4-BE49-F238E27FC236}">
                      <a16:creationId xmlns:a16="http://schemas.microsoft.com/office/drawing/2014/main" xmlns="" id="{A15F310C-FC4A-B44C-A6F4-8A5286E07220}"/>
                    </a:ext>
                  </a:extLst>
                </p:cNvPr>
                <p:cNvGrpSpPr/>
                <p:nvPr/>
              </p:nvGrpSpPr>
              <p:grpSpPr>
                <a:xfrm>
                  <a:off x="5935231" y="931749"/>
                  <a:ext cx="404799" cy="284310"/>
                  <a:chOff x="2751251" y="3788256"/>
                  <a:chExt cx="849501" cy="596646"/>
                </a:xfrm>
                <a:solidFill>
                  <a:schemeClr val="tx2"/>
                </a:solidFill>
              </p:grpSpPr>
              <p:sp>
                <p:nvSpPr>
                  <p:cNvPr id="66" name="Freeform 23">
                    <a:extLst>
                      <a:ext uri="{FF2B5EF4-FFF2-40B4-BE49-F238E27FC236}">
                        <a16:creationId xmlns:a16="http://schemas.microsoft.com/office/drawing/2014/main" xmlns="" id="{4C2189C6-EB21-0145-BA09-F1FF8720BE5C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2751251" y="3788256"/>
                    <a:ext cx="528233" cy="499347"/>
                  </a:xfrm>
                  <a:custGeom>
                    <a:avLst/>
                    <a:gdLst>
                      <a:gd name="T0" fmla="*/ 217 w 249"/>
                      <a:gd name="T1" fmla="*/ 86 h 236"/>
                      <a:gd name="T2" fmla="*/ 198 w 249"/>
                      <a:gd name="T3" fmla="*/ 53 h 236"/>
                      <a:gd name="T4" fmla="*/ 201 w 249"/>
                      <a:gd name="T5" fmla="*/ 18 h 236"/>
                      <a:gd name="T6" fmla="*/ 162 w 249"/>
                      <a:gd name="T7" fmla="*/ 3 h 236"/>
                      <a:gd name="T8" fmla="*/ 105 w 249"/>
                      <a:gd name="T9" fmla="*/ 22 h 236"/>
                      <a:gd name="T10" fmla="*/ 76 w 249"/>
                      <a:gd name="T11" fmla="*/ 2 h 236"/>
                      <a:gd name="T12" fmla="*/ 44 w 249"/>
                      <a:gd name="T13" fmla="*/ 28 h 236"/>
                      <a:gd name="T14" fmla="*/ 32 w 249"/>
                      <a:gd name="T15" fmla="*/ 86 h 236"/>
                      <a:gd name="T16" fmla="*/ 0 w 249"/>
                      <a:gd name="T17" fmla="*/ 101 h 236"/>
                      <a:gd name="T18" fmla="*/ 6 w 249"/>
                      <a:gd name="T19" fmla="*/ 143 h 236"/>
                      <a:gd name="T20" fmla="*/ 40 w 249"/>
                      <a:gd name="T21" fmla="*/ 167 h 236"/>
                      <a:gd name="T22" fmla="*/ 44 w 249"/>
                      <a:gd name="T23" fmla="*/ 208 h 236"/>
                      <a:gd name="T24" fmla="*/ 76 w 249"/>
                      <a:gd name="T25" fmla="*/ 234 h 236"/>
                      <a:gd name="T26" fmla="*/ 105 w 249"/>
                      <a:gd name="T27" fmla="*/ 214 h 236"/>
                      <a:gd name="T28" fmla="*/ 162 w 249"/>
                      <a:gd name="T29" fmla="*/ 233 h 236"/>
                      <a:gd name="T30" fmla="*/ 173 w 249"/>
                      <a:gd name="T31" fmla="*/ 234 h 236"/>
                      <a:gd name="T32" fmla="*/ 205 w 249"/>
                      <a:gd name="T33" fmla="*/ 208 h 236"/>
                      <a:gd name="T34" fmla="*/ 217 w 249"/>
                      <a:gd name="T35" fmla="*/ 149 h 236"/>
                      <a:gd name="T36" fmla="*/ 249 w 249"/>
                      <a:gd name="T37" fmla="*/ 135 h 236"/>
                      <a:gd name="T38" fmla="*/ 243 w 249"/>
                      <a:gd name="T39" fmla="*/ 93 h 236"/>
                      <a:gd name="T40" fmla="*/ 209 w 249"/>
                      <a:gd name="T41" fmla="*/ 134 h 236"/>
                      <a:gd name="T42" fmla="*/ 183 w 249"/>
                      <a:gd name="T43" fmla="*/ 174 h 236"/>
                      <a:gd name="T44" fmla="*/ 187 w 249"/>
                      <a:gd name="T45" fmla="*/ 206 h 236"/>
                      <a:gd name="T46" fmla="*/ 153 w 249"/>
                      <a:gd name="T47" fmla="*/ 199 h 236"/>
                      <a:gd name="T48" fmla="*/ 105 w 249"/>
                      <a:gd name="T49" fmla="*/ 196 h 236"/>
                      <a:gd name="T50" fmla="*/ 79 w 249"/>
                      <a:gd name="T51" fmla="*/ 216 h 236"/>
                      <a:gd name="T52" fmla="*/ 69 w 249"/>
                      <a:gd name="T53" fmla="*/ 183 h 236"/>
                      <a:gd name="T54" fmla="*/ 54 w 249"/>
                      <a:gd name="T55" fmla="*/ 158 h 236"/>
                      <a:gd name="T56" fmla="*/ 41 w 249"/>
                      <a:gd name="T57" fmla="*/ 134 h 236"/>
                      <a:gd name="T58" fmla="*/ 17 w 249"/>
                      <a:gd name="T59" fmla="*/ 108 h 236"/>
                      <a:gd name="T60" fmla="*/ 47 w 249"/>
                      <a:gd name="T61" fmla="*/ 96 h 236"/>
                      <a:gd name="T62" fmla="*/ 69 w 249"/>
                      <a:gd name="T63" fmla="*/ 53 h 236"/>
                      <a:gd name="T64" fmla="*/ 79 w 249"/>
                      <a:gd name="T65" fmla="*/ 20 h 236"/>
                      <a:gd name="T66" fmla="*/ 105 w 249"/>
                      <a:gd name="T67" fmla="*/ 40 h 236"/>
                      <a:gd name="T68" fmla="*/ 153 w 249"/>
                      <a:gd name="T69" fmla="*/ 37 h 236"/>
                      <a:gd name="T70" fmla="*/ 187 w 249"/>
                      <a:gd name="T71" fmla="*/ 30 h 236"/>
                      <a:gd name="T72" fmla="*/ 183 w 249"/>
                      <a:gd name="T73" fmla="*/ 62 h 236"/>
                      <a:gd name="T74" fmla="*/ 202 w 249"/>
                      <a:gd name="T75" fmla="*/ 96 h 236"/>
                      <a:gd name="T76" fmla="*/ 232 w 249"/>
                      <a:gd name="T77" fmla="*/ 108 h 236"/>
                      <a:gd name="T78" fmla="*/ 125 w 249"/>
                      <a:gd name="T79" fmla="*/ 58 h 236"/>
                      <a:gd name="T80" fmla="*/ 125 w 249"/>
                      <a:gd name="T81" fmla="*/ 175 h 236"/>
                      <a:gd name="T82" fmla="*/ 125 w 249"/>
                      <a:gd name="T83" fmla="*/ 58 h 236"/>
                      <a:gd name="T84" fmla="*/ 83 w 249"/>
                      <a:gd name="T85" fmla="*/ 117 h 236"/>
                      <a:gd name="T86" fmla="*/ 166 w 249"/>
                      <a:gd name="T87" fmla="*/ 117 h 2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249" h="236">
                        <a:moveTo>
                          <a:pt x="243" y="93"/>
                        </a:moveTo>
                        <a:cubicBezTo>
                          <a:pt x="217" y="86"/>
                          <a:pt x="217" y="86"/>
                          <a:pt x="217" y="86"/>
                        </a:cubicBezTo>
                        <a:cubicBezTo>
                          <a:pt x="215" y="80"/>
                          <a:pt x="213" y="74"/>
                          <a:pt x="210" y="69"/>
                        </a:cubicBezTo>
                        <a:cubicBezTo>
                          <a:pt x="206" y="64"/>
                          <a:pt x="203" y="58"/>
                          <a:pt x="198" y="53"/>
                        </a:cubicBezTo>
                        <a:cubicBezTo>
                          <a:pt x="205" y="28"/>
                          <a:pt x="205" y="28"/>
                          <a:pt x="205" y="28"/>
                        </a:cubicBezTo>
                        <a:cubicBezTo>
                          <a:pt x="206" y="24"/>
                          <a:pt x="205" y="20"/>
                          <a:pt x="201" y="18"/>
                        </a:cubicBezTo>
                        <a:cubicBezTo>
                          <a:pt x="173" y="2"/>
                          <a:pt x="173" y="2"/>
                          <a:pt x="173" y="2"/>
                        </a:cubicBezTo>
                        <a:cubicBezTo>
                          <a:pt x="169" y="0"/>
                          <a:pt x="165" y="0"/>
                          <a:pt x="162" y="3"/>
                        </a:cubicBezTo>
                        <a:cubicBezTo>
                          <a:pt x="144" y="22"/>
                          <a:pt x="144" y="22"/>
                          <a:pt x="144" y="22"/>
                        </a:cubicBezTo>
                        <a:cubicBezTo>
                          <a:pt x="131" y="19"/>
                          <a:pt x="118" y="19"/>
                          <a:pt x="105" y="22"/>
                        </a:cubicBezTo>
                        <a:cubicBezTo>
                          <a:pt x="87" y="3"/>
                          <a:pt x="87" y="3"/>
                          <a:pt x="87" y="3"/>
                        </a:cubicBezTo>
                        <a:cubicBezTo>
                          <a:pt x="84" y="0"/>
                          <a:pt x="80" y="0"/>
                          <a:pt x="76" y="2"/>
                        </a:cubicBezTo>
                        <a:cubicBezTo>
                          <a:pt x="48" y="18"/>
                          <a:pt x="48" y="18"/>
                          <a:pt x="48" y="18"/>
                        </a:cubicBezTo>
                        <a:cubicBezTo>
                          <a:pt x="44" y="20"/>
                          <a:pt x="43" y="24"/>
                          <a:pt x="44" y="28"/>
                        </a:cubicBezTo>
                        <a:cubicBezTo>
                          <a:pt x="51" y="53"/>
                          <a:pt x="51" y="53"/>
                          <a:pt x="51" y="53"/>
                        </a:cubicBezTo>
                        <a:cubicBezTo>
                          <a:pt x="42" y="63"/>
                          <a:pt x="36" y="74"/>
                          <a:pt x="32" y="86"/>
                        </a:cubicBezTo>
                        <a:cubicBezTo>
                          <a:pt x="6" y="93"/>
                          <a:pt x="6" y="93"/>
                          <a:pt x="6" y="93"/>
                        </a:cubicBezTo>
                        <a:cubicBezTo>
                          <a:pt x="2" y="94"/>
                          <a:pt x="0" y="97"/>
                          <a:pt x="0" y="101"/>
                        </a:cubicBezTo>
                        <a:cubicBezTo>
                          <a:pt x="0" y="135"/>
                          <a:pt x="0" y="135"/>
                          <a:pt x="0" y="135"/>
                        </a:cubicBezTo>
                        <a:cubicBezTo>
                          <a:pt x="0" y="138"/>
                          <a:pt x="2" y="142"/>
                          <a:pt x="6" y="143"/>
                        </a:cubicBezTo>
                        <a:cubicBezTo>
                          <a:pt x="32" y="149"/>
                          <a:pt x="32" y="149"/>
                          <a:pt x="32" y="149"/>
                        </a:cubicBezTo>
                        <a:cubicBezTo>
                          <a:pt x="34" y="156"/>
                          <a:pt x="36" y="162"/>
                          <a:pt x="40" y="167"/>
                        </a:cubicBezTo>
                        <a:cubicBezTo>
                          <a:pt x="43" y="172"/>
                          <a:pt x="46" y="178"/>
                          <a:pt x="51" y="183"/>
                        </a:cubicBezTo>
                        <a:cubicBezTo>
                          <a:pt x="44" y="208"/>
                          <a:pt x="44" y="208"/>
                          <a:pt x="44" y="208"/>
                        </a:cubicBezTo>
                        <a:cubicBezTo>
                          <a:pt x="43" y="212"/>
                          <a:pt x="44" y="216"/>
                          <a:pt x="48" y="218"/>
                        </a:cubicBezTo>
                        <a:cubicBezTo>
                          <a:pt x="76" y="234"/>
                          <a:pt x="76" y="234"/>
                          <a:pt x="76" y="234"/>
                        </a:cubicBezTo>
                        <a:cubicBezTo>
                          <a:pt x="80" y="236"/>
                          <a:pt x="84" y="236"/>
                          <a:pt x="87" y="233"/>
                        </a:cubicBezTo>
                        <a:cubicBezTo>
                          <a:pt x="105" y="214"/>
                          <a:pt x="105" y="214"/>
                          <a:pt x="105" y="214"/>
                        </a:cubicBezTo>
                        <a:cubicBezTo>
                          <a:pt x="118" y="217"/>
                          <a:pt x="131" y="217"/>
                          <a:pt x="144" y="214"/>
                        </a:cubicBezTo>
                        <a:cubicBezTo>
                          <a:pt x="162" y="233"/>
                          <a:pt x="162" y="233"/>
                          <a:pt x="162" y="233"/>
                        </a:cubicBezTo>
                        <a:cubicBezTo>
                          <a:pt x="164" y="235"/>
                          <a:pt x="166" y="236"/>
                          <a:pt x="168" y="236"/>
                        </a:cubicBezTo>
                        <a:cubicBezTo>
                          <a:pt x="170" y="236"/>
                          <a:pt x="171" y="235"/>
                          <a:pt x="173" y="234"/>
                        </a:cubicBezTo>
                        <a:cubicBezTo>
                          <a:pt x="201" y="218"/>
                          <a:pt x="201" y="218"/>
                          <a:pt x="201" y="218"/>
                        </a:cubicBezTo>
                        <a:cubicBezTo>
                          <a:pt x="205" y="216"/>
                          <a:pt x="206" y="212"/>
                          <a:pt x="205" y="208"/>
                        </a:cubicBezTo>
                        <a:cubicBezTo>
                          <a:pt x="198" y="183"/>
                          <a:pt x="198" y="183"/>
                          <a:pt x="198" y="183"/>
                        </a:cubicBezTo>
                        <a:cubicBezTo>
                          <a:pt x="207" y="173"/>
                          <a:pt x="213" y="162"/>
                          <a:pt x="217" y="149"/>
                        </a:cubicBezTo>
                        <a:cubicBezTo>
                          <a:pt x="243" y="143"/>
                          <a:pt x="243" y="143"/>
                          <a:pt x="243" y="143"/>
                        </a:cubicBezTo>
                        <a:cubicBezTo>
                          <a:pt x="247" y="142"/>
                          <a:pt x="249" y="138"/>
                          <a:pt x="249" y="135"/>
                        </a:cubicBezTo>
                        <a:cubicBezTo>
                          <a:pt x="249" y="101"/>
                          <a:pt x="249" y="101"/>
                          <a:pt x="249" y="101"/>
                        </a:cubicBezTo>
                        <a:cubicBezTo>
                          <a:pt x="249" y="97"/>
                          <a:pt x="247" y="94"/>
                          <a:pt x="243" y="93"/>
                        </a:cubicBezTo>
                        <a:close/>
                        <a:moveTo>
                          <a:pt x="232" y="128"/>
                        </a:moveTo>
                        <a:cubicBezTo>
                          <a:pt x="209" y="134"/>
                          <a:pt x="209" y="134"/>
                          <a:pt x="209" y="134"/>
                        </a:cubicBezTo>
                        <a:cubicBezTo>
                          <a:pt x="206" y="135"/>
                          <a:pt x="203" y="137"/>
                          <a:pt x="202" y="140"/>
                        </a:cubicBezTo>
                        <a:cubicBezTo>
                          <a:pt x="199" y="153"/>
                          <a:pt x="192" y="165"/>
                          <a:pt x="183" y="174"/>
                        </a:cubicBezTo>
                        <a:cubicBezTo>
                          <a:pt x="180" y="177"/>
                          <a:pt x="180" y="180"/>
                          <a:pt x="180" y="183"/>
                        </a:cubicBezTo>
                        <a:cubicBezTo>
                          <a:pt x="187" y="206"/>
                          <a:pt x="187" y="206"/>
                          <a:pt x="187" y="206"/>
                        </a:cubicBezTo>
                        <a:cubicBezTo>
                          <a:pt x="170" y="216"/>
                          <a:pt x="170" y="216"/>
                          <a:pt x="170" y="216"/>
                        </a:cubicBezTo>
                        <a:cubicBezTo>
                          <a:pt x="153" y="199"/>
                          <a:pt x="153" y="199"/>
                          <a:pt x="153" y="199"/>
                        </a:cubicBezTo>
                        <a:cubicBezTo>
                          <a:pt x="150" y="197"/>
                          <a:pt x="147" y="196"/>
                          <a:pt x="144" y="196"/>
                        </a:cubicBezTo>
                        <a:cubicBezTo>
                          <a:pt x="131" y="200"/>
                          <a:pt x="118" y="200"/>
                          <a:pt x="105" y="196"/>
                        </a:cubicBezTo>
                        <a:cubicBezTo>
                          <a:pt x="102" y="196"/>
                          <a:pt x="99" y="197"/>
                          <a:pt x="97" y="199"/>
                        </a:cubicBezTo>
                        <a:cubicBezTo>
                          <a:pt x="79" y="216"/>
                          <a:pt x="79" y="216"/>
                          <a:pt x="79" y="216"/>
                        </a:cubicBezTo>
                        <a:cubicBezTo>
                          <a:pt x="62" y="206"/>
                          <a:pt x="62" y="206"/>
                          <a:pt x="62" y="206"/>
                        </a:cubicBezTo>
                        <a:cubicBezTo>
                          <a:pt x="69" y="183"/>
                          <a:pt x="69" y="183"/>
                          <a:pt x="69" y="183"/>
                        </a:cubicBezTo>
                        <a:cubicBezTo>
                          <a:pt x="70" y="180"/>
                          <a:pt x="69" y="176"/>
                          <a:pt x="67" y="174"/>
                        </a:cubicBezTo>
                        <a:cubicBezTo>
                          <a:pt x="62" y="169"/>
                          <a:pt x="58" y="164"/>
                          <a:pt x="54" y="158"/>
                        </a:cubicBezTo>
                        <a:cubicBezTo>
                          <a:pt x="51" y="153"/>
                          <a:pt x="49" y="147"/>
                          <a:pt x="47" y="140"/>
                        </a:cubicBezTo>
                        <a:cubicBezTo>
                          <a:pt x="46" y="137"/>
                          <a:pt x="44" y="135"/>
                          <a:pt x="41" y="134"/>
                        </a:cubicBezTo>
                        <a:cubicBezTo>
                          <a:pt x="17" y="128"/>
                          <a:pt x="17" y="128"/>
                          <a:pt x="17" y="128"/>
                        </a:cubicBezTo>
                        <a:cubicBezTo>
                          <a:pt x="17" y="108"/>
                          <a:pt x="17" y="108"/>
                          <a:pt x="17" y="108"/>
                        </a:cubicBezTo>
                        <a:cubicBezTo>
                          <a:pt x="41" y="102"/>
                          <a:pt x="41" y="102"/>
                          <a:pt x="41" y="102"/>
                        </a:cubicBezTo>
                        <a:cubicBezTo>
                          <a:pt x="44" y="101"/>
                          <a:pt x="46" y="99"/>
                          <a:pt x="47" y="96"/>
                        </a:cubicBezTo>
                        <a:cubicBezTo>
                          <a:pt x="50" y="83"/>
                          <a:pt x="57" y="71"/>
                          <a:pt x="67" y="62"/>
                        </a:cubicBezTo>
                        <a:cubicBezTo>
                          <a:pt x="69" y="59"/>
                          <a:pt x="69" y="56"/>
                          <a:pt x="69" y="53"/>
                        </a:cubicBezTo>
                        <a:cubicBezTo>
                          <a:pt x="62" y="30"/>
                          <a:pt x="62" y="30"/>
                          <a:pt x="62" y="30"/>
                        </a:cubicBezTo>
                        <a:cubicBezTo>
                          <a:pt x="79" y="20"/>
                          <a:pt x="79" y="20"/>
                          <a:pt x="79" y="20"/>
                        </a:cubicBezTo>
                        <a:cubicBezTo>
                          <a:pt x="97" y="37"/>
                          <a:pt x="97" y="37"/>
                          <a:pt x="97" y="37"/>
                        </a:cubicBezTo>
                        <a:cubicBezTo>
                          <a:pt x="99" y="39"/>
                          <a:pt x="102" y="40"/>
                          <a:pt x="105" y="40"/>
                        </a:cubicBezTo>
                        <a:cubicBezTo>
                          <a:pt x="118" y="36"/>
                          <a:pt x="131" y="36"/>
                          <a:pt x="144" y="40"/>
                        </a:cubicBezTo>
                        <a:cubicBezTo>
                          <a:pt x="147" y="40"/>
                          <a:pt x="150" y="39"/>
                          <a:pt x="153" y="37"/>
                        </a:cubicBezTo>
                        <a:cubicBezTo>
                          <a:pt x="170" y="20"/>
                          <a:pt x="170" y="20"/>
                          <a:pt x="170" y="20"/>
                        </a:cubicBezTo>
                        <a:cubicBezTo>
                          <a:pt x="187" y="30"/>
                          <a:pt x="187" y="30"/>
                          <a:pt x="187" y="30"/>
                        </a:cubicBezTo>
                        <a:cubicBezTo>
                          <a:pt x="180" y="53"/>
                          <a:pt x="180" y="53"/>
                          <a:pt x="180" y="53"/>
                        </a:cubicBezTo>
                        <a:cubicBezTo>
                          <a:pt x="180" y="56"/>
                          <a:pt x="180" y="59"/>
                          <a:pt x="183" y="62"/>
                        </a:cubicBezTo>
                        <a:cubicBezTo>
                          <a:pt x="187" y="67"/>
                          <a:pt x="191" y="72"/>
                          <a:pt x="195" y="78"/>
                        </a:cubicBezTo>
                        <a:cubicBezTo>
                          <a:pt x="198" y="83"/>
                          <a:pt x="200" y="89"/>
                          <a:pt x="202" y="96"/>
                        </a:cubicBezTo>
                        <a:cubicBezTo>
                          <a:pt x="203" y="99"/>
                          <a:pt x="206" y="101"/>
                          <a:pt x="208" y="102"/>
                        </a:cubicBezTo>
                        <a:cubicBezTo>
                          <a:pt x="232" y="108"/>
                          <a:pt x="232" y="108"/>
                          <a:pt x="232" y="108"/>
                        </a:cubicBezTo>
                        <a:lnTo>
                          <a:pt x="232" y="128"/>
                        </a:lnTo>
                        <a:close/>
                        <a:moveTo>
                          <a:pt x="125" y="58"/>
                        </a:moveTo>
                        <a:cubicBezTo>
                          <a:pt x="92" y="58"/>
                          <a:pt x="66" y="84"/>
                          <a:pt x="66" y="117"/>
                        </a:cubicBezTo>
                        <a:cubicBezTo>
                          <a:pt x="66" y="149"/>
                          <a:pt x="92" y="175"/>
                          <a:pt x="125" y="175"/>
                        </a:cubicBezTo>
                        <a:cubicBezTo>
                          <a:pt x="157" y="175"/>
                          <a:pt x="183" y="149"/>
                          <a:pt x="183" y="117"/>
                        </a:cubicBezTo>
                        <a:cubicBezTo>
                          <a:pt x="183" y="84"/>
                          <a:pt x="157" y="58"/>
                          <a:pt x="125" y="58"/>
                        </a:cubicBezTo>
                        <a:close/>
                        <a:moveTo>
                          <a:pt x="125" y="158"/>
                        </a:moveTo>
                        <a:cubicBezTo>
                          <a:pt x="102" y="158"/>
                          <a:pt x="83" y="139"/>
                          <a:pt x="83" y="117"/>
                        </a:cubicBezTo>
                        <a:cubicBezTo>
                          <a:pt x="83" y="94"/>
                          <a:pt x="102" y="75"/>
                          <a:pt x="125" y="75"/>
                        </a:cubicBezTo>
                        <a:cubicBezTo>
                          <a:pt x="147" y="75"/>
                          <a:pt x="166" y="94"/>
                          <a:pt x="166" y="117"/>
                        </a:cubicBezTo>
                        <a:cubicBezTo>
                          <a:pt x="166" y="139"/>
                          <a:pt x="147" y="158"/>
                          <a:pt x="125" y="158"/>
                        </a:cubicBezTo>
                        <a:close/>
                      </a:path>
                    </a:pathLst>
                  </a:custGeom>
                  <a:solidFill>
                    <a:srgbClr val="FFC72C"/>
                  </a:solidFill>
                  <a:ln>
                    <a:noFill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7" name="Freeform 23">
                    <a:extLst>
                      <a:ext uri="{FF2B5EF4-FFF2-40B4-BE49-F238E27FC236}">
                        <a16:creationId xmlns:a16="http://schemas.microsoft.com/office/drawing/2014/main" xmlns="" id="{44BB611C-21A0-414E-8C11-C5595B28562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 rot="1140000">
                    <a:off x="3233707" y="4037929"/>
                    <a:ext cx="367045" cy="346973"/>
                  </a:xfrm>
                  <a:custGeom>
                    <a:avLst/>
                    <a:gdLst>
                      <a:gd name="T0" fmla="*/ 217 w 249"/>
                      <a:gd name="T1" fmla="*/ 86 h 236"/>
                      <a:gd name="T2" fmla="*/ 198 w 249"/>
                      <a:gd name="T3" fmla="*/ 53 h 236"/>
                      <a:gd name="T4" fmla="*/ 201 w 249"/>
                      <a:gd name="T5" fmla="*/ 18 h 236"/>
                      <a:gd name="T6" fmla="*/ 162 w 249"/>
                      <a:gd name="T7" fmla="*/ 3 h 236"/>
                      <a:gd name="T8" fmla="*/ 105 w 249"/>
                      <a:gd name="T9" fmla="*/ 22 h 236"/>
                      <a:gd name="T10" fmla="*/ 76 w 249"/>
                      <a:gd name="T11" fmla="*/ 2 h 236"/>
                      <a:gd name="T12" fmla="*/ 44 w 249"/>
                      <a:gd name="T13" fmla="*/ 28 h 236"/>
                      <a:gd name="T14" fmla="*/ 32 w 249"/>
                      <a:gd name="T15" fmla="*/ 86 h 236"/>
                      <a:gd name="T16" fmla="*/ 0 w 249"/>
                      <a:gd name="T17" fmla="*/ 101 h 236"/>
                      <a:gd name="T18" fmla="*/ 6 w 249"/>
                      <a:gd name="T19" fmla="*/ 143 h 236"/>
                      <a:gd name="T20" fmla="*/ 40 w 249"/>
                      <a:gd name="T21" fmla="*/ 167 h 236"/>
                      <a:gd name="T22" fmla="*/ 44 w 249"/>
                      <a:gd name="T23" fmla="*/ 208 h 236"/>
                      <a:gd name="T24" fmla="*/ 76 w 249"/>
                      <a:gd name="T25" fmla="*/ 234 h 236"/>
                      <a:gd name="T26" fmla="*/ 105 w 249"/>
                      <a:gd name="T27" fmla="*/ 214 h 236"/>
                      <a:gd name="T28" fmla="*/ 162 w 249"/>
                      <a:gd name="T29" fmla="*/ 233 h 236"/>
                      <a:gd name="T30" fmla="*/ 173 w 249"/>
                      <a:gd name="T31" fmla="*/ 234 h 236"/>
                      <a:gd name="T32" fmla="*/ 205 w 249"/>
                      <a:gd name="T33" fmla="*/ 208 h 236"/>
                      <a:gd name="T34" fmla="*/ 217 w 249"/>
                      <a:gd name="T35" fmla="*/ 149 h 236"/>
                      <a:gd name="T36" fmla="*/ 249 w 249"/>
                      <a:gd name="T37" fmla="*/ 135 h 236"/>
                      <a:gd name="T38" fmla="*/ 243 w 249"/>
                      <a:gd name="T39" fmla="*/ 93 h 236"/>
                      <a:gd name="T40" fmla="*/ 209 w 249"/>
                      <a:gd name="T41" fmla="*/ 134 h 236"/>
                      <a:gd name="T42" fmla="*/ 183 w 249"/>
                      <a:gd name="T43" fmla="*/ 174 h 236"/>
                      <a:gd name="T44" fmla="*/ 187 w 249"/>
                      <a:gd name="T45" fmla="*/ 206 h 236"/>
                      <a:gd name="T46" fmla="*/ 153 w 249"/>
                      <a:gd name="T47" fmla="*/ 199 h 236"/>
                      <a:gd name="T48" fmla="*/ 105 w 249"/>
                      <a:gd name="T49" fmla="*/ 196 h 236"/>
                      <a:gd name="T50" fmla="*/ 79 w 249"/>
                      <a:gd name="T51" fmla="*/ 216 h 236"/>
                      <a:gd name="T52" fmla="*/ 69 w 249"/>
                      <a:gd name="T53" fmla="*/ 183 h 236"/>
                      <a:gd name="T54" fmla="*/ 54 w 249"/>
                      <a:gd name="T55" fmla="*/ 158 h 236"/>
                      <a:gd name="T56" fmla="*/ 41 w 249"/>
                      <a:gd name="T57" fmla="*/ 134 h 236"/>
                      <a:gd name="T58" fmla="*/ 17 w 249"/>
                      <a:gd name="T59" fmla="*/ 108 h 236"/>
                      <a:gd name="T60" fmla="*/ 47 w 249"/>
                      <a:gd name="T61" fmla="*/ 96 h 236"/>
                      <a:gd name="T62" fmla="*/ 69 w 249"/>
                      <a:gd name="T63" fmla="*/ 53 h 236"/>
                      <a:gd name="T64" fmla="*/ 79 w 249"/>
                      <a:gd name="T65" fmla="*/ 20 h 236"/>
                      <a:gd name="T66" fmla="*/ 105 w 249"/>
                      <a:gd name="T67" fmla="*/ 40 h 236"/>
                      <a:gd name="T68" fmla="*/ 153 w 249"/>
                      <a:gd name="T69" fmla="*/ 37 h 236"/>
                      <a:gd name="T70" fmla="*/ 187 w 249"/>
                      <a:gd name="T71" fmla="*/ 30 h 236"/>
                      <a:gd name="T72" fmla="*/ 183 w 249"/>
                      <a:gd name="T73" fmla="*/ 62 h 236"/>
                      <a:gd name="T74" fmla="*/ 202 w 249"/>
                      <a:gd name="T75" fmla="*/ 96 h 236"/>
                      <a:gd name="T76" fmla="*/ 232 w 249"/>
                      <a:gd name="T77" fmla="*/ 108 h 236"/>
                      <a:gd name="T78" fmla="*/ 125 w 249"/>
                      <a:gd name="T79" fmla="*/ 58 h 236"/>
                      <a:gd name="T80" fmla="*/ 125 w 249"/>
                      <a:gd name="T81" fmla="*/ 175 h 236"/>
                      <a:gd name="T82" fmla="*/ 125 w 249"/>
                      <a:gd name="T83" fmla="*/ 58 h 236"/>
                      <a:gd name="T84" fmla="*/ 83 w 249"/>
                      <a:gd name="T85" fmla="*/ 117 h 236"/>
                      <a:gd name="T86" fmla="*/ 166 w 249"/>
                      <a:gd name="T87" fmla="*/ 117 h 2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249" h="236">
                        <a:moveTo>
                          <a:pt x="243" y="93"/>
                        </a:moveTo>
                        <a:cubicBezTo>
                          <a:pt x="217" y="86"/>
                          <a:pt x="217" y="86"/>
                          <a:pt x="217" y="86"/>
                        </a:cubicBezTo>
                        <a:cubicBezTo>
                          <a:pt x="215" y="80"/>
                          <a:pt x="213" y="74"/>
                          <a:pt x="210" y="69"/>
                        </a:cubicBezTo>
                        <a:cubicBezTo>
                          <a:pt x="206" y="64"/>
                          <a:pt x="203" y="58"/>
                          <a:pt x="198" y="53"/>
                        </a:cubicBezTo>
                        <a:cubicBezTo>
                          <a:pt x="205" y="28"/>
                          <a:pt x="205" y="28"/>
                          <a:pt x="205" y="28"/>
                        </a:cubicBezTo>
                        <a:cubicBezTo>
                          <a:pt x="206" y="24"/>
                          <a:pt x="205" y="20"/>
                          <a:pt x="201" y="18"/>
                        </a:cubicBezTo>
                        <a:cubicBezTo>
                          <a:pt x="173" y="2"/>
                          <a:pt x="173" y="2"/>
                          <a:pt x="173" y="2"/>
                        </a:cubicBezTo>
                        <a:cubicBezTo>
                          <a:pt x="169" y="0"/>
                          <a:pt x="165" y="0"/>
                          <a:pt x="162" y="3"/>
                        </a:cubicBezTo>
                        <a:cubicBezTo>
                          <a:pt x="144" y="22"/>
                          <a:pt x="144" y="22"/>
                          <a:pt x="144" y="22"/>
                        </a:cubicBezTo>
                        <a:cubicBezTo>
                          <a:pt x="131" y="19"/>
                          <a:pt x="118" y="19"/>
                          <a:pt x="105" y="22"/>
                        </a:cubicBezTo>
                        <a:cubicBezTo>
                          <a:pt x="87" y="3"/>
                          <a:pt x="87" y="3"/>
                          <a:pt x="87" y="3"/>
                        </a:cubicBezTo>
                        <a:cubicBezTo>
                          <a:pt x="84" y="0"/>
                          <a:pt x="80" y="0"/>
                          <a:pt x="76" y="2"/>
                        </a:cubicBezTo>
                        <a:cubicBezTo>
                          <a:pt x="48" y="18"/>
                          <a:pt x="48" y="18"/>
                          <a:pt x="48" y="18"/>
                        </a:cubicBezTo>
                        <a:cubicBezTo>
                          <a:pt x="44" y="20"/>
                          <a:pt x="43" y="24"/>
                          <a:pt x="44" y="28"/>
                        </a:cubicBezTo>
                        <a:cubicBezTo>
                          <a:pt x="51" y="53"/>
                          <a:pt x="51" y="53"/>
                          <a:pt x="51" y="53"/>
                        </a:cubicBezTo>
                        <a:cubicBezTo>
                          <a:pt x="42" y="63"/>
                          <a:pt x="36" y="74"/>
                          <a:pt x="32" y="86"/>
                        </a:cubicBezTo>
                        <a:cubicBezTo>
                          <a:pt x="6" y="93"/>
                          <a:pt x="6" y="93"/>
                          <a:pt x="6" y="93"/>
                        </a:cubicBezTo>
                        <a:cubicBezTo>
                          <a:pt x="2" y="94"/>
                          <a:pt x="0" y="97"/>
                          <a:pt x="0" y="101"/>
                        </a:cubicBezTo>
                        <a:cubicBezTo>
                          <a:pt x="0" y="135"/>
                          <a:pt x="0" y="135"/>
                          <a:pt x="0" y="135"/>
                        </a:cubicBezTo>
                        <a:cubicBezTo>
                          <a:pt x="0" y="138"/>
                          <a:pt x="2" y="142"/>
                          <a:pt x="6" y="143"/>
                        </a:cubicBezTo>
                        <a:cubicBezTo>
                          <a:pt x="32" y="149"/>
                          <a:pt x="32" y="149"/>
                          <a:pt x="32" y="149"/>
                        </a:cubicBezTo>
                        <a:cubicBezTo>
                          <a:pt x="34" y="156"/>
                          <a:pt x="36" y="162"/>
                          <a:pt x="40" y="167"/>
                        </a:cubicBezTo>
                        <a:cubicBezTo>
                          <a:pt x="43" y="172"/>
                          <a:pt x="46" y="178"/>
                          <a:pt x="51" y="183"/>
                        </a:cubicBezTo>
                        <a:cubicBezTo>
                          <a:pt x="44" y="208"/>
                          <a:pt x="44" y="208"/>
                          <a:pt x="44" y="208"/>
                        </a:cubicBezTo>
                        <a:cubicBezTo>
                          <a:pt x="43" y="212"/>
                          <a:pt x="44" y="216"/>
                          <a:pt x="48" y="218"/>
                        </a:cubicBezTo>
                        <a:cubicBezTo>
                          <a:pt x="76" y="234"/>
                          <a:pt x="76" y="234"/>
                          <a:pt x="76" y="234"/>
                        </a:cubicBezTo>
                        <a:cubicBezTo>
                          <a:pt x="80" y="236"/>
                          <a:pt x="84" y="236"/>
                          <a:pt x="87" y="233"/>
                        </a:cubicBezTo>
                        <a:cubicBezTo>
                          <a:pt x="105" y="214"/>
                          <a:pt x="105" y="214"/>
                          <a:pt x="105" y="214"/>
                        </a:cubicBezTo>
                        <a:cubicBezTo>
                          <a:pt x="118" y="217"/>
                          <a:pt x="131" y="217"/>
                          <a:pt x="144" y="214"/>
                        </a:cubicBezTo>
                        <a:cubicBezTo>
                          <a:pt x="162" y="233"/>
                          <a:pt x="162" y="233"/>
                          <a:pt x="162" y="233"/>
                        </a:cubicBezTo>
                        <a:cubicBezTo>
                          <a:pt x="164" y="235"/>
                          <a:pt x="166" y="236"/>
                          <a:pt x="168" y="236"/>
                        </a:cubicBezTo>
                        <a:cubicBezTo>
                          <a:pt x="170" y="236"/>
                          <a:pt x="171" y="235"/>
                          <a:pt x="173" y="234"/>
                        </a:cubicBezTo>
                        <a:cubicBezTo>
                          <a:pt x="201" y="218"/>
                          <a:pt x="201" y="218"/>
                          <a:pt x="201" y="218"/>
                        </a:cubicBezTo>
                        <a:cubicBezTo>
                          <a:pt x="205" y="216"/>
                          <a:pt x="206" y="212"/>
                          <a:pt x="205" y="208"/>
                        </a:cubicBezTo>
                        <a:cubicBezTo>
                          <a:pt x="198" y="183"/>
                          <a:pt x="198" y="183"/>
                          <a:pt x="198" y="183"/>
                        </a:cubicBezTo>
                        <a:cubicBezTo>
                          <a:pt x="207" y="173"/>
                          <a:pt x="213" y="162"/>
                          <a:pt x="217" y="149"/>
                        </a:cubicBezTo>
                        <a:cubicBezTo>
                          <a:pt x="243" y="143"/>
                          <a:pt x="243" y="143"/>
                          <a:pt x="243" y="143"/>
                        </a:cubicBezTo>
                        <a:cubicBezTo>
                          <a:pt x="247" y="142"/>
                          <a:pt x="249" y="138"/>
                          <a:pt x="249" y="135"/>
                        </a:cubicBezTo>
                        <a:cubicBezTo>
                          <a:pt x="249" y="101"/>
                          <a:pt x="249" y="101"/>
                          <a:pt x="249" y="101"/>
                        </a:cubicBezTo>
                        <a:cubicBezTo>
                          <a:pt x="249" y="97"/>
                          <a:pt x="247" y="94"/>
                          <a:pt x="243" y="93"/>
                        </a:cubicBezTo>
                        <a:close/>
                        <a:moveTo>
                          <a:pt x="232" y="128"/>
                        </a:moveTo>
                        <a:cubicBezTo>
                          <a:pt x="209" y="134"/>
                          <a:pt x="209" y="134"/>
                          <a:pt x="209" y="134"/>
                        </a:cubicBezTo>
                        <a:cubicBezTo>
                          <a:pt x="206" y="135"/>
                          <a:pt x="203" y="137"/>
                          <a:pt x="202" y="140"/>
                        </a:cubicBezTo>
                        <a:cubicBezTo>
                          <a:pt x="199" y="153"/>
                          <a:pt x="192" y="165"/>
                          <a:pt x="183" y="174"/>
                        </a:cubicBezTo>
                        <a:cubicBezTo>
                          <a:pt x="180" y="177"/>
                          <a:pt x="180" y="180"/>
                          <a:pt x="180" y="183"/>
                        </a:cubicBezTo>
                        <a:cubicBezTo>
                          <a:pt x="187" y="206"/>
                          <a:pt x="187" y="206"/>
                          <a:pt x="187" y="206"/>
                        </a:cubicBezTo>
                        <a:cubicBezTo>
                          <a:pt x="170" y="216"/>
                          <a:pt x="170" y="216"/>
                          <a:pt x="170" y="216"/>
                        </a:cubicBezTo>
                        <a:cubicBezTo>
                          <a:pt x="153" y="199"/>
                          <a:pt x="153" y="199"/>
                          <a:pt x="153" y="199"/>
                        </a:cubicBezTo>
                        <a:cubicBezTo>
                          <a:pt x="150" y="197"/>
                          <a:pt x="147" y="196"/>
                          <a:pt x="144" y="196"/>
                        </a:cubicBezTo>
                        <a:cubicBezTo>
                          <a:pt x="131" y="200"/>
                          <a:pt x="118" y="200"/>
                          <a:pt x="105" y="196"/>
                        </a:cubicBezTo>
                        <a:cubicBezTo>
                          <a:pt x="102" y="196"/>
                          <a:pt x="99" y="197"/>
                          <a:pt x="97" y="199"/>
                        </a:cubicBezTo>
                        <a:cubicBezTo>
                          <a:pt x="79" y="216"/>
                          <a:pt x="79" y="216"/>
                          <a:pt x="79" y="216"/>
                        </a:cubicBezTo>
                        <a:cubicBezTo>
                          <a:pt x="62" y="206"/>
                          <a:pt x="62" y="206"/>
                          <a:pt x="62" y="206"/>
                        </a:cubicBezTo>
                        <a:cubicBezTo>
                          <a:pt x="69" y="183"/>
                          <a:pt x="69" y="183"/>
                          <a:pt x="69" y="183"/>
                        </a:cubicBezTo>
                        <a:cubicBezTo>
                          <a:pt x="70" y="180"/>
                          <a:pt x="69" y="176"/>
                          <a:pt x="67" y="174"/>
                        </a:cubicBezTo>
                        <a:cubicBezTo>
                          <a:pt x="62" y="169"/>
                          <a:pt x="58" y="164"/>
                          <a:pt x="54" y="158"/>
                        </a:cubicBezTo>
                        <a:cubicBezTo>
                          <a:pt x="51" y="153"/>
                          <a:pt x="49" y="147"/>
                          <a:pt x="47" y="140"/>
                        </a:cubicBezTo>
                        <a:cubicBezTo>
                          <a:pt x="46" y="137"/>
                          <a:pt x="44" y="135"/>
                          <a:pt x="41" y="134"/>
                        </a:cubicBezTo>
                        <a:cubicBezTo>
                          <a:pt x="17" y="128"/>
                          <a:pt x="17" y="128"/>
                          <a:pt x="17" y="128"/>
                        </a:cubicBezTo>
                        <a:cubicBezTo>
                          <a:pt x="17" y="108"/>
                          <a:pt x="17" y="108"/>
                          <a:pt x="17" y="108"/>
                        </a:cubicBezTo>
                        <a:cubicBezTo>
                          <a:pt x="41" y="102"/>
                          <a:pt x="41" y="102"/>
                          <a:pt x="41" y="102"/>
                        </a:cubicBezTo>
                        <a:cubicBezTo>
                          <a:pt x="44" y="101"/>
                          <a:pt x="46" y="99"/>
                          <a:pt x="47" y="96"/>
                        </a:cubicBezTo>
                        <a:cubicBezTo>
                          <a:pt x="50" y="83"/>
                          <a:pt x="57" y="71"/>
                          <a:pt x="67" y="62"/>
                        </a:cubicBezTo>
                        <a:cubicBezTo>
                          <a:pt x="69" y="59"/>
                          <a:pt x="69" y="56"/>
                          <a:pt x="69" y="53"/>
                        </a:cubicBezTo>
                        <a:cubicBezTo>
                          <a:pt x="62" y="30"/>
                          <a:pt x="62" y="30"/>
                          <a:pt x="62" y="30"/>
                        </a:cubicBezTo>
                        <a:cubicBezTo>
                          <a:pt x="79" y="20"/>
                          <a:pt x="79" y="20"/>
                          <a:pt x="79" y="20"/>
                        </a:cubicBezTo>
                        <a:cubicBezTo>
                          <a:pt x="97" y="37"/>
                          <a:pt x="97" y="37"/>
                          <a:pt x="97" y="37"/>
                        </a:cubicBezTo>
                        <a:cubicBezTo>
                          <a:pt x="99" y="39"/>
                          <a:pt x="102" y="40"/>
                          <a:pt x="105" y="40"/>
                        </a:cubicBezTo>
                        <a:cubicBezTo>
                          <a:pt x="118" y="36"/>
                          <a:pt x="131" y="36"/>
                          <a:pt x="144" y="40"/>
                        </a:cubicBezTo>
                        <a:cubicBezTo>
                          <a:pt x="147" y="40"/>
                          <a:pt x="150" y="39"/>
                          <a:pt x="153" y="37"/>
                        </a:cubicBezTo>
                        <a:cubicBezTo>
                          <a:pt x="170" y="20"/>
                          <a:pt x="170" y="20"/>
                          <a:pt x="170" y="20"/>
                        </a:cubicBezTo>
                        <a:cubicBezTo>
                          <a:pt x="187" y="30"/>
                          <a:pt x="187" y="30"/>
                          <a:pt x="187" y="30"/>
                        </a:cubicBezTo>
                        <a:cubicBezTo>
                          <a:pt x="180" y="53"/>
                          <a:pt x="180" y="53"/>
                          <a:pt x="180" y="53"/>
                        </a:cubicBezTo>
                        <a:cubicBezTo>
                          <a:pt x="180" y="56"/>
                          <a:pt x="180" y="59"/>
                          <a:pt x="183" y="62"/>
                        </a:cubicBezTo>
                        <a:cubicBezTo>
                          <a:pt x="187" y="67"/>
                          <a:pt x="191" y="72"/>
                          <a:pt x="195" y="78"/>
                        </a:cubicBezTo>
                        <a:cubicBezTo>
                          <a:pt x="198" y="83"/>
                          <a:pt x="200" y="89"/>
                          <a:pt x="202" y="96"/>
                        </a:cubicBezTo>
                        <a:cubicBezTo>
                          <a:pt x="203" y="99"/>
                          <a:pt x="206" y="101"/>
                          <a:pt x="208" y="102"/>
                        </a:cubicBezTo>
                        <a:cubicBezTo>
                          <a:pt x="232" y="108"/>
                          <a:pt x="232" y="108"/>
                          <a:pt x="232" y="108"/>
                        </a:cubicBezTo>
                        <a:lnTo>
                          <a:pt x="232" y="128"/>
                        </a:lnTo>
                        <a:close/>
                        <a:moveTo>
                          <a:pt x="125" y="58"/>
                        </a:moveTo>
                        <a:cubicBezTo>
                          <a:pt x="92" y="58"/>
                          <a:pt x="66" y="84"/>
                          <a:pt x="66" y="117"/>
                        </a:cubicBezTo>
                        <a:cubicBezTo>
                          <a:pt x="66" y="149"/>
                          <a:pt x="92" y="175"/>
                          <a:pt x="125" y="175"/>
                        </a:cubicBezTo>
                        <a:cubicBezTo>
                          <a:pt x="157" y="175"/>
                          <a:pt x="183" y="149"/>
                          <a:pt x="183" y="117"/>
                        </a:cubicBezTo>
                        <a:cubicBezTo>
                          <a:pt x="183" y="84"/>
                          <a:pt x="157" y="58"/>
                          <a:pt x="125" y="58"/>
                        </a:cubicBezTo>
                        <a:close/>
                        <a:moveTo>
                          <a:pt x="125" y="158"/>
                        </a:moveTo>
                        <a:cubicBezTo>
                          <a:pt x="102" y="158"/>
                          <a:pt x="83" y="139"/>
                          <a:pt x="83" y="117"/>
                        </a:cubicBezTo>
                        <a:cubicBezTo>
                          <a:pt x="83" y="94"/>
                          <a:pt x="102" y="75"/>
                          <a:pt x="125" y="75"/>
                        </a:cubicBezTo>
                        <a:cubicBezTo>
                          <a:pt x="147" y="75"/>
                          <a:pt x="166" y="94"/>
                          <a:pt x="166" y="117"/>
                        </a:cubicBezTo>
                        <a:cubicBezTo>
                          <a:pt x="166" y="139"/>
                          <a:pt x="147" y="158"/>
                          <a:pt x="125" y="158"/>
                        </a:cubicBezTo>
                        <a:close/>
                      </a:path>
                    </a:pathLst>
                  </a:custGeom>
                  <a:solidFill>
                    <a:srgbClr val="FFC72C"/>
                  </a:solidFill>
                  <a:ln>
                    <a:noFill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65" name="Rounded Rectangular Callout 100">
                  <a:extLst>
                    <a:ext uri="{FF2B5EF4-FFF2-40B4-BE49-F238E27FC236}">
                      <a16:creationId xmlns:a16="http://schemas.microsoft.com/office/drawing/2014/main" xmlns="" id="{31F4EBC9-60F0-DB4F-9AD1-4CE71708B711}"/>
                    </a:ext>
                  </a:extLst>
                </p:cNvPr>
                <p:cNvSpPr/>
                <p:nvPr/>
              </p:nvSpPr>
              <p:spPr>
                <a:xfrm>
                  <a:off x="5894223" y="853421"/>
                  <a:ext cx="628650" cy="400613"/>
                </a:xfrm>
                <a:prstGeom prst="wedgeRoundRectCallout">
                  <a:avLst>
                    <a:gd name="adj1" fmla="val 9470"/>
                    <a:gd name="adj2" fmla="val 100542"/>
                    <a:gd name="adj3" fmla="val 16667"/>
                  </a:avLst>
                </a:prstGeom>
                <a:noFill/>
                <a:ln w="12700">
                  <a:solidFill>
                    <a:schemeClr val="tx2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5073"/>
                    </a:solidFill>
                  </a:endParaRPr>
                </a:p>
              </p:txBody>
            </p:sp>
          </p:grpSp>
          <p:grpSp>
            <p:nvGrpSpPr>
              <p:cNvPr id="8" name="Group 185">
                <a:extLst>
                  <a:ext uri="{FF2B5EF4-FFF2-40B4-BE49-F238E27FC236}">
                    <a16:creationId xmlns:a16="http://schemas.microsoft.com/office/drawing/2014/main" xmlns="" id="{9FDEB833-3BCA-A84A-89BE-BBCE10C71048}"/>
                  </a:ext>
                </a:extLst>
              </p:cNvPr>
              <p:cNvGrpSpPr/>
              <p:nvPr/>
            </p:nvGrpSpPr>
            <p:grpSpPr>
              <a:xfrm>
                <a:off x="4381163" y="3355523"/>
                <a:ext cx="677836" cy="441242"/>
                <a:chOff x="5894223" y="812792"/>
                <a:chExt cx="677836" cy="441242"/>
              </a:xfrm>
            </p:grpSpPr>
            <p:sp>
              <p:nvSpPr>
                <p:cNvPr id="58" name="TextBox 186">
                  <a:extLst>
                    <a:ext uri="{FF2B5EF4-FFF2-40B4-BE49-F238E27FC236}">
                      <a16:creationId xmlns:a16="http://schemas.microsoft.com/office/drawing/2014/main" xmlns="" id="{F61B32E8-7E5A-5C42-981F-9F2151682777}"/>
                    </a:ext>
                  </a:extLst>
                </p:cNvPr>
                <p:cNvSpPr txBox="1"/>
                <p:nvPr/>
              </p:nvSpPr>
              <p:spPr>
                <a:xfrm>
                  <a:off x="6130913" y="812792"/>
                  <a:ext cx="441146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>
                      <a:solidFill>
                        <a:schemeClr val="bg2"/>
                      </a:solidFill>
                      <a:latin typeface="CiscoSansTT ExtraLight"/>
                    </a:rPr>
                    <a:t>App</a:t>
                  </a:r>
                </a:p>
              </p:txBody>
            </p:sp>
            <p:grpSp>
              <p:nvGrpSpPr>
                <p:cNvPr id="59" name="Group 187">
                  <a:extLst>
                    <a:ext uri="{FF2B5EF4-FFF2-40B4-BE49-F238E27FC236}">
                      <a16:creationId xmlns:a16="http://schemas.microsoft.com/office/drawing/2014/main" xmlns="" id="{D8E67E23-3E78-A846-865B-68782943F820}"/>
                    </a:ext>
                  </a:extLst>
                </p:cNvPr>
                <p:cNvGrpSpPr/>
                <p:nvPr/>
              </p:nvGrpSpPr>
              <p:grpSpPr>
                <a:xfrm>
                  <a:off x="5935231" y="931749"/>
                  <a:ext cx="404799" cy="284310"/>
                  <a:chOff x="2751251" y="3788256"/>
                  <a:chExt cx="849501" cy="596646"/>
                </a:xfrm>
                <a:solidFill>
                  <a:schemeClr val="tx2"/>
                </a:solidFill>
              </p:grpSpPr>
              <p:sp>
                <p:nvSpPr>
                  <p:cNvPr id="61" name="Freeform 189">
                    <a:extLst>
                      <a:ext uri="{FF2B5EF4-FFF2-40B4-BE49-F238E27FC236}">
                        <a16:creationId xmlns:a16="http://schemas.microsoft.com/office/drawing/2014/main" xmlns="" id="{463FE87F-FA13-1649-86AF-27CE1DBD71D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2751251" y="3788256"/>
                    <a:ext cx="528233" cy="499347"/>
                  </a:xfrm>
                  <a:custGeom>
                    <a:avLst/>
                    <a:gdLst>
                      <a:gd name="T0" fmla="*/ 217 w 249"/>
                      <a:gd name="T1" fmla="*/ 86 h 236"/>
                      <a:gd name="T2" fmla="*/ 198 w 249"/>
                      <a:gd name="T3" fmla="*/ 53 h 236"/>
                      <a:gd name="T4" fmla="*/ 201 w 249"/>
                      <a:gd name="T5" fmla="*/ 18 h 236"/>
                      <a:gd name="T6" fmla="*/ 162 w 249"/>
                      <a:gd name="T7" fmla="*/ 3 h 236"/>
                      <a:gd name="T8" fmla="*/ 105 w 249"/>
                      <a:gd name="T9" fmla="*/ 22 h 236"/>
                      <a:gd name="T10" fmla="*/ 76 w 249"/>
                      <a:gd name="T11" fmla="*/ 2 h 236"/>
                      <a:gd name="T12" fmla="*/ 44 w 249"/>
                      <a:gd name="T13" fmla="*/ 28 h 236"/>
                      <a:gd name="T14" fmla="*/ 32 w 249"/>
                      <a:gd name="T15" fmla="*/ 86 h 236"/>
                      <a:gd name="T16" fmla="*/ 0 w 249"/>
                      <a:gd name="T17" fmla="*/ 101 h 236"/>
                      <a:gd name="T18" fmla="*/ 6 w 249"/>
                      <a:gd name="T19" fmla="*/ 143 h 236"/>
                      <a:gd name="T20" fmla="*/ 40 w 249"/>
                      <a:gd name="T21" fmla="*/ 167 h 236"/>
                      <a:gd name="T22" fmla="*/ 44 w 249"/>
                      <a:gd name="T23" fmla="*/ 208 h 236"/>
                      <a:gd name="T24" fmla="*/ 76 w 249"/>
                      <a:gd name="T25" fmla="*/ 234 h 236"/>
                      <a:gd name="T26" fmla="*/ 105 w 249"/>
                      <a:gd name="T27" fmla="*/ 214 h 236"/>
                      <a:gd name="T28" fmla="*/ 162 w 249"/>
                      <a:gd name="T29" fmla="*/ 233 h 236"/>
                      <a:gd name="T30" fmla="*/ 173 w 249"/>
                      <a:gd name="T31" fmla="*/ 234 h 236"/>
                      <a:gd name="T32" fmla="*/ 205 w 249"/>
                      <a:gd name="T33" fmla="*/ 208 h 236"/>
                      <a:gd name="T34" fmla="*/ 217 w 249"/>
                      <a:gd name="T35" fmla="*/ 149 h 236"/>
                      <a:gd name="T36" fmla="*/ 249 w 249"/>
                      <a:gd name="T37" fmla="*/ 135 h 236"/>
                      <a:gd name="T38" fmla="*/ 243 w 249"/>
                      <a:gd name="T39" fmla="*/ 93 h 236"/>
                      <a:gd name="T40" fmla="*/ 209 w 249"/>
                      <a:gd name="T41" fmla="*/ 134 h 236"/>
                      <a:gd name="T42" fmla="*/ 183 w 249"/>
                      <a:gd name="T43" fmla="*/ 174 h 236"/>
                      <a:gd name="T44" fmla="*/ 187 w 249"/>
                      <a:gd name="T45" fmla="*/ 206 h 236"/>
                      <a:gd name="T46" fmla="*/ 153 w 249"/>
                      <a:gd name="T47" fmla="*/ 199 h 236"/>
                      <a:gd name="T48" fmla="*/ 105 w 249"/>
                      <a:gd name="T49" fmla="*/ 196 h 236"/>
                      <a:gd name="T50" fmla="*/ 79 w 249"/>
                      <a:gd name="T51" fmla="*/ 216 h 236"/>
                      <a:gd name="T52" fmla="*/ 69 w 249"/>
                      <a:gd name="T53" fmla="*/ 183 h 236"/>
                      <a:gd name="T54" fmla="*/ 54 w 249"/>
                      <a:gd name="T55" fmla="*/ 158 h 236"/>
                      <a:gd name="T56" fmla="*/ 41 w 249"/>
                      <a:gd name="T57" fmla="*/ 134 h 236"/>
                      <a:gd name="T58" fmla="*/ 17 w 249"/>
                      <a:gd name="T59" fmla="*/ 108 h 236"/>
                      <a:gd name="T60" fmla="*/ 47 w 249"/>
                      <a:gd name="T61" fmla="*/ 96 h 236"/>
                      <a:gd name="T62" fmla="*/ 69 w 249"/>
                      <a:gd name="T63" fmla="*/ 53 h 236"/>
                      <a:gd name="T64" fmla="*/ 79 w 249"/>
                      <a:gd name="T65" fmla="*/ 20 h 236"/>
                      <a:gd name="T66" fmla="*/ 105 w 249"/>
                      <a:gd name="T67" fmla="*/ 40 h 236"/>
                      <a:gd name="T68" fmla="*/ 153 w 249"/>
                      <a:gd name="T69" fmla="*/ 37 h 236"/>
                      <a:gd name="T70" fmla="*/ 187 w 249"/>
                      <a:gd name="T71" fmla="*/ 30 h 236"/>
                      <a:gd name="T72" fmla="*/ 183 w 249"/>
                      <a:gd name="T73" fmla="*/ 62 h 236"/>
                      <a:gd name="T74" fmla="*/ 202 w 249"/>
                      <a:gd name="T75" fmla="*/ 96 h 236"/>
                      <a:gd name="T76" fmla="*/ 232 w 249"/>
                      <a:gd name="T77" fmla="*/ 108 h 236"/>
                      <a:gd name="T78" fmla="*/ 125 w 249"/>
                      <a:gd name="T79" fmla="*/ 58 h 236"/>
                      <a:gd name="T80" fmla="*/ 125 w 249"/>
                      <a:gd name="T81" fmla="*/ 175 h 236"/>
                      <a:gd name="T82" fmla="*/ 125 w 249"/>
                      <a:gd name="T83" fmla="*/ 58 h 236"/>
                      <a:gd name="T84" fmla="*/ 83 w 249"/>
                      <a:gd name="T85" fmla="*/ 117 h 236"/>
                      <a:gd name="T86" fmla="*/ 166 w 249"/>
                      <a:gd name="T87" fmla="*/ 117 h 2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249" h="236">
                        <a:moveTo>
                          <a:pt x="243" y="93"/>
                        </a:moveTo>
                        <a:cubicBezTo>
                          <a:pt x="217" y="86"/>
                          <a:pt x="217" y="86"/>
                          <a:pt x="217" y="86"/>
                        </a:cubicBezTo>
                        <a:cubicBezTo>
                          <a:pt x="215" y="80"/>
                          <a:pt x="213" y="74"/>
                          <a:pt x="210" y="69"/>
                        </a:cubicBezTo>
                        <a:cubicBezTo>
                          <a:pt x="206" y="64"/>
                          <a:pt x="203" y="58"/>
                          <a:pt x="198" y="53"/>
                        </a:cubicBezTo>
                        <a:cubicBezTo>
                          <a:pt x="205" y="28"/>
                          <a:pt x="205" y="28"/>
                          <a:pt x="205" y="28"/>
                        </a:cubicBezTo>
                        <a:cubicBezTo>
                          <a:pt x="206" y="24"/>
                          <a:pt x="205" y="20"/>
                          <a:pt x="201" y="18"/>
                        </a:cubicBezTo>
                        <a:cubicBezTo>
                          <a:pt x="173" y="2"/>
                          <a:pt x="173" y="2"/>
                          <a:pt x="173" y="2"/>
                        </a:cubicBezTo>
                        <a:cubicBezTo>
                          <a:pt x="169" y="0"/>
                          <a:pt x="165" y="0"/>
                          <a:pt x="162" y="3"/>
                        </a:cubicBezTo>
                        <a:cubicBezTo>
                          <a:pt x="144" y="22"/>
                          <a:pt x="144" y="22"/>
                          <a:pt x="144" y="22"/>
                        </a:cubicBezTo>
                        <a:cubicBezTo>
                          <a:pt x="131" y="19"/>
                          <a:pt x="118" y="19"/>
                          <a:pt x="105" y="22"/>
                        </a:cubicBezTo>
                        <a:cubicBezTo>
                          <a:pt x="87" y="3"/>
                          <a:pt x="87" y="3"/>
                          <a:pt x="87" y="3"/>
                        </a:cubicBezTo>
                        <a:cubicBezTo>
                          <a:pt x="84" y="0"/>
                          <a:pt x="80" y="0"/>
                          <a:pt x="76" y="2"/>
                        </a:cubicBezTo>
                        <a:cubicBezTo>
                          <a:pt x="48" y="18"/>
                          <a:pt x="48" y="18"/>
                          <a:pt x="48" y="18"/>
                        </a:cubicBezTo>
                        <a:cubicBezTo>
                          <a:pt x="44" y="20"/>
                          <a:pt x="43" y="24"/>
                          <a:pt x="44" y="28"/>
                        </a:cubicBezTo>
                        <a:cubicBezTo>
                          <a:pt x="51" y="53"/>
                          <a:pt x="51" y="53"/>
                          <a:pt x="51" y="53"/>
                        </a:cubicBezTo>
                        <a:cubicBezTo>
                          <a:pt x="42" y="63"/>
                          <a:pt x="36" y="74"/>
                          <a:pt x="32" y="86"/>
                        </a:cubicBezTo>
                        <a:cubicBezTo>
                          <a:pt x="6" y="93"/>
                          <a:pt x="6" y="93"/>
                          <a:pt x="6" y="93"/>
                        </a:cubicBezTo>
                        <a:cubicBezTo>
                          <a:pt x="2" y="94"/>
                          <a:pt x="0" y="97"/>
                          <a:pt x="0" y="101"/>
                        </a:cubicBezTo>
                        <a:cubicBezTo>
                          <a:pt x="0" y="135"/>
                          <a:pt x="0" y="135"/>
                          <a:pt x="0" y="135"/>
                        </a:cubicBezTo>
                        <a:cubicBezTo>
                          <a:pt x="0" y="138"/>
                          <a:pt x="2" y="142"/>
                          <a:pt x="6" y="143"/>
                        </a:cubicBezTo>
                        <a:cubicBezTo>
                          <a:pt x="32" y="149"/>
                          <a:pt x="32" y="149"/>
                          <a:pt x="32" y="149"/>
                        </a:cubicBezTo>
                        <a:cubicBezTo>
                          <a:pt x="34" y="156"/>
                          <a:pt x="36" y="162"/>
                          <a:pt x="40" y="167"/>
                        </a:cubicBezTo>
                        <a:cubicBezTo>
                          <a:pt x="43" y="172"/>
                          <a:pt x="46" y="178"/>
                          <a:pt x="51" y="183"/>
                        </a:cubicBezTo>
                        <a:cubicBezTo>
                          <a:pt x="44" y="208"/>
                          <a:pt x="44" y="208"/>
                          <a:pt x="44" y="208"/>
                        </a:cubicBezTo>
                        <a:cubicBezTo>
                          <a:pt x="43" y="212"/>
                          <a:pt x="44" y="216"/>
                          <a:pt x="48" y="218"/>
                        </a:cubicBezTo>
                        <a:cubicBezTo>
                          <a:pt x="76" y="234"/>
                          <a:pt x="76" y="234"/>
                          <a:pt x="76" y="234"/>
                        </a:cubicBezTo>
                        <a:cubicBezTo>
                          <a:pt x="80" y="236"/>
                          <a:pt x="84" y="236"/>
                          <a:pt x="87" y="233"/>
                        </a:cubicBezTo>
                        <a:cubicBezTo>
                          <a:pt x="105" y="214"/>
                          <a:pt x="105" y="214"/>
                          <a:pt x="105" y="214"/>
                        </a:cubicBezTo>
                        <a:cubicBezTo>
                          <a:pt x="118" y="217"/>
                          <a:pt x="131" y="217"/>
                          <a:pt x="144" y="214"/>
                        </a:cubicBezTo>
                        <a:cubicBezTo>
                          <a:pt x="162" y="233"/>
                          <a:pt x="162" y="233"/>
                          <a:pt x="162" y="233"/>
                        </a:cubicBezTo>
                        <a:cubicBezTo>
                          <a:pt x="164" y="235"/>
                          <a:pt x="166" y="236"/>
                          <a:pt x="168" y="236"/>
                        </a:cubicBezTo>
                        <a:cubicBezTo>
                          <a:pt x="170" y="236"/>
                          <a:pt x="171" y="235"/>
                          <a:pt x="173" y="234"/>
                        </a:cubicBezTo>
                        <a:cubicBezTo>
                          <a:pt x="201" y="218"/>
                          <a:pt x="201" y="218"/>
                          <a:pt x="201" y="218"/>
                        </a:cubicBezTo>
                        <a:cubicBezTo>
                          <a:pt x="205" y="216"/>
                          <a:pt x="206" y="212"/>
                          <a:pt x="205" y="208"/>
                        </a:cubicBezTo>
                        <a:cubicBezTo>
                          <a:pt x="198" y="183"/>
                          <a:pt x="198" y="183"/>
                          <a:pt x="198" y="183"/>
                        </a:cubicBezTo>
                        <a:cubicBezTo>
                          <a:pt x="207" y="173"/>
                          <a:pt x="213" y="162"/>
                          <a:pt x="217" y="149"/>
                        </a:cubicBezTo>
                        <a:cubicBezTo>
                          <a:pt x="243" y="143"/>
                          <a:pt x="243" y="143"/>
                          <a:pt x="243" y="143"/>
                        </a:cubicBezTo>
                        <a:cubicBezTo>
                          <a:pt x="247" y="142"/>
                          <a:pt x="249" y="138"/>
                          <a:pt x="249" y="135"/>
                        </a:cubicBezTo>
                        <a:cubicBezTo>
                          <a:pt x="249" y="101"/>
                          <a:pt x="249" y="101"/>
                          <a:pt x="249" y="101"/>
                        </a:cubicBezTo>
                        <a:cubicBezTo>
                          <a:pt x="249" y="97"/>
                          <a:pt x="247" y="94"/>
                          <a:pt x="243" y="93"/>
                        </a:cubicBezTo>
                        <a:close/>
                        <a:moveTo>
                          <a:pt x="232" y="128"/>
                        </a:moveTo>
                        <a:cubicBezTo>
                          <a:pt x="209" y="134"/>
                          <a:pt x="209" y="134"/>
                          <a:pt x="209" y="134"/>
                        </a:cubicBezTo>
                        <a:cubicBezTo>
                          <a:pt x="206" y="135"/>
                          <a:pt x="203" y="137"/>
                          <a:pt x="202" y="140"/>
                        </a:cubicBezTo>
                        <a:cubicBezTo>
                          <a:pt x="199" y="153"/>
                          <a:pt x="192" y="165"/>
                          <a:pt x="183" y="174"/>
                        </a:cubicBezTo>
                        <a:cubicBezTo>
                          <a:pt x="180" y="177"/>
                          <a:pt x="180" y="180"/>
                          <a:pt x="180" y="183"/>
                        </a:cubicBezTo>
                        <a:cubicBezTo>
                          <a:pt x="187" y="206"/>
                          <a:pt x="187" y="206"/>
                          <a:pt x="187" y="206"/>
                        </a:cubicBezTo>
                        <a:cubicBezTo>
                          <a:pt x="170" y="216"/>
                          <a:pt x="170" y="216"/>
                          <a:pt x="170" y="216"/>
                        </a:cubicBezTo>
                        <a:cubicBezTo>
                          <a:pt x="153" y="199"/>
                          <a:pt x="153" y="199"/>
                          <a:pt x="153" y="199"/>
                        </a:cubicBezTo>
                        <a:cubicBezTo>
                          <a:pt x="150" y="197"/>
                          <a:pt x="147" y="196"/>
                          <a:pt x="144" y="196"/>
                        </a:cubicBezTo>
                        <a:cubicBezTo>
                          <a:pt x="131" y="200"/>
                          <a:pt x="118" y="200"/>
                          <a:pt x="105" y="196"/>
                        </a:cubicBezTo>
                        <a:cubicBezTo>
                          <a:pt x="102" y="196"/>
                          <a:pt x="99" y="197"/>
                          <a:pt x="97" y="199"/>
                        </a:cubicBezTo>
                        <a:cubicBezTo>
                          <a:pt x="79" y="216"/>
                          <a:pt x="79" y="216"/>
                          <a:pt x="79" y="216"/>
                        </a:cubicBezTo>
                        <a:cubicBezTo>
                          <a:pt x="62" y="206"/>
                          <a:pt x="62" y="206"/>
                          <a:pt x="62" y="206"/>
                        </a:cubicBezTo>
                        <a:cubicBezTo>
                          <a:pt x="69" y="183"/>
                          <a:pt x="69" y="183"/>
                          <a:pt x="69" y="183"/>
                        </a:cubicBezTo>
                        <a:cubicBezTo>
                          <a:pt x="70" y="180"/>
                          <a:pt x="69" y="176"/>
                          <a:pt x="67" y="174"/>
                        </a:cubicBezTo>
                        <a:cubicBezTo>
                          <a:pt x="62" y="169"/>
                          <a:pt x="58" y="164"/>
                          <a:pt x="54" y="158"/>
                        </a:cubicBezTo>
                        <a:cubicBezTo>
                          <a:pt x="51" y="153"/>
                          <a:pt x="49" y="147"/>
                          <a:pt x="47" y="140"/>
                        </a:cubicBezTo>
                        <a:cubicBezTo>
                          <a:pt x="46" y="137"/>
                          <a:pt x="44" y="135"/>
                          <a:pt x="41" y="134"/>
                        </a:cubicBezTo>
                        <a:cubicBezTo>
                          <a:pt x="17" y="128"/>
                          <a:pt x="17" y="128"/>
                          <a:pt x="17" y="128"/>
                        </a:cubicBezTo>
                        <a:cubicBezTo>
                          <a:pt x="17" y="108"/>
                          <a:pt x="17" y="108"/>
                          <a:pt x="17" y="108"/>
                        </a:cubicBezTo>
                        <a:cubicBezTo>
                          <a:pt x="41" y="102"/>
                          <a:pt x="41" y="102"/>
                          <a:pt x="41" y="102"/>
                        </a:cubicBezTo>
                        <a:cubicBezTo>
                          <a:pt x="44" y="101"/>
                          <a:pt x="46" y="99"/>
                          <a:pt x="47" y="96"/>
                        </a:cubicBezTo>
                        <a:cubicBezTo>
                          <a:pt x="50" y="83"/>
                          <a:pt x="57" y="71"/>
                          <a:pt x="67" y="62"/>
                        </a:cubicBezTo>
                        <a:cubicBezTo>
                          <a:pt x="69" y="59"/>
                          <a:pt x="69" y="56"/>
                          <a:pt x="69" y="53"/>
                        </a:cubicBezTo>
                        <a:cubicBezTo>
                          <a:pt x="62" y="30"/>
                          <a:pt x="62" y="30"/>
                          <a:pt x="62" y="30"/>
                        </a:cubicBezTo>
                        <a:cubicBezTo>
                          <a:pt x="79" y="20"/>
                          <a:pt x="79" y="20"/>
                          <a:pt x="79" y="20"/>
                        </a:cubicBezTo>
                        <a:cubicBezTo>
                          <a:pt x="97" y="37"/>
                          <a:pt x="97" y="37"/>
                          <a:pt x="97" y="37"/>
                        </a:cubicBezTo>
                        <a:cubicBezTo>
                          <a:pt x="99" y="39"/>
                          <a:pt x="102" y="40"/>
                          <a:pt x="105" y="40"/>
                        </a:cubicBezTo>
                        <a:cubicBezTo>
                          <a:pt x="118" y="36"/>
                          <a:pt x="131" y="36"/>
                          <a:pt x="144" y="40"/>
                        </a:cubicBezTo>
                        <a:cubicBezTo>
                          <a:pt x="147" y="40"/>
                          <a:pt x="150" y="39"/>
                          <a:pt x="153" y="37"/>
                        </a:cubicBezTo>
                        <a:cubicBezTo>
                          <a:pt x="170" y="20"/>
                          <a:pt x="170" y="20"/>
                          <a:pt x="170" y="20"/>
                        </a:cubicBezTo>
                        <a:cubicBezTo>
                          <a:pt x="187" y="30"/>
                          <a:pt x="187" y="30"/>
                          <a:pt x="187" y="30"/>
                        </a:cubicBezTo>
                        <a:cubicBezTo>
                          <a:pt x="180" y="53"/>
                          <a:pt x="180" y="53"/>
                          <a:pt x="180" y="53"/>
                        </a:cubicBezTo>
                        <a:cubicBezTo>
                          <a:pt x="180" y="56"/>
                          <a:pt x="180" y="59"/>
                          <a:pt x="183" y="62"/>
                        </a:cubicBezTo>
                        <a:cubicBezTo>
                          <a:pt x="187" y="67"/>
                          <a:pt x="191" y="72"/>
                          <a:pt x="195" y="78"/>
                        </a:cubicBezTo>
                        <a:cubicBezTo>
                          <a:pt x="198" y="83"/>
                          <a:pt x="200" y="89"/>
                          <a:pt x="202" y="96"/>
                        </a:cubicBezTo>
                        <a:cubicBezTo>
                          <a:pt x="203" y="99"/>
                          <a:pt x="206" y="101"/>
                          <a:pt x="208" y="102"/>
                        </a:cubicBezTo>
                        <a:cubicBezTo>
                          <a:pt x="232" y="108"/>
                          <a:pt x="232" y="108"/>
                          <a:pt x="232" y="108"/>
                        </a:cubicBezTo>
                        <a:lnTo>
                          <a:pt x="232" y="128"/>
                        </a:lnTo>
                        <a:close/>
                        <a:moveTo>
                          <a:pt x="125" y="58"/>
                        </a:moveTo>
                        <a:cubicBezTo>
                          <a:pt x="92" y="58"/>
                          <a:pt x="66" y="84"/>
                          <a:pt x="66" y="117"/>
                        </a:cubicBezTo>
                        <a:cubicBezTo>
                          <a:pt x="66" y="149"/>
                          <a:pt x="92" y="175"/>
                          <a:pt x="125" y="175"/>
                        </a:cubicBezTo>
                        <a:cubicBezTo>
                          <a:pt x="157" y="175"/>
                          <a:pt x="183" y="149"/>
                          <a:pt x="183" y="117"/>
                        </a:cubicBezTo>
                        <a:cubicBezTo>
                          <a:pt x="183" y="84"/>
                          <a:pt x="157" y="58"/>
                          <a:pt x="125" y="58"/>
                        </a:cubicBezTo>
                        <a:close/>
                        <a:moveTo>
                          <a:pt x="125" y="158"/>
                        </a:moveTo>
                        <a:cubicBezTo>
                          <a:pt x="102" y="158"/>
                          <a:pt x="83" y="139"/>
                          <a:pt x="83" y="117"/>
                        </a:cubicBezTo>
                        <a:cubicBezTo>
                          <a:pt x="83" y="94"/>
                          <a:pt x="102" y="75"/>
                          <a:pt x="125" y="75"/>
                        </a:cubicBezTo>
                        <a:cubicBezTo>
                          <a:pt x="147" y="75"/>
                          <a:pt x="166" y="94"/>
                          <a:pt x="166" y="117"/>
                        </a:cubicBezTo>
                        <a:cubicBezTo>
                          <a:pt x="166" y="139"/>
                          <a:pt x="147" y="158"/>
                          <a:pt x="125" y="15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2" name="Freeform 23">
                    <a:extLst>
                      <a:ext uri="{FF2B5EF4-FFF2-40B4-BE49-F238E27FC236}">
                        <a16:creationId xmlns:a16="http://schemas.microsoft.com/office/drawing/2014/main" xmlns="" id="{4B34FB7B-BEF3-F845-804F-DE762BCC205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 rot="1140000">
                    <a:off x="3233707" y="4037929"/>
                    <a:ext cx="367045" cy="346973"/>
                  </a:xfrm>
                  <a:custGeom>
                    <a:avLst/>
                    <a:gdLst>
                      <a:gd name="T0" fmla="*/ 217 w 249"/>
                      <a:gd name="T1" fmla="*/ 86 h 236"/>
                      <a:gd name="T2" fmla="*/ 198 w 249"/>
                      <a:gd name="T3" fmla="*/ 53 h 236"/>
                      <a:gd name="T4" fmla="*/ 201 w 249"/>
                      <a:gd name="T5" fmla="*/ 18 h 236"/>
                      <a:gd name="T6" fmla="*/ 162 w 249"/>
                      <a:gd name="T7" fmla="*/ 3 h 236"/>
                      <a:gd name="T8" fmla="*/ 105 w 249"/>
                      <a:gd name="T9" fmla="*/ 22 h 236"/>
                      <a:gd name="T10" fmla="*/ 76 w 249"/>
                      <a:gd name="T11" fmla="*/ 2 h 236"/>
                      <a:gd name="T12" fmla="*/ 44 w 249"/>
                      <a:gd name="T13" fmla="*/ 28 h 236"/>
                      <a:gd name="T14" fmla="*/ 32 w 249"/>
                      <a:gd name="T15" fmla="*/ 86 h 236"/>
                      <a:gd name="T16" fmla="*/ 0 w 249"/>
                      <a:gd name="T17" fmla="*/ 101 h 236"/>
                      <a:gd name="T18" fmla="*/ 6 w 249"/>
                      <a:gd name="T19" fmla="*/ 143 h 236"/>
                      <a:gd name="T20" fmla="*/ 40 w 249"/>
                      <a:gd name="T21" fmla="*/ 167 h 236"/>
                      <a:gd name="T22" fmla="*/ 44 w 249"/>
                      <a:gd name="T23" fmla="*/ 208 h 236"/>
                      <a:gd name="T24" fmla="*/ 76 w 249"/>
                      <a:gd name="T25" fmla="*/ 234 h 236"/>
                      <a:gd name="T26" fmla="*/ 105 w 249"/>
                      <a:gd name="T27" fmla="*/ 214 h 236"/>
                      <a:gd name="T28" fmla="*/ 162 w 249"/>
                      <a:gd name="T29" fmla="*/ 233 h 236"/>
                      <a:gd name="T30" fmla="*/ 173 w 249"/>
                      <a:gd name="T31" fmla="*/ 234 h 236"/>
                      <a:gd name="T32" fmla="*/ 205 w 249"/>
                      <a:gd name="T33" fmla="*/ 208 h 236"/>
                      <a:gd name="T34" fmla="*/ 217 w 249"/>
                      <a:gd name="T35" fmla="*/ 149 h 236"/>
                      <a:gd name="T36" fmla="*/ 249 w 249"/>
                      <a:gd name="T37" fmla="*/ 135 h 236"/>
                      <a:gd name="T38" fmla="*/ 243 w 249"/>
                      <a:gd name="T39" fmla="*/ 93 h 236"/>
                      <a:gd name="T40" fmla="*/ 209 w 249"/>
                      <a:gd name="T41" fmla="*/ 134 h 236"/>
                      <a:gd name="T42" fmla="*/ 183 w 249"/>
                      <a:gd name="T43" fmla="*/ 174 h 236"/>
                      <a:gd name="T44" fmla="*/ 187 w 249"/>
                      <a:gd name="T45" fmla="*/ 206 h 236"/>
                      <a:gd name="T46" fmla="*/ 153 w 249"/>
                      <a:gd name="T47" fmla="*/ 199 h 236"/>
                      <a:gd name="T48" fmla="*/ 105 w 249"/>
                      <a:gd name="T49" fmla="*/ 196 h 236"/>
                      <a:gd name="T50" fmla="*/ 79 w 249"/>
                      <a:gd name="T51" fmla="*/ 216 h 236"/>
                      <a:gd name="T52" fmla="*/ 69 w 249"/>
                      <a:gd name="T53" fmla="*/ 183 h 236"/>
                      <a:gd name="T54" fmla="*/ 54 w 249"/>
                      <a:gd name="T55" fmla="*/ 158 h 236"/>
                      <a:gd name="T56" fmla="*/ 41 w 249"/>
                      <a:gd name="T57" fmla="*/ 134 h 236"/>
                      <a:gd name="T58" fmla="*/ 17 w 249"/>
                      <a:gd name="T59" fmla="*/ 108 h 236"/>
                      <a:gd name="T60" fmla="*/ 47 w 249"/>
                      <a:gd name="T61" fmla="*/ 96 h 236"/>
                      <a:gd name="T62" fmla="*/ 69 w 249"/>
                      <a:gd name="T63" fmla="*/ 53 h 236"/>
                      <a:gd name="T64" fmla="*/ 79 w 249"/>
                      <a:gd name="T65" fmla="*/ 20 h 236"/>
                      <a:gd name="T66" fmla="*/ 105 w 249"/>
                      <a:gd name="T67" fmla="*/ 40 h 236"/>
                      <a:gd name="T68" fmla="*/ 153 w 249"/>
                      <a:gd name="T69" fmla="*/ 37 h 236"/>
                      <a:gd name="T70" fmla="*/ 187 w 249"/>
                      <a:gd name="T71" fmla="*/ 30 h 236"/>
                      <a:gd name="T72" fmla="*/ 183 w 249"/>
                      <a:gd name="T73" fmla="*/ 62 h 236"/>
                      <a:gd name="T74" fmla="*/ 202 w 249"/>
                      <a:gd name="T75" fmla="*/ 96 h 236"/>
                      <a:gd name="T76" fmla="*/ 232 w 249"/>
                      <a:gd name="T77" fmla="*/ 108 h 236"/>
                      <a:gd name="T78" fmla="*/ 125 w 249"/>
                      <a:gd name="T79" fmla="*/ 58 h 236"/>
                      <a:gd name="T80" fmla="*/ 125 w 249"/>
                      <a:gd name="T81" fmla="*/ 175 h 236"/>
                      <a:gd name="T82" fmla="*/ 125 w 249"/>
                      <a:gd name="T83" fmla="*/ 58 h 236"/>
                      <a:gd name="T84" fmla="*/ 83 w 249"/>
                      <a:gd name="T85" fmla="*/ 117 h 236"/>
                      <a:gd name="T86" fmla="*/ 166 w 249"/>
                      <a:gd name="T87" fmla="*/ 117 h 2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249" h="236">
                        <a:moveTo>
                          <a:pt x="243" y="93"/>
                        </a:moveTo>
                        <a:cubicBezTo>
                          <a:pt x="217" y="86"/>
                          <a:pt x="217" y="86"/>
                          <a:pt x="217" y="86"/>
                        </a:cubicBezTo>
                        <a:cubicBezTo>
                          <a:pt x="215" y="80"/>
                          <a:pt x="213" y="74"/>
                          <a:pt x="210" y="69"/>
                        </a:cubicBezTo>
                        <a:cubicBezTo>
                          <a:pt x="206" y="64"/>
                          <a:pt x="203" y="58"/>
                          <a:pt x="198" y="53"/>
                        </a:cubicBezTo>
                        <a:cubicBezTo>
                          <a:pt x="205" y="28"/>
                          <a:pt x="205" y="28"/>
                          <a:pt x="205" y="28"/>
                        </a:cubicBezTo>
                        <a:cubicBezTo>
                          <a:pt x="206" y="24"/>
                          <a:pt x="205" y="20"/>
                          <a:pt x="201" y="18"/>
                        </a:cubicBezTo>
                        <a:cubicBezTo>
                          <a:pt x="173" y="2"/>
                          <a:pt x="173" y="2"/>
                          <a:pt x="173" y="2"/>
                        </a:cubicBezTo>
                        <a:cubicBezTo>
                          <a:pt x="169" y="0"/>
                          <a:pt x="165" y="0"/>
                          <a:pt x="162" y="3"/>
                        </a:cubicBezTo>
                        <a:cubicBezTo>
                          <a:pt x="144" y="22"/>
                          <a:pt x="144" y="22"/>
                          <a:pt x="144" y="22"/>
                        </a:cubicBezTo>
                        <a:cubicBezTo>
                          <a:pt x="131" y="19"/>
                          <a:pt x="118" y="19"/>
                          <a:pt x="105" y="22"/>
                        </a:cubicBezTo>
                        <a:cubicBezTo>
                          <a:pt x="87" y="3"/>
                          <a:pt x="87" y="3"/>
                          <a:pt x="87" y="3"/>
                        </a:cubicBezTo>
                        <a:cubicBezTo>
                          <a:pt x="84" y="0"/>
                          <a:pt x="80" y="0"/>
                          <a:pt x="76" y="2"/>
                        </a:cubicBezTo>
                        <a:cubicBezTo>
                          <a:pt x="48" y="18"/>
                          <a:pt x="48" y="18"/>
                          <a:pt x="48" y="18"/>
                        </a:cubicBezTo>
                        <a:cubicBezTo>
                          <a:pt x="44" y="20"/>
                          <a:pt x="43" y="24"/>
                          <a:pt x="44" y="28"/>
                        </a:cubicBezTo>
                        <a:cubicBezTo>
                          <a:pt x="51" y="53"/>
                          <a:pt x="51" y="53"/>
                          <a:pt x="51" y="53"/>
                        </a:cubicBezTo>
                        <a:cubicBezTo>
                          <a:pt x="42" y="63"/>
                          <a:pt x="36" y="74"/>
                          <a:pt x="32" y="86"/>
                        </a:cubicBezTo>
                        <a:cubicBezTo>
                          <a:pt x="6" y="93"/>
                          <a:pt x="6" y="93"/>
                          <a:pt x="6" y="93"/>
                        </a:cubicBezTo>
                        <a:cubicBezTo>
                          <a:pt x="2" y="94"/>
                          <a:pt x="0" y="97"/>
                          <a:pt x="0" y="101"/>
                        </a:cubicBezTo>
                        <a:cubicBezTo>
                          <a:pt x="0" y="135"/>
                          <a:pt x="0" y="135"/>
                          <a:pt x="0" y="135"/>
                        </a:cubicBezTo>
                        <a:cubicBezTo>
                          <a:pt x="0" y="138"/>
                          <a:pt x="2" y="142"/>
                          <a:pt x="6" y="143"/>
                        </a:cubicBezTo>
                        <a:cubicBezTo>
                          <a:pt x="32" y="149"/>
                          <a:pt x="32" y="149"/>
                          <a:pt x="32" y="149"/>
                        </a:cubicBezTo>
                        <a:cubicBezTo>
                          <a:pt x="34" y="156"/>
                          <a:pt x="36" y="162"/>
                          <a:pt x="40" y="167"/>
                        </a:cubicBezTo>
                        <a:cubicBezTo>
                          <a:pt x="43" y="172"/>
                          <a:pt x="46" y="178"/>
                          <a:pt x="51" y="183"/>
                        </a:cubicBezTo>
                        <a:cubicBezTo>
                          <a:pt x="44" y="208"/>
                          <a:pt x="44" y="208"/>
                          <a:pt x="44" y="208"/>
                        </a:cubicBezTo>
                        <a:cubicBezTo>
                          <a:pt x="43" y="212"/>
                          <a:pt x="44" y="216"/>
                          <a:pt x="48" y="218"/>
                        </a:cubicBezTo>
                        <a:cubicBezTo>
                          <a:pt x="76" y="234"/>
                          <a:pt x="76" y="234"/>
                          <a:pt x="76" y="234"/>
                        </a:cubicBezTo>
                        <a:cubicBezTo>
                          <a:pt x="80" y="236"/>
                          <a:pt x="84" y="236"/>
                          <a:pt x="87" y="233"/>
                        </a:cubicBezTo>
                        <a:cubicBezTo>
                          <a:pt x="105" y="214"/>
                          <a:pt x="105" y="214"/>
                          <a:pt x="105" y="214"/>
                        </a:cubicBezTo>
                        <a:cubicBezTo>
                          <a:pt x="118" y="217"/>
                          <a:pt x="131" y="217"/>
                          <a:pt x="144" y="214"/>
                        </a:cubicBezTo>
                        <a:cubicBezTo>
                          <a:pt x="162" y="233"/>
                          <a:pt x="162" y="233"/>
                          <a:pt x="162" y="233"/>
                        </a:cubicBezTo>
                        <a:cubicBezTo>
                          <a:pt x="164" y="235"/>
                          <a:pt x="166" y="236"/>
                          <a:pt x="168" y="236"/>
                        </a:cubicBezTo>
                        <a:cubicBezTo>
                          <a:pt x="170" y="236"/>
                          <a:pt x="171" y="235"/>
                          <a:pt x="173" y="234"/>
                        </a:cubicBezTo>
                        <a:cubicBezTo>
                          <a:pt x="201" y="218"/>
                          <a:pt x="201" y="218"/>
                          <a:pt x="201" y="218"/>
                        </a:cubicBezTo>
                        <a:cubicBezTo>
                          <a:pt x="205" y="216"/>
                          <a:pt x="206" y="212"/>
                          <a:pt x="205" y="208"/>
                        </a:cubicBezTo>
                        <a:cubicBezTo>
                          <a:pt x="198" y="183"/>
                          <a:pt x="198" y="183"/>
                          <a:pt x="198" y="183"/>
                        </a:cubicBezTo>
                        <a:cubicBezTo>
                          <a:pt x="207" y="173"/>
                          <a:pt x="213" y="162"/>
                          <a:pt x="217" y="149"/>
                        </a:cubicBezTo>
                        <a:cubicBezTo>
                          <a:pt x="243" y="143"/>
                          <a:pt x="243" y="143"/>
                          <a:pt x="243" y="143"/>
                        </a:cubicBezTo>
                        <a:cubicBezTo>
                          <a:pt x="247" y="142"/>
                          <a:pt x="249" y="138"/>
                          <a:pt x="249" y="135"/>
                        </a:cubicBezTo>
                        <a:cubicBezTo>
                          <a:pt x="249" y="101"/>
                          <a:pt x="249" y="101"/>
                          <a:pt x="249" y="101"/>
                        </a:cubicBezTo>
                        <a:cubicBezTo>
                          <a:pt x="249" y="97"/>
                          <a:pt x="247" y="94"/>
                          <a:pt x="243" y="93"/>
                        </a:cubicBezTo>
                        <a:close/>
                        <a:moveTo>
                          <a:pt x="232" y="128"/>
                        </a:moveTo>
                        <a:cubicBezTo>
                          <a:pt x="209" y="134"/>
                          <a:pt x="209" y="134"/>
                          <a:pt x="209" y="134"/>
                        </a:cubicBezTo>
                        <a:cubicBezTo>
                          <a:pt x="206" y="135"/>
                          <a:pt x="203" y="137"/>
                          <a:pt x="202" y="140"/>
                        </a:cubicBezTo>
                        <a:cubicBezTo>
                          <a:pt x="199" y="153"/>
                          <a:pt x="192" y="165"/>
                          <a:pt x="183" y="174"/>
                        </a:cubicBezTo>
                        <a:cubicBezTo>
                          <a:pt x="180" y="177"/>
                          <a:pt x="180" y="180"/>
                          <a:pt x="180" y="183"/>
                        </a:cubicBezTo>
                        <a:cubicBezTo>
                          <a:pt x="187" y="206"/>
                          <a:pt x="187" y="206"/>
                          <a:pt x="187" y="206"/>
                        </a:cubicBezTo>
                        <a:cubicBezTo>
                          <a:pt x="170" y="216"/>
                          <a:pt x="170" y="216"/>
                          <a:pt x="170" y="216"/>
                        </a:cubicBezTo>
                        <a:cubicBezTo>
                          <a:pt x="153" y="199"/>
                          <a:pt x="153" y="199"/>
                          <a:pt x="153" y="199"/>
                        </a:cubicBezTo>
                        <a:cubicBezTo>
                          <a:pt x="150" y="197"/>
                          <a:pt x="147" y="196"/>
                          <a:pt x="144" y="196"/>
                        </a:cubicBezTo>
                        <a:cubicBezTo>
                          <a:pt x="131" y="200"/>
                          <a:pt x="118" y="200"/>
                          <a:pt x="105" y="196"/>
                        </a:cubicBezTo>
                        <a:cubicBezTo>
                          <a:pt x="102" y="196"/>
                          <a:pt x="99" y="197"/>
                          <a:pt x="97" y="199"/>
                        </a:cubicBezTo>
                        <a:cubicBezTo>
                          <a:pt x="79" y="216"/>
                          <a:pt x="79" y="216"/>
                          <a:pt x="79" y="216"/>
                        </a:cubicBezTo>
                        <a:cubicBezTo>
                          <a:pt x="62" y="206"/>
                          <a:pt x="62" y="206"/>
                          <a:pt x="62" y="206"/>
                        </a:cubicBezTo>
                        <a:cubicBezTo>
                          <a:pt x="69" y="183"/>
                          <a:pt x="69" y="183"/>
                          <a:pt x="69" y="183"/>
                        </a:cubicBezTo>
                        <a:cubicBezTo>
                          <a:pt x="70" y="180"/>
                          <a:pt x="69" y="176"/>
                          <a:pt x="67" y="174"/>
                        </a:cubicBezTo>
                        <a:cubicBezTo>
                          <a:pt x="62" y="169"/>
                          <a:pt x="58" y="164"/>
                          <a:pt x="54" y="158"/>
                        </a:cubicBezTo>
                        <a:cubicBezTo>
                          <a:pt x="51" y="153"/>
                          <a:pt x="49" y="147"/>
                          <a:pt x="47" y="140"/>
                        </a:cubicBezTo>
                        <a:cubicBezTo>
                          <a:pt x="46" y="137"/>
                          <a:pt x="44" y="135"/>
                          <a:pt x="41" y="134"/>
                        </a:cubicBezTo>
                        <a:cubicBezTo>
                          <a:pt x="17" y="128"/>
                          <a:pt x="17" y="128"/>
                          <a:pt x="17" y="128"/>
                        </a:cubicBezTo>
                        <a:cubicBezTo>
                          <a:pt x="17" y="108"/>
                          <a:pt x="17" y="108"/>
                          <a:pt x="17" y="108"/>
                        </a:cubicBezTo>
                        <a:cubicBezTo>
                          <a:pt x="41" y="102"/>
                          <a:pt x="41" y="102"/>
                          <a:pt x="41" y="102"/>
                        </a:cubicBezTo>
                        <a:cubicBezTo>
                          <a:pt x="44" y="101"/>
                          <a:pt x="46" y="99"/>
                          <a:pt x="47" y="96"/>
                        </a:cubicBezTo>
                        <a:cubicBezTo>
                          <a:pt x="50" y="83"/>
                          <a:pt x="57" y="71"/>
                          <a:pt x="67" y="62"/>
                        </a:cubicBezTo>
                        <a:cubicBezTo>
                          <a:pt x="69" y="59"/>
                          <a:pt x="69" y="56"/>
                          <a:pt x="69" y="53"/>
                        </a:cubicBezTo>
                        <a:cubicBezTo>
                          <a:pt x="62" y="30"/>
                          <a:pt x="62" y="30"/>
                          <a:pt x="62" y="30"/>
                        </a:cubicBezTo>
                        <a:cubicBezTo>
                          <a:pt x="79" y="20"/>
                          <a:pt x="79" y="20"/>
                          <a:pt x="79" y="20"/>
                        </a:cubicBezTo>
                        <a:cubicBezTo>
                          <a:pt x="97" y="37"/>
                          <a:pt x="97" y="37"/>
                          <a:pt x="97" y="37"/>
                        </a:cubicBezTo>
                        <a:cubicBezTo>
                          <a:pt x="99" y="39"/>
                          <a:pt x="102" y="40"/>
                          <a:pt x="105" y="40"/>
                        </a:cubicBezTo>
                        <a:cubicBezTo>
                          <a:pt x="118" y="36"/>
                          <a:pt x="131" y="36"/>
                          <a:pt x="144" y="40"/>
                        </a:cubicBezTo>
                        <a:cubicBezTo>
                          <a:pt x="147" y="40"/>
                          <a:pt x="150" y="39"/>
                          <a:pt x="153" y="37"/>
                        </a:cubicBezTo>
                        <a:cubicBezTo>
                          <a:pt x="170" y="20"/>
                          <a:pt x="170" y="20"/>
                          <a:pt x="170" y="20"/>
                        </a:cubicBezTo>
                        <a:cubicBezTo>
                          <a:pt x="187" y="30"/>
                          <a:pt x="187" y="30"/>
                          <a:pt x="187" y="30"/>
                        </a:cubicBezTo>
                        <a:cubicBezTo>
                          <a:pt x="180" y="53"/>
                          <a:pt x="180" y="53"/>
                          <a:pt x="180" y="53"/>
                        </a:cubicBezTo>
                        <a:cubicBezTo>
                          <a:pt x="180" y="56"/>
                          <a:pt x="180" y="59"/>
                          <a:pt x="183" y="62"/>
                        </a:cubicBezTo>
                        <a:cubicBezTo>
                          <a:pt x="187" y="67"/>
                          <a:pt x="191" y="72"/>
                          <a:pt x="195" y="78"/>
                        </a:cubicBezTo>
                        <a:cubicBezTo>
                          <a:pt x="198" y="83"/>
                          <a:pt x="200" y="89"/>
                          <a:pt x="202" y="96"/>
                        </a:cubicBezTo>
                        <a:cubicBezTo>
                          <a:pt x="203" y="99"/>
                          <a:pt x="206" y="101"/>
                          <a:pt x="208" y="102"/>
                        </a:cubicBezTo>
                        <a:cubicBezTo>
                          <a:pt x="232" y="108"/>
                          <a:pt x="232" y="108"/>
                          <a:pt x="232" y="108"/>
                        </a:cubicBezTo>
                        <a:lnTo>
                          <a:pt x="232" y="128"/>
                        </a:lnTo>
                        <a:close/>
                        <a:moveTo>
                          <a:pt x="125" y="58"/>
                        </a:moveTo>
                        <a:cubicBezTo>
                          <a:pt x="92" y="58"/>
                          <a:pt x="66" y="84"/>
                          <a:pt x="66" y="117"/>
                        </a:cubicBezTo>
                        <a:cubicBezTo>
                          <a:pt x="66" y="149"/>
                          <a:pt x="92" y="175"/>
                          <a:pt x="125" y="175"/>
                        </a:cubicBezTo>
                        <a:cubicBezTo>
                          <a:pt x="157" y="175"/>
                          <a:pt x="183" y="149"/>
                          <a:pt x="183" y="117"/>
                        </a:cubicBezTo>
                        <a:cubicBezTo>
                          <a:pt x="183" y="84"/>
                          <a:pt x="157" y="58"/>
                          <a:pt x="125" y="58"/>
                        </a:cubicBezTo>
                        <a:close/>
                        <a:moveTo>
                          <a:pt x="125" y="158"/>
                        </a:moveTo>
                        <a:cubicBezTo>
                          <a:pt x="102" y="158"/>
                          <a:pt x="83" y="139"/>
                          <a:pt x="83" y="117"/>
                        </a:cubicBezTo>
                        <a:cubicBezTo>
                          <a:pt x="83" y="94"/>
                          <a:pt x="102" y="75"/>
                          <a:pt x="125" y="75"/>
                        </a:cubicBezTo>
                        <a:cubicBezTo>
                          <a:pt x="147" y="75"/>
                          <a:pt x="166" y="94"/>
                          <a:pt x="166" y="117"/>
                        </a:cubicBezTo>
                        <a:cubicBezTo>
                          <a:pt x="166" y="139"/>
                          <a:pt x="147" y="158"/>
                          <a:pt x="125" y="15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60" name="Rounded Rectangular Callout 188">
                  <a:extLst>
                    <a:ext uri="{FF2B5EF4-FFF2-40B4-BE49-F238E27FC236}">
                      <a16:creationId xmlns:a16="http://schemas.microsoft.com/office/drawing/2014/main" xmlns="" id="{A29B814B-42A5-6545-98F3-F7DD478E48BB}"/>
                    </a:ext>
                  </a:extLst>
                </p:cNvPr>
                <p:cNvSpPr/>
                <p:nvPr/>
              </p:nvSpPr>
              <p:spPr>
                <a:xfrm>
                  <a:off x="5894223" y="853421"/>
                  <a:ext cx="628650" cy="400613"/>
                </a:xfrm>
                <a:prstGeom prst="wedgeRoundRectCallout">
                  <a:avLst>
                    <a:gd name="adj1" fmla="val 9470"/>
                    <a:gd name="adj2" fmla="val 100542"/>
                    <a:gd name="adj3" fmla="val 16667"/>
                  </a:avLst>
                </a:prstGeom>
                <a:noFill/>
                <a:ln w="12700">
                  <a:solidFill>
                    <a:schemeClr val="tx2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bg2"/>
                    </a:solidFill>
                  </a:endParaRPr>
                </a:p>
              </p:txBody>
            </p:sp>
          </p:grpSp>
          <p:sp>
            <p:nvSpPr>
              <p:cNvPr id="9" name="Freeform 236">
                <a:extLst>
                  <a:ext uri="{FF2B5EF4-FFF2-40B4-BE49-F238E27FC236}">
                    <a16:creationId xmlns:a16="http://schemas.microsoft.com/office/drawing/2014/main" xmlns="" id="{1A529602-FD53-714E-A738-90C295EABA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9341" y="2067161"/>
                <a:ext cx="440302" cy="468526"/>
              </a:xfrm>
              <a:custGeom>
                <a:avLst/>
                <a:gdLst>
                  <a:gd name="T0" fmla="*/ 2280 w 2407"/>
                  <a:gd name="T1" fmla="*/ 344 h 2563"/>
                  <a:gd name="T2" fmla="*/ 2280 w 2407"/>
                  <a:gd name="T3" fmla="*/ 344 h 2563"/>
                  <a:gd name="T4" fmla="*/ 2280 w 2407"/>
                  <a:gd name="T5" fmla="*/ 344 h 2563"/>
                  <a:gd name="T6" fmla="*/ 2280 w 2407"/>
                  <a:gd name="T7" fmla="*/ 344 h 2563"/>
                  <a:gd name="T8" fmla="*/ 532 w 2407"/>
                  <a:gd name="T9" fmla="*/ 31 h 2563"/>
                  <a:gd name="T10" fmla="*/ 532 w 2407"/>
                  <a:gd name="T11" fmla="*/ 31 h 2563"/>
                  <a:gd name="T12" fmla="*/ 282 w 2407"/>
                  <a:gd name="T13" fmla="*/ 438 h 2563"/>
                  <a:gd name="T14" fmla="*/ 344 w 2407"/>
                  <a:gd name="T15" fmla="*/ 938 h 2563"/>
                  <a:gd name="T16" fmla="*/ 719 w 2407"/>
                  <a:gd name="T17" fmla="*/ 1000 h 2563"/>
                  <a:gd name="T18" fmla="*/ 719 w 2407"/>
                  <a:gd name="T19" fmla="*/ 1405 h 2563"/>
                  <a:gd name="T20" fmla="*/ 719 w 2407"/>
                  <a:gd name="T21" fmla="*/ 1468 h 2563"/>
                  <a:gd name="T22" fmla="*/ 688 w 2407"/>
                  <a:gd name="T23" fmla="*/ 1499 h 2563"/>
                  <a:gd name="T24" fmla="*/ 313 w 2407"/>
                  <a:gd name="T25" fmla="*/ 1718 h 2563"/>
                  <a:gd name="T26" fmla="*/ 313 w 2407"/>
                  <a:gd name="T27" fmla="*/ 1499 h 2563"/>
                  <a:gd name="T28" fmla="*/ 219 w 2407"/>
                  <a:gd name="T29" fmla="*/ 1437 h 2563"/>
                  <a:gd name="T30" fmla="*/ 63 w 2407"/>
                  <a:gd name="T31" fmla="*/ 1437 h 2563"/>
                  <a:gd name="T32" fmla="*/ 0 w 2407"/>
                  <a:gd name="T33" fmla="*/ 1499 h 2563"/>
                  <a:gd name="T34" fmla="*/ 0 w 2407"/>
                  <a:gd name="T35" fmla="*/ 2499 h 2563"/>
                  <a:gd name="T36" fmla="*/ 63 w 2407"/>
                  <a:gd name="T37" fmla="*/ 2562 h 2563"/>
                  <a:gd name="T38" fmla="*/ 219 w 2407"/>
                  <a:gd name="T39" fmla="*/ 2562 h 2563"/>
                  <a:gd name="T40" fmla="*/ 313 w 2407"/>
                  <a:gd name="T41" fmla="*/ 2499 h 2563"/>
                  <a:gd name="T42" fmla="*/ 313 w 2407"/>
                  <a:gd name="T43" fmla="*/ 2093 h 2563"/>
                  <a:gd name="T44" fmla="*/ 844 w 2407"/>
                  <a:gd name="T45" fmla="*/ 1780 h 2563"/>
                  <a:gd name="T46" fmla="*/ 1032 w 2407"/>
                  <a:gd name="T47" fmla="*/ 1405 h 2563"/>
                  <a:gd name="T48" fmla="*/ 1032 w 2407"/>
                  <a:gd name="T49" fmla="*/ 1063 h 2563"/>
                  <a:gd name="T50" fmla="*/ 2093 w 2407"/>
                  <a:gd name="T51" fmla="*/ 1281 h 2563"/>
                  <a:gd name="T52" fmla="*/ 2374 w 2407"/>
                  <a:gd name="T53" fmla="*/ 844 h 2563"/>
                  <a:gd name="T54" fmla="*/ 2280 w 2407"/>
                  <a:gd name="T55" fmla="*/ 344 h 2563"/>
                  <a:gd name="T56" fmla="*/ 594 w 2407"/>
                  <a:gd name="T57" fmla="*/ 344 h 2563"/>
                  <a:gd name="T58" fmla="*/ 594 w 2407"/>
                  <a:gd name="T59" fmla="*/ 344 h 2563"/>
                  <a:gd name="T60" fmla="*/ 532 w 2407"/>
                  <a:gd name="T61" fmla="*/ 250 h 2563"/>
                  <a:gd name="T62" fmla="*/ 625 w 2407"/>
                  <a:gd name="T63" fmla="*/ 188 h 2563"/>
                  <a:gd name="T64" fmla="*/ 1874 w 2407"/>
                  <a:gd name="T65" fmla="*/ 406 h 2563"/>
                  <a:gd name="T66" fmla="*/ 1937 w 2407"/>
                  <a:gd name="T67" fmla="*/ 500 h 2563"/>
                  <a:gd name="T68" fmla="*/ 1843 w 2407"/>
                  <a:gd name="T69" fmla="*/ 563 h 2563"/>
                  <a:gd name="T70" fmla="*/ 1843 w 2407"/>
                  <a:gd name="T71" fmla="*/ 563 h 2563"/>
                  <a:gd name="T72" fmla="*/ 594 w 2407"/>
                  <a:gd name="T73" fmla="*/ 344 h 2563"/>
                  <a:gd name="T74" fmla="*/ 2187 w 2407"/>
                  <a:gd name="T75" fmla="*/ 813 h 2563"/>
                  <a:gd name="T76" fmla="*/ 2187 w 2407"/>
                  <a:gd name="T77" fmla="*/ 813 h 2563"/>
                  <a:gd name="T78" fmla="*/ 2031 w 2407"/>
                  <a:gd name="T79" fmla="*/ 1094 h 2563"/>
                  <a:gd name="T80" fmla="*/ 1937 w 2407"/>
                  <a:gd name="T81" fmla="*/ 875 h 2563"/>
                  <a:gd name="T82" fmla="*/ 2062 w 2407"/>
                  <a:gd name="T83" fmla="*/ 781 h 2563"/>
                  <a:gd name="T84" fmla="*/ 1999 w 2407"/>
                  <a:gd name="T85" fmla="*/ 656 h 2563"/>
                  <a:gd name="T86" fmla="*/ 2124 w 2407"/>
                  <a:gd name="T87" fmla="*/ 469 h 2563"/>
                  <a:gd name="T88" fmla="*/ 2187 w 2407"/>
                  <a:gd name="T89" fmla="*/ 813 h 2563"/>
                  <a:gd name="T90" fmla="*/ 2187 w 2407"/>
                  <a:gd name="T91" fmla="*/ 813 h 2563"/>
                  <a:gd name="T92" fmla="*/ 2187 w 2407"/>
                  <a:gd name="T93" fmla="*/ 813 h 2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407" h="2563">
                    <a:moveTo>
                      <a:pt x="2280" y="344"/>
                    </a:moveTo>
                    <a:lnTo>
                      <a:pt x="2280" y="344"/>
                    </a:lnTo>
                    <a:lnTo>
                      <a:pt x="2280" y="344"/>
                    </a:lnTo>
                    <a:lnTo>
                      <a:pt x="2280" y="344"/>
                    </a:lnTo>
                    <a:cubicBezTo>
                      <a:pt x="532" y="31"/>
                      <a:pt x="532" y="31"/>
                      <a:pt x="532" y="31"/>
                    </a:cubicBezTo>
                    <a:lnTo>
                      <a:pt x="532" y="31"/>
                    </a:lnTo>
                    <a:cubicBezTo>
                      <a:pt x="438" y="0"/>
                      <a:pt x="313" y="188"/>
                      <a:pt x="282" y="438"/>
                    </a:cubicBezTo>
                    <a:cubicBezTo>
                      <a:pt x="219" y="688"/>
                      <a:pt x="250" y="906"/>
                      <a:pt x="344" y="938"/>
                    </a:cubicBezTo>
                    <a:cubicBezTo>
                      <a:pt x="719" y="1000"/>
                      <a:pt x="719" y="1000"/>
                      <a:pt x="719" y="1000"/>
                    </a:cubicBezTo>
                    <a:cubicBezTo>
                      <a:pt x="719" y="1405"/>
                      <a:pt x="719" y="1405"/>
                      <a:pt x="719" y="1405"/>
                    </a:cubicBezTo>
                    <a:cubicBezTo>
                      <a:pt x="719" y="1405"/>
                      <a:pt x="719" y="1437"/>
                      <a:pt x="719" y="1468"/>
                    </a:cubicBezTo>
                    <a:cubicBezTo>
                      <a:pt x="719" y="1468"/>
                      <a:pt x="688" y="1468"/>
                      <a:pt x="688" y="1499"/>
                    </a:cubicBezTo>
                    <a:cubicBezTo>
                      <a:pt x="313" y="1718"/>
                      <a:pt x="313" y="1718"/>
                      <a:pt x="313" y="1718"/>
                    </a:cubicBezTo>
                    <a:cubicBezTo>
                      <a:pt x="313" y="1499"/>
                      <a:pt x="313" y="1499"/>
                      <a:pt x="313" y="1499"/>
                    </a:cubicBezTo>
                    <a:cubicBezTo>
                      <a:pt x="313" y="1468"/>
                      <a:pt x="282" y="1437"/>
                      <a:pt x="219" y="1437"/>
                    </a:cubicBezTo>
                    <a:cubicBezTo>
                      <a:pt x="63" y="1437"/>
                      <a:pt x="63" y="1437"/>
                      <a:pt x="63" y="1437"/>
                    </a:cubicBezTo>
                    <a:cubicBezTo>
                      <a:pt x="32" y="1437"/>
                      <a:pt x="0" y="1468"/>
                      <a:pt x="0" y="1499"/>
                    </a:cubicBezTo>
                    <a:cubicBezTo>
                      <a:pt x="0" y="2499"/>
                      <a:pt x="0" y="2499"/>
                      <a:pt x="0" y="2499"/>
                    </a:cubicBezTo>
                    <a:cubicBezTo>
                      <a:pt x="0" y="2530"/>
                      <a:pt x="32" y="2562"/>
                      <a:pt x="63" y="2562"/>
                    </a:cubicBezTo>
                    <a:cubicBezTo>
                      <a:pt x="219" y="2562"/>
                      <a:pt x="219" y="2562"/>
                      <a:pt x="219" y="2562"/>
                    </a:cubicBezTo>
                    <a:cubicBezTo>
                      <a:pt x="282" y="2562"/>
                      <a:pt x="313" y="2530"/>
                      <a:pt x="313" y="2499"/>
                    </a:cubicBezTo>
                    <a:cubicBezTo>
                      <a:pt x="313" y="2093"/>
                      <a:pt x="313" y="2093"/>
                      <a:pt x="313" y="2093"/>
                    </a:cubicBezTo>
                    <a:cubicBezTo>
                      <a:pt x="844" y="1780"/>
                      <a:pt x="844" y="1780"/>
                      <a:pt x="844" y="1780"/>
                    </a:cubicBezTo>
                    <a:cubicBezTo>
                      <a:pt x="1032" y="1655"/>
                      <a:pt x="1032" y="1499"/>
                      <a:pt x="1032" y="1405"/>
                    </a:cubicBezTo>
                    <a:cubicBezTo>
                      <a:pt x="1032" y="1063"/>
                      <a:pt x="1032" y="1063"/>
                      <a:pt x="1032" y="1063"/>
                    </a:cubicBezTo>
                    <a:lnTo>
                      <a:pt x="2093" y="1281"/>
                    </a:lnTo>
                    <a:cubicBezTo>
                      <a:pt x="2218" y="1281"/>
                      <a:pt x="2312" y="1094"/>
                      <a:pt x="2374" y="844"/>
                    </a:cubicBezTo>
                    <a:cubicBezTo>
                      <a:pt x="2406" y="563"/>
                      <a:pt x="2374" y="344"/>
                      <a:pt x="2280" y="344"/>
                    </a:cubicBezTo>
                    <a:close/>
                    <a:moveTo>
                      <a:pt x="594" y="344"/>
                    </a:moveTo>
                    <a:lnTo>
                      <a:pt x="594" y="344"/>
                    </a:lnTo>
                    <a:cubicBezTo>
                      <a:pt x="563" y="344"/>
                      <a:pt x="532" y="281"/>
                      <a:pt x="532" y="250"/>
                    </a:cubicBezTo>
                    <a:cubicBezTo>
                      <a:pt x="532" y="188"/>
                      <a:pt x="594" y="156"/>
                      <a:pt x="625" y="188"/>
                    </a:cubicBezTo>
                    <a:cubicBezTo>
                      <a:pt x="1874" y="406"/>
                      <a:pt x="1874" y="406"/>
                      <a:pt x="1874" y="406"/>
                    </a:cubicBezTo>
                    <a:cubicBezTo>
                      <a:pt x="1906" y="406"/>
                      <a:pt x="1937" y="438"/>
                      <a:pt x="1937" y="500"/>
                    </a:cubicBezTo>
                    <a:cubicBezTo>
                      <a:pt x="1937" y="531"/>
                      <a:pt x="1906" y="563"/>
                      <a:pt x="1843" y="563"/>
                    </a:cubicBezTo>
                    <a:lnTo>
                      <a:pt x="1843" y="563"/>
                    </a:lnTo>
                    <a:lnTo>
                      <a:pt x="594" y="344"/>
                    </a:lnTo>
                    <a:close/>
                    <a:moveTo>
                      <a:pt x="2187" y="813"/>
                    </a:moveTo>
                    <a:lnTo>
                      <a:pt x="2187" y="813"/>
                    </a:lnTo>
                    <a:cubicBezTo>
                      <a:pt x="2156" y="969"/>
                      <a:pt x="2093" y="1125"/>
                      <a:pt x="2031" y="1094"/>
                    </a:cubicBezTo>
                    <a:cubicBezTo>
                      <a:pt x="1968" y="1094"/>
                      <a:pt x="1937" y="1000"/>
                      <a:pt x="1937" y="875"/>
                    </a:cubicBezTo>
                    <a:cubicBezTo>
                      <a:pt x="1999" y="875"/>
                      <a:pt x="2062" y="844"/>
                      <a:pt x="2062" y="781"/>
                    </a:cubicBezTo>
                    <a:cubicBezTo>
                      <a:pt x="2062" y="719"/>
                      <a:pt x="2031" y="656"/>
                      <a:pt x="1999" y="656"/>
                    </a:cubicBezTo>
                    <a:cubicBezTo>
                      <a:pt x="2031" y="531"/>
                      <a:pt x="2093" y="469"/>
                      <a:pt x="2124" y="469"/>
                    </a:cubicBezTo>
                    <a:cubicBezTo>
                      <a:pt x="2218" y="469"/>
                      <a:pt x="2218" y="625"/>
                      <a:pt x="2187" y="813"/>
                    </a:cubicBezTo>
                    <a:close/>
                    <a:moveTo>
                      <a:pt x="2187" y="813"/>
                    </a:moveTo>
                    <a:lnTo>
                      <a:pt x="2187" y="81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0" name="Group 237">
                <a:extLst>
                  <a:ext uri="{FF2B5EF4-FFF2-40B4-BE49-F238E27FC236}">
                    <a16:creationId xmlns:a16="http://schemas.microsoft.com/office/drawing/2014/main" xmlns="" id="{582115FE-209D-C945-97ED-0841B2A51DDC}"/>
                  </a:ext>
                </a:extLst>
              </p:cNvPr>
              <p:cNvGrpSpPr/>
              <p:nvPr/>
            </p:nvGrpSpPr>
            <p:grpSpPr>
              <a:xfrm>
                <a:off x="984365" y="3340156"/>
                <a:ext cx="670254" cy="268648"/>
                <a:chOff x="457216" y="4409657"/>
                <a:chExt cx="2564823" cy="1028014"/>
              </a:xfrm>
              <a:solidFill>
                <a:schemeClr val="tx1"/>
              </a:solidFill>
            </p:grpSpPr>
            <p:sp>
              <p:nvSpPr>
                <p:cNvPr id="55" name="Freeform 405">
                  <a:extLst>
                    <a:ext uri="{FF2B5EF4-FFF2-40B4-BE49-F238E27FC236}">
                      <a16:creationId xmlns:a16="http://schemas.microsoft.com/office/drawing/2014/main" xmlns="" id="{C98604EF-624B-7941-96D4-5B851401C88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321788" y="5030664"/>
                  <a:ext cx="412369" cy="407007"/>
                </a:xfrm>
                <a:custGeom>
                  <a:avLst/>
                  <a:gdLst>
                    <a:gd name="T0" fmla="*/ 23016 w 46"/>
                    <a:gd name="T1" fmla="*/ 0 h 46"/>
                    <a:gd name="T2" fmla="*/ 0 w 46"/>
                    <a:gd name="T3" fmla="*/ 21262 h 46"/>
                    <a:gd name="T4" fmla="*/ 23016 w 46"/>
                    <a:gd name="T5" fmla="*/ 42517 h 46"/>
                    <a:gd name="T6" fmla="*/ 45650 w 46"/>
                    <a:gd name="T7" fmla="*/ 21262 h 46"/>
                    <a:gd name="T8" fmla="*/ 23016 w 46"/>
                    <a:gd name="T9" fmla="*/ 0 h 46"/>
                    <a:gd name="T10" fmla="*/ 21753 w 46"/>
                    <a:gd name="T11" fmla="*/ 35037 h 46"/>
                    <a:gd name="T12" fmla="*/ 8007 w 46"/>
                    <a:gd name="T13" fmla="*/ 21262 h 46"/>
                    <a:gd name="T14" fmla="*/ 21753 w 46"/>
                    <a:gd name="T15" fmla="*/ 7569 h 46"/>
                    <a:gd name="T16" fmla="*/ 36984 w 46"/>
                    <a:gd name="T17" fmla="*/ 21262 h 46"/>
                    <a:gd name="T18" fmla="*/ 21753 w 46"/>
                    <a:gd name="T19" fmla="*/ 35037 h 4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6"/>
                    <a:gd name="T31" fmla="*/ 0 h 46"/>
                    <a:gd name="T32" fmla="*/ 46 w 46"/>
                    <a:gd name="T33" fmla="*/ 46 h 4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6" h="46">
                      <a:moveTo>
                        <a:pt x="23" y="0"/>
                      </a:moveTo>
                      <a:cubicBezTo>
                        <a:pt x="10" y="0"/>
                        <a:pt x="0" y="10"/>
                        <a:pt x="0" y="23"/>
                      </a:cubicBezTo>
                      <a:cubicBezTo>
                        <a:pt x="0" y="36"/>
                        <a:pt x="10" y="46"/>
                        <a:pt x="23" y="46"/>
                      </a:cubicBezTo>
                      <a:cubicBezTo>
                        <a:pt x="35" y="46"/>
                        <a:pt x="46" y="36"/>
                        <a:pt x="46" y="23"/>
                      </a:cubicBezTo>
                      <a:cubicBezTo>
                        <a:pt x="46" y="10"/>
                        <a:pt x="35" y="0"/>
                        <a:pt x="23" y="0"/>
                      </a:cubicBezTo>
                      <a:close/>
                      <a:moveTo>
                        <a:pt x="22" y="38"/>
                      </a:moveTo>
                      <a:cubicBezTo>
                        <a:pt x="14" y="38"/>
                        <a:pt x="8" y="31"/>
                        <a:pt x="8" y="23"/>
                      </a:cubicBezTo>
                      <a:cubicBezTo>
                        <a:pt x="8" y="15"/>
                        <a:pt x="14" y="8"/>
                        <a:pt x="22" y="8"/>
                      </a:cubicBezTo>
                      <a:cubicBezTo>
                        <a:pt x="31" y="8"/>
                        <a:pt x="37" y="15"/>
                        <a:pt x="37" y="23"/>
                      </a:cubicBezTo>
                      <a:cubicBezTo>
                        <a:pt x="37" y="31"/>
                        <a:pt x="31" y="38"/>
                        <a:pt x="22" y="38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35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rgbClr val="616872"/>
                    </a:solidFill>
                  </a:endParaRPr>
                </a:p>
              </p:txBody>
            </p:sp>
            <p:sp>
              <p:nvSpPr>
                <p:cNvPr id="56" name="Freeform 405">
                  <a:extLst>
                    <a:ext uri="{FF2B5EF4-FFF2-40B4-BE49-F238E27FC236}">
                      <a16:creationId xmlns:a16="http://schemas.microsoft.com/office/drawing/2014/main" xmlns="" id="{544F6882-B342-7246-9BCF-D5665FF078F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33199" y="5030666"/>
                  <a:ext cx="412368" cy="407005"/>
                </a:xfrm>
                <a:custGeom>
                  <a:avLst/>
                  <a:gdLst>
                    <a:gd name="T0" fmla="*/ 23016 w 46"/>
                    <a:gd name="T1" fmla="*/ 0 h 46"/>
                    <a:gd name="T2" fmla="*/ 0 w 46"/>
                    <a:gd name="T3" fmla="*/ 21262 h 46"/>
                    <a:gd name="T4" fmla="*/ 23016 w 46"/>
                    <a:gd name="T5" fmla="*/ 42517 h 46"/>
                    <a:gd name="T6" fmla="*/ 45650 w 46"/>
                    <a:gd name="T7" fmla="*/ 21262 h 46"/>
                    <a:gd name="T8" fmla="*/ 23016 w 46"/>
                    <a:gd name="T9" fmla="*/ 0 h 46"/>
                    <a:gd name="T10" fmla="*/ 21753 w 46"/>
                    <a:gd name="T11" fmla="*/ 35037 h 46"/>
                    <a:gd name="T12" fmla="*/ 8007 w 46"/>
                    <a:gd name="T13" fmla="*/ 21262 h 46"/>
                    <a:gd name="T14" fmla="*/ 21753 w 46"/>
                    <a:gd name="T15" fmla="*/ 7569 h 46"/>
                    <a:gd name="T16" fmla="*/ 36984 w 46"/>
                    <a:gd name="T17" fmla="*/ 21262 h 46"/>
                    <a:gd name="T18" fmla="*/ 21753 w 46"/>
                    <a:gd name="T19" fmla="*/ 35037 h 4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6"/>
                    <a:gd name="T31" fmla="*/ 0 h 46"/>
                    <a:gd name="T32" fmla="*/ 46 w 46"/>
                    <a:gd name="T33" fmla="*/ 46 h 4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6" h="46">
                      <a:moveTo>
                        <a:pt x="23" y="0"/>
                      </a:moveTo>
                      <a:cubicBezTo>
                        <a:pt x="10" y="0"/>
                        <a:pt x="0" y="10"/>
                        <a:pt x="0" y="23"/>
                      </a:cubicBezTo>
                      <a:cubicBezTo>
                        <a:pt x="0" y="36"/>
                        <a:pt x="10" y="46"/>
                        <a:pt x="23" y="46"/>
                      </a:cubicBezTo>
                      <a:cubicBezTo>
                        <a:pt x="35" y="46"/>
                        <a:pt x="46" y="36"/>
                        <a:pt x="46" y="23"/>
                      </a:cubicBezTo>
                      <a:cubicBezTo>
                        <a:pt x="46" y="10"/>
                        <a:pt x="35" y="0"/>
                        <a:pt x="23" y="0"/>
                      </a:cubicBezTo>
                      <a:close/>
                      <a:moveTo>
                        <a:pt x="22" y="38"/>
                      </a:moveTo>
                      <a:cubicBezTo>
                        <a:pt x="14" y="38"/>
                        <a:pt x="8" y="31"/>
                        <a:pt x="8" y="23"/>
                      </a:cubicBezTo>
                      <a:cubicBezTo>
                        <a:pt x="8" y="15"/>
                        <a:pt x="14" y="8"/>
                        <a:pt x="22" y="8"/>
                      </a:cubicBezTo>
                      <a:cubicBezTo>
                        <a:pt x="31" y="8"/>
                        <a:pt x="37" y="15"/>
                        <a:pt x="37" y="23"/>
                      </a:cubicBezTo>
                      <a:cubicBezTo>
                        <a:pt x="37" y="31"/>
                        <a:pt x="31" y="38"/>
                        <a:pt x="22" y="38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35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rgbClr val="616872"/>
                    </a:solidFill>
                  </a:endParaRPr>
                </a:p>
              </p:txBody>
            </p:sp>
            <p:sp>
              <p:nvSpPr>
                <p:cNvPr id="57" name="Freeform 240">
                  <a:extLst>
                    <a:ext uri="{FF2B5EF4-FFF2-40B4-BE49-F238E27FC236}">
                      <a16:creationId xmlns:a16="http://schemas.microsoft.com/office/drawing/2014/main" xmlns="" id="{59D73160-F6EF-7947-8D14-6EB733C71B51}"/>
                    </a:ext>
                  </a:extLst>
                </p:cNvPr>
                <p:cNvSpPr/>
                <p:nvPr/>
              </p:nvSpPr>
              <p:spPr>
                <a:xfrm>
                  <a:off x="457216" y="4409657"/>
                  <a:ext cx="2564823" cy="867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4824" h="867582">
                      <a:moveTo>
                        <a:pt x="2226710" y="427307"/>
                      </a:moveTo>
                      <a:cubicBezTo>
                        <a:pt x="2216127" y="477049"/>
                        <a:pt x="2221418" y="485515"/>
                        <a:pt x="2261635" y="513032"/>
                      </a:cubicBezTo>
                      <a:cubicBezTo>
                        <a:pt x="2325135" y="542665"/>
                        <a:pt x="2414035" y="543724"/>
                        <a:pt x="2480710" y="551132"/>
                      </a:cubicBezTo>
                      <a:cubicBezTo>
                        <a:pt x="2411918" y="455882"/>
                        <a:pt x="2308202" y="424132"/>
                        <a:pt x="2226710" y="427307"/>
                      </a:cubicBezTo>
                      <a:close/>
                      <a:moveTo>
                        <a:pt x="149207" y="324262"/>
                      </a:moveTo>
                      <a:lnTo>
                        <a:pt x="104757" y="371887"/>
                      </a:lnTo>
                      <a:lnTo>
                        <a:pt x="104757" y="508412"/>
                      </a:lnTo>
                      <a:lnTo>
                        <a:pt x="234932" y="333787"/>
                      </a:lnTo>
                      <a:close/>
                      <a:moveTo>
                        <a:pt x="790424" y="61676"/>
                      </a:moveTo>
                      <a:lnTo>
                        <a:pt x="341996" y="127644"/>
                      </a:lnTo>
                      <a:lnTo>
                        <a:pt x="429190" y="243631"/>
                      </a:lnTo>
                      <a:cubicBezTo>
                        <a:pt x="611996" y="264532"/>
                        <a:pt x="588657" y="265224"/>
                        <a:pt x="668391" y="276022"/>
                      </a:cubicBezTo>
                      <a:close/>
                      <a:moveTo>
                        <a:pt x="1265326" y="50071"/>
                      </a:moveTo>
                      <a:lnTo>
                        <a:pt x="1296939" y="314015"/>
                      </a:lnTo>
                      <a:lnTo>
                        <a:pt x="1966774" y="336320"/>
                      </a:lnTo>
                      <a:lnTo>
                        <a:pt x="1479765" y="101110"/>
                      </a:lnTo>
                      <a:cubicBezTo>
                        <a:pt x="1375202" y="50304"/>
                        <a:pt x="1351452" y="57896"/>
                        <a:pt x="1265326" y="50071"/>
                      </a:cubicBezTo>
                      <a:close/>
                      <a:moveTo>
                        <a:pt x="1051905" y="41983"/>
                      </a:moveTo>
                      <a:cubicBezTo>
                        <a:pt x="979692" y="40925"/>
                        <a:pt x="927298" y="45181"/>
                        <a:pt x="823255" y="56427"/>
                      </a:cubicBezTo>
                      <a:lnTo>
                        <a:pt x="743822" y="288263"/>
                      </a:lnTo>
                      <a:lnTo>
                        <a:pt x="1217256" y="314046"/>
                      </a:lnTo>
                      <a:lnTo>
                        <a:pt x="1218731" y="49266"/>
                      </a:lnTo>
                      <a:cubicBezTo>
                        <a:pt x="1145696" y="45166"/>
                        <a:pt x="1095233" y="42618"/>
                        <a:pt x="1051905" y="41983"/>
                      </a:cubicBezTo>
                      <a:close/>
                      <a:moveTo>
                        <a:pt x="1091501" y="1"/>
                      </a:moveTo>
                      <a:cubicBezTo>
                        <a:pt x="1200963" y="-137"/>
                        <a:pt x="1292357" y="8569"/>
                        <a:pt x="1391835" y="28350"/>
                      </a:cubicBezTo>
                      <a:cubicBezTo>
                        <a:pt x="1481100" y="55353"/>
                        <a:pt x="1510040" y="72832"/>
                        <a:pt x="1583432" y="103010"/>
                      </a:cubicBezTo>
                      <a:lnTo>
                        <a:pt x="2048654" y="335914"/>
                      </a:lnTo>
                      <a:lnTo>
                        <a:pt x="2209520" y="382985"/>
                      </a:lnTo>
                      <a:cubicBezTo>
                        <a:pt x="2323229" y="411364"/>
                        <a:pt x="2345550" y="418431"/>
                        <a:pt x="2415069" y="457056"/>
                      </a:cubicBezTo>
                      <a:lnTo>
                        <a:pt x="2433112" y="468356"/>
                      </a:lnTo>
                      <a:lnTo>
                        <a:pt x="2433371" y="468409"/>
                      </a:lnTo>
                      <a:lnTo>
                        <a:pt x="2435664" y="469954"/>
                      </a:lnTo>
                      <a:cubicBezTo>
                        <a:pt x="2461557" y="493644"/>
                        <a:pt x="2477927" y="495110"/>
                        <a:pt x="2513344" y="541023"/>
                      </a:cubicBezTo>
                      <a:lnTo>
                        <a:pt x="2525945" y="560981"/>
                      </a:lnTo>
                      <a:cubicBezTo>
                        <a:pt x="2534747" y="581793"/>
                        <a:pt x="2539615" y="604675"/>
                        <a:pt x="2539615" y="628692"/>
                      </a:cubicBezTo>
                      <a:lnTo>
                        <a:pt x="2539615" y="686206"/>
                      </a:lnTo>
                      <a:lnTo>
                        <a:pt x="2531918" y="724330"/>
                      </a:lnTo>
                      <a:lnTo>
                        <a:pt x="2550959" y="732216"/>
                      </a:lnTo>
                      <a:cubicBezTo>
                        <a:pt x="2559525" y="740783"/>
                        <a:pt x="2564824" y="752617"/>
                        <a:pt x="2564824" y="765690"/>
                      </a:cubicBezTo>
                      <a:lnTo>
                        <a:pt x="2552124" y="823222"/>
                      </a:lnTo>
                      <a:cubicBezTo>
                        <a:pt x="2529898" y="849367"/>
                        <a:pt x="2502356" y="867386"/>
                        <a:pt x="2476211" y="867386"/>
                      </a:cubicBezTo>
                      <a:lnTo>
                        <a:pt x="2331631" y="867386"/>
                      </a:lnTo>
                      <a:lnTo>
                        <a:pt x="2331631" y="867582"/>
                      </a:lnTo>
                      <a:lnTo>
                        <a:pt x="2312426" y="867582"/>
                      </a:lnTo>
                      <a:lnTo>
                        <a:pt x="2316593" y="826243"/>
                      </a:lnTo>
                      <a:cubicBezTo>
                        <a:pt x="2316593" y="689962"/>
                        <a:pt x="2206116" y="579485"/>
                        <a:pt x="2069835" y="579485"/>
                      </a:cubicBezTo>
                      <a:cubicBezTo>
                        <a:pt x="1933554" y="579485"/>
                        <a:pt x="1823077" y="689962"/>
                        <a:pt x="1823077" y="826243"/>
                      </a:cubicBezTo>
                      <a:lnTo>
                        <a:pt x="1827244" y="867582"/>
                      </a:lnTo>
                      <a:lnTo>
                        <a:pt x="721566" y="867582"/>
                      </a:lnTo>
                      <a:lnTo>
                        <a:pt x="725968" y="823908"/>
                      </a:lnTo>
                      <a:cubicBezTo>
                        <a:pt x="725968" y="687627"/>
                        <a:pt x="615492" y="577151"/>
                        <a:pt x="479211" y="577151"/>
                      </a:cubicBezTo>
                      <a:cubicBezTo>
                        <a:pt x="342930" y="577151"/>
                        <a:pt x="232453" y="687627"/>
                        <a:pt x="232453" y="823908"/>
                      </a:cubicBezTo>
                      <a:lnTo>
                        <a:pt x="236856" y="867582"/>
                      </a:lnTo>
                      <a:lnTo>
                        <a:pt x="141603" y="865553"/>
                      </a:lnTo>
                      <a:cubicBezTo>
                        <a:pt x="101732" y="865028"/>
                        <a:pt x="58888" y="839251"/>
                        <a:pt x="29328" y="794966"/>
                      </a:cubicBezTo>
                      <a:cubicBezTo>
                        <a:pt x="-1961" y="748089"/>
                        <a:pt x="-3418" y="679393"/>
                        <a:pt x="3170" y="643769"/>
                      </a:cubicBezTo>
                      <a:cubicBezTo>
                        <a:pt x="9757" y="608145"/>
                        <a:pt x="30568" y="621384"/>
                        <a:pt x="68853" y="581222"/>
                      </a:cubicBezTo>
                      <a:lnTo>
                        <a:pt x="80482" y="364702"/>
                      </a:lnTo>
                      <a:lnTo>
                        <a:pt x="285826" y="136098"/>
                      </a:lnTo>
                      <a:cubicBezTo>
                        <a:pt x="216947" y="125142"/>
                        <a:pt x="221094" y="123709"/>
                        <a:pt x="193489" y="84177"/>
                      </a:cubicBezTo>
                      <a:cubicBezTo>
                        <a:pt x="223115" y="73757"/>
                        <a:pt x="253122" y="88567"/>
                        <a:pt x="344111" y="77454"/>
                      </a:cubicBezTo>
                      <a:lnTo>
                        <a:pt x="377478" y="74646"/>
                      </a:lnTo>
                      <a:cubicBezTo>
                        <a:pt x="573493" y="52882"/>
                        <a:pt x="769508" y="15245"/>
                        <a:pt x="975047" y="3006"/>
                      </a:cubicBezTo>
                      <a:cubicBezTo>
                        <a:pt x="1016518" y="1077"/>
                        <a:pt x="1055013" y="48"/>
                        <a:pt x="1091501" y="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5073"/>
                    </a:solidFill>
                  </a:endParaRPr>
                </a:p>
              </p:txBody>
            </p:sp>
          </p:grpSp>
          <p:grpSp>
            <p:nvGrpSpPr>
              <p:cNvPr id="11" name="Group 326">
                <a:extLst>
                  <a:ext uri="{FF2B5EF4-FFF2-40B4-BE49-F238E27FC236}">
                    <a16:creationId xmlns:a16="http://schemas.microsoft.com/office/drawing/2014/main" xmlns="" id="{5F833C2A-C9E9-C943-A989-3588E50FB16C}"/>
                  </a:ext>
                </a:extLst>
              </p:cNvPr>
              <p:cNvGrpSpPr/>
              <p:nvPr/>
            </p:nvGrpSpPr>
            <p:grpSpPr>
              <a:xfrm>
                <a:off x="1094805" y="3807191"/>
                <a:ext cx="401874" cy="509074"/>
                <a:chOff x="3963587" y="2119746"/>
                <a:chExt cx="3576594" cy="4530653"/>
              </a:xfrm>
              <a:solidFill>
                <a:schemeClr val="tx1"/>
              </a:solidFill>
            </p:grpSpPr>
            <p:grpSp>
              <p:nvGrpSpPr>
                <p:cNvPr id="40" name="Group 327">
                  <a:extLst>
                    <a:ext uri="{FF2B5EF4-FFF2-40B4-BE49-F238E27FC236}">
                      <a16:creationId xmlns:a16="http://schemas.microsoft.com/office/drawing/2014/main" xmlns="" id="{DB64D048-3014-8A41-85FC-33DC1F0BD074}"/>
                    </a:ext>
                  </a:extLst>
                </p:cNvPr>
                <p:cNvGrpSpPr/>
                <p:nvPr/>
              </p:nvGrpSpPr>
              <p:grpSpPr>
                <a:xfrm>
                  <a:off x="3963587" y="2119746"/>
                  <a:ext cx="3576593" cy="4530653"/>
                  <a:chOff x="3963587" y="2119746"/>
                  <a:chExt cx="3576593" cy="4530653"/>
                </a:xfrm>
                <a:grpFill/>
              </p:grpSpPr>
              <p:sp>
                <p:nvSpPr>
                  <p:cNvPr id="53" name="Freeform 340">
                    <a:extLst>
                      <a:ext uri="{FF2B5EF4-FFF2-40B4-BE49-F238E27FC236}">
                        <a16:creationId xmlns:a16="http://schemas.microsoft.com/office/drawing/2014/main" xmlns="" id="{D978E2C5-990D-8141-A683-14AF84FCF350}"/>
                      </a:ext>
                    </a:extLst>
                  </p:cNvPr>
                  <p:cNvSpPr/>
                  <p:nvPr/>
                </p:nvSpPr>
                <p:spPr>
                  <a:xfrm>
                    <a:off x="4430560" y="3111022"/>
                    <a:ext cx="1111615" cy="3119471"/>
                  </a:xfrm>
                  <a:custGeom>
                    <a:avLst/>
                    <a:gdLst>
                      <a:gd name="connsiteX0" fmla="*/ 115250 w 950198"/>
                      <a:gd name="connsiteY0" fmla="*/ 0 h 2666493"/>
                      <a:gd name="connsiteX1" fmla="*/ 834948 w 950198"/>
                      <a:gd name="connsiteY1" fmla="*/ 0 h 2666493"/>
                      <a:gd name="connsiteX2" fmla="*/ 950198 w 950198"/>
                      <a:gd name="connsiteY2" fmla="*/ 115250 h 2666493"/>
                      <a:gd name="connsiteX3" fmla="*/ 950198 w 950198"/>
                      <a:gd name="connsiteY3" fmla="*/ 1598350 h 2666493"/>
                      <a:gd name="connsiteX4" fmla="*/ 834948 w 950198"/>
                      <a:gd name="connsiteY4" fmla="*/ 1713600 h 2666493"/>
                      <a:gd name="connsiteX5" fmla="*/ 755465 w 950198"/>
                      <a:gd name="connsiteY5" fmla="*/ 1713600 h 2666493"/>
                      <a:gd name="connsiteX6" fmla="*/ 755465 w 950198"/>
                      <a:gd name="connsiteY6" fmla="*/ 2026347 h 2666493"/>
                      <a:gd name="connsiteX7" fmla="*/ 687454 w 950198"/>
                      <a:gd name="connsiteY7" fmla="*/ 2094358 h 2666493"/>
                      <a:gd name="connsiteX8" fmla="*/ 579166 w 950198"/>
                      <a:gd name="connsiteY8" fmla="*/ 2094358 h 2666493"/>
                      <a:gd name="connsiteX9" fmla="*/ 579166 w 950198"/>
                      <a:gd name="connsiteY9" fmla="*/ 2355182 h 2666493"/>
                      <a:gd name="connsiteX10" fmla="*/ 553922 w 950198"/>
                      <a:gd name="connsiteY10" fmla="*/ 2380426 h 2666493"/>
                      <a:gd name="connsiteX11" fmla="*/ 502966 w 950198"/>
                      <a:gd name="connsiteY11" fmla="*/ 2380426 h 2666493"/>
                      <a:gd name="connsiteX12" fmla="*/ 502966 w 950198"/>
                      <a:gd name="connsiteY12" fmla="*/ 2659733 h 2666493"/>
                      <a:gd name="connsiteX13" fmla="*/ 496206 w 950198"/>
                      <a:gd name="connsiteY13" fmla="*/ 2666493 h 2666493"/>
                      <a:gd name="connsiteX14" fmla="*/ 453993 w 950198"/>
                      <a:gd name="connsiteY14" fmla="*/ 2666493 h 2666493"/>
                      <a:gd name="connsiteX15" fmla="*/ 447233 w 950198"/>
                      <a:gd name="connsiteY15" fmla="*/ 2659733 h 2666493"/>
                      <a:gd name="connsiteX16" fmla="*/ 447233 w 950198"/>
                      <a:gd name="connsiteY16" fmla="*/ 2380426 h 2666493"/>
                      <a:gd name="connsiteX17" fmla="*/ 396277 w 950198"/>
                      <a:gd name="connsiteY17" fmla="*/ 2380426 h 2666493"/>
                      <a:gd name="connsiteX18" fmla="*/ 371033 w 950198"/>
                      <a:gd name="connsiteY18" fmla="*/ 2355182 h 2666493"/>
                      <a:gd name="connsiteX19" fmla="*/ 371033 w 950198"/>
                      <a:gd name="connsiteY19" fmla="*/ 2094358 h 2666493"/>
                      <a:gd name="connsiteX20" fmla="*/ 262744 w 950198"/>
                      <a:gd name="connsiteY20" fmla="*/ 2094358 h 2666493"/>
                      <a:gd name="connsiteX21" fmla="*/ 194733 w 950198"/>
                      <a:gd name="connsiteY21" fmla="*/ 2026347 h 2666493"/>
                      <a:gd name="connsiteX22" fmla="*/ 194733 w 950198"/>
                      <a:gd name="connsiteY22" fmla="*/ 1713600 h 2666493"/>
                      <a:gd name="connsiteX23" fmla="*/ 115250 w 950198"/>
                      <a:gd name="connsiteY23" fmla="*/ 1713600 h 2666493"/>
                      <a:gd name="connsiteX24" fmla="*/ 0 w 950198"/>
                      <a:gd name="connsiteY24" fmla="*/ 1598350 h 2666493"/>
                      <a:gd name="connsiteX25" fmla="*/ 0 w 950198"/>
                      <a:gd name="connsiteY25" fmla="*/ 115250 h 2666493"/>
                      <a:gd name="connsiteX26" fmla="*/ 115250 w 950198"/>
                      <a:gd name="connsiteY26" fmla="*/ 0 h 2666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950198" h="2666493">
                        <a:moveTo>
                          <a:pt x="115250" y="0"/>
                        </a:moveTo>
                        <a:lnTo>
                          <a:pt x="834948" y="0"/>
                        </a:lnTo>
                        <a:cubicBezTo>
                          <a:pt x="898599" y="0"/>
                          <a:pt x="950198" y="51599"/>
                          <a:pt x="950198" y="115250"/>
                        </a:cubicBezTo>
                        <a:lnTo>
                          <a:pt x="950198" y="1598350"/>
                        </a:lnTo>
                        <a:cubicBezTo>
                          <a:pt x="950198" y="1662001"/>
                          <a:pt x="898599" y="1713600"/>
                          <a:pt x="834948" y="1713600"/>
                        </a:cubicBezTo>
                        <a:lnTo>
                          <a:pt x="755465" y="1713600"/>
                        </a:lnTo>
                        <a:lnTo>
                          <a:pt x="755465" y="2026347"/>
                        </a:lnTo>
                        <a:cubicBezTo>
                          <a:pt x="755465" y="2063908"/>
                          <a:pt x="725015" y="2094358"/>
                          <a:pt x="687454" y="2094358"/>
                        </a:cubicBezTo>
                        <a:lnTo>
                          <a:pt x="579166" y="2094358"/>
                        </a:lnTo>
                        <a:lnTo>
                          <a:pt x="579166" y="2355182"/>
                        </a:lnTo>
                        <a:cubicBezTo>
                          <a:pt x="579166" y="2369124"/>
                          <a:pt x="567864" y="2380426"/>
                          <a:pt x="553922" y="2380426"/>
                        </a:cubicBezTo>
                        <a:lnTo>
                          <a:pt x="502966" y="2380426"/>
                        </a:lnTo>
                        <a:lnTo>
                          <a:pt x="502966" y="2659733"/>
                        </a:lnTo>
                        <a:cubicBezTo>
                          <a:pt x="502966" y="2663466"/>
                          <a:pt x="499939" y="2666493"/>
                          <a:pt x="496206" y="2666493"/>
                        </a:cubicBezTo>
                        <a:lnTo>
                          <a:pt x="453993" y="2666493"/>
                        </a:lnTo>
                        <a:cubicBezTo>
                          <a:pt x="450260" y="2666493"/>
                          <a:pt x="447233" y="2663466"/>
                          <a:pt x="447233" y="2659733"/>
                        </a:cubicBezTo>
                        <a:lnTo>
                          <a:pt x="447233" y="2380426"/>
                        </a:lnTo>
                        <a:lnTo>
                          <a:pt x="396277" y="2380426"/>
                        </a:lnTo>
                        <a:cubicBezTo>
                          <a:pt x="382335" y="2380426"/>
                          <a:pt x="371033" y="2369124"/>
                          <a:pt x="371033" y="2355182"/>
                        </a:cubicBezTo>
                        <a:lnTo>
                          <a:pt x="371033" y="2094358"/>
                        </a:lnTo>
                        <a:lnTo>
                          <a:pt x="262744" y="2094358"/>
                        </a:lnTo>
                        <a:cubicBezTo>
                          <a:pt x="225183" y="2094358"/>
                          <a:pt x="194733" y="2063908"/>
                          <a:pt x="194733" y="2026347"/>
                        </a:cubicBezTo>
                        <a:lnTo>
                          <a:pt x="194733" y="1713600"/>
                        </a:lnTo>
                        <a:lnTo>
                          <a:pt x="115250" y="1713600"/>
                        </a:lnTo>
                        <a:cubicBezTo>
                          <a:pt x="51599" y="1713600"/>
                          <a:pt x="0" y="1662001"/>
                          <a:pt x="0" y="1598350"/>
                        </a:cubicBezTo>
                        <a:lnTo>
                          <a:pt x="0" y="115250"/>
                        </a:lnTo>
                        <a:cubicBezTo>
                          <a:pt x="0" y="51599"/>
                          <a:pt x="51599" y="0"/>
                          <a:pt x="115250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005073"/>
                      </a:solidFill>
                    </a:endParaRPr>
                  </a:p>
                </p:txBody>
              </p:sp>
              <p:sp>
                <p:nvSpPr>
                  <p:cNvPr id="54" name="Freeform 341">
                    <a:extLst>
                      <a:ext uri="{FF2B5EF4-FFF2-40B4-BE49-F238E27FC236}">
                        <a16:creationId xmlns:a16="http://schemas.microsoft.com/office/drawing/2014/main" xmlns="" id="{0CFF9426-77FB-3A4A-B5C3-46F75AC540DA}"/>
                      </a:ext>
                    </a:extLst>
                  </p:cNvPr>
                  <p:cNvSpPr/>
                  <p:nvPr/>
                </p:nvSpPr>
                <p:spPr>
                  <a:xfrm>
                    <a:off x="3963587" y="2119746"/>
                    <a:ext cx="3576593" cy="4530653"/>
                  </a:xfrm>
                  <a:custGeom>
                    <a:avLst/>
                    <a:gdLst>
                      <a:gd name="connsiteX0" fmla="*/ 2822887 w 3576593"/>
                      <a:gd name="connsiteY0" fmla="*/ 247708 h 4530653"/>
                      <a:gd name="connsiteX1" fmla="*/ 2484623 w 3576593"/>
                      <a:gd name="connsiteY1" fmla="*/ 585973 h 4530653"/>
                      <a:gd name="connsiteX2" fmla="*/ 2822887 w 3576593"/>
                      <a:gd name="connsiteY2" fmla="*/ 924238 h 4530653"/>
                      <a:gd name="connsiteX3" fmla="*/ 3161151 w 3576593"/>
                      <a:gd name="connsiteY3" fmla="*/ 585973 h 4530653"/>
                      <a:gd name="connsiteX4" fmla="*/ 2822887 w 3576593"/>
                      <a:gd name="connsiteY4" fmla="*/ 247708 h 4530653"/>
                      <a:gd name="connsiteX5" fmla="*/ 2452488 w 3576593"/>
                      <a:gd name="connsiteY5" fmla="*/ 0 h 4530653"/>
                      <a:gd name="connsiteX6" fmla="*/ 3193289 w 3576593"/>
                      <a:gd name="connsiteY6" fmla="*/ 0 h 4530653"/>
                      <a:gd name="connsiteX7" fmla="*/ 3378495 w 3576593"/>
                      <a:gd name="connsiteY7" fmla="*/ 185206 h 4530653"/>
                      <a:gd name="connsiteX8" fmla="*/ 3378495 w 3576593"/>
                      <a:gd name="connsiteY8" fmla="*/ 4197673 h 4530653"/>
                      <a:gd name="connsiteX9" fmla="*/ 3376556 w 3576593"/>
                      <a:gd name="connsiteY9" fmla="*/ 4216907 h 4530653"/>
                      <a:gd name="connsiteX10" fmla="*/ 3524301 w 3576593"/>
                      <a:gd name="connsiteY10" fmla="*/ 4216907 h 4530653"/>
                      <a:gd name="connsiteX11" fmla="*/ 3576593 w 3576593"/>
                      <a:gd name="connsiteY11" fmla="*/ 4269199 h 4530653"/>
                      <a:gd name="connsiteX12" fmla="*/ 3576593 w 3576593"/>
                      <a:gd name="connsiteY12" fmla="*/ 4478361 h 4530653"/>
                      <a:gd name="connsiteX13" fmla="*/ 3524301 w 3576593"/>
                      <a:gd name="connsiteY13" fmla="*/ 4530653 h 4530653"/>
                      <a:gd name="connsiteX14" fmla="*/ 52292 w 3576593"/>
                      <a:gd name="connsiteY14" fmla="*/ 4530653 h 4530653"/>
                      <a:gd name="connsiteX15" fmla="*/ 0 w 3576593"/>
                      <a:gd name="connsiteY15" fmla="*/ 4478361 h 4530653"/>
                      <a:gd name="connsiteX16" fmla="*/ 0 w 3576593"/>
                      <a:gd name="connsiteY16" fmla="*/ 4269199 h 4530653"/>
                      <a:gd name="connsiteX17" fmla="*/ 52292 w 3576593"/>
                      <a:gd name="connsiteY17" fmla="*/ 4216907 h 4530653"/>
                      <a:gd name="connsiteX18" fmla="*/ 2269221 w 3576593"/>
                      <a:gd name="connsiteY18" fmla="*/ 4216907 h 4530653"/>
                      <a:gd name="connsiteX19" fmla="*/ 2267282 w 3576593"/>
                      <a:gd name="connsiteY19" fmla="*/ 4197673 h 4530653"/>
                      <a:gd name="connsiteX20" fmla="*/ 2267282 w 3576593"/>
                      <a:gd name="connsiteY20" fmla="*/ 843502 h 4530653"/>
                      <a:gd name="connsiteX21" fmla="*/ 85846 w 3576593"/>
                      <a:gd name="connsiteY21" fmla="*/ 843502 h 4530653"/>
                      <a:gd name="connsiteX22" fmla="*/ 1 w 3576593"/>
                      <a:gd name="connsiteY22" fmla="*/ 757657 h 4530653"/>
                      <a:gd name="connsiteX23" fmla="*/ 1 w 3576593"/>
                      <a:gd name="connsiteY23" fmla="*/ 414288 h 4530653"/>
                      <a:gd name="connsiteX24" fmla="*/ 85846 w 3576593"/>
                      <a:gd name="connsiteY24" fmla="*/ 328443 h 4530653"/>
                      <a:gd name="connsiteX25" fmla="*/ 2267282 w 3576593"/>
                      <a:gd name="connsiteY25" fmla="*/ 328443 h 4530653"/>
                      <a:gd name="connsiteX26" fmla="*/ 2267282 w 3576593"/>
                      <a:gd name="connsiteY26" fmla="*/ 185206 h 4530653"/>
                      <a:gd name="connsiteX27" fmla="*/ 2452488 w 3576593"/>
                      <a:gd name="connsiteY27" fmla="*/ 0 h 45306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3576593" h="4530653">
                        <a:moveTo>
                          <a:pt x="2822887" y="247708"/>
                        </a:moveTo>
                        <a:cubicBezTo>
                          <a:pt x="2636069" y="247708"/>
                          <a:pt x="2484623" y="399154"/>
                          <a:pt x="2484623" y="585973"/>
                        </a:cubicBezTo>
                        <a:cubicBezTo>
                          <a:pt x="2484623" y="772792"/>
                          <a:pt x="2636069" y="924238"/>
                          <a:pt x="2822887" y="924238"/>
                        </a:cubicBezTo>
                        <a:cubicBezTo>
                          <a:pt x="3009705" y="924238"/>
                          <a:pt x="3161151" y="772792"/>
                          <a:pt x="3161151" y="585973"/>
                        </a:cubicBezTo>
                        <a:cubicBezTo>
                          <a:pt x="3161151" y="399154"/>
                          <a:pt x="3009705" y="247708"/>
                          <a:pt x="2822887" y="247708"/>
                        </a:cubicBezTo>
                        <a:close/>
                        <a:moveTo>
                          <a:pt x="2452488" y="0"/>
                        </a:moveTo>
                        <a:lnTo>
                          <a:pt x="3193289" y="0"/>
                        </a:lnTo>
                        <a:cubicBezTo>
                          <a:pt x="3295575" y="0"/>
                          <a:pt x="3378495" y="82920"/>
                          <a:pt x="3378495" y="185206"/>
                        </a:cubicBezTo>
                        <a:lnTo>
                          <a:pt x="3378495" y="4197673"/>
                        </a:lnTo>
                        <a:lnTo>
                          <a:pt x="3376556" y="4216907"/>
                        </a:lnTo>
                        <a:lnTo>
                          <a:pt x="3524301" y="4216907"/>
                        </a:lnTo>
                        <a:cubicBezTo>
                          <a:pt x="3553181" y="4216907"/>
                          <a:pt x="3576593" y="4240319"/>
                          <a:pt x="3576593" y="4269199"/>
                        </a:cubicBezTo>
                        <a:lnTo>
                          <a:pt x="3576593" y="4478361"/>
                        </a:lnTo>
                        <a:cubicBezTo>
                          <a:pt x="3576593" y="4507241"/>
                          <a:pt x="3553181" y="4530653"/>
                          <a:pt x="3524301" y="4530653"/>
                        </a:cubicBezTo>
                        <a:lnTo>
                          <a:pt x="52292" y="4530653"/>
                        </a:lnTo>
                        <a:cubicBezTo>
                          <a:pt x="23412" y="4530653"/>
                          <a:pt x="0" y="4507241"/>
                          <a:pt x="0" y="4478361"/>
                        </a:cubicBezTo>
                        <a:lnTo>
                          <a:pt x="0" y="4269199"/>
                        </a:lnTo>
                        <a:cubicBezTo>
                          <a:pt x="0" y="4240319"/>
                          <a:pt x="23412" y="4216907"/>
                          <a:pt x="52292" y="4216907"/>
                        </a:cubicBezTo>
                        <a:lnTo>
                          <a:pt x="2269221" y="4216907"/>
                        </a:lnTo>
                        <a:lnTo>
                          <a:pt x="2267282" y="4197673"/>
                        </a:lnTo>
                        <a:lnTo>
                          <a:pt x="2267282" y="843502"/>
                        </a:lnTo>
                        <a:lnTo>
                          <a:pt x="85846" y="843502"/>
                        </a:lnTo>
                        <a:cubicBezTo>
                          <a:pt x="38435" y="843502"/>
                          <a:pt x="1" y="805068"/>
                          <a:pt x="1" y="757657"/>
                        </a:cubicBezTo>
                        <a:lnTo>
                          <a:pt x="1" y="414288"/>
                        </a:lnTo>
                        <a:cubicBezTo>
                          <a:pt x="1" y="366877"/>
                          <a:pt x="38435" y="328443"/>
                          <a:pt x="85846" y="328443"/>
                        </a:cubicBezTo>
                        <a:lnTo>
                          <a:pt x="2267282" y="328443"/>
                        </a:lnTo>
                        <a:lnTo>
                          <a:pt x="2267282" y="185206"/>
                        </a:lnTo>
                        <a:cubicBezTo>
                          <a:pt x="2267282" y="82920"/>
                          <a:pt x="2350202" y="0"/>
                          <a:pt x="2452488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005073"/>
                      </a:solidFill>
                    </a:endParaRPr>
                  </a:p>
                </p:txBody>
              </p:sp>
            </p:grpSp>
            <p:grpSp>
              <p:nvGrpSpPr>
                <p:cNvPr id="41" name="Group 328">
                  <a:extLst>
                    <a:ext uri="{FF2B5EF4-FFF2-40B4-BE49-F238E27FC236}">
                      <a16:creationId xmlns:a16="http://schemas.microsoft.com/office/drawing/2014/main" xmlns="" id="{3A1C6F28-9044-0448-A2C6-3FB5B67EFC9C}"/>
                    </a:ext>
                  </a:extLst>
                </p:cNvPr>
                <p:cNvGrpSpPr/>
                <p:nvPr/>
              </p:nvGrpSpPr>
              <p:grpSpPr>
                <a:xfrm>
                  <a:off x="6082950" y="3488374"/>
                  <a:ext cx="1457231" cy="1479651"/>
                  <a:chOff x="1001347" y="3895404"/>
                  <a:chExt cx="1467555" cy="1490134"/>
                </a:xfrm>
                <a:grpFill/>
              </p:grpSpPr>
              <p:sp>
                <p:nvSpPr>
                  <p:cNvPr id="42" name="Rounded Rectangle 329">
                    <a:extLst>
                      <a:ext uri="{FF2B5EF4-FFF2-40B4-BE49-F238E27FC236}">
                        <a16:creationId xmlns:a16="http://schemas.microsoft.com/office/drawing/2014/main" xmlns="" id="{A051456A-5019-C345-9AFC-F41E43547E89}"/>
                      </a:ext>
                    </a:extLst>
                  </p:cNvPr>
                  <p:cNvSpPr/>
                  <p:nvPr/>
                </p:nvSpPr>
                <p:spPr>
                  <a:xfrm>
                    <a:off x="1001347" y="3895404"/>
                    <a:ext cx="1467555" cy="1490134"/>
                  </a:xfrm>
                  <a:prstGeom prst="roundRect">
                    <a:avLst>
                      <a:gd name="adj" fmla="val 5865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005073"/>
                      </a:solidFill>
                    </a:endParaRPr>
                  </a:p>
                </p:txBody>
              </p:sp>
              <p:sp>
                <p:nvSpPr>
                  <p:cNvPr id="43" name="Rounded Rectangle 330">
                    <a:extLst>
                      <a:ext uri="{FF2B5EF4-FFF2-40B4-BE49-F238E27FC236}">
                        <a16:creationId xmlns:a16="http://schemas.microsoft.com/office/drawing/2014/main" xmlns="" id="{D4B724C8-5F61-B643-8784-74B709943213}"/>
                      </a:ext>
                    </a:extLst>
                  </p:cNvPr>
                  <p:cNvSpPr/>
                  <p:nvPr/>
                </p:nvSpPr>
                <p:spPr>
                  <a:xfrm>
                    <a:off x="1092848" y="4055574"/>
                    <a:ext cx="1283879" cy="662336"/>
                  </a:xfrm>
                  <a:prstGeom prst="roundRect">
                    <a:avLst>
                      <a:gd name="adj" fmla="val 5718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005073"/>
                      </a:solidFill>
                    </a:endParaRPr>
                  </a:p>
                </p:txBody>
              </p:sp>
              <p:sp>
                <p:nvSpPr>
                  <p:cNvPr id="44" name="Rounded Rectangle 331">
                    <a:extLst>
                      <a:ext uri="{FF2B5EF4-FFF2-40B4-BE49-F238E27FC236}">
                        <a16:creationId xmlns:a16="http://schemas.microsoft.com/office/drawing/2014/main" xmlns="" id="{4C1AF65F-8B3B-1A4F-9D98-23084F44898C}"/>
                      </a:ext>
                    </a:extLst>
                  </p:cNvPr>
                  <p:cNvSpPr/>
                  <p:nvPr/>
                </p:nvSpPr>
                <p:spPr>
                  <a:xfrm>
                    <a:off x="1092849" y="4819727"/>
                    <a:ext cx="177349" cy="161859"/>
                  </a:xfrm>
                  <a:prstGeom prst="roundRect">
                    <a:avLst>
                      <a:gd name="adj" fmla="val 12313"/>
                    </a:avLst>
                  </a:prstGeom>
                  <a:solidFill>
                    <a:schemeClr val="tx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005073"/>
                      </a:solidFill>
                    </a:endParaRPr>
                  </a:p>
                </p:txBody>
              </p:sp>
              <p:sp>
                <p:nvSpPr>
                  <p:cNvPr id="45" name="Rounded Rectangle 332">
                    <a:extLst>
                      <a:ext uri="{FF2B5EF4-FFF2-40B4-BE49-F238E27FC236}">
                        <a16:creationId xmlns:a16="http://schemas.microsoft.com/office/drawing/2014/main" xmlns="" id="{74FF72A8-A2EB-454A-AC7E-05EC52294BE4}"/>
                      </a:ext>
                    </a:extLst>
                  </p:cNvPr>
                  <p:cNvSpPr/>
                  <p:nvPr/>
                </p:nvSpPr>
                <p:spPr>
                  <a:xfrm>
                    <a:off x="1345507" y="4819727"/>
                    <a:ext cx="177349" cy="161859"/>
                  </a:xfrm>
                  <a:prstGeom prst="roundRect">
                    <a:avLst>
                      <a:gd name="adj" fmla="val 12313"/>
                    </a:avLst>
                  </a:prstGeom>
                  <a:solidFill>
                    <a:schemeClr val="tx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005073"/>
                      </a:solidFill>
                    </a:endParaRPr>
                  </a:p>
                </p:txBody>
              </p:sp>
              <p:sp>
                <p:nvSpPr>
                  <p:cNvPr id="46" name="Rounded Rectangle 333">
                    <a:extLst>
                      <a:ext uri="{FF2B5EF4-FFF2-40B4-BE49-F238E27FC236}">
                        <a16:creationId xmlns:a16="http://schemas.microsoft.com/office/drawing/2014/main" xmlns="" id="{18BC679C-E03D-0645-A5A0-243959C761F8}"/>
                      </a:ext>
                    </a:extLst>
                  </p:cNvPr>
                  <p:cNvSpPr/>
                  <p:nvPr/>
                </p:nvSpPr>
                <p:spPr>
                  <a:xfrm>
                    <a:off x="1598165" y="4819727"/>
                    <a:ext cx="177349" cy="161859"/>
                  </a:xfrm>
                  <a:prstGeom prst="roundRect">
                    <a:avLst>
                      <a:gd name="adj" fmla="val 12313"/>
                    </a:avLst>
                  </a:prstGeom>
                  <a:solidFill>
                    <a:schemeClr val="tx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005073"/>
                      </a:solidFill>
                    </a:endParaRPr>
                  </a:p>
                </p:txBody>
              </p:sp>
              <p:sp>
                <p:nvSpPr>
                  <p:cNvPr id="47" name="Rounded Rectangle 334">
                    <a:extLst>
                      <a:ext uri="{FF2B5EF4-FFF2-40B4-BE49-F238E27FC236}">
                        <a16:creationId xmlns:a16="http://schemas.microsoft.com/office/drawing/2014/main" xmlns="" id="{78A4A3A3-83C2-3C4B-A0BC-03EC6C3155AC}"/>
                      </a:ext>
                    </a:extLst>
                  </p:cNvPr>
                  <p:cNvSpPr/>
                  <p:nvPr/>
                </p:nvSpPr>
                <p:spPr>
                  <a:xfrm>
                    <a:off x="1850823" y="4819727"/>
                    <a:ext cx="177349" cy="161859"/>
                  </a:xfrm>
                  <a:prstGeom prst="roundRect">
                    <a:avLst>
                      <a:gd name="adj" fmla="val 12313"/>
                    </a:avLst>
                  </a:prstGeom>
                  <a:solidFill>
                    <a:schemeClr val="tx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005073"/>
                      </a:solidFill>
                    </a:endParaRPr>
                  </a:p>
                </p:txBody>
              </p:sp>
              <p:sp>
                <p:nvSpPr>
                  <p:cNvPr id="48" name="Rounded Rectangle 335">
                    <a:extLst>
                      <a:ext uri="{FF2B5EF4-FFF2-40B4-BE49-F238E27FC236}">
                        <a16:creationId xmlns:a16="http://schemas.microsoft.com/office/drawing/2014/main" xmlns="" id="{BB69BB1D-B86F-E54E-95DC-D6BF1F8C5407}"/>
                      </a:ext>
                    </a:extLst>
                  </p:cNvPr>
                  <p:cNvSpPr/>
                  <p:nvPr/>
                </p:nvSpPr>
                <p:spPr>
                  <a:xfrm>
                    <a:off x="1092849" y="5055906"/>
                    <a:ext cx="177349" cy="161859"/>
                  </a:xfrm>
                  <a:prstGeom prst="roundRect">
                    <a:avLst>
                      <a:gd name="adj" fmla="val 12313"/>
                    </a:avLst>
                  </a:prstGeom>
                  <a:solidFill>
                    <a:schemeClr val="tx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005073"/>
                      </a:solidFill>
                    </a:endParaRPr>
                  </a:p>
                </p:txBody>
              </p:sp>
              <p:sp>
                <p:nvSpPr>
                  <p:cNvPr id="49" name="Rounded Rectangle 336">
                    <a:extLst>
                      <a:ext uri="{FF2B5EF4-FFF2-40B4-BE49-F238E27FC236}">
                        <a16:creationId xmlns:a16="http://schemas.microsoft.com/office/drawing/2014/main" xmlns="" id="{43AE88AE-D806-9A47-AD7B-AD8834F17047}"/>
                      </a:ext>
                    </a:extLst>
                  </p:cNvPr>
                  <p:cNvSpPr/>
                  <p:nvPr/>
                </p:nvSpPr>
                <p:spPr>
                  <a:xfrm>
                    <a:off x="1345507" y="5055906"/>
                    <a:ext cx="177349" cy="161859"/>
                  </a:xfrm>
                  <a:prstGeom prst="roundRect">
                    <a:avLst>
                      <a:gd name="adj" fmla="val 12313"/>
                    </a:avLst>
                  </a:prstGeom>
                  <a:solidFill>
                    <a:schemeClr val="tx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005073"/>
                      </a:solidFill>
                    </a:endParaRPr>
                  </a:p>
                </p:txBody>
              </p:sp>
              <p:sp>
                <p:nvSpPr>
                  <p:cNvPr id="50" name="Rounded Rectangle 337">
                    <a:extLst>
                      <a:ext uri="{FF2B5EF4-FFF2-40B4-BE49-F238E27FC236}">
                        <a16:creationId xmlns:a16="http://schemas.microsoft.com/office/drawing/2014/main" xmlns="" id="{34CABEBD-6953-B04D-B2C7-646C5385EECC}"/>
                      </a:ext>
                    </a:extLst>
                  </p:cNvPr>
                  <p:cNvSpPr/>
                  <p:nvPr/>
                </p:nvSpPr>
                <p:spPr>
                  <a:xfrm>
                    <a:off x="1598165" y="5055906"/>
                    <a:ext cx="177349" cy="161859"/>
                  </a:xfrm>
                  <a:prstGeom prst="roundRect">
                    <a:avLst>
                      <a:gd name="adj" fmla="val 12313"/>
                    </a:avLst>
                  </a:prstGeom>
                  <a:solidFill>
                    <a:schemeClr val="tx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005073"/>
                      </a:solidFill>
                    </a:endParaRPr>
                  </a:p>
                </p:txBody>
              </p:sp>
              <p:sp>
                <p:nvSpPr>
                  <p:cNvPr id="51" name="Rounded Rectangle 338">
                    <a:extLst>
                      <a:ext uri="{FF2B5EF4-FFF2-40B4-BE49-F238E27FC236}">
                        <a16:creationId xmlns:a16="http://schemas.microsoft.com/office/drawing/2014/main" xmlns="" id="{DFCC6CF7-871D-9D4B-BDF6-83A83767FD12}"/>
                      </a:ext>
                    </a:extLst>
                  </p:cNvPr>
                  <p:cNvSpPr/>
                  <p:nvPr/>
                </p:nvSpPr>
                <p:spPr>
                  <a:xfrm>
                    <a:off x="1850823" y="5055906"/>
                    <a:ext cx="177349" cy="161859"/>
                  </a:xfrm>
                  <a:prstGeom prst="roundRect">
                    <a:avLst>
                      <a:gd name="adj" fmla="val 12313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005073"/>
                      </a:solidFill>
                    </a:endParaRPr>
                  </a:p>
                </p:txBody>
              </p:sp>
              <p:sp>
                <p:nvSpPr>
                  <p:cNvPr id="52" name="Rounded Rectangle 339">
                    <a:extLst>
                      <a:ext uri="{FF2B5EF4-FFF2-40B4-BE49-F238E27FC236}">
                        <a16:creationId xmlns:a16="http://schemas.microsoft.com/office/drawing/2014/main" xmlns="" id="{E96ED231-88D1-CF4E-BE9B-E270C75C2F33}"/>
                      </a:ext>
                    </a:extLst>
                  </p:cNvPr>
                  <p:cNvSpPr/>
                  <p:nvPr/>
                </p:nvSpPr>
                <p:spPr>
                  <a:xfrm>
                    <a:off x="2129313" y="4819727"/>
                    <a:ext cx="247414" cy="398038"/>
                  </a:xfrm>
                  <a:prstGeom prst="roundRect">
                    <a:avLst>
                      <a:gd name="adj" fmla="val 12313"/>
                    </a:avLst>
                  </a:prstGeom>
                  <a:solidFill>
                    <a:schemeClr val="tx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005073"/>
                      </a:solidFill>
                    </a:endParaRPr>
                  </a:p>
                </p:txBody>
              </p:sp>
            </p:grpSp>
          </p:grpSp>
          <p:grpSp>
            <p:nvGrpSpPr>
              <p:cNvPr id="12" name="Group 103">
                <a:extLst>
                  <a:ext uri="{FF2B5EF4-FFF2-40B4-BE49-F238E27FC236}">
                    <a16:creationId xmlns:a16="http://schemas.microsoft.com/office/drawing/2014/main" xmlns="" id="{29A9CE81-D2CB-2B48-B0AF-CAA8315847C2}"/>
                  </a:ext>
                </a:extLst>
              </p:cNvPr>
              <p:cNvGrpSpPr/>
              <p:nvPr/>
            </p:nvGrpSpPr>
            <p:grpSpPr>
              <a:xfrm>
                <a:off x="4381163" y="4011102"/>
                <a:ext cx="677836" cy="441242"/>
                <a:chOff x="5894223" y="812792"/>
                <a:chExt cx="677836" cy="441242"/>
              </a:xfrm>
            </p:grpSpPr>
            <p:sp>
              <p:nvSpPr>
                <p:cNvPr id="35" name="TextBox 104">
                  <a:extLst>
                    <a:ext uri="{FF2B5EF4-FFF2-40B4-BE49-F238E27FC236}">
                      <a16:creationId xmlns:a16="http://schemas.microsoft.com/office/drawing/2014/main" xmlns="" id="{DA244F44-8004-6243-BB0B-DD6D48C0C6A8}"/>
                    </a:ext>
                  </a:extLst>
                </p:cNvPr>
                <p:cNvSpPr txBox="1"/>
                <p:nvPr/>
              </p:nvSpPr>
              <p:spPr>
                <a:xfrm>
                  <a:off x="6130913" y="812792"/>
                  <a:ext cx="441146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>
                      <a:solidFill>
                        <a:schemeClr val="bg2"/>
                      </a:solidFill>
                      <a:latin typeface="CiscoSansTT ExtraLight"/>
                    </a:rPr>
                    <a:t>App</a:t>
                  </a:r>
                </a:p>
              </p:txBody>
            </p:sp>
            <p:grpSp>
              <p:nvGrpSpPr>
                <p:cNvPr id="36" name="Group 105">
                  <a:extLst>
                    <a:ext uri="{FF2B5EF4-FFF2-40B4-BE49-F238E27FC236}">
                      <a16:creationId xmlns:a16="http://schemas.microsoft.com/office/drawing/2014/main" xmlns="" id="{3E5135A2-FD6B-2348-B740-9470EC1141BB}"/>
                    </a:ext>
                  </a:extLst>
                </p:cNvPr>
                <p:cNvGrpSpPr/>
                <p:nvPr/>
              </p:nvGrpSpPr>
              <p:grpSpPr>
                <a:xfrm>
                  <a:off x="5935231" y="931749"/>
                  <a:ext cx="404799" cy="284310"/>
                  <a:chOff x="2751251" y="3788256"/>
                  <a:chExt cx="849501" cy="596646"/>
                </a:xfrm>
                <a:solidFill>
                  <a:schemeClr val="tx2"/>
                </a:solidFill>
              </p:grpSpPr>
              <p:sp>
                <p:nvSpPr>
                  <p:cNvPr id="38" name="Freeform 23">
                    <a:extLst>
                      <a:ext uri="{FF2B5EF4-FFF2-40B4-BE49-F238E27FC236}">
                        <a16:creationId xmlns:a16="http://schemas.microsoft.com/office/drawing/2014/main" xmlns="" id="{3B916D1A-47D7-3341-81E8-9ABADBBB1D6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2751251" y="3788256"/>
                    <a:ext cx="528233" cy="499347"/>
                  </a:xfrm>
                  <a:custGeom>
                    <a:avLst/>
                    <a:gdLst>
                      <a:gd name="T0" fmla="*/ 217 w 249"/>
                      <a:gd name="T1" fmla="*/ 86 h 236"/>
                      <a:gd name="T2" fmla="*/ 198 w 249"/>
                      <a:gd name="T3" fmla="*/ 53 h 236"/>
                      <a:gd name="T4" fmla="*/ 201 w 249"/>
                      <a:gd name="T5" fmla="*/ 18 h 236"/>
                      <a:gd name="T6" fmla="*/ 162 w 249"/>
                      <a:gd name="T7" fmla="*/ 3 h 236"/>
                      <a:gd name="T8" fmla="*/ 105 w 249"/>
                      <a:gd name="T9" fmla="*/ 22 h 236"/>
                      <a:gd name="T10" fmla="*/ 76 w 249"/>
                      <a:gd name="T11" fmla="*/ 2 h 236"/>
                      <a:gd name="T12" fmla="*/ 44 w 249"/>
                      <a:gd name="T13" fmla="*/ 28 h 236"/>
                      <a:gd name="T14" fmla="*/ 32 w 249"/>
                      <a:gd name="T15" fmla="*/ 86 h 236"/>
                      <a:gd name="T16" fmla="*/ 0 w 249"/>
                      <a:gd name="T17" fmla="*/ 101 h 236"/>
                      <a:gd name="T18" fmla="*/ 6 w 249"/>
                      <a:gd name="T19" fmla="*/ 143 h 236"/>
                      <a:gd name="T20" fmla="*/ 40 w 249"/>
                      <a:gd name="T21" fmla="*/ 167 h 236"/>
                      <a:gd name="T22" fmla="*/ 44 w 249"/>
                      <a:gd name="T23" fmla="*/ 208 h 236"/>
                      <a:gd name="T24" fmla="*/ 76 w 249"/>
                      <a:gd name="T25" fmla="*/ 234 h 236"/>
                      <a:gd name="T26" fmla="*/ 105 w 249"/>
                      <a:gd name="T27" fmla="*/ 214 h 236"/>
                      <a:gd name="T28" fmla="*/ 162 w 249"/>
                      <a:gd name="T29" fmla="*/ 233 h 236"/>
                      <a:gd name="T30" fmla="*/ 173 w 249"/>
                      <a:gd name="T31" fmla="*/ 234 h 236"/>
                      <a:gd name="T32" fmla="*/ 205 w 249"/>
                      <a:gd name="T33" fmla="*/ 208 h 236"/>
                      <a:gd name="T34" fmla="*/ 217 w 249"/>
                      <a:gd name="T35" fmla="*/ 149 h 236"/>
                      <a:gd name="T36" fmla="*/ 249 w 249"/>
                      <a:gd name="T37" fmla="*/ 135 h 236"/>
                      <a:gd name="T38" fmla="*/ 243 w 249"/>
                      <a:gd name="T39" fmla="*/ 93 h 236"/>
                      <a:gd name="T40" fmla="*/ 209 w 249"/>
                      <a:gd name="T41" fmla="*/ 134 h 236"/>
                      <a:gd name="T42" fmla="*/ 183 w 249"/>
                      <a:gd name="T43" fmla="*/ 174 h 236"/>
                      <a:gd name="T44" fmla="*/ 187 w 249"/>
                      <a:gd name="T45" fmla="*/ 206 h 236"/>
                      <a:gd name="T46" fmla="*/ 153 w 249"/>
                      <a:gd name="T47" fmla="*/ 199 h 236"/>
                      <a:gd name="T48" fmla="*/ 105 w 249"/>
                      <a:gd name="T49" fmla="*/ 196 h 236"/>
                      <a:gd name="T50" fmla="*/ 79 w 249"/>
                      <a:gd name="T51" fmla="*/ 216 h 236"/>
                      <a:gd name="T52" fmla="*/ 69 w 249"/>
                      <a:gd name="T53" fmla="*/ 183 h 236"/>
                      <a:gd name="T54" fmla="*/ 54 w 249"/>
                      <a:gd name="T55" fmla="*/ 158 h 236"/>
                      <a:gd name="T56" fmla="*/ 41 w 249"/>
                      <a:gd name="T57" fmla="*/ 134 h 236"/>
                      <a:gd name="T58" fmla="*/ 17 w 249"/>
                      <a:gd name="T59" fmla="*/ 108 h 236"/>
                      <a:gd name="T60" fmla="*/ 47 w 249"/>
                      <a:gd name="T61" fmla="*/ 96 h 236"/>
                      <a:gd name="T62" fmla="*/ 69 w 249"/>
                      <a:gd name="T63" fmla="*/ 53 h 236"/>
                      <a:gd name="T64" fmla="*/ 79 w 249"/>
                      <a:gd name="T65" fmla="*/ 20 h 236"/>
                      <a:gd name="T66" fmla="*/ 105 w 249"/>
                      <a:gd name="T67" fmla="*/ 40 h 236"/>
                      <a:gd name="T68" fmla="*/ 153 w 249"/>
                      <a:gd name="T69" fmla="*/ 37 h 236"/>
                      <a:gd name="T70" fmla="*/ 187 w 249"/>
                      <a:gd name="T71" fmla="*/ 30 h 236"/>
                      <a:gd name="T72" fmla="*/ 183 w 249"/>
                      <a:gd name="T73" fmla="*/ 62 h 236"/>
                      <a:gd name="T74" fmla="*/ 202 w 249"/>
                      <a:gd name="T75" fmla="*/ 96 h 236"/>
                      <a:gd name="T76" fmla="*/ 232 w 249"/>
                      <a:gd name="T77" fmla="*/ 108 h 236"/>
                      <a:gd name="T78" fmla="*/ 125 w 249"/>
                      <a:gd name="T79" fmla="*/ 58 h 236"/>
                      <a:gd name="T80" fmla="*/ 125 w 249"/>
                      <a:gd name="T81" fmla="*/ 175 h 236"/>
                      <a:gd name="T82" fmla="*/ 125 w 249"/>
                      <a:gd name="T83" fmla="*/ 58 h 236"/>
                      <a:gd name="T84" fmla="*/ 83 w 249"/>
                      <a:gd name="T85" fmla="*/ 117 h 236"/>
                      <a:gd name="T86" fmla="*/ 166 w 249"/>
                      <a:gd name="T87" fmla="*/ 117 h 2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249" h="236">
                        <a:moveTo>
                          <a:pt x="243" y="93"/>
                        </a:moveTo>
                        <a:cubicBezTo>
                          <a:pt x="217" y="86"/>
                          <a:pt x="217" y="86"/>
                          <a:pt x="217" y="86"/>
                        </a:cubicBezTo>
                        <a:cubicBezTo>
                          <a:pt x="215" y="80"/>
                          <a:pt x="213" y="74"/>
                          <a:pt x="210" y="69"/>
                        </a:cubicBezTo>
                        <a:cubicBezTo>
                          <a:pt x="206" y="64"/>
                          <a:pt x="203" y="58"/>
                          <a:pt x="198" y="53"/>
                        </a:cubicBezTo>
                        <a:cubicBezTo>
                          <a:pt x="205" y="28"/>
                          <a:pt x="205" y="28"/>
                          <a:pt x="205" y="28"/>
                        </a:cubicBezTo>
                        <a:cubicBezTo>
                          <a:pt x="206" y="24"/>
                          <a:pt x="205" y="20"/>
                          <a:pt x="201" y="18"/>
                        </a:cubicBezTo>
                        <a:cubicBezTo>
                          <a:pt x="173" y="2"/>
                          <a:pt x="173" y="2"/>
                          <a:pt x="173" y="2"/>
                        </a:cubicBezTo>
                        <a:cubicBezTo>
                          <a:pt x="169" y="0"/>
                          <a:pt x="165" y="0"/>
                          <a:pt x="162" y="3"/>
                        </a:cubicBezTo>
                        <a:cubicBezTo>
                          <a:pt x="144" y="22"/>
                          <a:pt x="144" y="22"/>
                          <a:pt x="144" y="22"/>
                        </a:cubicBezTo>
                        <a:cubicBezTo>
                          <a:pt x="131" y="19"/>
                          <a:pt x="118" y="19"/>
                          <a:pt x="105" y="22"/>
                        </a:cubicBezTo>
                        <a:cubicBezTo>
                          <a:pt x="87" y="3"/>
                          <a:pt x="87" y="3"/>
                          <a:pt x="87" y="3"/>
                        </a:cubicBezTo>
                        <a:cubicBezTo>
                          <a:pt x="84" y="0"/>
                          <a:pt x="80" y="0"/>
                          <a:pt x="76" y="2"/>
                        </a:cubicBezTo>
                        <a:cubicBezTo>
                          <a:pt x="48" y="18"/>
                          <a:pt x="48" y="18"/>
                          <a:pt x="48" y="18"/>
                        </a:cubicBezTo>
                        <a:cubicBezTo>
                          <a:pt x="44" y="20"/>
                          <a:pt x="43" y="24"/>
                          <a:pt x="44" y="28"/>
                        </a:cubicBezTo>
                        <a:cubicBezTo>
                          <a:pt x="51" y="53"/>
                          <a:pt x="51" y="53"/>
                          <a:pt x="51" y="53"/>
                        </a:cubicBezTo>
                        <a:cubicBezTo>
                          <a:pt x="42" y="63"/>
                          <a:pt x="36" y="74"/>
                          <a:pt x="32" y="86"/>
                        </a:cubicBezTo>
                        <a:cubicBezTo>
                          <a:pt x="6" y="93"/>
                          <a:pt x="6" y="93"/>
                          <a:pt x="6" y="93"/>
                        </a:cubicBezTo>
                        <a:cubicBezTo>
                          <a:pt x="2" y="94"/>
                          <a:pt x="0" y="97"/>
                          <a:pt x="0" y="101"/>
                        </a:cubicBezTo>
                        <a:cubicBezTo>
                          <a:pt x="0" y="135"/>
                          <a:pt x="0" y="135"/>
                          <a:pt x="0" y="135"/>
                        </a:cubicBezTo>
                        <a:cubicBezTo>
                          <a:pt x="0" y="138"/>
                          <a:pt x="2" y="142"/>
                          <a:pt x="6" y="143"/>
                        </a:cubicBezTo>
                        <a:cubicBezTo>
                          <a:pt x="32" y="149"/>
                          <a:pt x="32" y="149"/>
                          <a:pt x="32" y="149"/>
                        </a:cubicBezTo>
                        <a:cubicBezTo>
                          <a:pt x="34" y="156"/>
                          <a:pt x="36" y="162"/>
                          <a:pt x="40" y="167"/>
                        </a:cubicBezTo>
                        <a:cubicBezTo>
                          <a:pt x="43" y="172"/>
                          <a:pt x="46" y="178"/>
                          <a:pt x="51" y="183"/>
                        </a:cubicBezTo>
                        <a:cubicBezTo>
                          <a:pt x="44" y="208"/>
                          <a:pt x="44" y="208"/>
                          <a:pt x="44" y="208"/>
                        </a:cubicBezTo>
                        <a:cubicBezTo>
                          <a:pt x="43" y="212"/>
                          <a:pt x="44" y="216"/>
                          <a:pt x="48" y="218"/>
                        </a:cubicBezTo>
                        <a:cubicBezTo>
                          <a:pt x="76" y="234"/>
                          <a:pt x="76" y="234"/>
                          <a:pt x="76" y="234"/>
                        </a:cubicBezTo>
                        <a:cubicBezTo>
                          <a:pt x="80" y="236"/>
                          <a:pt x="84" y="236"/>
                          <a:pt x="87" y="233"/>
                        </a:cubicBezTo>
                        <a:cubicBezTo>
                          <a:pt x="105" y="214"/>
                          <a:pt x="105" y="214"/>
                          <a:pt x="105" y="214"/>
                        </a:cubicBezTo>
                        <a:cubicBezTo>
                          <a:pt x="118" y="217"/>
                          <a:pt x="131" y="217"/>
                          <a:pt x="144" y="214"/>
                        </a:cubicBezTo>
                        <a:cubicBezTo>
                          <a:pt x="162" y="233"/>
                          <a:pt x="162" y="233"/>
                          <a:pt x="162" y="233"/>
                        </a:cubicBezTo>
                        <a:cubicBezTo>
                          <a:pt x="164" y="235"/>
                          <a:pt x="166" y="236"/>
                          <a:pt x="168" y="236"/>
                        </a:cubicBezTo>
                        <a:cubicBezTo>
                          <a:pt x="170" y="236"/>
                          <a:pt x="171" y="235"/>
                          <a:pt x="173" y="234"/>
                        </a:cubicBezTo>
                        <a:cubicBezTo>
                          <a:pt x="201" y="218"/>
                          <a:pt x="201" y="218"/>
                          <a:pt x="201" y="218"/>
                        </a:cubicBezTo>
                        <a:cubicBezTo>
                          <a:pt x="205" y="216"/>
                          <a:pt x="206" y="212"/>
                          <a:pt x="205" y="208"/>
                        </a:cubicBezTo>
                        <a:cubicBezTo>
                          <a:pt x="198" y="183"/>
                          <a:pt x="198" y="183"/>
                          <a:pt x="198" y="183"/>
                        </a:cubicBezTo>
                        <a:cubicBezTo>
                          <a:pt x="207" y="173"/>
                          <a:pt x="213" y="162"/>
                          <a:pt x="217" y="149"/>
                        </a:cubicBezTo>
                        <a:cubicBezTo>
                          <a:pt x="243" y="143"/>
                          <a:pt x="243" y="143"/>
                          <a:pt x="243" y="143"/>
                        </a:cubicBezTo>
                        <a:cubicBezTo>
                          <a:pt x="247" y="142"/>
                          <a:pt x="249" y="138"/>
                          <a:pt x="249" y="135"/>
                        </a:cubicBezTo>
                        <a:cubicBezTo>
                          <a:pt x="249" y="101"/>
                          <a:pt x="249" y="101"/>
                          <a:pt x="249" y="101"/>
                        </a:cubicBezTo>
                        <a:cubicBezTo>
                          <a:pt x="249" y="97"/>
                          <a:pt x="247" y="94"/>
                          <a:pt x="243" y="93"/>
                        </a:cubicBezTo>
                        <a:close/>
                        <a:moveTo>
                          <a:pt x="232" y="128"/>
                        </a:moveTo>
                        <a:cubicBezTo>
                          <a:pt x="209" y="134"/>
                          <a:pt x="209" y="134"/>
                          <a:pt x="209" y="134"/>
                        </a:cubicBezTo>
                        <a:cubicBezTo>
                          <a:pt x="206" y="135"/>
                          <a:pt x="203" y="137"/>
                          <a:pt x="202" y="140"/>
                        </a:cubicBezTo>
                        <a:cubicBezTo>
                          <a:pt x="199" y="153"/>
                          <a:pt x="192" y="165"/>
                          <a:pt x="183" y="174"/>
                        </a:cubicBezTo>
                        <a:cubicBezTo>
                          <a:pt x="180" y="177"/>
                          <a:pt x="180" y="180"/>
                          <a:pt x="180" y="183"/>
                        </a:cubicBezTo>
                        <a:cubicBezTo>
                          <a:pt x="187" y="206"/>
                          <a:pt x="187" y="206"/>
                          <a:pt x="187" y="206"/>
                        </a:cubicBezTo>
                        <a:cubicBezTo>
                          <a:pt x="170" y="216"/>
                          <a:pt x="170" y="216"/>
                          <a:pt x="170" y="216"/>
                        </a:cubicBezTo>
                        <a:cubicBezTo>
                          <a:pt x="153" y="199"/>
                          <a:pt x="153" y="199"/>
                          <a:pt x="153" y="199"/>
                        </a:cubicBezTo>
                        <a:cubicBezTo>
                          <a:pt x="150" y="197"/>
                          <a:pt x="147" y="196"/>
                          <a:pt x="144" y="196"/>
                        </a:cubicBezTo>
                        <a:cubicBezTo>
                          <a:pt x="131" y="200"/>
                          <a:pt x="118" y="200"/>
                          <a:pt x="105" y="196"/>
                        </a:cubicBezTo>
                        <a:cubicBezTo>
                          <a:pt x="102" y="196"/>
                          <a:pt x="99" y="197"/>
                          <a:pt x="97" y="199"/>
                        </a:cubicBezTo>
                        <a:cubicBezTo>
                          <a:pt x="79" y="216"/>
                          <a:pt x="79" y="216"/>
                          <a:pt x="79" y="216"/>
                        </a:cubicBezTo>
                        <a:cubicBezTo>
                          <a:pt x="62" y="206"/>
                          <a:pt x="62" y="206"/>
                          <a:pt x="62" y="206"/>
                        </a:cubicBezTo>
                        <a:cubicBezTo>
                          <a:pt x="69" y="183"/>
                          <a:pt x="69" y="183"/>
                          <a:pt x="69" y="183"/>
                        </a:cubicBezTo>
                        <a:cubicBezTo>
                          <a:pt x="70" y="180"/>
                          <a:pt x="69" y="176"/>
                          <a:pt x="67" y="174"/>
                        </a:cubicBezTo>
                        <a:cubicBezTo>
                          <a:pt x="62" y="169"/>
                          <a:pt x="58" y="164"/>
                          <a:pt x="54" y="158"/>
                        </a:cubicBezTo>
                        <a:cubicBezTo>
                          <a:pt x="51" y="153"/>
                          <a:pt x="49" y="147"/>
                          <a:pt x="47" y="140"/>
                        </a:cubicBezTo>
                        <a:cubicBezTo>
                          <a:pt x="46" y="137"/>
                          <a:pt x="44" y="135"/>
                          <a:pt x="41" y="134"/>
                        </a:cubicBezTo>
                        <a:cubicBezTo>
                          <a:pt x="17" y="128"/>
                          <a:pt x="17" y="128"/>
                          <a:pt x="17" y="128"/>
                        </a:cubicBezTo>
                        <a:cubicBezTo>
                          <a:pt x="17" y="108"/>
                          <a:pt x="17" y="108"/>
                          <a:pt x="17" y="108"/>
                        </a:cubicBezTo>
                        <a:cubicBezTo>
                          <a:pt x="41" y="102"/>
                          <a:pt x="41" y="102"/>
                          <a:pt x="41" y="102"/>
                        </a:cubicBezTo>
                        <a:cubicBezTo>
                          <a:pt x="44" y="101"/>
                          <a:pt x="46" y="99"/>
                          <a:pt x="47" y="96"/>
                        </a:cubicBezTo>
                        <a:cubicBezTo>
                          <a:pt x="50" y="83"/>
                          <a:pt x="57" y="71"/>
                          <a:pt x="67" y="62"/>
                        </a:cubicBezTo>
                        <a:cubicBezTo>
                          <a:pt x="69" y="59"/>
                          <a:pt x="69" y="56"/>
                          <a:pt x="69" y="53"/>
                        </a:cubicBezTo>
                        <a:cubicBezTo>
                          <a:pt x="62" y="30"/>
                          <a:pt x="62" y="30"/>
                          <a:pt x="62" y="30"/>
                        </a:cubicBezTo>
                        <a:cubicBezTo>
                          <a:pt x="79" y="20"/>
                          <a:pt x="79" y="20"/>
                          <a:pt x="79" y="20"/>
                        </a:cubicBezTo>
                        <a:cubicBezTo>
                          <a:pt x="97" y="37"/>
                          <a:pt x="97" y="37"/>
                          <a:pt x="97" y="37"/>
                        </a:cubicBezTo>
                        <a:cubicBezTo>
                          <a:pt x="99" y="39"/>
                          <a:pt x="102" y="40"/>
                          <a:pt x="105" y="40"/>
                        </a:cubicBezTo>
                        <a:cubicBezTo>
                          <a:pt x="118" y="36"/>
                          <a:pt x="131" y="36"/>
                          <a:pt x="144" y="40"/>
                        </a:cubicBezTo>
                        <a:cubicBezTo>
                          <a:pt x="147" y="40"/>
                          <a:pt x="150" y="39"/>
                          <a:pt x="153" y="37"/>
                        </a:cubicBezTo>
                        <a:cubicBezTo>
                          <a:pt x="170" y="20"/>
                          <a:pt x="170" y="20"/>
                          <a:pt x="170" y="20"/>
                        </a:cubicBezTo>
                        <a:cubicBezTo>
                          <a:pt x="187" y="30"/>
                          <a:pt x="187" y="30"/>
                          <a:pt x="187" y="30"/>
                        </a:cubicBezTo>
                        <a:cubicBezTo>
                          <a:pt x="180" y="53"/>
                          <a:pt x="180" y="53"/>
                          <a:pt x="180" y="53"/>
                        </a:cubicBezTo>
                        <a:cubicBezTo>
                          <a:pt x="180" y="56"/>
                          <a:pt x="180" y="59"/>
                          <a:pt x="183" y="62"/>
                        </a:cubicBezTo>
                        <a:cubicBezTo>
                          <a:pt x="187" y="67"/>
                          <a:pt x="191" y="72"/>
                          <a:pt x="195" y="78"/>
                        </a:cubicBezTo>
                        <a:cubicBezTo>
                          <a:pt x="198" y="83"/>
                          <a:pt x="200" y="89"/>
                          <a:pt x="202" y="96"/>
                        </a:cubicBezTo>
                        <a:cubicBezTo>
                          <a:pt x="203" y="99"/>
                          <a:pt x="206" y="101"/>
                          <a:pt x="208" y="102"/>
                        </a:cubicBezTo>
                        <a:cubicBezTo>
                          <a:pt x="232" y="108"/>
                          <a:pt x="232" y="108"/>
                          <a:pt x="232" y="108"/>
                        </a:cubicBezTo>
                        <a:lnTo>
                          <a:pt x="232" y="128"/>
                        </a:lnTo>
                        <a:close/>
                        <a:moveTo>
                          <a:pt x="125" y="58"/>
                        </a:moveTo>
                        <a:cubicBezTo>
                          <a:pt x="92" y="58"/>
                          <a:pt x="66" y="84"/>
                          <a:pt x="66" y="117"/>
                        </a:cubicBezTo>
                        <a:cubicBezTo>
                          <a:pt x="66" y="149"/>
                          <a:pt x="92" y="175"/>
                          <a:pt x="125" y="175"/>
                        </a:cubicBezTo>
                        <a:cubicBezTo>
                          <a:pt x="157" y="175"/>
                          <a:pt x="183" y="149"/>
                          <a:pt x="183" y="117"/>
                        </a:cubicBezTo>
                        <a:cubicBezTo>
                          <a:pt x="183" y="84"/>
                          <a:pt x="157" y="58"/>
                          <a:pt x="125" y="58"/>
                        </a:cubicBezTo>
                        <a:close/>
                        <a:moveTo>
                          <a:pt x="125" y="158"/>
                        </a:moveTo>
                        <a:cubicBezTo>
                          <a:pt x="102" y="158"/>
                          <a:pt x="83" y="139"/>
                          <a:pt x="83" y="117"/>
                        </a:cubicBezTo>
                        <a:cubicBezTo>
                          <a:pt x="83" y="94"/>
                          <a:pt x="102" y="75"/>
                          <a:pt x="125" y="75"/>
                        </a:cubicBezTo>
                        <a:cubicBezTo>
                          <a:pt x="147" y="75"/>
                          <a:pt x="166" y="94"/>
                          <a:pt x="166" y="117"/>
                        </a:cubicBezTo>
                        <a:cubicBezTo>
                          <a:pt x="166" y="139"/>
                          <a:pt x="147" y="158"/>
                          <a:pt x="125" y="158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9" name="Freeform 23">
                    <a:extLst>
                      <a:ext uri="{FF2B5EF4-FFF2-40B4-BE49-F238E27FC236}">
                        <a16:creationId xmlns:a16="http://schemas.microsoft.com/office/drawing/2014/main" xmlns="" id="{E346D258-59FE-654E-89BA-7C614687635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 rot="1140000">
                    <a:off x="3233707" y="4037929"/>
                    <a:ext cx="367045" cy="346973"/>
                  </a:xfrm>
                  <a:custGeom>
                    <a:avLst/>
                    <a:gdLst>
                      <a:gd name="T0" fmla="*/ 217 w 249"/>
                      <a:gd name="T1" fmla="*/ 86 h 236"/>
                      <a:gd name="T2" fmla="*/ 198 w 249"/>
                      <a:gd name="T3" fmla="*/ 53 h 236"/>
                      <a:gd name="T4" fmla="*/ 201 w 249"/>
                      <a:gd name="T5" fmla="*/ 18 h 236"/>
                      <a:gd name="T6" fmla="*/ 162 w 249"/>
                      <a:gd name="T7" fmla="*/ 3 h 236"/>
                      <a:gd name="T8" fmla="*/ 105 w 249"/>
                      <a:gd name="T9" fmla="*/ 22 h 236"/>
                      <a:gd name="T10" fmla="*/ 76 w 249"/>
                      <a:gd name="T11" fmla="*/ 2 h 236"/>
                      <a:gd name="T12" fmla="*/ 44 w 249"/>
                      <a:gd name="T13" fmla="*/ 28 h 236"/>
                      <a:gd name="T14" fmla="*/ 32 w 249"/>
                      <a:gd name="T15" fmla="*/ 86 h 236"/>
                      <a:gd name="T16" fmla="*/ 0 w 249"/>
                      <a:gd name="T17" fmla="*/ 101 h 236"/>
                      <a:gd name="T18" fmla="*/ 6 w 249"/>
                      <a:gd name="T19" fmla="*/ 143 h 236"/>
                      <a:gd name="T20" fmla="*/ 40 w 249"/>
                      <a:gd name="T21" fmla="*/ 167 h 236"/>
                      <a:gd name="T22" fmla="*/ 44 w 249"/>
                      <a:gd name="T23" fmla="*/ 208 h 236"/>
                      <a:gd name="T24" fmla="*/ 76 w 249"/>
                      <a:gd name="T25" fmla="*/ 234 h 236"/>
                      <a:gd name="T26" fmla="*/ 105 w 249"/>
                      <a:gd name="T27" fmla="*/ 214 h 236"/>
                      <a:gd name="T28" fmla="*/ 162 w 249"/>
                      <a:gd name="T29" fmla="*/ 233 h 236"/>
                      <a:gd name="T30" fmla="*/ 173 w 249"/>
                      <a:gd name="T31" fmla="*/ 234 h 236"/>
                      <a:gd name="T32" fmla="*/ 205 w 249"/>
                      <a:gd name="T33" fmla="*/ 208 h 236"/>
                      <a:gd name="T34" fmla="*/ 217 w 249"/>
                      <a:gd name="T35" fmla="*/ 149 h 236"/>
                      <a:gd name="T36" fmla="*/ 249 w 249"/>
                      <a:gd name="T37" fmla="*/ 135 h 236"/>
                      <a:gd name="T38" fmla="*/ 243 w 249"/>
                      <a:gd name="T39" fmla="*/ 93 h 236"/>
                      <a:gd name="T40" fmla="*/ 209 w 249"/>
                      <a:gd name="T41" fmla="*/ 134 h 236"/>
                      <a:gd name="T42" fmla="*/ 183 w 249"/>
                      <a:gd name="T43" fmla="*/ 174 h 236"/>
                      <a:gd name="T44" fmla="*/ 187 w 249"/>
                      <a:gd name="T45" fmla="*/ 206 h 236"/>
                      <a:gd name="T46" fmla="*/ 153 w 249"/>
                      <a:gd name="T47" fmla="*/ 199 h 236"/>
                      <a:gd name="T48" fmla="*/ 105 w 249"/>
                      <a:gd name="T49" fmla="*/ 196 h 236"/>
                      <a:gd name="T50" fmla="*/ 79 w 249"/>
                      <a:gd name="T51" fmla="*/ 216 h 236"/>
                      <a:gd name="T52" fmla="*/ 69 w 249"/>
                      <a:gd name="T53" fmla="*/ 183 h 236"/>
                      <a:gd name="T54" fmla="*/ 54 w 249"/>
                      <a:gd name="T55" fmla="*/ 158 h 236"/>
                      <a:gd name="T56" fmla="*/ 41 w 249"/>
                      <a:gd name="T57" fmla="*/ 134 h 236"/>
                      <a:gd name="T58" fmla="*/ 17 w 249"/>
                      <a:gd name="T59" fmla="*/ 108 h 236"/>
                      <a:gd name="T60" fmla="*/ 47 w 249"/>
                      <a:gd name="T61" fmla="*/ 96 h 236"/>
                      <a:gd name="T62" fmla="*/ 69 w 249"/>
                      <a:gd name="T63" fmla="*/ 53 h 236"/>
                      <a:gd name="T64" fmla="*/ 79 w 249"/>
                      <a:gd name="T65" fmla="*/ 20 h 236"/>
                      <a:gd name="T66" fmla="*/ 105 w 249"/>
                      <a:gd name="T67" fmla="*/ 40 h 236"/>
                      <a:gd name="T68" fmla="*/ 153 w 249"/>
                      <a:gd name="T69" fmla="*/ 37 h 236"/>
                      <a:gd name="T70" fmla="*/ 187 w 249"/>
                      <a:gd name="T71" fmla="*/ 30 h 236"/>
                      <a:gd name="T72" fmla="*/ 183 w 249"/>
                      <a:gd name="T73" fmla="*/ 62 h 236"/>
                      <a:gd name="T74" fmla="*/ 202 w 249"/>
                      <a:gd name="T75" fmla="*/ 96 h 236"/>
                      <a:gd name="T76" fmla="*/ 232 w 249"/>
                      <a:gd name="T77" fmla="*/ 108 h 236"/>
                      <a:gd name="T78" fmla="*/ 125 w 249"/>
                      <a:gd name="T79" fmla="*/ 58 h 236"/>
                      <a:gd name="T80" fmla="*/ 125 w 249"/>
                      <a:gd name="T81" fmla="*/ 175 h 236"/>
                      <a:gd name="T82" fmla="*/ 125 w 249"/>
                      <a:gd name="T83" fmla="*/ 58 h 236"/>
                      <a:gd name="T84" fmla="*/ 83 w 249"/>
                      <a:gd name="T85" fmla="*/ 117 h 236"/>
                      <a:gd name="T86" fmla="*/ 166 w 249"/>
                      <a:gd name="T87" fmla="*/ 117 h 2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249" h="236">
                        <a:moveTo>
                          <a:pt x="243" y="93"/>
                        </a:moveTo>
                        <a:cubicBezTo>
                          <a:pt x="217" y="86"/>
                          <a:pt x="217" y="86"/>
                          <a:pt x="217" y="86"/>
                        </a:cubicBezTo>
                        <a:cubicBezTo>
                          <a:pt x="215" y="80"/>
                          <a:pt x="213" y="74"/>
                          <a:pt x="210" y="69"/>
                        </a:cubicBezTo>
                        <a:cubicBezTo>
                          <a:pt x="206" y="64"/>
                          <a:pt x="203" y="58"/>
                          <a:pt x="198" y="53"/>
                        </a:cubicBezTo>
                        <a:cubicBezTo>
                          <a:pt x="205" y="28"/>
                          <a:pt x="205" y="28"/>
                          <a:pt x="205" y="28"/>
                        </a:cubicBezTo>
                        <a:cubicBezTo>
                          <a:pt x="206" y="24"/>
                          <a:pt x="205" y="20"/>
                          <a:pt x="201" y="18"/>
                        </a:cubicBezTo>
                        <a:cubicBezTo>
                          <a:pt x="173" y="2"/>
                          <a:pt x="173" y="2"/>
                          <a:pt x="173" y="2"/>
                        </a:cubicBezTo>
                        <a:cubicBezTo>
                          <a:pt x="169" y="0"/>
                          <a:pt x="165" y="0"/>
                          <a:pt x="162" y="3"/>
                        </a:cubicBezTo>
                        <a:cubicBezTo>
                          <a:pt x="144" y="22"/>
                          <a:pt x="144" y="22"/>
                          <a:pt x="144" y="22"/>
                        </a:cubicBezTo>
                        <a:cubicBezTo>
                          <a:pt x="131" y="19"/>
                          <a:pt x="118" y="19"/>
                          <a:pt x="105" y="22"/>
                        </a:cubicBezTo>
                        <a:cubicBezTo>
                          <a:pt x="87" y="3"/>
                          <a:pt x="87" y="3"/>
                          <a:pt x="87" y="3"/>
                        </a:cubicBezTo>
                        <a:cubicBezTo>
                          <a:pt x="84" y="0"/>
                          <a:pt x="80" y="0"/>
                          <a:pt x="76" y="2"/>
                        </a:cubicBezTo>
                        <a:cubicBezTo>
                          <a:pt x="48" y="18"/>
                          <a:pt x="48" y="18"/>
                          <a:pt x="48" y="18"/>
                        </a:cubicBezTo>
                        <a:cubicBezTo>
                          <a:pt x="44" y="20"/>
                          <a:pt x="43" y="24"/>
                          <a:pt x="44" y="28"/>
                        </a:cubicBezTo>
                        <a:cubicBezTo>
                          <a:pt x="51" y="53"/>
                          <a:pt x="51" y="53"/>
                          <a:pt x="51" y="53"/>
                        </a:cubicBezTo>
                        <a:cubicBezTo>
                          <a:pt x="42" y="63"/>
                          <a:pt x="36" y="74"/>
                          <a:pt x="32" y="86"/>
                        </a:cubicBezTo>
                        <a:cubicBezTo>
                          <a:pt x="6" y="93"/>
                          <a:pt x="6" y="93"/>
                          <a:pt x="6" y="93"/>
                        </a:cubicBezTo>
                        <a:cubicBezTo>
                          <a:pt x="2" y="94"/>
                          <a:pt x="0" y="97"/>
                          <a:pt x="0" y="101"/>
                        </a:cubicBezTo>
                        <a:cubicBezTo>
                          <a:pt x="0" y="135"/>
                          <a:pt x="0" y="135"/>
                          <a:pt x="0" y="135"/>
                        </a:cubicBezTo>
                        <a:cubicBezTo>
                          <a:pt x="0" y="138"/>
                          <a:pt x="2" y="142"/>
                          <a:pt x="6" y="143"/>
                        </a:cubicBezTo>
                        <a:cubicBezTo>
                          <a:pt x="32" y="149"/>
                          <a:pt x="32" y="149"/>
                          <a:pt x="32" y="149"/>
                        </a:cubicBezTo>
                        <a:cubicBezTo>
                          <a:pt x="34" y="156"/>
                          <a:pt x="36" y="162"/>
                          <a:pt x="40" y="167"/>
                        </a:cubicBezTo>
                        <a:cubicBezTo>
                          <a:pt x="43" y="172"/>
                          <a:pt x="46" y="178"/>
                          <a:pt x="51" y="183"/>
                        </a:cubicBezTo>
                        <a:cubicBezTo>
                          <a:pt x="44" y="208"/>
                          <a:pt x="44" y="208"/>
                          <a:pt x="44" y="208"/>
                        </a:cubicBezTo>
                        <a:cubicBezTo>
                          <a:pt x="43" y="212"/>
                          <a:pt x="44" y="216"/>
                          <a:pt x="48" y="218"/>
                        </a:cubicBezTo>
                        <a:cubicBezTo>
                          <a:pt x="76" y="234"/>
                          <a:pt x="76" y="234"/>
                          <a:pt x="76" y="234"/>
                        </a:cubicBezTo>
                        <a:cubicBezTo>
                          <a:pt x="80" y="236"/>
                          <a:pt x="84" y="236"/>
                          <a:pt x="87" y="233"/>
                        </a:cubicBezTo>
                        <a:cubicBezTo>
                          <a:pt x="105" y="214"/>
                          <a:pt x="105" y="214"/>
                          <a:pt x="105" y="214"/>
                        </a:cubicBezTo>
                        <a:cubicBezTo>
                          <a:pt x="118" y="217"/>
                          <a:pt x="131" y="217"/>
                          <a:pt x="144" y="214"/>
                        </a:cubicBezTo>
                        <a:cubicBezTo>
                          <a:pt x="162" y="233"/>
                          <a:pt x="162" y="233"/>
                          <a:pt x="162" y="233"/>
                        </a:cubicBezTo>
                        <a:cubicBezTo>
                          <a:pt x="164" y="235"/>
                          <a:pt x="166" y="236"/>
                          <a:pt x="168" y="236"/>
                        </a:cubicBezTo>
                        <a:cubicBezTo>
                          <a:pt x="170" y="236"/>
                          <a:pt x="171" y="235"/>
                          <a:pt x="173" y="234"/>
                        </a:cubicBezTo>
                        <a:cubicBezTo>
                          <a:pt x="201" y="218"/>
                          <a:pt x="201" y="218"/>
                          <a:pt x="201" y="218"/>
                        </a:cubicBezTo>
                        <a:cubicBezTo>
                          <a:pt x="205" y="216"/>
                          <a:pt x="206" y="212"/>
                          <a:pt x="205" y="208"/>
                        </a:cubicBezTo>
                        <a:cubicBezTo>
                          <a:pt x="198" y="183"/>
                          <a:pt x="198" y="183"/>
                          <a:pt x="198" y="183"/>
                        </a:cubicBezTo>
                        <a:cubicBezTo>
                          <a:pt x="207" y="173"/>
                          <a:pt x="213" y="162"/>
                          <a:pt x="217" y="149"/>
                        </a:cubicBezTo>
                        <a:cubicBezTo>
                          <a:pt x="243" y="143"/>
                          <a:pt x="243" y="143"/>
                          <a:pt x="243" y="143"/>
                        </a:cubicBezTo>
                        <a:cubicBezTo>
                          <a:pt x="247" y="142"/>
                          <a:pt x="249" y="138"/>
                          <a:pt x="249" y="135"/>
                        </a:cubicBezTo>
                        <a:cubicBezTo>
                          <a:pt x="249" y="101"/>
                          <a:pt x="249" y="101"/>
                          <a:pt x="249" y="101"/>
                        </a:cubicBezTo>
                        <a:cubicBezTo>
                          <a:pt x="249" y="97"/>
                          <a:pt x="247" y="94"/>
                          <a:pt x="243" y="93"/>
                        </a:cubicBezTo>
                        <a:close/>
                        <a:moveTo>
                          <a:pt x="232" y="128"/>
                        </a:moveTo>
                        <a:cubicBezTo>
                          <a:pt x="209" y="134"/>
                          <a:pt x="209" y="134"/>
                          <a:pt x="209" y="134"/>
                        </a:cubicBezTo>
                        <a:cubicBezTo>
                          <a:pt x="206" y="135"/>
                          <a:pt x="203" y="137"/>
                          <a:pt x="202" y="140"/>
                        </a:cubicBezTo>
                        <a:cubicBezTo>
                          <a:pt x="199" y="153"/>
                          <a:pt x="192" y="165"/>
                          <a:pt x="183" y="174"/>
                        </a:cubicBezTo>
                        <a:cubicBezTo>
                          <a:pt x="180" y="177"/>
                          <a:pt x="180" y="180"/>
                          <a:pt x="180" y="183"/>
                        </a:cubicBezTo>
                        <a:cubicBezTo>
                          <a:pt x="187" y="206"/>
                          <a:pt x="187" y="206"/>
                          <a:pt x="187" y="206"/>
                        </a:cubicBezTo>
                        <a:cubicBezTo>
                          <a:pt x="170" y="216"/>
                          <a:pt x="170" y="216"/>
                          <a:pt x="170" y="216"/>
                        </a:cubicBezTo>
                        <a:cubicBezTo>
                          <a:pt x="153" y="199"/>
                          <a:pt x="153" y="199"/>
                          <a:pt x="153" y="199"/>
                        </a:cubicBezTo>
                        <a:cubicBezTo>
                          <a:pt x="150" y="197"/>
                          <a:pt x="147" y="196"/>
                          <a:pt x="144" y="196"/>
                        </a:cubicBezTo>
                        <a:cubicBezTo>
                          <a:pt x="131" y="200"/>
                          <a:pt x="118" y="200"/>
                          <a:pt x="105" y="196"/>
                        </a:cubicBezTo>
                        <a:cubicBezTo>
                          <a:pt x="102" y="196"/>
                          <a:pt x="99" y="197"/>
                          <a:pt x="97" y="199"/>
                        </a:cubicBezTo>
                        <a:cubicBezTo>
                          <a:pt x="79" y="216"/>
                          <a:pt x="79" y="216"/>
                          <a:pt x="79" y="216"/>
                        </a:cubicBezTo>
                        <a:cubicBezTo>
                          <a:pt x="62" y="206"/>
                          <a:pt x="62" y="206"/>
                          <a:pt x="62" y="206"/>
                        </a:cubicBezTo>
                        <a:cubicBezTo>
                          <a:pt x="69" y="183"/>
                          <a:pt x="69" y="183"/>
                          <a:pt x="69" y="183"/>
                        </a:cubicBezTo>
                        <a:cubicBezTo>
                          <a:pt x="70" y="180"/>
                          <a:pt x="69" y="176"/>
                          <a:pt x="67" y="174"/>
                        </a:cubicBezTo>
                        <a:cubicBezTo>
                          <a:pt x="62" y="169"/>
                          <a:pt x="58" y="164"/>
                          <a:pt x="54" y="158"/>
                        </a:cubicBezTo>
                        <a:cubicBezTo>
                          <a:pt x="51" y="153"/>
                          <a:pt x="49" y="147"/>
                          <a:pt x="47" y="140"/>
                        </a:cubicBezTo>
                        <a:cubicBezTo>
                          <a:pt x="46" y="137"/>
                          <a:pt x="44" y="135"/>
                          <a:pt x="41" y="134"/>
                        </a:cubicBezTo>
                        <a:cubicBezTo>
                          <a:pt x="17" y="128"/>
                          <a:pt x="17" y="128"/>
                          <a:pt x="17" y="128"/>
                        </a:cubicBezTo>
                        <a:cubicBezTo>
                          <a:pt x="17" y="108"/>
                          <a:pt x="17" y="108"/>
                          <a:pt x="17" y="108"/>
                        </a:cubicBezTo>
                        <a:cubicBezTo>
                          <a:pt x="41" y="102"/>
                          <a:pt x="41" y="102"/>
                          <a:pt x="41" y="102"/>
                        </a:cubicBezTo>
                        <a:cubicBezTo>
                          <a:pt x="44" y="101"/>
                          <a:pt x="46" y="99"/>
                          <a:pt x="47" y="96"/>
                        </a:cubicBezTo>
                        <a:cubicBezTo>
                          <a:pt x="50" y="83"/>
                          <a:pt x="57" y="71"/>
                          <a:pt x="67" y="62"/>
                        </a:cubicBezTo>
                        <a:cubicBezTo>
                          <a:pt x="69" y="59"/>
                          <a:pt x="69" y="56"/>
                          <a:pt x="69" y="53"/>
                        </a:cubicBezTo>
                        <a:cubicBezTo>
                          <a:pt x="62" y="30"/>
                          <a:pt x="62" y="30"/>
                          <a:pt x="62" y="30"/>
                        </a:cubicBezTo>
                        <a:cubicBezTo>
                          <a:pt x="79" y="20"/>
                          <a:pt x="79" y="20"/>
                          <a:pt x="79" y="20"/>
                        </a:cubicBezTo>
                        <a:cubicBezTo>
                          <a:pt x="97" y="37"/>
                          <a:pt x="97" y="37"/>
                          <a:pt x="97" y="37"/>
                        </a:cubicBezTo>
                        <a:cubicBezTo>
                          <a:pt x="99" y="39"/>
                          <a:pt x="102" y="40"/>
                          <a:pt x="105" y="40"/>
                        </a:cubicBezTo>
                        <a:cubicBezTo>
                          <a:pt x="118" y="36"/>
                          <a:pt x="131" y="36"/>
                          <a:pt x="144" y="40"/>
                        </a:cubicBezTo>
                        <a:cubicBezTo>
                          <a:pt x="147" y="40"/>
                          <a:pt x="150" y="39"/>
                          <a:pt x="153" y="37"/>
                        </a:cubicBezTo>
                        <a:cubicBezTo>
                          <a:pt x="170" y="20"/>
                          <a:pt x="170" y="20"/>
                          <a:pt x="170" y="20"/>
                        </a:cubicBezTo>
                        <a:cubicBezTo>
                          <a:pt x="187" y="30"/>
                          <a:pt x="187" y="30"/>
                          <a:pt x="187" y="30"/>
                        </a:cubicBezTo>
                        <a:cubicBezTo>
                          <a:pt x="180" y="53"/>
                          <a:pt x="180" y="53"/>
                          <a:pt x="180" y="53"/>
                        </a:cubicBezTo>
                        <a:cubicBezTo>
                          <a:pt x="180" y="56"/>
                          <a:pt x="180" y="59"/>
                          <a:pt x="183" y="62"/>
                        </a:cubicBezTo>
                        <a:cubicBezTo>
                          <a:pt x="187" y="67"/>
                          <a:pt x="191" y="72"/>
                          <a:pt x="195" y="78"/>
                        </a:cubicBezTo>
                        <a:cubicBezTo>
                          <a:pt x="198" y="83"/>
                          <a:pt x="200" y="89"/>
                          <a:pt x="202" y="96"/>
                        </a:cubicBezTo>
                        <a:cubicBezTo>
                          <a:pt x="203" y="99"/>
                          <a:pt x="206" y="101"/>
                          <a:pt x="208" y="102"/>
                        </a:cubicBezTo>
                        <a:cubicBezTo>
                          <a:pt x="232" y="108"/>
                          <a:pt x="232" y="108"/>
                          <a:pt x="232" y="108"/>
                        </a:cubicBezTo>
                        <a:lnTo>
                          <a:pt x="232" y="128"/>
                        </a:lnTo>
                        <a:close/>
                        <a:moveTo>
                          <a:pt x="125" y="58"/>
                        </a:moveTo>
                        <a:cubicBezTo>
                          <a:pt x="92" y="58"/>
                          <a:pt x="66" y="84"/>
                          <a:pt x="66" y="117"/>
                        </a:cubicBezTo>
                        <a:cubicBezTo>
                          <a:pt x="66" y="149"/>
                          <a:pt x="92" y="175"/>
                          <a:pt x="125" y="175"/>
                        </a:cubicBezTo>
                        <a:cubicBezTo>
                          <a:pt x="157" y="175"/>
                          <a:pt x="183" y="149"/>
                          <a:pt x="183" y="117"/>
                        </a:cubicBezTo>
                        <a:cubicBezTo>
                          <a:pt x="183" y="84"/>
                          <a:pt x="157" y="58"/>
                          <a:pt x="125" y="58"/>
                        </a:cubicBezTo>
                        <a:close/>
                        <a:moveTo>
                          <a:pt x="125" y="158"/>
                        </a:moveTo>
                        <a:cubicBezTo>
                          <a:pt x="102" y="158"/>
                          <a:pt x="83" y="139"/>
                          <a:pt x="83" y="117"/>
                        </a:cubicBezTo>
                        <a:cubicBezTo>
                          <a:pt x="83" y="94"/>
                          <a:pt x="102" y="75"/>
                          <a:pt x="125" y="75"/>
                        </a:cubicBezTo>
                        <a:cubicBezTo>
                          <a:pt x="147" y="75"/>
                          <a:pt x="166" y="94"/>
                          <a:pt x="166" y="117"/>
                        </a:cubicBezTo>
                        <a:cubicBezTo>
                          <a:pt x="166" y="139"/>
                          <a:pt x="147" y="158"/>
                          <a:pt x="125" y="158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7" name="Rounded Rectangular Callout 106">
                  <a:extLst>
                    <a:ext uri="{FF2B5EF4-FFF2-40B4-BE49-F238E27FC236}">
                      <a16:creationId xmlns:a16="http://schemas.microsoft.com/office/drawing/2014/main" xmlns="" id="{A2FC91C4-186D-8C41-A87D-45A00C592423}"/>
                    </a:ext>
                  </a:extLst>
                </p:cNvPr>
                <p:cNvSpPr/>
                <p:nvPr/>
              </p:nvSpPr>
              <p:spPr>
                <a:xfrm>
                  <a:off x="5894223" y="853421"/>
                  <a:ext cx="628650" cy="400613"/>
                </a:xfrm>
                <a:prstGeom prst="wedgeRoundRectCallout">
                  <a:avLst>
                    <a:gd name="adj1" fmla="val 9470"/>
                    <a:gd name="adj2" fmla="val 100542"/>
                    <a:gd name="adj3" fmla="val 16667"/>
                  </a:avLst>
                </a:prstGeom>
                <a:noFill/>
                <a:ln w="12700">
                  <a:solidFill>
                    <a:schemeClr val="tx2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5073"/>
                    </a:solidFill>
                  </a:endParaRPr>
                </a:p>
              </p:txBody>
            </p:sp>
          </p:grpSp>
          <p:grpSp>
            <p:nvGrpSpPr>
              <p:cNvPr id="13" name="Group 109">
                <a:extLst>
                  <a:ext uri="{FF2B5EF4-FFF2-40B4-BE49-F238E27FC236}">
                    <a16:creationId xmlns:a16="http://schemas.microsoft.com/office/drawing/2014/main" xmlns="" id="{88EC3CE9-D618-9B4A-B930-F79D222C407B}"/>
                  </a:ext>
                </a:extLst>
              </p:cNvPr>
              <p:cNvGrpSpPr/>
              <p:nvPr/>
            </p:nvGrpSpPr>
            <p:grpSpPr>
              <a:xfrm>
                <a:off x="4357523" y="1265656"/>
                <a:ext cx="677836" cy="441242"/>
                <a:chOff x="5894223" y="812792"/>
                <a:chExt cx="677836" cy="441242"/>
              </a:xfrm>
            </p:grpSpPr>
            <p:sp>
              <p:nvSpPr>
                <p:cNvPr id="30" name="TextBox 110">
                  <a:extLst>
                    <a:ext uri="{FF2B5EF4-FFF2-40B4-BE49-F238E27FC236}">
                      <a16:creationId xmlns:a16="http://schemas.microsoft.com/office/drawing/2014/main" xmlns="" id="{E024EA57-F993-1047-B15F-F916679F2995}"/>
                    </a:ext>
                  </a:extLst>
                </p:cNvPr>
                <p:cNvSpPr txBox="1"/>
                <p:nvPr/>
              </p:nvSpPr>
              <p:spPr>
                <a:xfrm>
                  <a:off x="6130913" y="812792"/>
                  <a:ext cx="441146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>
                      <a:solidFill>
                        <a:schemeClr val="bg2"/>
                      </a:solidFill>
                      <a:latin typeface="CiscoSansTT ExtraLight"/>
                    </a:rPr>
                    <a:t>App</a:t>
                  </a:r>
                </a:p>
              </p:txBody>
            </p:sp>
            <p:grpSp>
              <p:nvGrpSpPr>
                <p:cNvPr id="31" name="Group 111">
                  <a:extLst>
                    <a:ext uri="{FF2B5EF4-FFF2-40B4-BE49-F238E27FC236}">
                      <a16:creationId xmlns:a16="http://schemas.microsoft.com/office/drawing/2014/main" xmlns="" id="{023A3A40-09F3-0846-8D9A-8F8D5D5AE29F}"/>
                    </a:ext>
                  </a:extLst>
                </p:cNvPr>
                <p:cNvGrpSpPr/>
                <p:nvPr/>
              </p:nvGrpSpPr>
              <p:grpSpPr>
                <a:xfrm>
                  <a:off x="5935231" y="931749"/>
                  <a:ext cx="404799" cy="284310"/>
                  <a:chOff x="2751251" y="3788256"/>
                  <a:chExt cx="849501" cy="596646"/>
                </a:xfrm>
                <a:solidFill>
                  <a:schemeClr val="tx2"/>
                </a:solidFill>
              </p:grpSpPr>
              <p:sp>
                <p:nvSpPr>
                  <p:cNvPr id="33" name="Freeform 23">
                    <a:extLst>
                      <a:ext uri="{FF2B5EF4-FFF2-40B4-BE49-F238E27FC236}">
                        <a16:creationId xmlns:a16="http://schemas.microsoft.com/office/drawing/2014/main" xmlns="" id="{8C44F114-1D30-1444-89F7-66E153D35E1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2751251" y="3788256"/>
                    <a:ext cx="528233" cy="499347"/>
                  </a:xfrm>
                  <a:custGeom>
                    <a:avLst/>
                    <a:gdLst>
                      <a:gd name="T0" fmla="*/ 217 w 249"/>
                      <a:gd name="T1" fmla="*/ 86 h 236"/>
                      <a:gd name="T2" fmla="*/ 198 w 249"/>
                      <a:gd name="T3" fmla="*/ 53 h 236"/>
                      <a:gd name="T4" fmla="*/ 201 w 249"/>
                      <a:gd name="T5" fmla="*/ 18 h 236"/>
                      <a:gd name="T6" fmla="*/ 162 w 249"/>
                      <a:gd name="T7" fmla="*/ 3 h 236"/>
                      <a:gd name="T8" fmla="*/ 105 w 249"/>
                      <a:gd name="T9" fmla="*/ 22 h 236"/>
                      <a:gd name="T10" fmla="*/ 76 w 249"/>
                      <a:gd name="T11" fmla="*/ 2 h 236"/>
                      <a:gd name="T12" fmla="*/ 44 w 249"/>
                      <a:gd name="T13" fmla="*/ 28 h 236"/>
                      <a:gd name="T14" fmla="*/ 32 w 249"/>
                      <a:gd name="T15" fmla="*/ 86 h 236"/>
                      <a:gd name="T16" fmla="*/ 0 w 249"/>
                      <a:gd name="T17" fmla="*/ 101 h 236"/>
                      <a:gd name="T18" fmla="*/ 6 w 249"/>
                      <a:gd name="T19" fmla="*/ 143 h 236"/>
                      <a:gd name="T20" fmla="*/ 40 w 249"/>
                      <a:gd name="T21" fmla="*/ 167 h 236"/>
                      <a:gd name="T22" fmla="*/ 44 w 249"/>
                      <a:gd name="T23" fmla="*/ 208 h 236"/>
                      <a:gd name="T24" fmla="*/ 76 w 249"/>
                      <a:gd name="T25" fmla="*/ 234 h 236"/>
                      <a:gd name="T26" fmla="*/ 105 w 249"/>
                      <a:gd name="T27" fmla="*/ 214 h 236"/>
                      <a:gd name="T28" fmla="*/ 162 w 249"/>
                      <a:gd name="T29" fmla="*/ 233 h 236"/>
                      <a:gd name="T30" fmla="*/ 173 w 249"/>
                      <a:gd name="T31" fmla="*/ 234 h 236"/>
                      <a:gd name="T32" fmla="*/ 205 w 249"/>
                      <a:gd name="T33" fmla="*/ 208 h 236"/>
                      <a:gd name="T34" fmla="*/ 217 w 249"/>
                      <a:gd name="T35" fmla="*/ 149 h 236"/>
                      <a:gd name="T36" fmla="*/ 249 w 249"/>
                      <a:gd name="T37" fmla="*/ 135 h 236"/>
                      <a:gd name="T38" fmla="*/ 243 w 249"/>
                      <a:gd name="T39" fmla="*/ 93 h 236"/>
                      <a:gd name="T40" fmla="*/ 209 w 249"/>
                      <a:gd name="T41" fmla="*/ 134 h 236"/>
                      <a:gd name="T42" fmla="*/ 183 w 249"/>
                      <a:gd name="T43" fmla="*/ 174 h 236"/>
                      <a:gd name="T44" fmla="*/ 187 w 249"/>
                      <a:gd name="T45" fmla="*/ 206 h 236"/>
                      <a:gd name="T46" fmla="*/ 153 w 249"/>
                      <a:gd name="T47" fmla="*/ 199 h 236"/>
                      <a:gd name="T48" fmla="*/ 105 w 249"/>
                      <a:gd name="T49" fmla="*/ 196 h 236"/>
                      <a:gd name="T50" fmla="*/ 79 w 249"/>
                      <a:gd name="T51" fmla="*/ 216 h 236"/>
                      <a:gd name="T52" fmla="*/ 69 w 249"/>
                      <a:gd name="T53" fmla="*/ 183 h 236"/>
                      <a:gd name="T54" fmla="*/ 54 w 249"/>
                      <a:gd name="T55" fmla="*/ 158 h 236"/>
                      <a:gd name="T56" fmla="*/ 41 w 249"/>
                      <a:gd name="T57" fmla="*/ 134 h 236"/>
                      <a:gd name="T58" fmla="*/ 17 w 249"/>
                      <a:gd name="T59" fmla="*/ 108 h 236"/>
                      <a:gd name="T60" fmla="*/ 47 w 249"/>
                      <a:gd name="T61" fmla="*/ 96 h 236"/>
                      <a:gd name="T62" fmla="*/ 69 w 249"/>
                      <a:gd name="T63" fmla="*/ 53 h 236"/>
                      <a:gd name="T64" fmla="*/ 79 w 249"/>
                      <a:gd name="T65" fmla="*/ 20 h 236"/>
                      <a:gd name="T66" fmla="*/ 105 w 249"/>
                      <a:gd name="T67" fmla="*/ 40 h 236"/>
                      <a:gd name="T68" fmla="*/ 153 w 249"/>
                      <a:gd name="T69" fmla="*/ 37 h 236"/>
                      <a:gd name="T70" fmla="*/ 187 w 249"/>
                      <a:gd name="T71" fmla="*/ 30 h 236"/>
                      <a:gd name="T72" fmla="*/ 183 w 249"/>
                      <a:gd name="T73" fmla="*/ 62 h 236"/>
                      <a:gd name="T74" fmla="*/ 202 w 249"/>
                      <a:gd name="T75" fmla="*/ 96 h 236"/>
                      <a:gd name="T76" fmla="*/ 232 w 249"/>
                      <a:gd name="T77" fmla="*/ 108 h 236"/>
                      <a:gd name="T78" fmla="*/ 125 w 249"/>
                      <a:gd name="T79" fmla="*/ 58 h 236"/>
                      <a:gd name="T80" fmla="*/ 125 w 249"/>
                      <a:gd name="T81" fmla="*/ 175 h 236"/>
                      <a:gd name="T82" fmla="*/ 125 w 249"/>
                      <a:gd name="T83" fmla="*/ 58 h 236"/>
                      <a:gd name="T84" fmla="*/ 83 w 249"/>
                      <a:gd name="T85" fmla="*/ 117 h 236"/>
                      <a:gd name="T86" fmla="*/ 166 w 249"/>
                      <a:gd name="T87" fmla="*/ 117 h 2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249" h="236">
                        <a:moveTo>
                          <a:pt x="243" y="93"/>
                        </a:moveTo>
                        <a:cubicBezTo>
                          <a:pt x="217" y="86"/>
                          <a:pt x="217" y="86"/>
                          <a:pt x="217" y="86"/>
                        </a:cubicBezTo>
                        <a:cubicBezTo>
                          <a:pt x="215" y="80"/>
                          <a:pt x="213" y="74"/>
                          <a:pt x="210" y="69"/>
                        </a:cubicBezTo>
                        <a:cubicBezTo>
                          <a:pt x="206" y="64"/>
                          <a:pt x="203" y="58"/>
                          <a:pt x="198" y="53"/>
                        </a:cubicBezTo>
                        <a:cubicBezTo>
                          <a:pt x="205" y="28"/>
                          <a:pt x="205" y="28"/>
                          <a:pt x="205" y="28"/>
                        </a:cubicBezTo>
                        <a:cubicBezTo>
                          <a:pt x="206" y="24"/>
                          <a:pt x="205" y="20"/>
                          <a:pt x="201" y="18"/>
                        </a:cubicBezTo>
                        <a:cubicBezTo>
                          <a:pt x="173" y="2"/>
                          <a:pt x="173" y="2"/>
                          <a:pt x="173" y="2"/>
                        </a:cubicBezTo>
                        <a:cubicBezTo>
                          <a:pt x="169" y="0"/>
                          <a:pt x="165" y="0"/>
                          <a:pt x="162" y="3"/>
                        </a:cubicBezTo>
                        <a:cubicBezTo>
                          <a:pt x="144" y="22"/>
                          <a:pt x="144" y="22"/>
                          <a:pt x="144" y="22"/>
                        </a:cubicBezTo>
                        <a:cubicBezTo>
                          <a:pt x="131" y="19"/>
                          <a:pt x="118" y="19"/>
                          <a:pt x="105" y="22"/>
                        </a:cubicBezTo>
                        <a:cubicBezTo>
                          <a:pt x="87" y="3"/>
                          <a:pt x="87" y="3"/>
                          <a:pt x="87" y="3"/>
                        </a:cubicBezTo>
                        <a:cubicBezTo>
                          <a:pt x="84" y="0"/>
                          <a:pt x="80" y="0"/>
                          <a:pt x="76" y="2"/>
                        </a:cubicBezTo>
                        <a:cubicBezTo>
                          <a:pt x="48" y="18"/>
                          <a:pt x="48" y="18"/>
                          <a:pt x="48" y="18"/>
                        </a:cubicBezTo>
                        <a:cubicBezTo>
                          <a:pt x="44" y="20"/>
                          <a:pt x="43" y="24"/>
                          <a:pt x="44" y="28"/>
                        </a:cubicBezTo>
                        <a:cubicBezTo>
                          <a:pt x="51" y="53"/>
                          <a:pt x="51" y="53"/>
                          <a:pt x="51" y="53"/>
                        </a:cubicBezTo>
                        <a:cubicBezTo>
                          <a:pt x="42" y="63"/>
                          <a:pt x="36" y="74"/>
                          <a:pt x="32" y="86"/>
                        </a:cubicBezTo>
                        <a:cubicBezTo>
                          <a:pt x="6" y="93"/>
                          <a:pt x="6" y="93"/>
                          <a:pt x="6" y="93"/>
                        </a:cubicBezTo>
                        <a:cubicBezTo>
                          <a:pt x="2" y="94"/>
                          <a:pt x="0" y="97"/>
                          <a:pt x="0" y="101"/>
                        </a:cubicBezTo>
                        <a:cubicBezTo>
                          <a:pt x="0" y="135"/>
                          <a:pt x="0" y="135"/>
                          <a:pt x="0" y="135"/>
                        </a:cubicBezTo>
                        <a:cubicBezTo>
                          <a:pt x="0" y="138"/>
                          <a:pt x="2" y="142"/>
                          <a:pt x="6" y="143"/>
                        </a:cubicBezTo>
                        <a:cubicBezTo>
                          <a:pt x="32" y="149"/>
                          <a:pt x="32" y="149"/>
                          <a:pt x="32" y="149"/>
                        </a:cubicBezTo>
                        <a:cubicBezTo>
                          <a:pt x="34" y="156"/>
                          <a:pt x="36" y="162"/>
                          <a:pt x="40" y="167"/>
                        </a:cubicBezTo>
                        <a:cubicBezTo>
                          <a:pt x="43" y="172"/>
                          <a:pt x="46" y="178"/>
                          <a:pt x="51" y="183"/>
                        </a:cubicBezTo>
                        <a:cubicBezTo>
                          <a:pt x="44" y="208"/>
                          <a:pt x="44" y="208"/>
                          <a:pt x="44" y="208"/>
                        </a:cubicBezTo>
                        <a:cubicBezTo>
                          <a:pt x="43" y="212"/>
                          <a:pt x="44" y="216"/>
                          <a:pt x="48" y="218"/>
                        </a:cubicBezTo>
                        <a:cubicBezTo>
                          <a:pt x="76" y="234"/>
                          <a:pt x="76" y="234"/>
                          <a:pt x="76" y="234"/>
                        </a:cubicBezTo>
                        <a:cubicBezTo>
                          <a:pt x="80" y="236"/>
                          <a:pt x="84" y="236"/>
                          <a:pt x="87" y="233"/>
                        </a:cubicBezTo>
                        <a:cubicBezTo>
                          <a:pt x="105" y="214"/>
                          <a:pt x="105" y="214"/>
                          <a:pt x="105" y="214"/>
                        </a:cubicBezTo>
                        <a:cubicBezTo>
                          <a:pt x="118" y="217"/>
                          <a:pt x="131" y="217"/>
                          <a:pt x="144" y="214"/>
                        </a:cubicBezTo>
                        <a:cubicBezTo>
                          <a:pt x="162" y="233"/>
                          <a:pt x="162" y="233"/>
                          <a:pt x="162" y="233"/>
                        </a:cubicBezTo>
                        <a:cubicBezTo>
                          <a:pt x="164" y="235"/>
                          <a:pt x="166" y="236"/>
                          <a:pt x="168" y="236"/>
                        </a:cubicBezTo>
                        <a:cubicBezTo>
                          <a:pt x="170" y="236"/>
                          <a:pt x="171" y="235"/>
                          <a:pt x="173" y="234"/>
                        </a:cubicBezTo>
                        <a:cubicBezTo>
                          <a:pt x="201" y="218"/>
                          <a:pt x="201" y="218"/>
                          <a:pt x="201" y="218"/>
                        </a:cubicBezTo>
                        <a:cubicBezTo>
                          <a:pt x="205" y="216"/>
                          <a:pt x="206" y="212"/>
                          <a:pt x="205" y="208"/>
                        </a:cubicBezTo>
                        <a:cubicBezTo>
                          <a:pt x="198" y="183"/>
                          <a:pt x="198" y="183"/>
                          <a:pt x="198" y="183"/>
                        </a:cubicBezTo>
                        <a:cubicBezTo>
                          <a:pt x="207" y="173"/>
                          <a:pt x="213" y="162"/>
                          <a:pt x="217" y="149"/>
                        </a:cubicBezTo>
                        <a:cubicBezTo>
                          <a:pt x="243" y="143"/>
                          <a:pt x="243" y="143"/>
                          <a:pt x="243" y="143"/>
                        </a:cubicBezTo>
                        <a:cubicBezTo>
                          <a:pt x="247" y="142"/>
                          <a:pt x="249" y="138"/>
                          <a:pt x="249" y="135"/>
                        </a:cubicBezTo>
                        <a:cubicBezTo>
                          <a:pt x="249" y="101"/>
                          <a:pt x="249" y="101"/>
                          <a:pt x="249" y="101"/>
                        </a:cubicBezTo>
                        <a:cubicBezTo>
                          <a:pt x="249" y="97"/>
                          <a:pt x="247" y="94"/>
                          <a:pt x="243" y="93"/>
                        </a:cubicBezTo>
                        <a:close/>
                        <a:moveTo>
                          <a:pt x="232" y="128"/>
                        </a:moveTo>
                        <a:cubicBezTo>
                          <a:pt x="209" y="134"/>
                          <a:pt x="209" y="134"/>
                          <a:pt x="209" y="134"/>
                        </a:cubicBezTo>
                        <a:cubicBezTo>
                          <a:pt x="206" y="135"/>
                          <a:pt x="203" y="137"/>
                          <a:pt x="202" y="140"/>
                        </a:cubicBezTo>
                        <a:cubicBezTo>
                          <a:pt x="199" y="153"/>
                          <a:pt x="192" y="165"/>
                          <a:pt x="183" y="174"/>
                        </a:cubicBezTo>
                        <a:cubicBezTo>
                          <a:pt x="180" y="177"/>
                          <a:pt x="180" y="180"/>
                          <a:pt x="180" y="183"/>
                        </a:cubicBezTo>
                        <a:cubicBezTo>
                          <a:pt x="187" y="206"/>
                          <a:pt x="187" y="206"/>
                          <a:pt x="187" y="206"/>
                        </a:cubicBezTo>
                        <a:cubicBezTo>
                          <a:pt x="170" y="216"/>
                          <a:pt x="170" y="216"/>
                          <a:pt x="170" y="216"/>
                        </a:cubicBezTo>
                        <a:cubicBezTo>
                          <a:pt x="153" y="199"/>
                          <a:pt x="153" y="199"/>
                          <a:pt x="153" y="199"/>
                        </a:cubicBezTo>
                        <a:cubicBezTo>
                          <a:pt x="150" y="197"/>
                          <a:pt x="147" y="196"/>
                          <a:pt x="144" y="196"/>
                        </a:cubicBezTo>
                        <a:cubicBezTo>
                          <a:pt x="131" y="200"/>
                          <a:pt x="118" y="200"/>
                          <a:pt x="105" y="196"/>
                        </a:cubicBezTo>
                        <a:cubicBezTo>
                          <a:pt x="102" y="196"/>
                          <a:pt x="99" y="197"/>
                          <a:pt x="97" y="199"/>
                        </a:cubicBezTo>
                        <a:cubicBezTo>
                          <a:pt x="79" y="216"/>
                          <a:pt x="79" y="216"/>
                          <a:pt x="79" y="216"/>
                        </a:cubicBezTo>
                        <a:cubicBezTo>
                          <a:pt x="62" y="206"/>
                          <a:pt x="62" y="206"/>
                          <a:pt x="62" y="206"/>
                        </a:cubicBezTo>
                        <a:cubicBezTo>
                          <a:pt x="69" y="183"/>
                          <a:pt x="69" y="183"/>
                          <a:pt x="69" y="183"/>
                        </a:cubicBezTo>
                        <a:cubicBezTo>
                          <a:pt x="70" y="180"/>
                          <a:pt x="69" y="176"/>
                          <a:pt x="67" y="174"/>
                        </a:cubicBezTo>
                        <a:cubicBezTo>
                          <a:pt x="62" y="169"/>
                          <a:pt x="58" y="164"/>
                          <a:pt x="54" y="158"/>
                        </a:cubicBezTo>
                        <a:cubicBezTo>
                          <a:pt x="51" y="153"/>
                          <a:pt x="49" y="147"/>
                          <a:pt x="47" y="140"/>
                        </a:cubicBezTo>
                        <a:cubicBezTo>
                          <a:pt x="46" y="137"/>
                          <a:pt x="44" y="135"/>
                          <a:pt x="41" y="134"/>
                        </a:cubicBezTo>
                        <a:cubicBezTo>
                          <a:pt x="17" y="128"/>
                          <a:pt x="17" y="128"/>
                          <a:pt x="17" y="128"/>
                        </a:cubicBezTo>
                        <a:cubicBezTo>
                          <a:pt x="17" y="108"/>
                          <a:pt x="17" y="108"/>
                          <a:pt x="17" y="108"/>
                        </a:cubicBezTo>
                        <a:cubicBezTo>
                          <a:pt x="41" y="102"/>
                          <a:pt x="41" y="102"/>
                          <a:pt x="41" y="102"/>
                        </a:cubicBezTo>
                        <a:cubicBezTo>
                          <a:pt x="44" y="101"/>
                          <a:pt x="46" y="99"/>
                          <a:pt x="47" y="96"/>
                        </a:cubicBezTo>
                        <a:cubicBezTo>
                          <a:pt x="50" y="83"/>
                          <a:pt x="57" y="71"/>
                          <a:pt x="67" y="62"/>
                        </a:cubicBezTo>
                        <a:cubicBezTo>
                          <a:pt x="69" y="59"/>
                          <a:pt x="69" y="56"/>
                          <a:pt x="69" y="53"/>
                        </a:cubicBezTo>
                        <a:cubicBezTo>
                          <a:pt x="62" y="30"/>
                          <a:pt x="62" y="30"/>
                          <a:pt x="62" y="30"/>
                        </a:cubicBezTo>
                        <a:cubicBezTo>
                          <a:pt x="79" y="20"/>
                          <a:pt x="79" y="20"/>
                          <a:pt x="79" y="20"/>
                        </a:cubicBezTo>
                        <a:cubicBezTo>
                          <a:pt x="97" y="37"/>
                          <a:pt x="97" y="37"/>
                          <a:pt x="97" y="37"/>
                        </a:cubicBezTo>
                        <a:cubicBezTo>
                          <a:pt x="99" y="39"/>
                          <a:pt x="102" y="40"/>
                          <a:pt x="105" y="40"/>
                        </a:cubicBezTo>
                        <a:cubicBezTo>
                          <a:pt x="118" y="36"/>
                          <a:pt x="131" y="36"/>
                          <a:pt x="144" y="40"/>
                        </a:cubicBezTo>
                        <a:cubicBezTo>
                          <a:pt x="147" y="40"/>
                          <a:pt x="150" y="39"/>
                          <a:pt x="153" y="37"/>
                        </a:cubicBezTo>
                        <a:cubicBezTo>
                          <a:pt x="170" y="20"/>
                          <a:pt x="170" y="20"/>
                          <a:pt x="170" y="20"/>
                        </a:cubicBezTo>
                        <a:cubicBezTo>
                          <a:pt x="187" y="30"/>
                          <a:pt x="187" y="30"/>
                          <a:pt x="187" y="30"/>
                        </a:cubicBezTo>
                        <a:cubicBezTo>
                          <a:pt x="180" y="53"/>
                          <a:pt x="180" y="53"/>
                          <a:pt x="180" y="53"/>
                        </a:cubicBezTo>
                        <a:cubicBezTo>
                          <a:pt x="180" y="56"/>
                          <a:pt x="180" y="59"/>
                          <a:pt x="183" y="62"/>
                        </a:cubicBezTo>
                        <a:cubicBezTo>
                          <a:pt x="187" y="67"/>
                          <a:pt x="191" y="72"/>
                          <a:pt x="195" y="78"/>
                        </a:cubicBezTo>
                        <a:cubicBezTo>
                          <a:pt x="198" y="83"/>
                          <a:pt x="200" y="89"/>
                          <a:pt x="202" y="96"/>
                        </a:cubicBezTo>
                        <a:cubicBezTo>
                          <a:pt x="203" y="99"/>
                          <a:pt x="206" y="101"/>
                          <a:pt x="208" y="102"/>
                        </a:cubicBezTo>
                        <a:cubicBezTo>
                          <a:pt x="232" y="108"/>
                          <a:pt x="232" y="108"/>
                          <a:pt x="232" y="108"/>
                        </a:cubicBezTo>
                        <a:lnTo>
                          <a:pt x="232" y="128"/>
                        </a:lnTo>
                        <a:close/>
                        <a:moveTo>
                          <a:pt x="125" y="58"/>
                        </a:moveTo>
                        <a:cubicBezTo>
                          <a:pt x="92" y="58"/>
                          <a:pt x="66" y="84"/>
                          <a:pt x="66" y="117"/>
                        </a:cubicBezTo>
                        <a:cubicBezTo>
                          <a:pt x="66" y="149"/>
                          <a:pt x="92" y="175"/>
                          <a:pt x="125" y="175"/>
                        </a:cubicBezTo>
                        <a:cubicBezTo>
                          <a:pt x="157" y="175"/>
                          <a:pt x="183" y="149"/>
                          <a:pt x="183" y="117"/>
                        </a:cubicBezTo>
                        <a:cubicBezTo>
                          <a:pt x="183" y="84"/>
                          <a:pt x="157" y="58"/>
                          <a:pt x="125" y="58"/>
                        </a:cubicBezTo>
                        <a:close/>
                        <a:moveTo>
                          <a:pt x="125" y="158"/>
                        </a:moveTo>
                        <a:cubicBezTo>
                          <a:pt x="102" y="158"/>
                          <a:pt x="83" y="139"/>
                          <a:pt x="83" y="117"/>
                        </a:cubicBezTo>
                        <a:cubicBezTo>
                          <a:pt x="83" y="94"/>
                          <a:pt x="102" y="75"/>
                          <a:pt x="125" y="75"/>
                        </a:cubicBezTo>
                        <a:cubicBezTo>
                          <a:pt x="147" y="75"/>
                          <a:pt x="166" y="94"/>
                          <a:pt x="166" y="117"/>
                        </a:cubicBezTo>
                        <a:cubicBezTo>
                          <a:pt x="166" y="139"/>
                          <a:pt x="147" y="158"/>
                          <a:pt x="125" y="158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4" name="Freeform 23">
                    <a:extLst>
                      <a:ext uri="{FF2B5EF4-FFF2-40B4-BE49-F238E27FC236}">
                        <a16:creationId xmlns:a16="http://schemas.microsoft.com/office/drawing/2014/main" xmlns="" id="{93B28359-72B3-AE45-B4A7-633582BCD54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 rot="1140000">
                    <a:off x="3233707" y="4037929"/>
                    <a:ext cx="367045" cy="346973"/>
                  </a:xfrm>
                  <a:custGeom>
                    <a:avLst/>
                    <a:gdLst>
                      <a:gd name="T0" fmla="*/ 217 w 249"/>
                      <a:gd name="T1" fmla="*/ 86 h 236"/>
                      <a:gd name="T2" fmla="*/ 198 w 249"/>
                      <a:gd name="T3" fmla="*/ 53 h 236"/>
                      <a:gd name="T4" fmla="*/ 201 w 249"/>
                      <a:gd name="T5" fmla="*/ 18 h 236"/>
                      <a:gd name="T6" fmla="*/ 162 w 249"/>
                      <a:gd name="T7" fmla="*/ 3 h 236"/>
                      <a:gd name="T8" fmla="*/ 105 w 249"/>
                      <a:gd name="T9" fmla="*/ 22 h 236"/>
                      <a:gd name="T10" fmla="*/ 76 w 249"/>
                      <a:gd name="T11" fmla="*/ 2 h 236"/>
                      <a:gd name="T12" fmla="*/ 44 w 249"/>
                      <a:gd name="T13" fmla="*/ 28 h 236"/>
                      <a:gd name="T14" fmla="*/ 32 w 249"/>
                      <a:gd name="T15" fmla="*/ 86 h 236"/>
                      <a:gd name="T16" fmla="*/ 0 w 249"/>
                      <a:gd name="T17" fmla="*/ 101 h 236"/>
                      <a:gd name="T18" fmla="*/ 6 w 249"/>
                      <a:gd name="T19" fmla="*/ 143 h 236"/>
                      <a:gd name="T20" fmla="*/ 40 w 249"/>
                      <a:gd name="T21" fmla="*/ 167 h 236"/>
                      <a:gd name="T22" fmla="*/ 44 w 249"/>
                      <a:gd name="T23" fmla="*/ 208 h 236"/>
                      <a:gd name="T24" fmla="*/ 76 w 249"/>
                      <a:gd name="T25" fmla="*/ 234 h 236"/>
                      <a:gd name="T26" fmla="*/ 105 w 249"/>
                      <a:gd name="T27" fmla="*/ 214 h 236"/>
                      <a:gd name="T28" fmla="*/ 162 w 249"/>
                      <a:gd name="T29" fmla="*/ 233 h 236"/>
                      <a:gd name="T30" fmla="*/ 173 w 249"/>
                      <a:gd name="T31" fmla="*/ 234 h 236"/>
                      <a:gd name="T32" fmla="*/ 205 w 249"/>
                      <a:gd name="T33" fmla="*/ 208 h 236"/>
                      <a:gd name="T34" fmla="*/ 217 w 249"/>
                      <a:gd name="T35" fmla="*/ 149 h 236"/>
                      <a:gd name="T36" fmla="*/ 249 w 249"/>
                      <a:gd name="T37" fmla="*/ 135 h 236"/>
                      <a:gd name="T38" fmla="*/ 243 w 249"/>
                      <a:gd name="T39" fmla="*/ 93 h 236"/>
                      <a:gd name="T40" fmla="*/ 209 w 249"/>
                      <a:gd name="T41" fmla="*/ 134 h 236"/>
                      <a:gd name="T42" fmla="*/ 183 w 249"/>
                      <a:gd name="T43" fmla="*/ 174 h 236"/>
                      <a:gd name="T44" fmla="*/ 187 w 249"/>
                      <a:gd name="T45" fmla="*/ 206 h 236"/>
                      <a:gd name="T46" fmla="*/ 153 w 249"/>
                      <a:gd name="T47" fmla="*/ 199 h 236"/>
                      <a:gd name="T48" fmla="*/ 105 w 249"/>
                      <a:gd name="T49" fmla="*/ 196 h 236"/>
                      <a:gd name="T50" fmla="*/ 79 w 249"/>
                      <a:gd name="T51" fmla="*/ 216 h 236"/>
                      <a:gd name="T52" fmla="*/ 69 w 249"/>
                      <a:gd name="T53" fmla="*/ 183 h 236"/>
                      <a:gd name="T54" fmla="*/ 54 w 249"/>
                      <a:gd name="T55" fmla="*/ 158 h 236"/>
                      <a:gd name="T56" fmla="*/ 41 w 249"/>
                      <a:gd name="T57" fmla="*/ 134 h 236"/>
                      <a:gd name="T58" fmla="*/ 17 w 249"/>
                      <a:gd name="T59" fmla="*/ 108 h 236"/>
                      <a:gd name="T60" fmla="*/ 47 w 249"/>
                      <a:gd name="T61" fmla="*/ 96 h 236"/>
                      <a:gd name="T62" fmla="*/ 69 w 249"/>
                      <a:gd name="T63" fmla="*/ 53 h 236"/>
                      <a:gd name="T64" fmla="*/ 79 w 249"/>
                      <a:gd name="T65" fmla="*/ 20 h 236"/>
                      <a:gd name="T66" fmla="*/ 105 w 249"/>
                      <a:gd name="T67" fmla="*/ 40 h 236"/>
                      <a:gd name="T68" fmla="*/ 153 w 249"/>
                      <a:gd name="T69" fmla="*/ 37 h 236"/>
                      <a:gd name="T70" fmla="*/ 187 w 249"/>
                      <a:gd name="T71" fmla="*/ 30 h 236"/>
                      <a:gd name="T72" fmla="*/ 183 w 249"/>
                      <a:gd name="T73" fmla="*/ 62 h 236"/>
                      <a:gd name="T74" fmla="*/ 202 w 249"/>
                      <a:gd name="T75" fmla="*/ 96 h 236"/>
                      <a:gd name="T76" fmla="*/ 232 w 249"/>
                      <a:gd name="T77" fmla="*/ 108 h 236"/>
                      <a:gd name="T78" fmla="*/ 125 w 249"/>
                      <a:gd name="T79" fmla="*/ 58 h 236"/>
                      <a:gd name="T80" fmla="*/ 125 w 249"/>
                      <a:gd name="T81" fmla="*/ 175 h 236"/>
                      <a:gd name="T82" fmla="*/ 125 w 249"/>
                      <a:gd name="T83" fmla="*/ 58 h 236"/>
                      <a:gd name="T84" fmla="*/ 83 w 249"/>
                      <a:gd name="T85" fmla="*/ 117 h 236"/>
                      <a:gd name="T86" fmla="*/ 166 w 249"/>
                      <a:gd name="T87" fmla="*/ 117 h 2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249" h="236">
                        <a:moveTo>
                          <a:pt x="243" y="93"/>
                        </a:moveTo>
                        <a:cubicBezTo>
                          <a:pt x="217" y="86"/>
                          <a:pt x="217" y="86"/>
                          <a:pt x="217" y="86"/>
                        </a:cubicBezTo>
                        <a:cubicBezTo>
                          <a:pt x="215" y="80"/>
                          <a:pt x="213" y="74"/>
                          <a:pt x="210" y="69"/>
                        </a:cubicBezTo>
                        <a:cubicBezTo>
                          <a:pt x="206" y="64"/>
                          <a:pt x="203" y="58"/>
                          <a:pt x="198" y="53"/>
                        </a:cubicBezTo>
                        <a:cubicBezTo>
                          <a:pt x="205" y="28"/>
                          <a:pt x="205" y="28"/>
                          <a:pt x="205" y="28"/>
                        </a:cubicBezTo>
                        <a:cubicBezTo>
                          <a:pt x="206" y="24"/>
                          <a:pt x="205" y="20"/>
                          <a:pt x="201" y="18"/>
                        </a:cubicBezTo>
                        <a:cubicBezTo>
                          <a:pt x="173" y="2"/>
                          <a:pt x="173" y="2"/>
                          <a:pt x="173" y="2"/>
                        </a:cubicBezTo>
                        <a:cubicBezTo>
                          <a:pt x="169" y="0"/>
                          <a:pt x="165" y="0"/>
                          <a:pt x="162" y="3"/>
                        </a:cubicBezTo>
                        <a:cubicBezTo>
                          <a:pt x="144" y="22"/>
                          <a:pt x="144" y="22"/>
                          <a:pt x="144" y="22"/>
                        </a:cubicBezTo>
                        <a:cubicBezTo>
                          <a:pt x="131" y="19"/>
                          <a:pt x="118" y="19"/>
                          <a:pt x="105" y="22"/>
                        </a:cubicBezTo>
                        <a:cubicBezTo>
                          <a:pt x="87" y="3"/>
                          <a:pt x="87" y="3"/>
                          <a:pt x="87" y="3"/>
                        </a:cubicBezTo>
                        <a:cubicBezTo>
                          <a:pt x="84" y="0"/>
                          <a:pt x="80" y="0"/>
                          <a:pt x="76" y="2"/>
                        </a:cubicBezTo>
                        <a:cubicBezTo>
                          <a:pt x="48" y="18"/>
                          <a:pt x="48" y="18"/>
                          <a:pt x="48" y="18"/>
                        </a:cubicBezTo>
                        <a:cubicBezTo>
                          <a:pt x="44" y="20"/>
                          <a:pt x="43" y="24"/>
                          <a:pt x="44" y="28"/>
                        </a:cubicBezTo>
                        <a:cubicBezTo>
                          <a:pt x="51" y="53"/>
                          <a:pt x="51" y="53"/>
                          <a:pt x="51" y="53"/>
                        </a:cubicBezTo>
                        <a:cubicBezTo>
                          <a:pt x="42" y="63"/>
                          <a:pt x="36" y="74"/>
                          <a:pt x="32" y="86"/>
                        </a:cubicBezTo>
                        <a:cubicBezTo>
                          <a:pt x="6" y="93"/>
                          <a:pt x="6" y="93"/>
                          <a:pt x="6" y="93"/>
                        </a:cubicBezTo>
                        <a:cubicBezTo>
                          <a:pt x="2" y="94"/>
                          <a:pt x="0" y="97"/>
                          <a:pt x="0" y="101"/>
                        </a:cubicBezTo>
                        <a:cubicBezTo>
                          <a:pt x="0" y="135"/>
                          <a:pt x="0" y="135"/>
                          <a:pt x="0" y="135"/>
                        </a:cubicBezTo>
                        <a:cubicBezTo>
                          <a:pt x="0" y="138"/>
                          <a:pt x="2" y="142"/>
                          <a:pt x="6" y="143"/>
                        </a:cubicBezTo>
                        <a:cubicBezTo>
                          <a:pt x="32" y="149"/>
                          <a:pt x="32" y="149"/>
                          <a:pt x="32" y="149"/>
                        </a:cubicBezTo>
                        <a:cubicBezTo>
                          <a:pt x="34" y="156"/>
                          <a:pt x="36" y="162"/>
                          <a:pt x="40" y="167"/>
                        </a:cubicBezTo>
                        <a:cubicBezTo>
                          <a:pt x="43" y="172"/>
                          <a:pt x="46" y="178"/>
                          <a:pt x="51" y="183"/>
                        </a:cubicBezTo>
                        <a:cubicBezTo>
                          <a:pt x="44" y="208"/>
                          <a:pt x="44" y="208"/>
                          <a:pt x="44" y="208"/>
                        </a:cubicBezTo>
                        <a:cubicBezTo>
                          <a:pt x="43" y="212"/>
                          <a:pt x="44" y="216"/>
                          <a:pt x="48" y="218"/>
                        </a:cubicBezTo>
                        <a:cubicBezTo>
                          <a:pt x="76" y="234"/>
                          <a:pt x="76" y="234"/>
                          <a:pt x="76" y="234"/>
                        </a:cubicBezTo>
                        <a:cubicBezTo>
                          <a:pt x="80" y="236"/>
                          <a:pt x="84" y="236"/>
                          <a:pt x="87" y="233"/>
                        </a:cubicBezTo>
                        <a:cubicBezTo>
                          <a:pt x="105" y="214"/>
                          <a:pt x="105" y="214"/>
                          <a:pt x="105" y="214"/>
                        </a:cubicBezTo>
                        <a:cubicBezTo>
                          <a:pt x="118" y="217"/>
                          <a:pt x="131" y="217"/>
                          <a:pt x="144" y="214"/>
                        </a:cubicBezTo>
                        <a:cubicBezTo>
                          <a:pt x="162" y="233"/>
                          <a:pt x="162" y="233"/>
                          <a:pt x="162" y="233"/>
                        </a:cubicBezTo>
                        <a:cubicBezTo>
                          <a:pt x="164" y="235"/>
                          <a:pt x="166" y="236"/>
                          <a:pt x="168" y="236"/>
                        </a:cubicBezTo>
                        <a:cubicBezTo>
                          <a:pt x="170" y="236"/>
                          <a:pt x="171" y="235"/>
                          <a:pt x="173" y="234"/>
                        </a:cubicBezTo>
                        <a:cubicBezTo>
                          <a:pt x="201" y="218"/>
                          <a:pt x="201" y="218"/>
                          <a:pt x="201" y="218"/>
                        </a:cubicBezTo>
                        <a:cubicBezTo>
                          <a:pt x="205" y="216"/>
                          <a:pt x="206" y="212"/>
                          <a:pt x="205" y="208"/>
                        </a:cubicBezTo>
                        <a:cubicBezTo>
                          <a:pt x="198" y="183"/>
                          <a:pt x="198" y="183"/>
                          <a:pt x="198" y="183"/>
                        </a:cubicBezTo>
                        <a:cubicBezTo>
                          <a:pt x="207" y="173"/>
                          <a:pt x="213" y="162"/>
                          <a:pt x="217" y="149"/>
                        </a:cubicBezTo>
                        <a:cubicBezTo>
                          <a:pt x="243" y="143"/>
                          <a:pt x="243" y="143"/>
                          <a:pt x="243" y="143"/>
                        </a:cubicBezTo>
                        <a:cubicBezTo>
                          <a:pt x="247" y="142"/>
                          <a:pt x="249" y="138"/>
                          <a:pt x="249" y="135"/>
                        </a:cubicBezTo>
                        <a:cubicBezTo>
                          <a:pt x="249" y="101"/>
                          <a:pt x="249" y="101"/>
                          <a:pt x="249" y="101"/>
                        </a:cubicBezTo>
                        <a:cubicBezTo>
                          <a:pt x="249" y="97"/>
                          <a:pt x="247" y="94"/>
                          <a:pt x="243" y="93"/>
                        </a:cubicBezTo>
                        <a:close/>
                        <a:moveTo>
                          <a:pt x="232" y="128"/>
                        </a:moveTo>
                        <a:cubicBezTo>
                          <a:pt x="209" y="134"/>
                          <a:pt x="209" y="134"/>
                          <a:pt x="209" y="134"/>
                        </a:cubicBezTo>
                        <a:cubicBezTo>
                          <a:pt x="206" y="135"/>
                          <a:pt x="203" y="137"/>
                          <a:pt x="202" y="140"/>
                        </a:cubicBezTo>
                        <a:cubicBezTo>
                          <a:pt x="199" y="153"/>
                          <a:pt x="192" y="165"/>
                          <a:pt x="183" y="174"/>
                        </a:cubicBezTo>
                        <a:cubicBezTo>
                          <a:pt x="180" y="177"/>
                          <a:pt x="180" y="180"/>
                          <a:pt x="180" y="183"/>
                        </a:cubicBezTo>
                        <a:cubicBezTo>
                          <a:pt x="187" y="206"/>
                          <a:pt x="187" y="206"/>
                          <a:pt x="187" y="206"/>
                        </a:cubicBezTo>
                        <a:cubicBezTo>
                          <a:pt x="170" y="216"/>
                          <a:pt x="170" y="216"/>
                          <a:pt x="170" y="216"/>
                        </a:cubicBezTo>
                        <a:cubicBezTo>
                          <a:pt x="153" y="199"/>
                          <a:pt x="153" y="199"/>
                          <a:pt x="153" y="199"/>
                        </a:cubicBezTo>
                        <a:cubicBezTo>
                          <a:pt x="150" y="197"/>
                          <a:pt x="147" y="196"/>
                          <a:pt x="144" y="196"/>
                        </a:cubicBezTo>
                        <a:cubicBezTo>
                          <a:pt x="131" y="200"/>
                          <a:pt x="118" y="200"/>
                          <a:pt x="105" y="196"/>
                        </a:cubicBezTo>
                        <a:cubicBezTo>
                          <a:pt x="102" y="196"/>
                          <a:pt x="99" y="197"/>
                          <a:pt x="97" y="199"/>
                        </a:cubicBezTo>
                        <a:cubicBezTo>
                          <a:pt x="79" y="216"/>
                          <a:pt x="79" y="216"/>
                          <a:pt x="79" y="216"/>
                        </a:cubicBezTo>
                        <a:cubicBezTo>
                          <a:pt x="62" y="206"/>
                          <a:pt x="62" y="206"/>
                          <a:pt x="62" y="206"/>
                        </a:cubicBezTo>
                        <a:cubicBezTo>
                          <a:pt x="69" y="183"/>
                          <a:pt x="69" y="183"/>
                          <a:pt x="69" y="183"/>
                        </a:cubicBezTo>
                        <a:cubicBezTo>
                          <a:pt x="70" y="180"/>
                          <a:pt x="69" y="176"/>
                          <a:pt x="67" y="174"/>
                        </a:cubicBezTo>
                        <a:cubicBezTo>
                          <a:pt x="62" y="169"/>
                          <a:pt x="58" y="164"/>
                          <a:pt x="54" y="158"/>
                        </a:cubicBezTo>
                        <a:cubicBezTo>
                          <a:pt x="51" y="153"/>
                          <a:pt x="49" y="147"/>
                          <a:pt x="47" y="140"/>
                        </a:cubicBezTo>
                        <a:cubicBezTo>
                          <a:pt x="46" y="137"/>
                          <a:pt x="44" y="135"/>
                          <a:pt x="41" y="134"/>
                        </a:cubicBezTo>
                        <a:cubicBezTo>
                          <a:pt x="17" y="128"/>
                          <a:pt x="17" y="128"/>
                          <a:pt x="17" y="128"/>
                        </a:cubicBezTo>
                        <a:cubicBezTo>
                          <a:pt x="17" y="108"/>
                          <a:pt x="17" y="108"/>
                          <a:pt x="17" y="108"/>
                        </a:cubicBezTo>
                        <a:cubicBezTo>
                          <a:pt x="41" y="102"/>
                          <a:pt x="41" y="102"/>
                          <a:pt x="41" y="102"/>
                        </a:cubicBezTo>
                        <a:cubicBezTo>
                          <a:pt x="44" y="101"/>
                          <a:pt x="46" y="99"/>
                          <a:pt x="47" y="96"/>
                        </a:cubicBezTo>
                        <a:cubicBezTo>
                          <a:pt x="50" y="83"/>
                          <a:pt x="57" y="71"/>
                          <a:pt x="67" y="62"/>
                        </a:cubicBezTo>
                        <a:cubicBezTo>
                          <a:pt x="69" y="59"/>
                          <a:pt x="69" y="56"/>
                          <a:pt x="69" y="53"/>
                        </a:cubicBezTo>
                        <a:cubicBezTo>
                          <a:pt x="62" y="30"/>
                          <a:pt x="62" y="30"/>
                          <a:pt x="62" y="30"/>
                        </a:cubicBezTo>
                        <a:cubicBezTo>
                          <a:pt x="79" y="20"/>
                          <a:pt x="79" y="20"/>
                          <a:pt x="79" y="20"/>
                        </a:cubicBezTo>
                        <a:cubicBezTo>
                          <a:pt x="97" y="37"/>
                          <a:pt x="97" y="37"/>
                          <a:pt x="97" y="37"/>
                        </a:cubicBezTo>
                        <a:cubicBezTo>
                          <a:pt x="99" y="39"/>
                          <a:pt x="102" y="40"/>
                          <a:pt x="105" y="40"/>
                        </a:cubicBezTo>
                        <a:cubicBezTo>
                          <a:pt x="118" y="36"/>
                          <a:pt x="131" y="36"/>
                          <a:pt x="144" y="40"/>
                        </a:cubicBezTo>
                        <a:cubicBezTo>
                          <a:pt x="147" y="40"/>
                          <a:pt x="150" y="39"/>
                          <a:pt x="153" y="37"/>
                        </a:cubicBezTo>
                        <a:cubicBezTo>
                          <a:pt x="170" y="20"/>
                          <a:pt x="170" y="20"/>
                          <a:pt x="170" y="20"/>
                        </a:cubicBezTo>
                        <a:cubicBezTo>
                          <a:pt x="187" y="30"/>
                          <a:pt x="187" y="30"/>
                          <a:pt x="187" y="30"/>
                        </a:cubicBezTo>
                        <a:cubicBezTo>
                          <a:pt x="180" y="53"/>
                          <a:pt x="180" y="53"/>
                          <a:pt x="180" y="53"/>
                        </a:cubicBezTo>
                        <a:cubicBezTo>
                          <a:pt x="180" y="56"/>
                          <a:pt x="180" y="59"/>
                          <a:pt x="183" y="62"/>
                        </a:cubicBezTo>
                        <a:cubicBezTo>
                          <a:pt x="187" y="67"/>
                          <a:pt x="191" y="72"/>
                          <a:pt x="195" y="78"/>
                        </a:cubicBezTo>
                        <a:cubicBezTo>
                          <a:pt x="198" y="83"/>
                          <a:pt x="200" y="89"/>
                          <a:pt x="202" y="96"/>
                        </a:cubicBezTo>
                        <a:cubicBezTo>
                          <a:pt x="203" y="99"/>
                          <a:pt x="206" y="101"/>
                          <a:pt x="208" y="102"/>
                        </a:cubicBezTo>
                        <a:cubicBezTo>
                          <a:pt x="232" y="108"/>
                          <a:pt x="232" y="108"/>
                          <a:pt x="232" y="108"/>
                        </a:cubicBezTo>
                        <a:lnTo>
                          <a:pt x="232" y="128"/>
                        </a:lnTo>
                        <a:close/>
                        <a:moveTo>
                          <a:pt x="125" y="58"/>
                        </a:moveTo>
                        <a:cubicBezTo>
                          <a:pt x="92" y="58"/>
                          <a:pt x="66" y="84"/>
                          <a:pt x="66" y="117"/>
                        </a:cubicBezTo>
                        <a:cubicBezTo>
                          <a:pt x="66" y="149"/>
                          <a:pt x="92" y="175"/>
                          <a:pt x="125" y="175"/>
                        </a:cubicBezTo>
                        <a:cubicBezTo>
                          <a:pt x="157" y="175"/>
                          <a:pt x="183" y="149"/>
                          <a:pt x="183" y="117"/>
                        </a:cubicBezTo>
                        <a:cubicBezTo>
                          <a:pt x="183" y="84"/>
                          <a:pt x="157" y="58"/>
                          <a:pt x="125" y="58"/>
                        </a:cubicBezTo>
                        <a:close/>
                        <a:moveTo>
                          <a:pt x="125" y="158"/>
                        </a:moveTo>
                        <a:cubicBezTo>
                          <a:pt x="102" y="158"/>
                          <a:pt x="83" y="139"/>
                          <a:pt x="83" y="117"/>
                        </a:cubicBezTo>
                        <a:cubicBezTo>
                          <a:pt x="83" y="94"/>
                          <a:pt x="102" y="75"/>
                          <a:pt x="125" y="75"/>
                        </a:cubicBezTo>
                        <a:cubicBezTo>
                          <a:pt x="147" y="75"/>
                          <a:pt x="166" y="94"/>
                          <a:pt x="166" y="117"/>
                        </a:cubicBezTo>
                        <a:cubicBezTo>
                          <a:pt x="166" y="139"/>
                          <a:pt x="147" y="158"/>
                          <a:pt x="125" y="158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2" name="Rounded Rectangular Callout 112">
                  <a:extLst>
                    <a:ext uri="{FF2B5EF4-FFF2-40B4-BE49-F238E27FC236}">
                      <a16:creationId xmlns:a16="http://schemas.microsoft.com/office/drawing/2014/main" xmlns="" id="{12A8A720-3CE0-254B-8F7D-A385AE0F4352}"/>
                    </a:ext>
                  </a:extLst>
                </p:cNvPr>
                <p:cNvSpPr/>
                <p:nvPr/>
              </p:nvSpPr>
              <p:spPr>
                <a:xfrm>
                  <a:off x="5894223" y="853421"/>
                  <a:ext cx="628650" cy="400613"/>
                </a:xfrm>
                <a:prstGeom prst="wedgeRoundRectCallout">
                  <a:avLst>
                    <a:gd name="adj1" fmla="val 9470"/>
                    <a:gd name="adj2" fmla="val 100542"/>
                    <a:gd name="adj3" fmla="val 16667"/>
                  </a:avLst>
                </a:prstGeom>
                <a:noFill/>
                <a:ln w="12700">
                  <a:solidFill>
                    <a:schemeClr val="tx2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5073"/>
                    </a:solidFill>
                  </a:endParaRPr>
                </a:p>
              </p:txBody>
            </p:sp>
          </p:grpSp>
          <p:grpSp>
            <p:nvGrpSpPr>
              <p:cNvPr id="14" name="Group 115">
                <a:extLst>
                  <a:ext uri="{FF2B5EF4-FFF2-40B4-BE49-F238E27FC236}">
                    <a16:creationId xmlns:a16="http://schemas.microsoft.com/office/drawing/2014/main" xmlns="" id="{D4A68198-116A-5544-9BD0-3A8BFE8F1F67}"/>
                  </a:ext>
                </a:extLst>
              </p:cNvPr>
              <p:cNvGrpSpPr/>
              <p:nvPr/>
            </p:nvGrpSpPr>
            <p:grpSpPr>
              <a:xfrm>
                <a:off x="1104918" y="1408069"/>
                <a:ext cx="401874" cy="509074"/>
                <a:chOff x="3963587" y="2119746"/>
                <a:chExt cx="3576594" cy="4530653"/>
              </a:xfrm>
              <a:solidFill>
                <a:schemeClr val="tx1"/>
              </a:solidFill>
            </p:grpSpPr>
            <p:grpSp>
              <p:nvGrpSpPr>
                <p:cNvPr id="15" name="Group 116">
                  <a:extLst>
                    <a:ext uri="{FF2B5EF4-FFF2-40B4-BE49-F238E27FC236}">
                      <a16:creationId xmlns:a16="http://schemas.microsoft.com/office/drawing/2014/main" xmlns="" id="{32EDE776-D92C-C442-9033-0C6AD7A4229C}"/>
                    </a:ext>
                  </a:extLst>
                </p:cNvPr>
                <p:cNvGrpSpPr/>
                <p:nvPr/>
              </p:nvGrpSpPr>
              <p:grpSpPr>
                <a:xfrm>
                  <a:off x="3963587" y="2119746"/>
                  <a:ext cx="3576593" cy="4530653"/>
                  <a:chOff x="3963587" y="2119746"/>
                  <a:chExt cx="3576593" cy="4530653"/>
                </a:xfrm>
                <a:grpFill/>
              </p:grpSpPr>
              <p:sp>
                <p:nvSpPr>
                  <p:cNvPr id="28" name="Freeform 129">
                    <a:extLst>
                      <a:ext uri="{FF2B5EF4-FFF2-40B4-BE49-F238E27FC236}">
                        <a16:creationId xmlns:a16="http://schemas.microsoft.com/office/drawing/2014/main" xmlns="" id="{23F3BE07-ABBC-E540-910F-A67CE5C224B1}"/>
                      </a:ext>
                    </a:extLst>
                  </p:cNvPr>
                  <p:cNvSpPr/>
                  <p:nvPr/>
                </p:nvSpPr>
                <p:spPr>
                  <a:xfrm>
                    <a:off x="4430560" y="3111022"/>
                    <a:ext cx="1111615" cy="3119471"/>
                  </a:xfrm>
                  <a:custGeom>
                    <a:avLst/>
                    <a:gdLst>
                      <a:gd name="connsiteX0" fmla="*/ 115250 w 950198"/>
                      <a:gd name="connsiteY0" fmla="*/ 0 h 2666493"/>
                      <a:gd name="connsiteX1" fmla="*/ 834948 w 950198"/>
                      <a:gd name="connsiteY1" fmla="*/ 0 h 2666493"/>
                      <a:gd name="connsiteX2" fmla="*/ 950198 w 950198"/>
                      <a:gd name="connsiteY2" fmla="*/ 115250 h 2666493"/>
                      <a:gd name="connsiteX3" fmla="*/ 950198 w 950198"/>
                      <a:gd name="connsiteY3" fmla="*/ 1598350 h 2666493"/>
                      <a:gd name="connsiteX4" fmla="*/ 834948 w 950198"/>
                      <a:gd name="connsiteY4" fmla="*/ 1713600 h 2666493"/>
                      <a:gd name="connsiteX5" fmla="*/ 755465 w 950198"/>
                      <a:gd name="connsiteY5" fmla="*/ 1713600 h 2666493"/>
                      <a:gd name="connsiteX6" fmla="*/ 755465 w 950198"/>
                      <a:gd name="connsiteY6" fmla="*/ 2026347 h 2666493"/>
                      <a:gd name="connsiteX7" fmla="*/ 687454 w 950198"/>
                      <a:gd name="connsiteY7" fmla="*/ 2094358 h 2666493"/>
                      <a:gd name="connsiteX8" fmla="*/ 579166 w 950198"/>
                      <a:gd name="connsiteY8" fmla="*/ 2094358 h 2666493"/>
                      <a:gd name="connsiteX9" fmla="*/ 579166 w 950198"/>
                      <a:gd name="connsiteY9" fmla="*/ 2355182 h 2666493"/>
                      <a:gd name="connsiteX10" fmla="*/ 553922 w 950198"/>
                      <a:gd name="connsiteY10" fmla="*/ 2380426 h 2666493"/>
                      <a:gd name="connsiteX11" fmla="*/ 502966 w 950198"/>
                      <a:gd name="connsiteY11" fmla="*/ 2380426 h 2666493"/>
                      <a:gd name="connsiteX12" fmla="*/ 502966 w 950198"/>
                      <a:gd name="connsiteY12" fmla="*/ 2659733 h 2666493"/>
                      <a:gd name="connsiteX13" fmla="*/ 496206 w 950198"/>
                      <a:gd name="connsiteY13" fmla="*/ 2666493 h 2666493"/>
                      <a:gd name="connsiteX14" fmla="*/ 453993 w 950198"/>
                      <a:gd name="connsiteY14" fmla="*/ 2666493 h 2666493"/>
                      <a:gd name="connsiteX15" fmla="*/ 447233 w 950198"/>
                      <a:gd name="connsiteY15" fmla="*/ 2659733 h 2666493"/>
                      <a:gd name="connsiteX16" fmla="*/ 447233 w 950198"/>
                      <a:gd name="connsiteY16" fmla="*/ 2380426 h 2666493"/>
                      <a:gd name="connsiteX17" fmla="*/ 396277 w 950198"/>
                      <a:gd name="connsiteY17" fmla="*/ 2380426 h 2666493"/>
                      <a:gd name="connsiteX18" fmla="*/ 371033 w 950198"/>
                      <a:gd name="connsiteY18" fmla="*/ 2355182 h 2666493"/>
                      <a:gd name="connsiteX19" fmla="*/ 371033 w 950198"/>
                      <a:gd name="connsiteY19" fmla="*/ 2094358 h 2666493"/>
                      <a:gd name="connsiteX20" fmla="*/ 262744 w 950198"/>
                      <a:gd name="connsiteY20" fmla="*/ 2094358 h 2666493"/>
                      <a:gd name="connsiteX21" fmla="*/ 194733 w 950198"/>
                      <a:gd name="connsiteY21" fmla="*/ 2026347 h 2666493"/>
                      <a:gd name="connsiteX22" fmla="*/ 194733 w 950198"/>
                      <a:gd name="connsiteY22" fmla="*/ 1713600 h 2666493"/>
                      <a:gd name="connsiteX23" fmla="*/ 115250 w 950198"/>
                      <a:gd name="connsiteY23" fmla="*/ 1713600 h 2666493"/>
                      <a:gd name="connsiteX24" fmla="*/ 0 w 950198"/>
                      <a:gd name="connsiteY24" fmla="*/ 1598350 h 2666493"/>
                      <a:gd name="connsiteX25" fmla="*/ 0 w 950198"/>
                      <a:gd name="connsiteY25" fmla="*/ 115250 h 2666493"/>
                      <a:gd name="connsiteX26" fmla="*/ 115250 w 950198"/>
                      <a:gd name="connsiteY26" fmla="*/ 0 h 2666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950198" h="2666493">
                        <a:moveTo>
                          <a:pt x="115250" y="0"/>
                        </a:moveTo>
                        <a:lnTo>
                          <a:pt x="834948" y="0"/>
                        </a:lnTo>
                        <a:cubicBezTo>
                          <a:pt x="898599" y="0"/>
                          <a:pt x="950198" y="51599"/>
                          <a:pt x="950198" y="115250"/>
                        </a:cubicBezTo>
                        <a:lnTo>
                          <a:pt x="950198" y="1598350"/>
                        </a:lnTo>
                        <a:cubicBezTo>
                          <a:pt x="950198" y="1662001"/>
                          <a:pt x="898599" y="1713600"/>
                          <a:pt x="834948" y="1713600"/>
                        </a:cubicBezTo>
                        <a:lnTo>
                          <a:pt x="755465" y="1713600"/>
                        </a:lnTo>
                        <a:lnTo>
                          <a:pt x="755465" y="2026347"/>
                        </a:lnTo>
                        <a:cubicBezTo>
                          <a:pt x="755465" y="2063908"/>
                          <a:pt x="725015" y="2094358"/>
                          <a:pt x="687454" y="2094358"/>
                        </a:cubicBezTo>
                        <a:lnTo>
                          <a:pt x="579166" y="2094358"/>
                        </a:lnTo>
                        <a:lnTo>
                          <a:pt x="579166" y="2355182"/>
                        </a:lnTo>
                        <a:cubicBezTo>
                          <a:pt x="579166" y="2369124"/>
                          <a:pt x="567864" y="2380426"/>
                          <a:pt x="553922" y="2380426"/>
                        </a:cubicBezTo>
                        <a:lnTo>
                          <a:pt x="502966" y="2380426"/>
                        </a:lnTo>
                        <a:lnTo>
                          <a:pt x="502966" y="2659733"/>
                        </a:lnTo>
                        <a:cubicBezTo>
                          <a:pt x="502966" y="2663466"/>
                          <a:pt x="499939" y="2666493"/>
                          <a:pt x="496206" y="2666493"/>
                        </a:cubicBezTo>
                        <a:lnTo>
                          <a:pt x="453993" y="2666493"/>
                        </a:lnTo>
                        <a:cubicBezTo>
                          <a:pt x="450260" y="2666493"/>
                          <a:pt x="447233" y="2663466"/>
                          <a:pt x="447233" y="2659733"/>
                        </a:cubicBezTo>
                        <a:lnTo>
                          <a:pt x="447233" y="2380426"/>
                        </a:lnTo>
                        <a:lnTo>
                          <a:pt x="396277" y="2380426"/>
                        </a:lnTo>
                        <a:cubicBezTo>
                          <a:pt x="382335" y="2380426"/>
                          <a:pt x="371033" y="2369124"/>
                          <a:pt x="371033" y="2355182"/>
                        </a:cubicBezTo>
                        <a:lnTo>
                          <a:pt x="371033" y="2094358"/>
                        </a:lnTo>
                        <a:lnTo>
                          <a:pt x="262744" y="2094358"/>
                        </a:lnTo>
                        <a:cubicBezTo>
                          <a:pt x="225183" y="2094358"/>
                          <a:pt x="194733" y="2063908"/>
                          <a:pt x="194733" y="2026347"/>
                        </a:cubicBezTo>
                        <a:lnTo>
                          <a:pt x="194733" y="1713600"/>
                        </a:lnTo>
                        <a:lnTo>
                          <a:pt x="115250" y="1713600"/>
                        </a:lnTo>
                        <a:cubicBezTo>
                          <a:pt x="51599" y="1713600"/>
                          <a:pt x="0" y="1662001"/>
                          <a:pt x="0" y="1598350"/>
                        </a:cubicBezTo>
                        <a:lnTo>
                          <a:pt x="0" y="115250"/>
                        </a:lnTo>
                        <a:cubicBezTo>
                          <a:pt x="0" y="51599"/>
                          <a:pt x="51599" y="0"/>
                          <a:pt x="115250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005073"/>
                      </a:solidFill>
                    </a:endParaRPr>
                  </a:p>
                </p:txBody>
              </p:sp>
              <p:sp>
                <p:nvSpPr>
                  <p:cNvPr id="29" name="Freeform 130">
                    <a:extLst>
                      <a:ext uri="{FF2B5EF4-FFF2-40B4-BE49-F238E27FC236}">
                        <a16:creationId xmlns:a16="http://schemas.microsoft.com/office/drawing/2014/main" xmlns="" id="{6507357D-9986-3441-97D4-28ECFB779E91}"/>
                      </a:ext>
                    </a:extLst>
                  </p:cNvPr>
                  <p:cNvSpPr/>
                  <p:nvPr/>
                </p:nvSpPr>
                <p:spPr>
                  <a:xfrm>
                    <a:off x="3963587" y="2119746"/>
                    <a:ext cx="3576593" cy="4530653"/>
                  </a:xfrm>
                  <a:custGeom>
                    <a:avLst/>
                    <a:gdLst>
                      <a:gd name="connsiteX0" fmla="*/ 2822887 w 3576593"/>
                      <a:gd name="connsiteY0" fmla="*/ 247708 h 4530653"/>
                      <a:gd name="connsiteX1" fmla="*/ 2484623 w 3576593"/>
                      <a:gd name="connsiteY1" fmla="*/ 585973 h 4530653"/>
                      <a:gd name="connsiteX2" fmla="*/ 2822887 w 3576593"/>
                      <a:gd name="connsiteY2" fmla="*/ 924238 h 4530653"/>
                      <a:gd name="connsiteX3" fmla="*/ 3161151 w 3576593"/>
                      <a:gd name="connsiteY3" fmla="*/ 585973 h 4530653"/>
                      <a:gd name="connsiteX4" fmla="*/ 2822887 w 3576593"/>
                      <a:gd name="connsiteY4" fmla="*/ 247708 h 4530653"/>
                      <a:gd name="connsiteX5" fmla="*/ 2452488 w 3576593"/>
                      <a:gd name="connsiteY5" fmla="*/ 0 h 4530653"/>
                      <a:gd name="connsiteX6" fmla="*/ 3193289 w 3576593"/>
                      <a:gd name="connsiteY6" fmla="*/ 0 h 4530653"/>
                      <a:gd name="connsiteX7" fmla="*/ 3378495 w 3576593"/>
                      <a:gd name="connsiteY7" fmla="*/ 185206 h 4530653"/>
                      <a:gd name="connsiteX8" fmla="*/ 3378495 w 3576593"/>
                      <a:gd name="connsiteY8" fmla="*/ 4197673 h 4530653"/>
                      <a:gd name="connsiteX9" fmla="*/ 3376556 w 3576593"/>
                      <a:gd name="connsiteY9" fmla="*/ 4216907 h 4530653"/>
                      <a:gd name="connsiteX10" fmla="*/ 3524301 w 3576593"/>
                      <a:gd name="connsiteY10" fmla="*/ 4216907 h 4530653"/>
                      <a:gd name="connsiteX11" fmla="*/ 3576593 w 3576593"/>
                      <a:gd name="connsiteY11" fmla="*/ 4269199 h 4530653"/>
                      <a:gd name="connsiteX12" fmla="*/ 3576593 w 3576593"/>
                      <a:gd name="connsiteY12" fmla="*/ 4478361 h 4530653"/>
                      <a:gd name="connsiteX13" fmla="*/ 3524301 w 3576593"/>
                      <a:gd name="connsiteY13" fmla="*/ 4530653 h 4530653"/>
                      <a:gd name="connsiteX14" fmla="*/ 52292 w 3576593"/>
                      <a:gd name="connsiteY14" fmla="*/ 4530653 h 4530653"/>
                      <a:gd name="connsiteX15" fmla="*/ 0 w 3576593"/>
                      <a:gd name="connsiteY15" fmla="*/ 4478361 h 4530653"/>
                      <a:gd name="connsiteX16" fmla="*/ 0 w 3576593"/>
                      <a:gd name="connsiteY16" fmla="*/ 4269199 h 4530653"/>
                      <a:gd name="connsiteX17" fmla="*/ 52292 w 3576593"/>
                      <a:gd name="connsiteY17" fmla="*/ 4216907 h 4530653"/>
                      <a:gd name="connsiteX18" fmla="*/ 2269221 w 3576593"/>
                      <a:gd name="connsiteY18" fmla="*/ 4216907 h 4530653"/>
                      <a:gd name="connsiteX19" fmla="*/ 2267282 w 3576593"/>
                      <a:gd name="connsiteY19" fmla="*/ 4197673 h 4530653"/>
                      <a:gd name="connsiteX20" fmla="*/ 2267282 w 3576593"/>
                      <a:gd name="connsiteY20" fmla="*/ 843502 h 4530653"/>
                      <a:gd name="connsiteX21" fmla="*/ 85846 w 3576593"/>
                      <a:gd name="connsiteY21" fmla="*/ 843502 h 4530653"/>
                      <a:gd name="connsiteX22" fmla="*/ 1 w 3576593"/>
                      <a:gd name="connsiteY22" fmla="*/ 757657 h 4530653"/>
                      <a:gd name="connsiteX23" fmla="*/ 1 w 3576593"/>
                      <a:gd name="connsiteY23" fmla="*/ 414288 h 4530653"/>
                      <a:gd name="connsiteX24" fmla="*/ 85846 w 3576593"/>
                      <a:gd name="connsiteY24" fmla="*/ 328443 h 4530653"/>
                      <a:gd name="connsiteX25" fmla="*/ 2267282 w 3576593"/>
                      <a:gd name="connsiteY25" fmla="*/ 328443 h 4530653"/>
                      <a:gd name="connsiteX26" fmla="*/ 2267282 w 3576593"/>
                      <a:gd name="connsiteY26" fmla="*/ 185206 h 4530653"/>
                      <a:gd name="connsiteX27" fmla="*/ 2452488 w 3576593"/>
                      <a:gd name="connsiteY27" fmla="*/ 0 h 45306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3576593" h="4530653">
                        <a:moveTo>
                          <a:pt x="2822887" y="247708"/>
                        </a:moveTo>
                        <a:cubicBezTo>
                          <a:pt x="2636069" y="247708"/>
                          <a:pt x="2484623" y="399154"/>
                          <a:pt x="2484623" y="585973"/>
                        </a:cubicBezTo>
                        <a:cubicBezTo>
                          <a:pt x="2484623" y="772792"/>
                          <a:pt x="2636069" y="924238"/>
                          <a:pt x="2822887" y="924238"/>
                        </a:cubicBezTo>
                        <a:cubicBezTo>
                          <a:pt x="3009705" y="924238"/>
                          <a:pt x="3161151" y="772792"/>
                          <a:pt x="3161151" y="585973"/>
                        </a:cubicBezTo>
                        <a:cubicBezTo>
                          <a:pt x="3161151" y="399154"/>
                          <a:pt x="3009705" y="247708"/>
                          <a:pt x="2822887" y="247708"/>
                        </a:cubicBezTo>
                        <a:close/>
                        <a:moveTo>
                          <a:pt x="2452488" y="0"/>
                        </a:moveTo>
                        <a:lnTo>
                          <a:pt x="3193289" y="0"/>
                        </a:lnTo>
                        <a:cubicBezTo>
                          <a:pt x="3295575" y="0"/>
                          <a:pt x="3378495" y="82920"/>
                          <a:pt x="3378495" y="185206"/>
                        </a:cubicBezTo>
                        <a:lnTo>
                          <a:pt x="3378495" y="4197673"/>
                        </a:lnTo>
                        <a:lnTo>
                          <a:pt x="3376556" y="4216907"/>
                        </a:lnTo>
                        <a:lnTo>
                          <a:pt x="3524301" y="4216907"/>
                        </a:lnTo>
                        <a:cubicBezTo>
                          <a:pt x="3553181" y="4216907"/>
                          <a:pt x="3576593" y="4240319"/>
                          <a:pt x="3576593" y="4269199"/>
                        </a:cubicBezTo>
                        <a:lnTo>
                          <a:pt x="3576593" y="4478361"/>
                        </a:lnTo>
                        <a:cubicBezTo>
                          <a:pt x="3576593" y="4507241"/>
                          <a:pt x="3553181" y="4530653"/>
                          <a:pt x="3524301" y="4530653"/>
                        </a:cubicBezTo>
                        <a:lnTo>
                          <a:pt x="52292" y="4530653"/>
                        </a:lnTo>
                        <a:cubicBezTo>
                          <a:pt x="23412" y="4530653"/>
                          <a:pt x="0" y="4507241"/>
                          <a:pt x="0" y="4478361"/>
                        </a:cubicBezTo>
                        <a:lnTo>
                          <a:pt x="0" y="4269199"/>
                        </a:lnTo>
                        <a:cubicBezTo>
                          <a:pt x="0" y="4240319"/>
                          <a:pt x="23412" y="4216907"/>
                          <a:pt x="52292" y="4216907"/>
                        </a:cubicBezTo>
                        <a:lnTo>
                          <a:pt x="2269221" y="4216907"/>
                        </a:lnTo>
                        <a:lnTo>
                          <a:pt x="2267282" y="4197673"/>
                        </a:lnTo>
                        <a:lnTo>
                          <a:pt x="2267282" y="843502"/>
                        </a:lnTo>
                        <a:lnTo>
                          <a:pt x="85846" y="843502"/>
                        </a:lnTo>
                        <a:cubicBezTo>
                          <a:pt x="38435" y="843502"/>
                          <a:pt x="1" y="805068"/>
                          <a:pt x="1" y="757657"/>
                        </a:cubicBezTo>
                        <a:lnTo>
                          <a:pt x="1" y="414288"/>
                        </a:lnTo>
                        <a:cubicBezTo>
                          <a:pt x="1" y="366877"/>
                          <a:pt x="38435" y="328443"/>
                          <a:pt x="85846" y="328443"/>
                        </a:cubicBezTo>
                        <a:lnTo>
                          <a:pt x="2267282" y="328443"/>
                        </a:lnTo>
                        <a:lnTo>
                          <a:pt x="2267282" y="185206"/>
                        </a:lnTo>
                        <a:cubicBezTo>
                          <a:pt x="2267282" y="82920"/>
                          <a:pt x="2350202" y="0"/>
                          <a:pt x="2452488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005073"/>
                      </a:solidFill>
                    </a:endParaRPr>
                  </a:p>
                </p:txBody>
              </p:sp>
            </p:grpSp>
            <p:grpSp>
              <p:nvGrpSpPr>
                <p:cNvPr id="16" name="Group 117">
                  <a:extLst>
                    <a:ext uri="{FF2B5EF4-FFF2-40B4-BE49-F238E27FC236}">
                      <a16:creationId xmlns:a16="http://schemas.microsoft.com/office/drawing/2014/main" xmlns="" id="{D21BA3E9-81A6-BB4F-90F1-440D82BA54CB}"/>
                    </a:ext>
                  </a:extLst>
                </p:cNvPr>
                <p:cNvGrpSpPr/>
                <p:nvPr/>
              </p:nvGrpSpPr>
              <p:grpSpPr>
                <a:xfrm>
                  <a:off x="6082950" y="3488374"/>
                  <a:ext cx="1457231" cy="1479651"/>
                  <a:chOff x="1001347" y="3895404"/>
                  <a:chExt cx="1467555" cy="1490134"/>
                </a:xfrm>
                <a:grpFill/>
              </p:grpSpPr>
              <p:sp>
                <p:nvSpPr>
                  <p:cNvPr id="17" name="Rounded Rectangle 118">
                    <a:extLst>
                      <a:ext uri="{FF2B5EF4-FFF2-40B4-BE49-F238E27FC236}">
                        <a16:creationId xmlns:a16="http://schemas.microsoft.com/office/drawing/2014/main" xmlns="" id="{DBBC686F-C6F1-5D40-B2D8-9AA048CAA1E7}"/>
                      </a:ext>
                    </a:extLst>
                  </p:cNvPr>
                  <p:cNvSpPr/>
                  <p:nvPr/>
                </p:nvSpPr>
                <p:spPr>
                  <a:xfrm>
                    <a:off x="1001347" y="3895404"/>
                    <a:ext cx="1467555" cy="1490134"/>
                  </a:xfrm>
                  <a:prstGeom prst="roundRect">
                    <a:avLst>
                      <a:gd name="adj" fmla="val 5865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005073"/>
                      </a:solidFill>
                    </a:endParaRPr>
                  </a:p>
                </p:txBody>
              </p:sp>
              <p:sp>
                <p:nvSpPr>
                  <p:cNvPr id="18" name="Rounded Rectangle 119">
                    <a:extLst>
                      <a:ext uri="{FF2B5EF4-FFF2-40B4-BE49-F238E27FC236}">
                        <a16:creationId xmlns:a16="http://schemas.microsoft.com/office/drawing/2014/main" xmlns="" id="{58567FA8-B801-7646-B55C-C576E5B5B4D3}"/>
                      </a:ext>
                    </a:extLst>
                  </p:cNvPr>
                  <p:cNvSpPr/>
                  <p:nvPr/>
                </p:nvSpPr>
                <p:spPr>
                  <a:xfrm>
                    <a:off x="1092848" y="4055574"/>
                    <a:ext cx="1283879" cy="662336"/>
                  </a:xfrm>
                  <a:prstGeom prst="roundRect">
                    <a:avLst>
                      <a:gd name="adj" fmla="val 5718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005073"/>
                      </a:solidFill>
                    </a:endParaRPr>
                  </a:p>
                </p:txBody>
              </p:sp>
              <p:sp>
                <p:nvSpPr>
                  <p:cNvPr id="19" name="Rounded Rectangle 120">
                    <a:extLst>
                      <a:ext uri="{FF2B5EF4-FFF2-40B4-BE49-F238E27FC236}">
                        <a16:creationId xmlns:a16="http://schemas.microsoft.com/office/drawing/2014/main" xmlns="" id="{AB2AAB01-9550-9841-B5C4-479824CF5A5D}"/>
                      </a:ext>
                    </a:extLst>
                  </p:cNvPr>
                  <p:cNvSpPr/>
                  <p:nvPr/>
                </p:nvSpPr>
                <p:spPr>
                  <a:xfrm>
                    <a:off x="1092849" y="4819727"/>
                    <a:ext cx="177349" cy="161859"/>
                  </a:xfrm>
                  <a:prstGeom prst="roundRect">
                    <a:avLst>
                      <a:gd name="adj" fmla="val 12313"/>
                    </a:avLst>
                  </a:prstGeom>
                  <a:solidFill>
                    <a:schemeClr val="tx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005073"/>
                      </a:solidFill>
                    </a:endParaRPr>
                  </a:p>
                </p:txBody>
              </p:sp>
              <p:sp>
                <p:nvSpPr>
                  <p:cNvPr id="20" name="Rounded Rectangle 121">
                    <a:extLst>
                      <a:ext uri="{FF2B5EF4-FFF2-40B4-BE49-F238E27FC236}">
                        <a16:creationId xmlns:a16="http://schemas.microsoft.com/office/drawing/2014/main" xmlns="" id="{C2DBA00B-98E1-2340-B904-8F9F9C37A0BB}"/>
                      </a:ext>
                    </a:extLst>
                  </p:cNvPr>
                  <p:cNvSpPr/>
                  <p:nvPr/>
                </p:nvSpPr>
                <p:spPr>
                  <a:xfrm>
                    <a:off x="1345507" y="4819727"/>
                    <a:ext cx="177349" cy="161859"/>
                  </a:xfrm>
                  <a:prstGeom prst="roundRect">
                    <a:avLst>
                      <a:gd name="adj" fmla="val 12313"/>
                    </a:avLst>
                  </a:prstGeom>
                  <a:solidFill>
                    <a:schemeClr val="tx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005073"/>
                      </a:solidFill>
                    </a:endParaRPr>
                  </a:p>
                </p:txBody>
              </p:sp>
              <p:sp>
                <p:nvSpPr>
                  <p:cNvPr id="21" name="Rounded Rectangle 122">
                    <a:extLst>
                      <a:ext uri="{FF2B5EF4-FFF2-40B4-BE49-F238E27FC236}">
                        <a16:creationId xmlns:a16="http://schemas.microsoft.com/office/drawing/2014/main" xmlns="" id="{F986E0EC-C3FA-894E-A2D2-42F1E6E9A66F}"/>
                      </a:ext>
                    </a:extLst>
                  </p:cNvPr>
                  <p:cNvSpPr/>
                  <p:nvPr/>
                </p:nvSpPr>
                <p:spPr>
                  <a:xfrm>
                    <a:off x="1598165" y="4819727"/>
                    <a:ext cx="177349" cy="161859"/>
                  </a:xfrm>
                  <a:prstGeom prst="roundRect">
                    <a:avLst>
                      <a:gd name="adj" fmla="val 12313"/>
                    </a:avLst>
                  </a:prstGeom>
                  <a:solidFill>
                    <a:schemeClr val="tx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005073"/>
                      </a:solidFill>
                    </a:endParaRPr>
                  </a:p>
                </p:txBody>
              </p:sp>
              <p:sp>
                <p:nvSpPr>
                  <p:cNvPr id="22" name="Rounded Rectangle 123">
                    <a:extLst>
                      <a:ext uri="{FF2B5EF4-FFF2-40B4-BE49-F238E27FC236}">
                        <a16:creationId xmlns:a16="http://schemas.microsoft.com/office/drawing/2014/main" xmlns="" id="{56424099-2034-6D49-ABEA-E52527EFE89E}"/>
                      </a:ext>
                    </a:extLst>
                  </p:cNvPr>
                  <p:cNvSpPr/>
                  <p:nvPr/>
                </p:nvSpPr>
                <p:spPr>
                  <a:xfrm>
                    <a:off x="1850823" y="4819727"/>
                    <a:ext cx="177349" cy="161859"/>
                  </a:xfrm>
                  <a:prstGeom prst="roundRect">
                    <a:avLst>
                      <a:gd name="adj" fmla="val 12313"/>
                    </a:avLst>
                  </a:prstGeom>
                  <a:solidFill>
                    <a:schemeClr val="tx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005073"/>
                      </a:solidFill>
                    </a:endParaRPr>
                  </a:p>
                </p:txBody>
              </p:sp>
              <p:sp>
                <p:nvSpPr>
                  <p:cNvPr id="23" name="Rounded Rectangle 124">
                    <a:extLst>
                      <a:ext uri="{FF2B5EF4-FFF2-40B4-BE49-F238E27FC236}">
                        <a16:creationId xmlns:a16="http://schemas.microsoft.com/office/drawing/2014/main" xmlns="" id="{7315AD5A-61EA-8B4E-BAAC-0BA505201A1B}"/>
                      </a:ext>
                    </a:extLst>
                  </p:cNvPr>
                  <p:cNvSpPr/>
                  <p:nvPr/>
                </p:nvSpPr>
                <p:spPr>
                  <a:xfrm>
                    <a:off x="1092849" y="5055906"/>
                    <a:ext cx="177349" cy="161859"/>
                  </a:xfrm>
                  <a:prstGeom prst="roundRect">
                    <a:avLst>
                      <a:gd name="adj" fmla="val 12313"/>
                    </a:avLst>
                  </a:prstGeom>
                  <a:solidFill>
                    <a:schemeClr val="tx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005073"/>
                      </a:solidFill>
                    </a:endParaRPr>
                  </a:p>
                </p:txBody>
              </p:sp>
              <p:sp>
                <p:nvSpPr>
                  <p:cNvPr id="24" name="Rounded Rectangle 125">
                    <a:extLst>
                      <a:ext uri="{FF2B5EF4-FFF2-40B4-BE49-F238E27FC236}">
                        <a16:creationId xmlns:a16="http://schemas.microsoft.com/office/drawing/2014/main" xmlns="" id="{F50CC6F5-5E67-3546-B537-1651683D24C2}"/>
                      </a:ext>
                    </a:extLst>
                  </p:cNvPr>
                  <p:cNvSpPr/>
                  <p:nvPr/>
                </p:nvSpPr>
                <p:spPr>
                  <a:xfrm>
                    <a:off x="1345507" y="5055906"/>
                    <a:ext cx="177349" cy="161859"/>
                  </a:xfrm>
                  <a:prstGeom prst="roundRect">
                    <a:avLst>
                      <a:gd name="adj" fmla="val 12313"/>
                    </a:avLst>
                  </a:prstGeom>
                  <a:solidFill>
                    <a:schemeClr val="tx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005073"/>
                      </a:solidFill>
                    </a:endParaRPr>
                  </a:p>
                </p:txBody>
              </p:sp>
              <p:sp>
                <p:nvSpPr>
                  <p:cNvPr id="25" name="Rounded Rectangle 126">
                    <a:extLst>
                      <a:ext uri="{FF2B5EF4-FFF2-40B4-BE49-F238E27FC236}">
                        <a16:creationId xmlns:a16="http://schemas.microsoft.com/office/drawing/2014/main" xmlns="" id="{66ADCEA9-2B53-EC45-985D-8CB9A3609284}"/>
                      </a:ext>
                    </a:extLst>
                  </p:cNvPr>
                  <p:cNvSpPr/>
                  <p:nvPr/>
                </p:nvSpPr>
                <p:spPr>
                  <a:xfrm>
                    <a:off x="1598165" y="5055906"/>
                    <a:ext cx="177349" cy="161859"/>
                  </a:xfrm>
                  <a:prstGeom prst="roundRect">
                    <a:avLst>
                      <a:gd name="adj" fmla="val 12313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005073"/>
                      </a:solidFill>
                    </a:endParaRPr>
                  </a:p>
                </p:txBody>
              </p:sp>
              <p:sp>
                <p:nvSpPr>
                  <p:cNvPr id="26" name="Rounded Rectangle 127">
                    <a:extLst>
                      <a:ext uri="{FF2B5EF4-FFF2-40B4-BE49-F238E27FC236}">
                        <a16:creationId xmlns:a16="http://schemas.microsoft.com/office/drawing/2014/main" xmlns="" id="{6B801202-E411-9646-9EC9-E98FA4EB5F8C}"/>
                      </a:ext>
                    </a:extLst>
                  </p:cNvPr>
                  <p:cNvSpPr/>
                  <p:nvPr/>
                </p:nvSpPr>
                <p:spPr>
                  <a:xfrm>
                    <a:off x="1850823" y="5055906"/>
                    <a:ext cx="177349" cy="161859"/>
                  </a:xfrm>
                  <a:prstGeom prst="roundRect">
                    <a:avLst>
                      <a:gd name="adj" fmla="val 12313"/>
                    </a:avLst>
                  </a:prstGeom>
                  <a:solidFill>
                    <a:schemeClr val="tx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005073"/>
                      </a:solidFill>
                    </a:endParaRPr>
                  </a:p>
                </p:txBody>
              </p:sp>
              <p:sp>
                <p:nvSpPr>
                  <p:cNvPr id="27" name="Rounded Rectangle 128">
                    <a:extLst>
                      <a:ext uri="{FF2B5EF4-FFF2-40B4-BE49-F238E27FC236}">
                        <a16:creationId xmlns:a16="http://schemas.microsoft.com/office/drawing/2014/main" xmlns="" id="{69D45289-1C79-5D47-81A3-310939F0FEB0}"/>
                      </a:ext>
                    </a:extLst>
                  </p:cNvPr>
                  <p:cNvSpPr/>
                  <p:nvPr/>
                </p:nvSpPr>
                <p:spPr>
                  <a:xfrm>
                    <a:off x="2129313" y="4819727"/>
                    <a:ext cx="247414" cy="398038"/>
                  </a:xfrm>
                  <a:prstGeom prst="roundRect">
                    <a:avLst>
                      <a:gd name="adj" fmla="val 12313"/>
                    </a:avLst>
                  </a:prstGeom>
                  <a:solidFill>
                    <a:schemeClr val="tx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005073"/>
                      </a:solidFill>
                    </a:endParaRPr>
                  </a:p>
                </p:txBody>
              </p:sp>
            </p:grpSp>
          </p:grpSp>
        </p:grpSp>
      </p:grpSp>
      <p:grpSp>
        <p:nvGrpSpPr>
          <p:cNvPr id="69" name="Group 90">
            <a:extLst>
              <a:ext uri="{FF2B5EF4-FFF2-40B4-BE49-F238E27FC236}">
                <a16:creationId xmlns:a16="http://schemas.microsoft.com/office/drawing/2014/main" xmlns="" id="{22FB0FC0-B18E-E048-974F-B4EF7C6F2541}"/>
              </a:ext>
            </a:extLst>
          </p:cNvPr>
          <p:cNvGrpSpPr/>
          <p:nvPr/>
        </p:nvGrpSpPr>
        <p:grpSpPr>
          <a:xfrm>
            <a:off x="4381159" y="2670160"/>
            <a:ext cx="677836" cy="441242"/>
            <a:chOff x="5894223" y="812792"/>
            <a:chExt cx="677836" cy="441242"/>
          </a:xfrm>
        </p:grpSpPr>
        <p:sp>
          <p:nvSpPr>
            <p:cNvPr id="70" name="TextBox 91">
              <a:extLst>
                <a:ext uri="{FF2B5EF4-FFF2-40B4-BE49-F238E27FC236}">
                  <a16:creationId xmlns:a16="http://schemas.microsoft.com/office/drawing/2014/main" xmlns="" id="{2C52C2F2-B8F8-034A-AF10-3376663DAB99}"/>
                </a:ext>
              </a:extLst>
            </p:cNvPr>
            <p:cNvSpPr txBox="1"/>
            <p:nvPr/>
          </p:nvSpPr>
          <p:spPr>
            <a:xfrm>
              <a:off x="6130913" y="812792"/>
              <a:ext cx="44114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2"/>
                  </a:solidFill>
                  <a:latin typeface="CiscoSansTT ExtraLight"/>
                </a:rPr>
                <a:t>App</a:t>
              </a:r>
            </a:p>
          </p:txBody>
        </p:sp>
        <p:grpSp>
          <p:nvGrpSpPr>
            <p:cNvPr id="71" name="Group 92">
              <a:extLst>
                <a:ext uri="{FF2B5EF4-FFF2-40B4-BE49-F238E27FC236}">
                  <a16:creationId xmlns:a16="http://schemas.microsoft.com/office/drawing/2014/main" xmlns="" id="{22FAE2B2-245C-1E48-A04A-DF532595383F}"/>
                </a:ext>
              </a:extLst>
            </p:cNvPr>
            <p:cNvGrpSpPr/>
            <p:nvPr/>
          </p:nvGrpSpPr>
          <p:grpSpPr>
            <a:xfrm>
              <a:off x="5935231" y="931749"/>
              <a:ext cx="404799" cy="284310"/>
              <a:chOff x="2751251" y="3788256"/>
              <a:chExt cx="849501" cy="596646"/>
            </a:xfrm>
            <a:solidFill>
              <a:schemeClr val="tx2"/>
            </a:solidFill>
          </p:grpSpPr>
          <p:sp>
            <p:nvSpPr>
              <p:cNvPr id="73" name="Freeform 23">
                <a:extLst>
                  <a:ext uri="{FF2B5EF4-FFF2-40B4-BE49-F238E27FC236}">
                    <a16:creationId xmlns:a16="http://schemas.microsoft.com/office/drawing/2014/main" xmlns="" id="{4569AB39-C0FD-7142-8CFE-27A73B026F5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51251" y="3788256"/>
                <a:ext cx="528233" cy="499347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4" name="Freeform 23">
                <a:extLst>
                  <a:ext uri="{FF2B5EF4-FFF2-40B4-BE49-F238E27FC236}">
                    <a16:creationId xmlns:a16="http://schemas.microsoft.com/office/drawing/2014/main" xmlns="" id="{0C224325-49F4-6C4F-98E2-E6A51F011C8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140000">
                <a:off x="3233707" y="4037929"/>
                <a:ext cx="367045" cy="346973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72" name="Rounded Rectangular Callout 93">
              <a:extLst>
                <a:ext uri="{FF2B5EF4-FFF2-40B4-BE49-F238E27FC236}">
                  <a16:creationId xmlns:a16="http://schemas.microsoft.com/office/drawing/2014/main" xmlns="" id="{931F9CB1-E596-5B42-8828-615A5B5ECF21}"/>
                </a:ext>
              </a:extLst>
            </p:cNvPr>
            <p:cNvSpPr/>
            <p:nvPr/>
          </p:nvSpPr>
          <p:spPr>
            <a:xfrm>
              <a:off x="5894223" y="853421"/>
              <a:ext cx="628650" cy="400613"/>
            </a:xfrm>
            <a:prstGeom prst="wedgeRoundRectCallout">
              <a:avLst>
                <a:gd name="adj1" fmla="val 9470"/>
                <a:gd name="adj2" fmla="val 100542"/>
                <a:gd name="adj3" fmla="val 16667"/>
              </a:avLst>
            </a:prstGeom>
            <a:noFill/>
            <a:ln w="12700"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5073"/>
                </a:solidFill>
              </a:endParaRPr>
            </a:p>
          </p:txBody>
        </p:sp>
      </p:grpSp>
      <p:sp>
        <p:nvSpPr>
          <p:cNvPr id="75" name="TextBox 201">
            <a:extLst>
              <a:ext uri="{FF2B5EF4-FFF2-40B4-BE49-F238E27FC236}">
                <a16:creationId xmlns:a16="http://schemas.microsoft.com/office/drawing/2014/main" xmlns="" id="{FFCB9A1C-2655-0640-9704-0FE4FFE73897}"/>
              </a:ext>
            </a:extLst>
          </p:cNvPr>
          <p:cNvSpPr txBox="1"/>
          <p:nvPr/>
        </p:nvSpPr>
        <p:spPr>
          <a:xfrm>
            <a:off x="1851239" y="2106611"/>
            <a:ext cx="2113687" cy="58477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alpha val="75000"/>
                  </a:schemeClr>
                </a:solidFill>
                <a:latin typeface="CiscoSansTT Light" charset="0"/>
                <a:ea typeface="CiscoSansTT Light" charset="0"/>
                <a:cs typeface="CiscoSansTT Light" charset="0"/>
              </a:rPr>
              <a:t>Extract &amp; move data from things to apps</a:t>
            </a:r>
          </a:p>
        </p:txBody>
      </p:sp>
      <p:sp>
        <p:nvSpPr>
          <p:cNvPr id="76" name="TextBox 202">
            <a:extLst>
              <a:ext uri="{FF2B5EF4-FFF2-40B4-BE49-F238E27FC236}">
                <a16:creationId xmlns:a16="http://schemas.microsoft.com/office/drawing/2014/main" xmlns="" id="{F755FEF8-0676-1141-B2FD-E02E0B68B8A9}"/>
              </a:ext>
            </a:extLst>
          </p:cNvPr>
          <p:cNvSpPr txBox="1"/>
          <p:nvPr/>
        </p:nvSpPr>
        <p:spPr>
          <a:xfrm>
            <a:off x="5286889" y="2106611"/>
            <a:ext cx="1885765" cy="58477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alpha val="75000"/>
                  </a:schemeClr>
                </a:solidFill>
                <a:latin typeface="CiscoSansTT Light" charset="0"/>
                <a:ea typeface="CiscoSansTT Light" charset="0"/>
                <a:cs typeface="CiscoSansTT Light" charset="0"/>
              </a:rPr>
              <a:t>Derive business value</a:t>
            </a:r>
          </a:p>
        </p:txBody>
      </p:sp>
      <p:grpSp>
        <p:nvGrpSpPr>
          <p:cNvPr id="77" name="Group 3">
            <a:extLst>
              <a:ext uri="{FF2B5EF4-FFF2-40B4-BE49-F238E27FC236}">
                <a16:creationId xmlns:a16="http://schemas.microsoft.com/office/drawing/2014/main" xmlns="" id="{12B2ABF0-D69F-2E41-B87F-79C019DCDFC3}"/>
              </a:ext>
            </a:extLst>
          </p:cNvPr>
          <p:cNvGrpSpPr/>
          <p:nvPr/>
        </p:nvGrpSpPr>
        <p:grpSpPr>
          <a:xfrm>
            <a:off x="5303425" y="2683806"/>
            <a:ext cx="1991564" cy="413950"/>
            <a:chOff x="5171357" y="2426616"/>
            <a:chExt cx="1991564" cy="413950"/>
          </a:xfrm>
          <a:solidFill>
            <a:schemeClr val="bg1"/>
          </a:solidFill>
        </p:grpSpPr>
        <p:sp>
          <p:nvSpPr>
            <p:cNvPr id="78" name="Freeform 24">
              <a:extLst>
                <a:ext uri="{FF2B5EF4-FFF2-40B4-BE49-F238E27FC236}">
                  <a16:creationId xmlns:a16="http://schemas.microsoft.com/office/drawing/2014/main" xmlns="" id="{65EEC515-0565-FF4B-A386-6235042B0F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8247" y="2426616"/>
              <a:ext cx="244674" cy="413950"/>
            </a:xfrm>
            <a:custGeom>
              <a:avLst/>
              <a:gdLst>
                <a:gd name="T0" fmla="*/ 9 w 64"/>
                <a:gd name="T1" fmla="*/ 109 h 109"/>
                <a:gd name="T2" fmla="*/ 3 w 64"/>
                <a:gd name="T3" fmla="*/ 107 h 109"/>
                <a:gd name="T4" fmla="*/ 3 w 64"/>
                <a:gd name="T5" fmla="*/ 95 h 109"/>
                <a:gd name="T6" fmla="*/ 44 w 64"/>
                <a:gd name="T7" fmla="*/ 55 h 109"/>
                <a:gd name="T8" fmla="*/ 3 w 64"/>
                <a:gd name="T9" fmla="*/ 14 h 109"/>
                <a:gd name="T10" fmla="*/ 3 w 64"/>
                <a:gd name="T11" fmla="*/ 3 h 109"/>
                <a:gd name="T12" fmla="*/ 15 w 64"/>
                <a:gd name="T13" fmla="*/ 3 h 109"/>
                <a:gd name="T14" fmla="*/ 61 w 64"/>
                <a:gd name="T15" fmla="*/ 49 h 109"/>
                <a:gd name="T16" fmla="*/ 61 w 64"/>
                <a:gd name="T17" fmla="*/ 60 h 109"/>
                <a:gd name="T18" fmla="*/ 15 w 64"/>
                <a:gd name="T19" fmla="*/ 107 h 109"/>
                <a:gd name="T20" fmla="*/ 9 w 64"/>
                <a:gd name="T21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" h="109">
                  <a:moveTo>
                    <a:pt x="9" y="109"/>
                  </a:moveTo>
                  <a:cubicBezTo>
                    <a:pt x="7" y="109"/>
                    <a:pt x="5" y="108"/>
                    <a:pt x="3" y="107"/>
                  </a:cubicBezTo>
                  <a:cubicBezTo>
                    <a:pt x="0" y="103"/>
                    <a:pt x="0" y="98"/>
                    <a:pt x="3" y="95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0" y="11"/>
                    <a:pt x="0" y="6"/>
                    <a:pt x="3" y="3"/>
                  </a:cubicBezTo>
                  <a:cubicBezTo>
                    <a:pt x="7" y="0"/>
                    <a:pt x="12" y="0"/>
                    <a:pt x="15" y="3"/>
                  </a:cubicBezTo>
                  <a:cubicBezTo>
                    <a:pt x="61" y="49"/>
                    <a:pt x="61" y="49"/>
                    <a:pt x="61" y="49"/>
                  </a:cubicBezTo>
                  <a:cubicBezTo>
                    <a:pt x="64" y="52"/>
                    <a:pt x="64" y="57"/>
                    <a:pt x="61" y="60"/>
                  </a:cubicBezTo>
                  <a:cubicBezTo>
                    <a:pt x="15" y="107"/>
                    <a:pt x="15" y="107"/>
                    <a:pt x="15" y="107"/>
                  </a:cubicBezTo>
                  <a:cubicBezTo>
                    <a:pt x="13" y="108"/>
                    <a:pt x="11" y="109"/>
                    <a:pt x="9" y="1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79" name="Freeform 25">
              <a:extLst>
                <a:ext uri="{FF2B5EF4-FFF2-40B4-BE49-F238E27FC236}">
                  <a16:creationId xmlns:a16="http://schemas.microsoft.com/office/drawing/2014/main" xmlns="" id="{03F049D7-C4F2-4446-B9A4-2BAD195CFB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1357" y="2608508"/>
              <a:ext cx="1980000" cy="56451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80" name="Freeform 33">
            <a:extLst>
              <a:ext uri="{FF2B5EF4-FFF2-40B4-BE49-F238E27FC236}">
                <a16:creationId xmlns:a16="http://schemas.microsoft.com/office/drawing/2014/main" xmlns="" id="{BFECE8AE-7209-E447-A876-A2866692219F}"/>
              </a:ext>
            </a:extLst>
          </p:cNvPr>
          <p:cNvSpPr>
            <a:spLocks/>
          </p:cNvSpPr>
          <p:nvPr/>
        </p:nvSpPr>
        <p:spPr bwMode="auto">
          <a:xfrm>
            <a:off x="7483933" y="2645116"/>
            <a:ext cx="229250" cy="491330"/>
          </a:xfrm>
          <a:custGeom>
            <a:avLst/>
            <a:gdLst>
              <a:gd name="T0" fmla="*/ 262 w 303"/>
              <a:gd name="T1" fmla="*/ 264 h 639"/>
              <a:gd name="T2" fmla="*/ 160 w 303"/>
              <a:gd name="T3" fmla="*/ 221 h 639"/>
              <a:gd name="T4" fmla="*/ 91 w 303"/>
              <a:gd name="T5" fmla="*/ 196 h 639"/>
              <a:gd name="T6" fmla="*/ 79 w 303"/>
              <a:gd name="T7" fmla="*/ 166 h 639"/>
              <a:gd name="T8" fmla="*/ 95 w 303"/>
              <a:gd name="T9" fmla="*/ 134 h 639"/>
              <a:gd name="T10" fmla="*/ 155 w 303"/>
              <a:gd name="T11" fmla="*/ 119 h 639"/>
              <a:gd name="T12" fmla="*/ 240 w 303"/>
              <a:gd name="T13" fmla="*/ 171 h 639"/>
              <a:gd name="T14" fmla="*/ 303 w 303"/>
              <a:gd name="T15" fmla="*/ 186 h 639"/>
              <a:gd name="T16" fmla="*/ 279 w 303"/>
              <a:gd name="T17" fmla="*/ 121 h 639"/>
              <a:gd name="T18" fmla="*/ 208 w 303"/>
              <a:gd name="T19" fmla="*/ 71 h 639"/>
              <a:gd name="T20" fmla="*/ 178 w 303"/>
              <a:gd name="T21" fmla="*/ 26 h 639"/>
              <a:gd name="T22" fmla="*/ 124 w 303"/>
              <a:gd name="T23" fmla="*/ 26 h 639"/>
              <a:gd name="T24" fmla="*/ 93 w 303"/>
              <a:gd name="T25" fmla="*/ 72 h 639"/>
              <a:gd name="T26" fmla="*/ 29 w 303"/>
              <a:gd name="T27" fmla="*/ 128 h 639"/>
              <a:gd name="T28" fmla="*/ 27 w 303"/>
              <a:gd name="T29" fmla="*/ 206 h 639"/>
              <a:gd name="T30" fmla="*/ 89 w 303"/>
              <a:gd name="T31" fmla="*/ 260 h 639"/>
              <a:gd name="T32" fmla="*/ 193 w 303"/>
              <a:gd name="T33" fmla="*/ 290 h 639"/>
              <a:gd name="T34" fmla="*/ 234 w 303"/>
              <a:gd name="T35" fmla="*/ 321 h 639"/>
              <a:gd name="T36" fmla="*/ 218 w 303"/>
              <a:gd name="T37" fmla="*/ 380 h 639"/>
              <a:gd name="T38" fmla="*/ 120 w 303"/>
              <a:gd name="T39" fmla="*/ 393 h 639"/>
              <a:gd name="T40" fmla="*/ 74 w 303"/>
              <a:gd name="T41" fmla="*/ 363 h 639"/>
              <a:gd name="T42" fmla="*/ 60 w 303"/>
              <a:gd name="T43" fmla="*/ 321 h 639"/>
              <a:gd name="T44" fmla="*/ 5 w 303"/>
              <a:gd name="T45" fmla="*/ 345 h 639"/>
              <a:gd name="T46" fmla="*/ 54 w 303"/>
              <a:gd name="T47" fmla="*/ 424 h 639"/>
              <a:gd name="T48" fmla="*/ 124 w 303"/>
              <a:gd name="T49" fmla="*/ 451 h 639"/>
              <a:gd name="T50" fmla="*/ 67 w 303"/>
              <a:gd name="T51" fmla="*/ 494 h 639"/>
              <a:gd name="T52" fmla="*/ 151 w 303"/>
              <a:gd name="T53" fmla="*/ 639 h 639"/>
              <a:gd name="T54" fmla="*/ 235 w 303"/>
              <a:gd name="T55" fmla="*/ 494 h 639"/>
              <a:gd name="T56" fmla="*/ 178 w 303"/>
              <a:gd name="T57" fmla="*/ 452 h 639"/>
              <a:gd name="T58" fmla="*/ 259 w 303"/>
              <a:gd name="T59" fmla="*/ 420 h 639"/>
              <a:gd name="T60" fmla="*/ 296 w 303"/>
              <a:gd name="T61" fmla="*/ 340 h 639"/>
              <a:gd name="T62" fmla="*/ 262 w 303"/>
              <a:gd name="T63" fmla="*/ 264 h 639"/>
              <a:gd name="connsiteX0" fmla="*/ 8647 w 10000"/>
              <a:gd name="connsiteY0" fmla="*/ 4131 h 7950"/>
              <a:gd name="connsiteX1" fmla="*/ 8647 w 10000"/>
              <a:gd name="connsiteY1" fmla="*/ 4131 h 7950"/>
              <a:gd name="connsiteX2" fmla="*/ 7261 w 10000"/>
              <a:gd name="connsiteY2" fmla="*/ 3740 h 7950"/>
              <a:gd name="connsiteX3" fmla="*/ 5281 w 10000"/>
              <a:gd name="connsiteY3" fmla="*/ 3459 h 7950"/>
              <a:gd name="connsiteX4" fmla="*/ 3795 w 10000"/>
              <a:gd name="connsiteY4" fmla="*/ 3271 h 7950"/>
              <a:gd name="connsiteX5" fmla="*/ 3003 w 10000"/>
              <a:gd name="connsiteY5" fmla="*/ 3067 h 7950"/>
              <a:gd name="connsiteX6" fmla="*/ 2706 w 10000"/>
              <a:gd name="connsiteY6" fmla="*/ 2895 h 7950"/>
              <a:gd name="connsiteX7" fmla="*/ 2607 w 10000"/>
              <a:gd name="connsiteY7" fmla="*/ 2598 h 7950"/>
              <a:gd name="connsiteX8" fmla="*/ 2739 w 10000"/>
              <a:gd name="connsiteY8" fmla="*/ 2332 h 7950"/>
              <a:gd name="connsiteX9" fmla="*/ 3135 w 10000"/>
              <a:gd name="connsiteY9" fmla="*/ 2097 h 7950"/>
              <a:gd name="connsiteX10" fmla="*/ 3927 w 10000"/>
              <a:gd name="connsiteY10" fmla="*/ 1925 h 7950"/>
              <a:gd name="connsiteX11" fmla="*/ 5116 w 10000"/>
              <a:gd name="connsiteY11" fmla="*/ 1862 h 7950"/>
              <a:gd name="connsiteX12" fmla="*/ 6997 w 10000"/>
              <a:gd name="connsiteY12" fmla="*/ 2081 h 7950"/>
              <a:gd name="connsiteX13" fmla="*/ 7921 w 10000"/>
              <a:gd name="connsiteY13" fmla="*/ 2676 h 7950"/>
              <a:gd name="connsiteX14" fmla="*/ 8053 w 10000"/>
              <a:gd name="connsiteY14" fmla="*/ 2911 h 7950"/>
              <a:gd name="connsiteX15" fmla="*/ 10000 w 10000"/>
              <a:gd name="connsiteY15" fmla="*/ 2911 h 7950"/>
              <a:gd name="connsiteX16" fmla="*/ 9802 w 10000"/>
              <a:gd name="connsiteY16" fmla="*/ 2535 h 7950"/>
              <a:gd name="connsiteX17" fmla="*/ 9208 w 10000"/>
              <a:gd name="connsiteY17" fmla="*/ 1894 h 7950"/>
              <a:gd name="connsiteX18" fmla="*/ 8185 w 10000"/>
              <a:gd name="connsiteY18" fmla="*/ 1408 h 7950"/>
              <a:gd name="connsiteX19" fmla="*/ 6865 w 10000"/>
              <a:gd name="connsiteY19" fmla="*/ 1111 h 7950"/>
              <a:gd name="connsiteX20" fmla="*/ 5875 w 10000"/>
              <a:gd name="connsiteY20" fmla="*/ 1017 h 7950"/>
              <a:gd name="connsiteX21" fmla="*/ 5875 w 10000"/>
              <a:gd name="connsiteY21" fmla="*/ 407 h 7950"/>
              <a:gd name="connsiteX22" fmla="*/ 4983 w 10000"/>
              <a:gd name="connsiteY22" fmla="*/ 0 h 7950"/>
              <a:gd name="connsiteX23" fmla="*/ 4092 w 10000"/>
              <a:gd name="connsiteY23" fmla="*/ 407 h 7950"/>
              <a:gd name="connsiteX24" fmla="*/ 4092 w 10000"/>
              <a:gd name="connsiteY24" fmla="*/ 1017 h 7950"/>
              <a:gd name="connsiteX25" fmla="*/ 3069 w 10000"/>
              <a:gd name="connsiteY25" fmla="*/ 1127 h 7950"/>
              <a:gd name="connsiteX26" fmla="*/ 1782 w 10000"/>
              <a:gd name="connsiteY26" fmla="*/ 1471 h 7950"/>
              <a:gd name="connsiteX27" fmla="*/ 957 w 10000"/>
              <a:gd name="connsiteY27" fmla="*/ 2003 h 7950"/>
              <a:gd name="connsiteX28" fmla="*/ 660 w 10000"/>
              <a:gd name="connsiteY28" fmla="*/ 2629 h 7950"/>
              <a:gd name="connsiteX29" fmla="*/ 891 w 10000"/>
              <a:gd name="connsiteY29" fmla="*/ 3224 h 7950"/>
              <a:gd name="connsiteX30" fmla="*/ 1683 w 10000"/>
              <a:gd name="connsiteY30" fmla="*/ 3725 h 7950"/>
              <a:gd name="connsiteX31" fmla="*/ 2937 w 10000"/>
              <a:gd name="connsiteY31" fmla="*/ 4069 h 7950"/>
              <a:gd name="connsiteX32" fmla="*/ 4587 w 10000"/>
              <a:gd name="connsiteY32" fmla="*/ 4304 h 7950"/>
              <a:gd name="connsiteX33" fmla="*/ 6370 w 10000"/>
              <a:gd name="connsiteY33" fmla="*/ 4538 h 7950"/>
              <a:gd name="connsiteX34" fmla="*/ 7327 w 10000"/>
              <a:gd name="connsiteY34" fmla="*/ 4789 h 7950"/>
              <a:gd name="connsiteX35" fmla="*/ 7723 w 10000"/>
              <a:gd name="connsiteY35" fmla="*/ 5023 h 7950"/>
              <a:gd name="connsiteX36" fmla="*/ 7855 w 10000"/>
              <a:gd name="connsiteY36" fmla="*/ 5336 h 7950"/>
              <a:gd name="connsiteX37" fmla="*/ 7195 w 10000"/>
              <a:gd name="connsiteY37" fmla="*/ 5947 h 7950"/>
              <a:gd name="connsiteX38" fmla="*/ 5083 w 10000"/>
              <a:gd name="connsiteY38" fmla="*/ 6213 h 7950"/>
              <a:gd name="connsiteX39" fmla="*/ 3960 w 10000"/>
              <a:gd name="connsiteY39" fmla="*/ 6150 h 7950"/>
              <a:gd name="connsiteX40" fmla="*/ 3069 w 10000"/>
              <a:gd name="connsiteY40" fmla="*/ 5962 h 7950"/>
              <a:gd name="connsiteX41" fmla="*/ 2442 w 10000"/>
              <a:gd name="connsiteY41" fmla="*/ 5681 h 7950"/>
              <a:gd name="connsiteX42" fmla="*/ 2079 w 10000"/>
              <a:gd name="connsiteY42" fmla="*/ 5274 h 7950"/>
              <a:gd name="connsiteX43" fmla="*/ 1980 w 10000"/>
              <a:gd name="connsiteY43" fmla="*/ 5023 h 7950"/>
              <a:gd name="connsiteX44" fmla="*/ 0 w 10000"/>
              <a:gd name="connsiteY44" fmla="*/ 5023 h 7950"/>
              <a:gd name="connsiteX45" fmla="*/ 165 w 10000"/>
              <a:gd name="connsiteY45" fmla="*/ 5399 h 7950"/>
              <a:gd name="connsiteX46" fmla="*/ 759 w 10000"/>
              <a:gd name="connsiteY46" fmla="*/ 6103 h 7950"/>
              <a:gd name="connsiteX47" fmla="*/ 1782 w 10000"/>
              <a:gd name="connsiteY47" fmla="*/ 6635 h 7950"/>
              <a:gd name="connsiteX48" fmla="*/ 3135 w 10000"/>
              <a:gd name="connsiteY48" fmla="*/ 6964 h 7950"/>
              <a:gd name="connsiteX49" fmla="*/ 4092 w 10000"/>
              <a:gd name="connsiteY49" fmla="*/ 7058 h 7950"/>
              <a:gd name="connsiteX50" fmla="*/ 4092 w 10000"/>
              <a:gd name="connsiteY50" fmla="*/ 7731 h 7950"/>
              <a:gd name="connsiteX51" fmla="*/ 2211 w 10000"/>
              <a:gd name="connsiteY51" fmla="*/ 7731 h 7950"/>
              <a:gd name="connsiteX52" fmla="*/ 1980 w 10000"/>
              <a:gd name="connsiteY52" fmla="*/ 7950 h 7950"/>
              <a:gd name="connsiteX53" fmla="*/ 7987 w 10000"/>
              <a:gd name="connsiteY53" fmla="*/ 7950 h 7950"/>
              <a:gd name="connsiteX54" fmla="*/ 7756 w 10000"/>
              <a:gd name="connsiteY54" fmla="*/ 7731 h 7950"/>
              <a:gd name="connsiteX55" fmla="*/ 5875 w 10000"/>
              <a:gd name="connsiteY55" fmla="*/ 7731 h 7950"/>
              <a:gd name="connsiteX56" fmla="*/ 5875 w 10000"/>
              <a:gd name="connsiteY56" fmla="*/ 7074 h 7950"/>
              <a:gd name="connsiteX57" fmla="*/ 7162 w 10000"/>
              <a:gd name="connsiteY57" fmla="*/ 6933 h 7950"/>
              <a:gd name="connsiteX58" fmla="*/ 8548 w 10000"/>
              <a:gd name="connsiteY58" fmla="*/ 6573 h 7950"/>
              <a:gd name="connsiteX59" fmla="*/ 9439 w 10000"/>
              <a:gd name="connsiteY59" fmla="*/ 6009 h 7950"/>
              <a:gd name="connsiteX60" fmla="*/ 9769 w 10000"/>
              <a:gd name="connsiteY60" fmla="*/ 5321 h 7950"/>
              <a:gd name="connsiteX61" fmla="*/ 9505 w 10000"/>
              <a:gd name="connsiteY61" fmla="*/ 4679 h 7950"/>
              <a:gd name="connsiteX62" fmla="*/ 8647 w 10000"/>
              <a:gd name="connsiteY62" fmla="*/ 4131 h 7950"/>
              <a:gd name="connsiteX0" fmla="*/ 8647 w 10000"/>
              <a:gd name="connsiteY0" fmla="*/ 5196 h 10000"/>
              <a:gd name="connsiteX1" fmla="*/ 8647 w 10000"/>
              <a:gd name="connsiteY1" fmla="*/ 5196 h 10000"/>
              <a:gd name="connsiteX2" fmla="*/ 7261 w 10000"/>
              <a:gd name="connsiteY2" fmla="*/ 4704 h 10000"/>
              <a:gd name="connsiteX3" fmla="*/ 5281 w 10000"/>
              <a:gd name="connsiteY3" fmla="*/ 4351 h 10000"/>
              <a:gd name="connsiteX4" fmla="*/ 3795 w 10000"/>
              <a:gd name="connsiteY4" fmla="*/ 4114 h 10000"/>
              <a:gd name="connsiteX5" fmla="*/ 3003 w 10000"/>
              <a:gd name="connsiteY5" fmla="*/ 3858 h 10000"/>
              <a:gd name="connsiteX6" fmla="*/ 2706 w 10000"/>
              <a:gd name="connsiteY6" fmla="*/ 3642 h 10000"/>
              <a:gd name="connsiteX7" fmla="*/ 2607 w 10000"/>
              <a:gd name="connsiteY7" fmla="*/ 3268 h 10000"/>
              <a:gd name="connsiteX8" fmla="*/ 2739 w 10000"/>
              <a:gd name="connsiteY8" fmla="*/ 2933 h 10000"/>
              <a:gd name="connsiteX9" fmla="*/ 3135 w 10000"/>
              <a:gd name="connsiteY9" fmla="*/ 2638 h 10000"/>
              <a:gd name="connsiteX10" fmla="*/ 3927 w 10000"/>
              <a:gd name="connsiteY10" fmla="*/ 2421 h 10000"/>
              <a:gd name="connsiteX11" fmla="*/ 5116 w 10000"/>
              <a:gd name="connsiteY11" fmla="*/ 2342 h 10000"/>
              <a:gd name="connsiteX12" fmla="*/ 6997 w 10000"/>
              <a:gd name="connsiteY12" fmla="*/ 2618 h 10000"/>
              <a:gd name="connsiteX13" fmla="*/ 7921 w 10000"/>
              <a:gd name="connsiteY13" fmla="*/ 3366 h 10000"/>
              <a:gd name="connsiteX14" fmla="*/ 8053 w 10000"/>
              <a:gd name="connsiteY14" fmla="*/ 3662 h 10000"/>
              <a:gd name="connsiteX15" fmla="*/ 10000 w 10000"/>
              <a:gd name="connsiteY15" fmla="*/ 3662 h 10000"/>
              <a:gd name="connsiteX16" fmla="*/ 9802 w 10000"/>
              <a:gd name="connsiteY16" fmla="*/ 3189 h 10000"/>
              <a:gd name="connsiteX17" fmla="*/ 9208 w 10000"/>
              <a:gd name="connsiteY17" fmla="*/ 2382 h 10000"/>
              <a:gd name="connsiteX18" fmla="*/ 8185 w 10000"/>
              <a:gd name="connsiteY18" fmla="*/ 1771 h 10000"/>
              <a:gd name="connsiteX19" fmla="*/ 6865 w 10000"/>
              <a:gd name="connsiteY19" fmla="*/ 1397 h 10000"/>
              <a:gd name="connsiteX20" fmla="*/ 5875 w 10000"/>
              <a:gd name="connsiteY20" fmla="*/ 1279 h 10000"/>
              <a:gd name="connsiteX21" fmla="*/ 5875 w 10000"/>
              <a:gd name="connsiteY21" fmla="*/ 512 h 10000"/>
              <a:gd name="connsiteX22" fmla="*/ 4983 w 10000"/>
              <a:gd name="connsiteY22" fmla="*/ 0 h 10000"/>
              <a:gd name="connsiteX23" fmla="*/ 4092 w 10000"/>
              <a:gd name="connsiteY23" fmla="*/ 512 h 10000"/>
              <a:gd name="connsiteX24" fmla="*/ 4092 w 10000"/>
              <a:gd name="connsiteY24" fmla="*/ 1279 h 10000"/>
              <a:gd name="connsiteX25" fmla="*/ 3069 w 10000"/>
              <a:gd name="connsiteY25" fmla="*/ 1418 h 10000"/>
              <a:gd name="connsiteX26" fmla="*/ 1782 w 10000"/>
              <a:gd name="connsiteY26" fmla="*/ 1850 h 10000"/>
              <a:gd name="connsiteX27" fmla="*/ 957 w 10000"/>
              <a:gd name="connsiteY27" fmla="*/ 2519 h 10000"/>
              <a:gd name="connsiteX28" fmla="*/ 660 w 10000"/>
              <a:gd name="connsiteY28" fmla="*/ 3307 h 10000"/>
              <a:gd name="connsiteX29" fmla="*/ 891 w 10000"/>
              <a:gd name="connsiteY29" fmla="*/ 4055 h 10000"/>
              <a:gd name="connsiteX30" fmla="*/ 1683 w 10000"/>
              <a:gd name="connsiteY30" fmla="*/ 4686 h 10000"/>
              <a:gd name="connsiteX31" fmla="*/ 2937 w 10000"/>
              <a:gd name="connsiteY31" fmla="*/ 5118 h 10000"/>
              <a:gd name="connsiteX32" fmla="*/ 4587 w 10000"/>
              <a:gd name="connsiteY32" fmla="*/ 5414 h 10000"/>
              <a:gd name="connsiteX33" fmla="*/ 6370 w 10000"/>
              <a:gd name="connsiteY33" fmla="*/ 5708 h 10000"/>
              <a:gd name="connsiteX34" fmla="*/ 7327 w 10000"/>
              <a:gd name="connsiteY34" fmla="*/ 6024 h 10000"/>
              <a:gd name="connsiteX35" fmla="*/ 7723 w 10000"/>
              <a:gd name="connsiteY35" fmla="*/ 6318 h 10000"/>
              <a:gd name="connsiteX36" fmla="*/ 7855 w 10000"/>
              <a:gd name="connsiteY36" fmla="*/ 6712 h 10000"/>
              <a:gd name="connsiteX37" fmla="*/ 7195 w 10000"/>
              <a:gd name="connsiteY37" fmla="*/ 7481 h 10000"/>
              <a:gd name="connsiteX38" fmla="*/ 5083 w 10000"/>
              <a:gd name="connsiteY38" fmla="*/ 7815 h 10000"/>
              <a:gd name="connsiteX39" fmla="*/ 3960 w 10000"/>
              <a:gd name="connsiteY39" fmla="*/ 7736 h 10000"/>
              <a:gd name="connsiteX40" fmla="*/ 3069 w 10000"/>
              <a:gd name="connsiteY40" fmla="*/ 7499 h 10000"/>
              <a:gd name="connsiteX41" fmla="*/ 2442 w 10000"/>
              <a:gd name="connsiteY41" fmla="*/ 7146 h 10000"/>
              <a:gd name="connsiteX42" fmla="*/ 2079 w 10000"/>
              <a:gd name="connsiteY42" fmla="*/ 6634 h 10000"/>
              <a:gd name="connsiteX43" fmla="*/ 1980 w 10000"/>
              <a:gd name="connsiteY43" fmla="*/ 6318 h 10000"/>
              <a:gd name="connsiteX44" fmla="*/ 0 w 10000"/>
              <a:gd name="connsiteY44" fmla="*/ 6318 h 10000"/>
              <a:gd name="connsiteX45" fmla="*/ 165 w 10000"/>
              <a:gd name="connsiteY45" fmla="*/ 6791 h 10000"/>
              <a:gd name="connsiteX46" fmla="*/ 759 w 10000"/>
              <a:gd name="connsiteY46" fmla="*/ 7677 h 10000"/>
              <a:gd name="connsiteX47" fmla="*/ 1782 w 10000"/>
              <a:gd name="connsiteY47" fmla="*/ 8346 h 10000"/>
              <a:gd name="connsiteX48" fmla="*/ 3135 w 10000"/>
              <a:gd name="connsiteY48" fmla="*/ 8760 h 10000"/>
              <a:gd name="connsiteX49" fmla="*/ 4092 w 10000"/>
              <a:gd name="connsiteY49" fmla="*/ 8878 h 10000"/>
              <a:gd name="connsiteX50" fmla="*/ 4092 w 10000"/>
              <a:gd name="connsiteY50" fmla="*/ 9725 h 10000"/>
              <a:gd name="connsiteX51" fmla="*/ 2211 w 10000"/>
              <a:gd name="connsiteY51" fmla="*/ 9725 h 10000"/>
              <a:gd name="connsiteX52" fmla="*/ 1980 w 10000"/>
              <a:gd name="connsiteY52" fmla="*/ 10000 h 10000"/>
              <a:gd name="connsiteX53" fmla="*/ 7756 w 10000"/>
              <a:gd name="connsiteY53" fmla="*/ 9725 h 10000"/>
              <a:gd name="connsiteX54" fmla="*/ 5875 w 10000"/>
              <a:gd name="connsiteY54" fmla="*/ 9725 h 10000"/>
              <a:gd name="connsiteX55" fmla="*/ 5875 w 10000"/>
              <a:gd name="connsiteY55" fmla="*/ 8898 h 10000"/>
              <a:gd name="connsiteX56" fmla="*/ 7162 w 10000"/>
              <a:gd name="connsiteY56" fmla="*/ 8721 h 10000"/>
              <a:gd name="connsiteX57" fmla="*/ 8548 w 10000"/>
              <a:gd name="connsiteY57" fmla="*/ 8268 h 10000"/>
              <a:gd name="connsiteX58" fmla="*/ 9439 w 10000"/>
              <a:gd name="connsiteY58" fmla="*/ 7558 h 10000"/>
              <a:gd name="connsiteX59" fmla="*/ 9769 w 10000"/>
              <a:gd name="connsiteY59" fmla="*/ 6693 h 10000"/>
              <a:gd name="connsiteX60" fmla="*/ 9505 w 10000"/>
              <a:gd name="connsiteY60" fmla="*/ 5886 h 10000"/>
              <a:gd name="connsiteX61" fmla="*/ 8647 w 10000"/>
              <a:gd name="connsiteY61" fmla="*/ 5196 h 10000"/>
              <a:gd name="connsiteX0" fmla="*/ 8647 w 10000"/>
              <a:gd name="connsiteY0" fmla="*/ 5196 h 10000"/>
              <a:gd name="connsiteX1" fmla="*/ 8647 w 10000"/>
              <a:gd name="connsiteY1" fmla="*/ 5196 h 10000"/>
              <a:gd name="connsiteX2" fmla="*/ 7261 w 10000"/>
              <a:gd name="connsiteY2" fmla="*/ 4704 h 10000"/>
              <a:gd name="connsiteX3" fmla="*/ 5281 w 10000"/>
              <a:gd name="connsiteY3" fmla="*/ 4351 h 10000"/>
              <a:gd name="connsiteX4" fmla="*/ 3795 w 10000"/>
              <a:gd name="connsiteY4" fmla="*/ 4114 h 10000"/>
              <a:gd name="connsiteX5" fmla="*/ 3003 w 10000"/>
              <a:gd name="connsiteY5" fmla="*/ 3858 h 10000"/>
              <a:gd name="connsiteX6" fmla="*/ 2706 w 10000"/>
              <a:gd name="connsiteY6" fmla="*/ 3642 h 10000"/>
              <a:gd name="connsiteX7" fmla="*/ 2607 w 10000"/>
              <a:gd name="connsiteY7" fmla="*/ 3268 h 10000"/>
              <a:gd name="connsiteX8" fmla="*/ 2739 w 10000"/>
              <a:gd name="connsiteY8" fmla="*/ 2933 h 10000"/>
              <a:gd name="connsiteX9" fmla="*/ 3135 w 10000"/>
              <a:gd name="connsiteY9" fmla="*/ 2638 h 10000"/>
              <a:gd name="connsiteX10" fmla="*/ 3927 w 10000"/>
              <a:gd name="connsiteY10" fmla="*/ 2421 h 10000"/>
              <a:gd name="connsiteX11" fmla="*/ 5116 w 10000"/>
              <a:gd name="connsiteY11" fmla="*/ 2342 h 10000"/>
              <a:gd name="connsiteX12" fmla="*/ 6997 w 10000"/>
              <a:gd name="connsiteY12" fmla="*/ 2618 h 10000"/>
              <a:gd name="connsiteX13" fmla="*/ 7921 w 10000"/>
              <a:gd name="connsiteY13" fmla="*/ 3366 h 10000"/>
              <a:gd name="connsiteX14" fmla="*/ 8053 w 10000"/>
              <a:gd name="connsiteY14" fmla="*/ 3662 h 10000"/>
              <a:gd name="connsiteX15" fmla="*/ 10000 w 10000"/>
              <a:gd name="connsiteY15" fmla="*/ 3662 h 10000"/>
              <a:gd name="connsiteX16" fmla="*/ 9802 w 10000"/>
              <a:gd name="connsiteY16" fmla="*/ 3189 h 10000"/>
              <a:gd name="connsiteX17" fmla="*/ 9208 w 10000"/>
              <a:gd name="connsiteY17" fmla="*/ 2382 h 10000"/>
              <a:gd name="connsiteX18" fmla="*/ 8185 w 10000"/>
              <a:gd name="connsiteY18" fmla="*/ 1771 h 10000"/>
              <a:gd name="connsiteX19" fmla="*/ 6865 w 10000"/>
              <a:gd name="connsiteY19" fmla="*/ 1397 h 10000"/>
              <a:gd name="connsiteX20" fmla="*/ 5875 w 10000"/>
              <a:gd name="connsiteY20" fmla="*/ 1279 h 10000"/>
              <a:gd name="connsiteX21" fmla="*/ 5875 w 10000"/>
              <a:gd name="connsiteY21" fmla="*/ 512 h 10000"/>
              <a:gd name="connsiteX22" fmla="*/ 4983 w 10000"/>
              <a:gd name="connsiteY22" fmla="*/ 0 h 10000"/>
              <a:gd name="connsiteX23" fmla="*/ 4092 w 10000"/>
              <a:gd name="connsiteY23" fmla="*/ 512 h 10000"/>
              <a:gd name="connsiteX24" fmla="*/ 4092 w 10000"/>
              <a:gd name="connsiteY24" fmla="*/ 1279 h 10000"/>
              <a:gd name="connsiteX25" fmla="*/ 3069 w 10000"/>
              <a:gd name="connsiteY25" fmla="*/ 1418 h 10000"/>
              <a:gd name="connsiteX26" fmla="*/ 1782 w 10000"/>
              <a:gd name="connsiteY26" fmla="*/ 1850 h 10000"/>
              <a:gd name="connsiteX27" fmla="*/ 957 w 10000"/>
              <a:gd name="connsiteY27" fmla="*/ 2519 h 10000"/>
              <a:gd name="connsiteX28" fmla="*/ 660 w 10000"/>
              <a:gd name="connsiteY28" fmla="*/ 3307 h 10000"/>
              <a:gd name="connsiteX29" fmla="*/ 891 w 10000"/>
              <a:gd name="connsiteY29" fmla="*/ 4055 h 10000"/>
              <a:gd name="connsiteX30" fmla="*/ 1683 w 10000"/>
              <a:gd name="connsiteY30" fmla="*/ 4686 h 10000"/>
              <a:gd name="connsiteX31" fmla="*/ 2937 w 10000"/>
              <a:gd name="connsiteY31" fmla="*/ 5118 h 10000"/>
              <a:gd name="connsiteX32" fmla="*/ 4587 w 10000"/>
              <a:gd name="connsiteY32" fmla="*/ 5414 h 10000"/>
              <a:gd name="connsiteX33" fmla="*/ 6370 w 10000"/>
              <a:gd name="connsiteY33" fmla="*/ 5708 h 10000"/>
              <a:gd name="connsiteX34" fmla="*/ 7327 w 10000"/>
              <a:gd name="connsiteY34" fmla="*/ 6024 h 10000"/>
              <a:gd name="connsiteX35" fmla="*/ 7723 w 10000"/>
              <a:gd name="connsiteY35" fmla="*/ 6318 h 10000"/>
              <a:gd name="connsiteX36" fmla="*/ 7855 w 10000"/>
              <a:gd name="connsiteY36" fmla="*/ 6712 h 10000"/>
              <a:gd name="connsiteX37" fmla="*/ 7195 w 10000"/>
              <a:gd name="connsiteY37" fmla="*/ 7481 h 10000"/>
              <a:gd name="connsiteX38" fmla="*/ 5083 w 10000"/>
              <a:gd name="connsiteY38" fmla="*/ 7815 h 10000"/>
              <a:gd name="connsiteX39" fmla="*/ 3960 w 10000"/>
              <a:gd name="connsiteY39" fmla="*/ 7736 h 10000"/>
              <a:gd name="connsiteX40" fmla="*/ 3069 w 10000"/>
              <a:gd name="connsiteY40" fmla="*/ 7499 h 10000"/>
              <a:gd name="connsiteX41" fmla="*/ 2442 w 10000"/>
              <a:gd name="connsiteY41" fmla="*/ 7146 h 10000"/>
              <a:gd name="connsiteX42" fmla="*/ 2079 w 10000"/>
              <a:gd name="connsiteY42" fmla="*/ 6634 h 10000"/>
              <a:gd name="connsiteX43" fmla="*/ 1980 w 10000"/>
              <a:gd name="connsiteY43" fmla="*/ 6318 h 10000"/>
              <a:gd name="connsiteX44" fmla="*/ 0 w 10000"/>
              <a:gd name="connsiteY44" fmla="*/ 6318 h 10000"/>
              <a:gd name="connsiteX45" fmla="*/ 165 w 10000"/>
              <a:gd name="connsiteY45" fmla="*/ 6791 h 10000"/>
              <a:gd name="connsiteX46" fmla="*/ 759 w 10000"/>
              <a:gd name="connsiteY46" fmla="*/ 7677 h 10000"/>
              <a:gd name="connsiteX47" fmla="*/ 1782 w 10000"/>
              <a:gd name="connsiteY47" fmla="*/ 8346 h 10000"/>
              <a:gd name="connsiteX48" fmla="*/ 3135 w 10000"/>
              <a:gd name="connsiteY48" fmla="*/ 8760 h 10000"/>
              <a:gd name="connsiteX49" fmla="*/ 4092 w 10000"/>
              <a:gd name="connsiteY49" fmla="*/ 8878 h 10000"/>
              <a:gd name="connsiteX50" fmla="*/ 4092 w 10000"/>
              <a:gd name="connsiteY50" fmla="*/ 9725 h 10000"/>
              <a:gd name="connsiteX51" fmla="*/ 2211 w 10000"/>
              <a:gd name="connsiteY51" fmla="*/ 9725 h 10000"/>
              <a:gd name="connsiteX52" fmla="*/ 1980 w 10000"/>
              <a:gd name="connsiteY52" fmla="*/ 10000 h 10000"/>
              <a:gd name="connsiteX53" fmla="*/ 5875 w 10000"/>
              <a:gd name="connsiteY53" fmla="*/ 9725 h 10000"/>
              <a:gd name="connsiteX54" fmla="*/ 5875 w 10000"/>
              <a:gd name="connsiteY54" fmla="*/ 8898 h 10000"/>
              <a:gd name="connsiteX55" fmla="*/ 7162 w 10000"/>
              <a:gd name="connsiteY55" fmla="*/ 8721 h 10000"/>
              <a:gd name="connsiteX56" fmla="*/ 8548 w 10000"/>
              <a:gd name="connsiteY56" fmla="*/ 8268 h 10000"/>
              <a:gd name="connsiteX57" fmla="*/ 9439 w 10000"/>
              <a:gd name="connsiteY57" fmla="*/ 7558 h 10000"/>
              <a:gd name="connsiteX58" fmla="*/ 9769 w 10000"/>
              <a:gd name="connsiteY58" fmla="*/ 6693 h 10000"/>
              <a:gd name="connsiteX59" fmla="*/ 9505 w 10000"/>
              <a:gd name="connsiteY59" fmla="*/ 5886 h 10000"/>
              <a:gd name="connsiteX60" fmla="*/ 8647 w 10000"/>
              <a:gd name="connsiteY60" fmla="*/ 5196 h 10000"/>
              <a:gd name="connsiteX0" fmla="*/ 8647 w 10000"/>
              <a:gd name="connsiteY0" fmla="*/ 5196 h 10000"/>
              <a:gd name="connsiteX1" fmla="*/ 8647 w 10000"/>
              <a:gd name="connsiteY1" fmla="*/ 5196 h 10000"/>
              <a:gd name="connsiteX2" fmla="*/ 7261 w 10000"/>
              <a:gd name="connsiteY2" fmla="*/ 4704 h 10000"/>
              <a:gd name="connsiteX3" fmla="*/ 5281 w 10000"/>
              <a:gd name="connsiteY3" fmla="*/ 4351 h 10000"/>
              <a:gd name="connsiteX4" fmla="*/ 3795 w 10000"/>
              <a:gd name="connsiteY4" fmla="*/ 4114 h 10000"/>
              <a:gd name="connsiteX5" fmla="*/ 3003 w 10000"/>
              <a:gd name="connsiteY5" fmla="*/ 3858 h 10000"/>
              <a:gd name="connsiteX6" fmla="*/ 2706 w 10000"/>
              <a:gd name="connsiteY6" fmla="*/ 3642 h 10000"/>
              <a:gd name="connsiteX7" fmla="*/ 2607 w 10000"/>
              <a:gd name="connsiteY7" fmla="*/ 3268 h 10000"/>
              <a:gd name="connsiteX8" fmla="*/ 2739 w 10000"/>
              <a:gd name="connsiteY8" fmla="*/ 2933 h 10000"/>
              <a:gd name="connsiteX9" fmla="*/ 3135 w 10000"/>
              <a:gd name="connsiteY9" fmla="*/ 2638 h 10000"/>
              <a:gd name="connsiteX10" fmla="*/ 3927 w 10000"/>
              <a:gd name="connsiteY10" fmla="*/ 2421 h 10000"/>
              <a:gd name="connsiteX11" fmla="*/ 5116 w 10000"/>
              <a:gd name="connsiteY11" fmla="*/ 2342 h 10000"/>
              <a:gd name="connsiteX12" fmla="*/ 6997 w 10000"/>
              <a:gd name="connsiteY12" fmla="*/ 2618 h 10000"/>
              <a:gd name="connsiteX13" fmla="*/ 7921 w 10000"/>
              <a:gd name="connsiteY13" fmla="*/ 3366 h 10000"/>
              <a:gd name="connsiteX14" fmla="*/ 8053 w 10000"/>
              <a:gd name="connsiteY14" fmla="*/ 3662 h 10000"/>
              <a:gd name="connsiteX15" fmla="*/ 10000 w 10000"/>
              <a:gd name="connsiteY15" fmla="*/ 3662 h 10000"/>
              <a:gd name="connsiteX16" fmla="*/ 9802 w 10000"/>
              <a:gd name="connsiteY16" fmla="*/ 3189 h 10000"/>
              <a:gd name="connsiteX17" fmla="*/ 9208 w 10000"/>
              <a:gd name="connsiteY17" fmla="*/ 2382 h 10000"/>
              <a:gd name="connsiteX18" fmla="*/ 8185 w 10000"/>
              <a:gd name="connsiteY18" fmla="*/ 1771 h 10000"/>
              <a:gd name="connsiteX19" fmla="*/ 6865 w 10000"/>
              <a:gd name="connsiteY19" fmla="*/ 1397 h 10000"/>
              <a:gd name="connsiteX20" fmla="*/ 5875 w 10000"/>
              <a:gd name="connsiteY20" fmla="*/ 1279 h 10000"/>
              <a:gd name="connsiteX21" fmla="*/ 5875 w 10000"/>
              <a:gd name="connsiteY21" fmla="*/ 512 h 10000"/>
              <a:gd name="connsiteX22" fmla="*/ 4983 w 10000"/>
              <a:gd name="connsiteY22" fmla="*/ 0 h 10000"/>
              <a:gd name="connsiteX23" fmla="*/ 4092 w 10000"/>
              <a:gd name="connsiteY23" fmla="*/ 512 h 10000"/>
              <a:gd name="connsiteX24" fmla="*/ 4092 w 10000"/>
              <a:gd name="connsiteY24" fmla="*/ 1279 h 10000"/>
              <a:gd name="connsiteX25" fmla="*/ 3069 w 10000"/>
              <a:gd name="connsiteY25" fmla="*/ 1418 h 10000"/>
              <a:gd name="connsiteX26" fmla="*/ 1782 w 10000"/>
              <a:gd name="connsiteY26" fmla="*/ 1850 h 10000"/>
              <a:gd name="connsiteX27" fmla="*/ 957 w 10000"/>
              <a:gd name="connsiteY27" fmla="*/ 2519 h 10000"/>
              <a:gd name="connsiteX28" fmla="*/ 660 w 10000"/>
              <a:gd name="connsiteY28" fmla="*/ 3307 h 10000"/>
              <a:gd name="connsiteX29" fmla="*/ 891 w 10000"/>
              <a:gd name="connsiteY29" fmla="*/ 4055 h 10000"/>
              <a:gd name="connsiteX30" fmla="*/ 1683 w 10000"/>
              <a:gd name="connsiteY30" fmla="*/ 4686 h 10000"/>
              <a:gd name="connsiteX31" fmla="*/ 2937 w 10000"/>
              <a:gd name="connsiteY31" fmla="*/ 5118 h 10000"/>
              <a:gd name="connsiteX32" fmla="*/ 4587 w 10000"/>
              <a:gd name="connsiteY32" fmla="*/ 5414 h 10000"/>
              <a:gd name="connsiteX33" fmla="*/ 6370 w 10000"/>
              <a:gd name="connsiteY33" fmla="*/ 5708 h 10000"/>
              <a:gd name="connsiteX34" fmla="*/ 7327 w 10000"/>
              <a:gd name="connsiteY34" fmla="*/ 6024 h 10000"/>
              <a:gd name="connsiteX35" fmla="*/ 7723 w 10000"/>
              <a:gd name="connsiteY35" fmla="*/ 6318 h 10000"/>
              <a:gd name="connsiteX36" fmla="*/ 7855 w 10000"/>
              <a:gd name="connsiteY36" fmla="*/ 6712 h 10000"/>
              <a:gd name="connsiteX37" fmla="*/ 7195 w 10000"/>
              <a:gd name="connsiteY37" fmla="*/ 7481 h 10000"/>
              <a:gd name="connsiteX38" fmla="*/ 5083 w 10000"/>
              <a:gd name="connsiteY38" fmla="*/ 7815 h 10000"/>
              <a:gd name="connsiteX39" fmla="*/ 3960 w 10000"/>
              <a:gd name="connsiteY39" fmla="*/ 7736 h 10000"/>
              <a:gd name="connsiteX40" fmla="*/ 3069 w 10000"/>
              <a:gd name="connsiteY40" fmla="*/ 7499 h 10000"/>
              <a:gd name="connsiteX41" fmla="*/ 2442 w 10000"/>
              <a:gd name="connsiteY41" fmla="*/ 7146 h 10000"/>
              <a:gd name="connsiteX42" fmla="*/ 2079 w 10000"/>
              <a:gd name="connsiteY42" fmla="*/ 6634 h 10000"/>
              <a:gd name="connsiteX43" fmla="*/ 1980 w 10000"/>
              <a:gd name="connsiteY43" fmla="*/ 6318 h 10000"/>
              <a:gd name="connsiteX44" fmla="*/ 0 w 10000"/>
              <a:gd name="connsiteY44" fmla="*/ 6318 h 10000"/>
              <a:gd name="connsiteX45" fmla="*/ 165 w 10000"/>
              <a:gd name="connsiteY45" fmla="*/ 6791 h 10000"/>
              <a:gd name="connsiteX46" fmla="*/ 759 w 10000"/>
              <a:gd name="connsiteY46" fmla="*/ 7677 h 10000"/>
              <a:gd name="connsiteX47" fmla="*/ 1782 w 10000"/>
              <a:gd name="connsiteY47" fmla="*/ 8346 h 10000"/>
              <a:gd name="connsiteX48" fmla="*/ 3135 w 10000"/>
              <a:gd name="connsiteY48" fmla="*/ 8760 h 10000"/>
              <a:gd name="connsiteX49" fmla="*/ 4092 w 10000"/>
              <a:gd name="connsiteY49" fmla="*/ 8878 h 10000"/>
              <a:gd name="connsiteX50" fmla="*/ 4092 w 10000"/>
              <a:gd name="connsiteY50" fmla="*/ 9725 h 10000"/>
              <a:gd name="connsiteX51" fmla="*/ 2211 w 10000"/>
              <a:gd name="connsiteY51" fmla="*/ 9725 h 10000"/>
              <a:gd name="connsiteX52" fmla="*/ 1980 w 10000"/>
              <a:gd name="connsiteY52" fmla="*/ 10000 h 10000"/>
              <a:gd name="connsiteX53" fmla="*/ 5875 w 10000"/>
              <a:gd name="connsiteY53" fmla="*/ 9725 h 10000"/>
              <a:gd name="connsiteX54" fmla="*/ 5875 w 10000"/>
              <a:gd name="connsiteY54" fmla="*/ 8898 h 10000"/>
              <a:gd name="connsiteX55" fmla="*/ 7162 w 10000"/>
              <a:gd name="connsiteY55" fmla="*/ 8721 h 10000"/>
              <a:gd name="connsiteX56" fmla="*/ 8548 w 10000"/>
              <a:gd name="connsiteY56" fmla="*/ 8268 h 10000"/>
              <a:gd name="connsiteX57" fmla="*/ 9439 w 10000"/>
              <a:gd name="connsiteY57" fmla="*/ 7558 h 10000"/>
              <a:gd name="connsiteX58" fmla="*/ 9769 w 10000"/>
              <a:gd name="connsiteY58" fmla="*/ 6693 h 10000"/>
              <a:gd name="connsiteX59" fmla="*/ 9505 w 10000"/>
              <a:gd name="connsiteY59" fmla="*/ 5886 h 10000"/>
              <a:gd name="connsiteX60" fmla="*/ 8647 w 10000"/>
              <a:gd name="connsiteY60" fmla="*/ 5196 h 10000"/>
              <a:gd name="connsiteX0" fmla="*/ 8647 w 10000"/>
              <a:gd name="connsiteY0" fmla="*/ 5196 h 10251"/>
              <a:gd name="connsiteX1" fmla="*/ 8647 w 10000"/>
              <a:gd name="connsiteY1" fmla="*/ 5196 h 10251"/>
              <a:gd name="connsiteX2" fmla="*/ 7261 w 10000"/>
              <a:gd name="connsiteY2" fmla="*/ 4704 h 10251"/>
              <a:gd name="connsiteX3" fmla="*/ 5281 w 10000"/>
              <a:gd name="connsiteY3" fmla="*/ 4351 h 10251"/>
              <a:gd name="connsiteX4" fmla="*/ 3795 w 10000"/>
              <a:gd name="connsiteY4" fmla="*/ 4114 h 10251"/>
              <a:gd name="connsiteX5" fmla="*/ 3003 w 10000"/>
              <a:gd name="connsiteY5" fmla="*/ 3858 h 10251"/>
              <a:gd name="connsiteX6" fmla="*/ 2706 w 10000"/>
              <a:gd name="connsiteY6" fmla="*/ 3642 h 10251"/>
              <a:gd name="connsiteX7" fmla="*/ 2607 w 10000"/>
              <a:gd name="connsiteY7" fmla="*/ 3268 h 10251"/>
              <a:gd name="connsiteX8" fmla="*/ 2739 w 10000"/>
              <a:gd name="connsiteY8" fmla="*/ 2933 h 10251"/>
              <a:gd name="connsiteX9" fmla="*/ 3135 w 10000"/>
              <a:gd name="connsiteY9" fmla="*/ 2638 h 10251"/>
              <a:gd name="connsiteX10" fmla="*/ 3927 w 10000"/>
              <a:gd name="connsiteY10" fmla="*/ 2421 h 10251"/>
              <a:gd name="connsiteX11" fmla="*/ 5116 w 10000"/>
              <a:gd name="connsiteY11" fmla="*/ 2342 h 10251"/>
              <a:gd name="connsiteX12" fmla="*/ 6997 w 10000"/>
              <a:gd name="connsiteY12" fmla="*/ 2618 h 10251"/>
              <a:gd name="connsiteX13" fmla="*/ 7921 w 10000"/>
              <a:gd name="connsiteY13" fmla="*/ 3366 h 10251"/>
              <a:gd name="connsiteX14" fmla="*/ 8053 w 10000"/>
              <a:gd name="connsiteY14" fmla="*/ 3662 h 10251"/>
              <a:gd name="connsiteX15" fmla="*/ 10000 w 10000"/>
              <a:gd name="connsiteY15" fmla="*/ 3662 h 10251"/>
              <a:gd name="connsiteX16" fmla="*/ 9802 w 10000"/>
              <a:gd name="connsiteY16" fmla="*/ 3189 h 10251"/>
              <a:gd name="connsiteX17" fmla="*/ 9208 w 10000"/>
              <a:gd name="connsiteY17" fmla="*/ 2382 h 10251"/>
              <a:gd name="connsiteX18" fmla="*/ 8185 w 10000"/>
              <a:gd name="connsiteY18" fmla="*/ 1771 h 10251"/>
              <a:gd name="connsiteX19" fmla="*/ 6865 w 10000"/>
              <a:gd name="connsiteY19" fmla="*/ 1397 h 10251"/>
              <a:gd name="connsiteX20" fmla="*/ 5875 w 10000"/>
              <a:gd name="connsiteY20" fmla="*/ 1279 h 10251"/>
              <a:gd name="connsiteX21" fmla="*/ 5875 w 10000"/>
              <a:gd name="connsiteY21" fmla="*/ 512 h 10251"/>
              <a:gd name="connsiteX22" fmla="*/ 4983 w 10000"/>
              <a:gd name="connsiteY22" fmla="*/ 0 h 10251"/>
              <a:gd name="connsiteX23" fmla="*/ 4092 w 10000"/>
              <a:gd name="connsiteY23" fmla="*/ 512 h 10251"/>
              <a:gd name="connsiteX24" fmla="*/ 4092 w 10000"/>
              <a:gd name="connsiteY24" fmla="*/ 1279 h 10251"/>
              <a:gd name="connsiteX25" fmla="*/ 3069 w 10000"/>
              <a:gd name="connsiteY25" fmla="*/ 1418 h 10251"/>
              <a:gd name="connsiteX26" fmla="*/ 1782 w 10000"/>
              <a:gd name="connsiteY26" fmla="*/ 1850 h 10251"/>
              <a:gd name="connsiteX27" fmla="*/ 957 w 10000"/>
              <a:gd name="connsiteY27" fmla="*/ 2519 h 10251"/>
              <a:gd name="connsiteX28" fmla="*/ 660 w 10000"/>
              <a:gd name="connsiteY28" fmla="*/ 3307 h 10251"/>
              <a:gd name="connsiteX29" fmla="*/ 891 w 10000"/>
              <a:gd name="connsiteY29" fmla="*/ 4055 h 10251"/>
              <a:gd name="connsiteX30" fmla="*/ 1683 w 10000"/>
              <a:gd name="connsiteY30" fmla="*/ 4686 h 10251"/>
              <a:gd name="connsiteX31" fmla="*/ 2937 w 10000"/>
              <a:gd name="connsiteY31" fmla="*/ 5118 h 10251"/>
              <a:gd name="connsiteX32" fmla="*/ 4587 w 10000"/>
              <a:gd name="connsiteY32" fmla="*/ 5414 h 10251"/>
              <a:gd name="connsiteX33" fmla="*/ 6370 w 10000"/>
              <a:gd name="connsiteY33" fmla="*/ 5708 h 10251"/>
              <a:gd name="connsiteX34" fmla="*/ 7327 w 10000"/>
              <a:gd name="connsiteY34" fmla="*/ 6024 h 10251"/>
              <a:gd name="connsiteX35" fmla="*/ 7723 w 10000"/>
              <a:gd name="connsiteY35" fmla="*/ 6318 h 10251"/>
              <a:gd name="connsiteX36" fmla="*/ 7855 w 10000"/>
              <a:gd name="connsiteY36" fmla="*/ 6712 h 10251"/>
              <a:gd name="connsiteX37" fmla="*/ 7195 w 10000"/>
              <a:gd name="connsiteY37" fmla="*/ 7481 h 10251"/>
              <a:gd name="connsiteX38" fmla="*/ 5083 w 10000"/>
              <a:gd name="connsiteY38" fmla="*/ 7815 h 10251"/>
              <a:gd name="connsiteX39" fmla="*/ 3960 w 10000"/>
              <a:gd name="connsiteY39" fmla="*/ 7736 h 10251"/>
              <a:gd name="connsiteX40" fmla="*/ 3069 w 10000"/>
              <a:gd name="connsiteY40" fmla="*/ 7499 h 10251"/>
              <a:gd name="connsiteX41" fmla="*/ 2442 w 10000"/>
              <a:gd name="connsiteY41" fmla="*/ 7146 h 10251"/>
              <a:gd name="connsiteX42" fmla="*/ 2079 w 10000"/>
              <a:gd name="connsiteY42" fmla="*/ 6634 h 10251"/>
              <a:gd name="connsiteX43" fmla="*/ 1980 w 10000"/>
              <a:gd name="connsiteY43" fmla="*/ 6318 h 10251"/>
              <a:gd name="connsiteX44" fmla="*/ 0 w 10000"/>
              <a:gd name="connsiteY44" fmla="*/ 6318 h 10251"/>
              <a:gd name="connsiteX45" fmla="*/ 165 w 10000"/>
              <a:gd name="connsiteY45" fmla="*/ 6791 h 10251"/>
              <a:gd name="connsiteX46" fmla="*/ 759 w 10000"/>
              <a:gd name="connsiteY46" fmla="*/ 7677 h 10251"/>
              <a:gd name="connsiteX47" fmla="*/ 1782 w 10000"/>
              <a:gd name="connsiteY47" fmla="*/ 8346 h 10251"/>
              <a:gd name="connsiteX48" fmla="*/ 3135 w 10000"/>
              <a:gd name="connsiteY48" fmla="*/ 8760 h 10251"/>
              <a:gd name="connsiteX49" fmla="*/ 4092 w 10000"/>
              <a:gd name="connsiteY49" fmla="*/ 8878 h 10251"/>
              <a:gd name="connsiteX50" fmla="*/ 4092 w 10000"/>
              <a:gd name="connsiteY50" fmla="*/ 9725 h 10251"/>
              <a:gd name="connsiteX51" fmla="*/ 2211 w 10000"/>
              <a:gd name="connsiteY51" fmla="*/ 9725 h 10251"/>
              <a:gd name="connsiteX52" fmla="*/ 5050 w 10000"/>
              <a:gd name="connsiteY52" fmla="*/ 10251 h 10251"/>
              <a:gd name="connsiteX53" fmla="*/ 5875 w 10000"/>
              <a:gd name="connsiteY53" fmla="*/ 9725 h 10251"/>
              <a:gd name="connsiteX54" fmla="*/ 5875 w 10000"/>
              <a:gd name="connsiteY54" fmla="*/ 8898 h 10251"/>
              <a:gd name="connsiteX55" fmla="*/ 7162 w 10000"/>
              <a:gd name="connsiteY55" fmla="*/ 8721 h 10251"/>
              <a:gd name="connsiteX56" fmla="*/ 8548 w 10000"/>
              <a:gd name="connsiteY56" fmla="*/ 8268 h 10251"/>
              <a:gd name="connsiteX57" fmla="*/ 9439 w 10000"/>
              <a:gd name="connsiteY57" fmla="*/ 7558 h 10251"/>
              <a:gd name="connsiteX58" fmla="*/ 9769 w 10000"/>
              <a:gd name="connsiteY58" fmla="*/ 6693 h 10251"/>
              <a:gd name="connsiteX59" fmla="*/ 9505 w 10000"/>
              <a:gd name="connsiteY59" fmla="*/ 5886 h 10251"/>
              <a:gd name="connsiteX60" fmla="*/ 8647 w 10000"/>
              <a:gd name="connsiteY60" fmla="*/ 5196 h 10251"/>
              <a:gd name="connsiteX0" fmla="*/ 8647 w 10000"/>
              <a:gd name="connsiteY0" fmla="*/ 5196 h 10251"/>
              <a:gd name="connsiteX1" fmla="*/ 8647 w 10000"/>
              <a:gd name="connsiteY1" fmla="*/ 5196 h 10251"/>
              <a:gd name="connsiteX2" fmla="*/ 7261 w 10000"/>
              <a:gd name="connsiteY2" fmla="*/ 4704 h 10251"/>
              <a:gd name="connsiteX3" fmla="*/ 5281 w 10000"/>
              <a:gd name="connsiteY3" fmla="*/ 4351 h 10251"/>
              <a:gd name="connsiteX4" fmla="*/ 3795 w 10000"/>
              <a:gd name="connsiteY4" fmla="*/ 4114 h 10251"/>
              <a:gd name="connsiteX5" fmla="*/ 3003 w 10000"/>
              <a:gd name="connsiteY5" fmla="*/ 3858 h 10251"/>
              <a:gd name="connsiteX6" fmla="*/ 2706 w 10000"/>
              <a:gd name="connsiteY6" fmla="*/ 3642 h 10251"/>
              <a:gd name="connsiteX7" fmla="*/ 2607 w 10000"/>
              <a:gd name="connsiteY7" fmla="*/ 3268 h 10251"/>
              <a:gd name="connsiteX8" fmla="*/ 2739 w 10000"/>
              <a:gd name="connsiteY8" fmla="*/ 2933 h 10251"/>
              <a:gd name="connsiteX9" fmla="*/ 3135 w 10000"/>
              <a:gd name="connsiteY9" fmla="*/ 2638 h 10251"/>
              <a:gd name="connsiteX10" fmla="*/ 3927 w 10000"/>
              <a:gd name="connsiteY10" fmla="*/ 2421 h 10251"/>
              <a:gd name="connsiteX11" fmla="*/ 5116 w 10000"/>
              <a:gd name="connsiteY11" fmla="*/ 2342 h 10251"/>
              <a:gd name="connsiteX12" fmla="*/ 6997 w 10000"/>
              <a:gd name="connsiteY12" fmla="*/ 2618 h 10251"/>
              <a:gd name="connsiteX13" fmla="*/ 7921 w 10000"/>
              <a:gd name="connsiteY13" fmla="*/ 3366 h 10251"/>
              <a:gd name="connsiteX14" fmla="*/ 8053 w 10000"/>
              <a:gd name="connsiteY14" fmla="*/ 3662 h 10251"/>
              <a:gd name="connsiteX15" fmla="*/ 10000 w 10000"/>
              <a:gd name="connsiteY15" fmla="*/ 3662 h 10251"/>
              <a:gd name="connsiteX16" fmla="*/ 9802 w 10000"/>
              <a:gd name="connsiteY16" fmla="*/ 3189 h 10251"/>
              <a:gd name="connsiteX17" fmla="*/ 9208 w 10000"/>
              <a:gd name="connsiteY17" fmla="*/ 2382 h 10251"/>
              <a:gd name="connsiteX18" fmla="*/ 8185 w 10000"/>
              <a:gd name="connsiteY18" fmla="*/ 1771 h 10251"/>
              <a:gd name="connsiteX19" fmla="*/ 6865 w 10000"/>
              <a:gd name="connsiteY19" fmla="*/ 1397 h 10251"/>
              <a:gd name="connsiteX20" fmla="*/ 5875 w 10000"/>
              <a:gd name="connsiteY20" fmla="*/ 1279 h 10251"/>
              <a:gd name="connsiteX21" fmla="*/ 5875 w 10000"/>
              <a:gd name="connsiteY21" fmla="*/ 512 h 10251"/>
              <a:gd name="connsiteX22" fmla="*/ 4983 w 10000"/>
              <a:gd name="connsiteY22" fmla="*/ 0 h 10251"/>
              <a:gd name="connsiteX23" fmla="*/ 4092 w 10000"/>
              <a:gd name="connsiteY23" fmla="*/ 512 h 10251"/>
              <a:gd name="connsiteX24" fmla="*/ 4092 w 10000"/>
              <a:gd name="connsiteY24" fmla="*/ 1279 h 10251"/>
              <a:gd name="connsiteX25" fmla="*/ 3069 w 10000"/>
              <a:gd name="connsiteY25" fmla="*/ 1418 h 10251"/>
              <a:gd name="connsiteX26" fmla="*/ 1782 w 10000"/>
              <a:gd name="connsiteY26" fmla="*/ 1850 h 10251"/>
              <a:gd name="connsiteX27" fmla="*/ 957 w 10000"/>
              <a:gd name="connsiteY27" fmla="*/ 2519 h 10251"/>
              <a:gd name="connsiteX28" fmla="*/ 660 w 10000"/>
              <a:gd name="connsiteY28" fmla="*/ 3307 h 10251"/>
              <a:gd name="connsiteX29" fmla="*/ 891 w 10000"/>
              <a:gd name="connsiteY29" fmla="*/ 4055 h 10251"/>
              <a:gd name="connsiteX30" fmla="*/ 1683 w 10000"/>
              <a:gd name="connsiteY30" fmla="*/ 4686 h 10251"/>
              <a:gd name="connsiteX31" fmla="*/ 2937 w 10000"/>
              <a:gd name="connsiteY31" fmla="*/ 5118 h 10251"/>
              <a:gd name="connsiteX32" fmla="*/ 4587 w 10000"/>
              <a:gd name="connsiteY32" fmla="*/ 5414 h 10251"/>
              <a:gd name="connsiteX33" fmla="*/ 6370 w 10000"/>
              <a:gd name="connsiteY33" fmla="*/ 5708 h 10251"/>
              <a:gd name="connsiteX34" fmla="*/ 7327 w 10000"/>
              <a:gd name="connsiteY34" fmla="*/ 6024 h 10251"/>
              <a:gd name="connsiteX35" fmla="*/ 7723 w 10000"/>
              <a:gd name="connsiteY35" fmla="*/ 6318 h 10251"/>
              <a:gd name="connsiteX36" fmla="*/ 7855 w 10000"/>
              <a:gd name="connsiteY36" fmla="*/ 6712 h 10251"/>
              <a:gd name="connsiteX37" fmla="*/ 7195 w 10000"/>
              <a:gd name="connsiteY37" fmla="*/ 7481 h 10251"/>
              <a:gd name="connsiteX38" fmla="*/ 5083 w 10000"/>
              <a:gd name="connsiteY38" fmla="*/ 7815 h 10251"/>
              <a:gd name="connsiteX39" fmla="*/ 3960 w 10000"/>
              <a:gd name="connsiteY39" fmla="*/ 7736 h 10251"/>
              <a:gd name="connsiteX40" fmla="*/ 3069 w 10000"/>
              <a:gd name="connsiteY40" fmla="*/ 7499 h 10251"/>
              <a:gd name="connsiteX41" fmla="*/ 2442 w 10000"/>
              <a:gd name="connsiteY41" fmla="*/ 7146 h 10251"/>
              <a:gd name="connsiteX42" fmla="*/ 2079 w 10000"/>
              <a:gd name="connsiteY42" fmla="*/ 6634 h 10251"/>
              <a:gd name="connsiteX43" fmla="*/ 1980 w 10000"/>
              <a:gd name="connsiteY43" fmla="*/ 6318 h 10251"/>
              <a:gd name="connsiteX44" fmla="*/ 0 w 10000"/>
              <a:gd name="connsiteY44" fmla="*/ 6318 h 10251"/>
              <a:gd name="connsiteX45" fmla="*/ 165 w 10000"/>
              <a:gd name="connsiteY45" fmla="*/ 6791 h 10251"/>
              <a:gd name="connsiteX46" fmla="*/ 759 w 10000"/>
              <a:gd name="connsiteY46" fmla="*/ 7677 h 10251"/>
              <a:gd name="connsiteX47" fmla="*/ 1782 w 10000"/>
              <a:gd name="connsiteY47" fmla="*/ 8346 h 10251"/>
              <a:gd name="connsiteX48" fmla="*/ 3135 w 10000"/>
              <a:gd name="connsiteY48" fmla="*/ 8760 h 10251"/>
              <a:gd name="connsiteX49" fmla="*/ 4092 w 10000"/>
              <a:gd name="connsiteY49" fmla="*/ 8878 h 10251"/>
              <a:gd name="connsiteX50" fmla="*/ 4092 w 10000"/>
              <a:gd name="connsiteY50" fmla="*/ 9725 h 10251"/>
              <a:gd name="connsiteX51" fmla="*/ 2211 w 10000"/>
              <a:gd name="connsiteY51" fmla="*/ 9725 h 10251"/>
              <a:gd name="connsiteX52" fmla="*/ 5050 w 10000"/>
              <a:gd name="connsiteY52" fmla="*/ 10251 h 10251"/>
              <a:gd name="connsiteX53" fmla="*/ 5875 w 10000"/>
              <a:gd name="connsiteY53" fmla="*/ 9725 h 10251"/>
              <a:gd name="connsiteX54" fmla="*/ 5875 w 10000"/>
              <a:gd name="connsiteY54" fmla="*/ 8898 h 10251"/>
              <a:gd name="connsiteX55" fmla="*/ 7162 w 10000"/>
              <a:gd name="connsiteY55" fmla="*/ 8721 h 10251"/>
              <a:gd name="connsiteX56" fmla="*/ 8548 w 10000"/>
              <a:gd name="connsiteY56" fmla="*/ 8268 h 10251"/>
              <a:gd name="connsiteX57" fmla="*/ 9439 w 10000"/>
              <a:gd name="connsiteY57" fmla="*/ 7558 h 10251"/>
              <a:gd name="connsiteX58" fmla="*/ 9769 w 10000"/>
              <a:gd name="connsiteY58" fmla="*/ 6693 h 10251"/>
              <a:gd name="connsiteX59" fmla="*/ 9505 w 10000"/>
              <a:gd name="connsiteY59" fmla="*/ 5886 h 10251"/>
              <a:gd name="connsiteX60" fmla="*/ 8647 w 10000"/>
              <a:gd name="connsiteY60" fmla="*/ 5196 h 10251"/>
              <a:gd name="connsiteX0" fmla="*/ 8647 w 10000"/>
              <a:gd name="connsiteY0" fmla="*/ 5196 h 10251"/>
              <a:gd name="connsiteX1" fmla="*/ 8647 w 10000"/>
              <a:gd name="connsiteY1" fmla="*/ 5196 h 10251"/>
              <a:gd name="connsiteX2" fmla="*/ 7261 w 10000"/>
              <a:gd name="connsiteY2" fmla="*/ 4704 h 10251"/>
              <a:gd name="connsiteX3" fmla="*/ 5281 w 10000"/>
              <a:gd name="connsiteY3" fmla="*/ 4351 h 10251"/>
              <a:gd name="connsiteX4" fmla="*/ 3795 w 10000"/>
              <a:gd name="connsiteY4" fmla="*/ 4114 h 10251"/>
              <a:gd name="connsiteX5" fmla="*/ 3003 w 10000"/>
              <a:gd name="connsiteY5" fmla="*/ 3858 h 10251"/>
              <a:gd name="connsiteX6" fmla="*/ 2706 w 10000"/>
              <a:gd name="connsiteY6" fmla="*/ 3642 h 10251"/>
              <a:gd name="connsiteX7" fmla="*/ 2607 w 10000"/>
              <a:gd name="connsiteY7" fmla="*/ 3268 h 10251"/>
              <a:gd name="connsiteX8" fmla="*/ 2739 w 10000"/>
              <a:gd name="connsiteY8" fmla="*/ 2933 h 10251"/>
              <a:gd name="connsiteX9" fmla="*/ 3135 w 10000"/>
              <a:gd name="connsiteY9" fmla="*/ 2638 h 10251"/>
              <a:gd name="connsiteX10" fmla="*/ 3927 w 10000"/>
              <a:gd name="connsiteY10" fmla="*/ 2421 h 10251"/>
              <a:gd name="connsiteX11" fmla="*/ 5116 w 10000"/>
              <a:gd name="connsiteY11" fmla="*/ 2342 h 10251"/>
              <a:gd name="connsiteX12" fmla="*/ 6997 w 10000"/>
              <a:gd name="connsiteY12" fmla="*/ 2618 h 10251"/>
              <a:gd name="connsiteX13" fmla="*/ 7921 w 10000"/>
              <a:gd name="connsiteY13" fmla="*/ 3366 h 10251"/>
              <a:gd name="connsiteX14" fmla="*/ 8053 w 10000"/>
              <a:gd name="connsiteY14" fmla="*/ 3662 h 10251"/>
              <a:gd name="connsiteX15" fmla="*/ 10000 w 10000"/>
              <a:gd name="connsiteY15" fmla="*/ 3662 h 10251"/>
              <a:gd name="connsiteX16" fmla="*/ 9802 w 10000"/>
              <a:gd name="connsiteY16" fmla="*/ 3189 h 10251"/>
              <a:gd name="connsiteX17" fmla="*/ 9208 w 10000"/>
              <a:gd name="connsiteY17" fmla="*/ 2382 h 10251"/>
              <a:gd name="connsiteX18" fmla="*/ 8185 w 10000"/>
              <a:gd name="connsiteY18" fmla="*/ 1771 h 10251"/>
              <a:gd name="connsiteX19" fmla="*/ 6865 w 10000"/>
              <a:gd name="connsiteY19" fmla="*/ 1397 h 10251"/>
              <a:gd name="connsiteX20" fmla="*/ 5875 w 10000"/>
              <a:gd name="connsiteY20" fmla="*/ 1279 h 10251"/>
              <a:gd name="connsiteX21" fmla="*/ 5875 w 10000"/>
              <a:gd name="connsiteY21" fmla="*/ 512 h 10251"/>
              <a:gd name="connsiteX22" fmla="*/ 4983 w 10000"/>
              <a:gd name="connsiteY22" fmla="*/ 0 h 10251"/>
              <a:gd name="connsiteX23" fmla="*/ 4092 w 10000"/>
              <a:gd name="connsiteY23" fmla="*/ 512 h 10251"/>
              <a:gd name="connsiteX24" fmla="*/ 4092 w 10000"/>
              <a:gd name="connsiteY24" fmla="*/ 1279 h 10251"/>
              <a:gd name="connsiteX25" fmla="*/ 3069 w 10000"/>
              <a:gd name="connsiteY25" fmla="*/ 1418 h 10251"/>
              <a:gd name="connsiteX26" fmla="*/ 1782 w 10000"/>
              <a:gd name="connsiteY26" fmla="*/ 1850 h 10251"/>
              <a:gd name="connsiteX27" fmla="*/ 957 w 10000"/>
              <a:gd name="connsiteY27" fmla="*/ 2519 h 10251"/>
              <a:gd name="connsiteX28" fmla="*/ 660 w 10000"/>
              <a:gd name="connsiteY28" fmla="*/ 3307 h 10251"/>
              <a:gd name="connsiteX29" fmla="*/ 891 w 10000"/>
              <a:gd name="connsiteY29" fmla="*/ 4055 h 10251"/>
              <a:gd name="connsiteX30" fmla="*/ 1683 w 10000"/>
              <a:gd name="connsiteY30" fmla="*/ 4686 h 10251"/>
              <a:gd name="connsiteX31" fmla="*/ 2937 w 10000"/>
              <a:gd name="connsiteY31" fmla="*/ 5118 h 10251"/>
              <a:gd name="connsiteX32" fmla="*/ 4587 w 10000"/>
              <a:gd name="connsiteY32" fmla="*/ 5414 h 10251"/>
              <a:gd name="connsiteX33" fmla="*/ 6370 w 10000"/>
              <a:gd name="connsiteY33" fmla="*/ 5708 h 10251"/>
              <a:gd name="connsiteX34" fmla="*/ 7327 w 10000"/>
              <a:gd name="connsiteY34" fmla="*/ 6024 h 10251"/>
              <a:gd name="connsiteX35" fmla="*/ 7723 w 10000"/>
              <a:gd name="connsiteY35" fmla="*/ 6318 h 10251"/>
              <a:gd name="connsiteX36" fmla="*/ 7855 w 10000"/>
              <a:gd name="connsiteY36" fmla="*/ 6712 h 10251"/>
              <a:gd name="connsiteX37" fmla="*/ 7195 w 10000"/>
              <a:gd name="connsiteY37" fmla="*/ 7481 h 10251"/>
              <a:gd name="connsiteX38" fmla="*/ 5083 w 10000"/>
              <a:gd name="connsiteY38" fmla="*/ 7815 h 10251"/>
              <a:gd name="connsiteX39" fmla="*/ 3960 w 10000"/>
              <a:gd name="connsiteY39" fmla="*/ 7736 h 10251"/>
              <a:gd name="connsiteX40" fmla="*/ 3069 w 10000"/>
              <a:gd name="connsiteY40" fmla="*/ 7499 h 10251"/>
              <a:gd name="connsiteX41" fmla="*/ 2442 w 10000"/>
              <a:gd name="connsiteY41" fmla="*/ 7146 h 10251"/>
              <a:gd name="connsiteX42" fmla="*/ 2079 w 10000"/>
              <a:gd name="connsiteY42" fmla="*/ 6634 h 10251"/>
              <a:gd name="connsiteX43" fmla="*/ 1980 w 10000"/>
              <a:gd name="connsiteY43" fmla="*/ 6318 h 10251"/>
              <a:gd name="connsiteX44" fmla="*/ 0 w 10000"/>
              <a:gd name="connsiteY44" fmla="*/ 6318 h 10251"/>
              <a:gd name="connsiteX45" fmla="*/ 165 w 10000"/>
              <a:gd name="connsiteY45" fmla="*/ 6791 h 10251"/>
              <a:gd name="connsiteX46" fmla="*/ 759 w 10000"/>
              <a:gd name="connsiteY46" fmla="*/ 7677 h 10251"/>
              <a:gd name="connsiteX47" fmla="*/ 1782 w 10000"/>
              <a:gd name="connsiteY47" fmla="*/ 8346 h 10251"/>
              <a:gd name="connsiteX48" fmla="*/ 3135 w 10000"/>
              <a:gd name="connsiteY48" fmla="*/ 8760 h 10251"/>
              <a:gd name="connsiteX49" fmla="*/ 4092 w 10000"/>
              <a:gd name="connsiteY49" fmla="*/ 8878 h 10251"/>
              <a:gd name="connsiteX50" fmla="*/ 4092 w 10000"/>
              <a:gd name="connsiteY50" fmla="*/ 9725 h 10251"/>
              <a:gd name="connsiteX51" fmla="*/ 5050 w 10000"/>
              <a:gd name="connsiteY51" fmla="*/ 10251 h 10251"/>
              <a:gd name="connsiteX52" fmla="*/ 5875 w 10000"/>
              <a:gd name="connsiteY52" fmla="*/ 9725 h 10251"/>
              <a:gd name="connsiteX53" fmla="*/ 5875 w 10000"/>
              <a:gd name="connsiteY53" fmla="*/ 8898 h 10251"/>
              <a:gd name="connsiteX54" fmla="*/ 7162 w 10000"/>
              <a:gd name="connsiteY54" fmla="*/ 8721 h 10251"/>
              <a:gd name="connsiteX55" fmla="*/ 8548 w 10000"/>
              <a:gd name="connsiteY55" fmla="*/ 8268 h 10251"/>
              <a:gd name="connsiteX56" fmla="*/ 9439 w 10000"/>
              <a:gd name="connsiteY56" fmla="*/ 7558 h 10251"/>
              <a:gd name="connsiteX57" fmla="*/ 9769 w 10000"/>
              <a:gd name="connsiteY57" fmla="*/ 6693 h 10251"/>
              <a:gd name="connsiteX58" fmla="*/ 9505 w 10000"/>
              <a:gd name="connsiteY58" fmla="*/ 5886 h 10251"/>
              <a:gd name="connsiteX59" fmla="*/ 8647 w 10000"/>
              <a:gd name="connsiteY59" fmla="*/ 5196 h 10251"/>
              <a:gd name="connsiteX0" fmla="*/ 8647 w 10000"/>
              <a:gd name="connsiteY0" fmla="*/ 5196 h 10251"/>
              <a:gd name="connsiteX1" fmla="*/ 8647 w 10000"/>
              <a:gd name="connsiteY1" fmla="*/ 5196 h 10251"/>
              <a:gd name="connsiteX2" fmla="*/ 7261 w 10000"/>
              <a:gd name="connsiteY2" fmla="*/ 4704 h 10251"/>
              <a:gd name="connsiteX3" fmla="*/ 5281 w 10000"/>
              <a:gd name="connsiteY3" fmla="*/ 4351 h 10251"/>
              <a:gd name="connsiteX4" fmla="*/ 3795 w 10000"/>
              <a:gd name="connsiteY4" fmla="*/ 4114 h 10251"/>
              <a:gd name="connsiteX5" fmla="*/ 3003 w 10000"/>
              <a:gd name="connsiteY5" fmla="*/ 3858 h 10251"/>
              <a:gd name="connsiteX6" fmla="*/ 2706 w 10000"/>
              <a:gd name="connsiteY6" fmla="*/ 3642 h 10251"/>
              <a:gd name="connsiteX7" fmla="*/ 2607 w 10000"/>
              <a:gd name="connsiteY7" fmla="*/ 3268 h 10251"/>
              <a:gd name="connsiteX8" fmla="*/ 2739 w 10000"/>
              <a:gd name="connsiteY8" fmla="*/ 2933 h 10251"/>
              <a:gd name="connsiteX9" fmla="*/ 3135 w 10000"/>
              <a:gd name="connsiteY9" fmla="*/ 2638 h 10251"/>
              <a:gd name="connsiteX10" fmla="*/ 3927 w 10000"/>
              <a:gd name="connsiteY10" fmla="*/ 2421 h 10251"/>
              <a:gd name="connsiteX11" fmla="*/ 5116 w 10000"/>
              <a:gd name="connsiteY11" fmla="*/ 2342 h 10251"/>
              <a:gd name="connsiteX12" fmla="*/ 6997 w 10000"/>
              <a:gd name="connsiteY12" fmla="*/ 2618 h 10251"/>
              <a:gd name="connsiteX13" fmla="*/ 7921 w 10000"/>
              <a:gd name="connsiteY13" fmla="*/ 3366 h 10251"/>
              <a:gd name="connsiteX14" fmla="*/ 8053 w 10000"/>
              <a:gd name="connsiteY14" fmla="*/ 3662 h 10251"/>
              <a:gd name="connsiteX15" fmla="*/ 10000 w 10000"/>
              <a:gd name="connsiteY15" fmla="*/ 3662 h 10251"/>
              <a:gd name="connsiteX16" fmla="*/ 9802 w 10000"/>
              <a:gd name="connsiteY16" fmla="*/ 3189 h 10251"/>
              <a:gd name="connsiteX17" fmla="*/ 9208 w 10000"/>
              <a:gd name="connsiteY17" fmla="*/ 2382 h 10251"/>
              <a:gd name="connsiteX18" fmla="*/ 8185 w 10000"/>
              <a:gd name="connsiteY18" fmla="*/ 1771 h 10251"/>
              <a:gd name="connsiteX19" fmla="*/ 6865 w 10000"/>
              <a:gd name="connsiteY19" fmla="*/ 1397 h 10251"/>
              <a:gd name="connsiteX20" fmla="*/ 5875 w 10000"/>
              <a:gd name="connsiteY20" fmla="*/ 1279 h 10251"/>
              <a:gd name="connsiteX21" fmla="*/ 5875 w 10000"/>
              <a:gd name="connsiteY21" fmla="*/ 512 h 10251"/>
              <a:gd name="connsiteX22" fmla="*/ 4983 w 10000"/>
              <a:gd name="connsiteY22" fmla="*/ 0 h 10251"/>
              <a:gd name="connsiteX23" fmla="*/ 4092 w 10000"/>
              <a:gd name="connsiteY23" fmla="*/ 512 h 10251"/>
              <a:gd name="connsiteX24" fmla="*/ 4092 w 10000"/>
              <a:gd name="connsiteY24" fmla="*/ 1279 h 10251"/>
              <a:gd name="connsiteX25" fmla="*/ 3069 w 10000"/>
              <a:gd name="connsiteY25" fmla="*/ 1418 h 10251"/>
              <a:gd name="connsiteX26" fmla="*/ 1782 w 10000"/>
              <a:gd name="connsiteY26" fmla="*/ 1850 h 10251"/>
              <a:gd name="connsiteX27" fmla="*/ 957 w 10000"/>
              <a:gd name="connsiteY27" fmla="*/ 2519 h 10251"/>
              <a:gd name="connsiteX28" fmla="*/ 660 w 10000"/>
              <a:gd name="connsiteY28" fmla="*/ 3307 h 10251"/>
              <a:gd name="connsiteX29" fmla="*/ 891 w 10000"/>
              <a:gd name="connsiteY29" fmla="*/ 4055 h 10251"/>
              <a:gd name="connsiteX30" fmla="*/ 1683 w 10000"/>
              <a:gd name="connsiteY30" fmla="*/ 4686 h 10251"/>
              <a:gd name="connsiteX31" fmla="*/ 2937 w 10000"/>
              <a:gd name="connsiteY31" fmla="*/ 5118 h 10251"/>
              <a:gd name="connsiteX32" fmla="*/ 4587 w 10000"/>
              <a:gd name="connsiteY32" fmla="*/ 5414 h 10251"/>
              <a:gd name="connsiteX33" fmla="*/ 6370 w 10000"/>
              <a:gd name="connsiteY33" fmla="*/ 5708 h 10251"/>
              <a:gd name="connsiteX34" fmla="*/ 7327 w 10000"/>
              <a:gd name="connsiteY34" fmla="*/ 6024 h 10251"/>
              <a:gd name="connsiteX35" fmla="*/ 7723 w 10000"/>
              <a:gd name="connsiteY35" fmla="*/ 6318 h 10251"/>
              <a:gd name="connsiteX36" fmla="*/ 7855 w 10000"/>
              <a:gd name="connsiteY36" fmla="*/ 6712 h 10251"/>
              <a:gd name="connsiteX37" fmla="*/ 7195 w 10000"/>
              <a:gd name="connsiteY37" fmla="*/ 7481 h 10251"/>
              <a:gd name="connsiteX38" fmla="*/ 5083 w 10000"/>
              <a:gd name="connsiteY38" fmla="*/ 7815 h 10251"/>
              <a:gd name="connsiteX39" fmla="*/ 3960 w 10000"/>
              <a:gd name="connsiteY39" fmla="*/ 7736 h 10251"/>
              <a:gd name="connsiteX40" fmla="*/ 3069 w 10000"/>
              <a:gd name="connsiteY40" fmla="*/ 7499 h 10251"/>
              <a:gd name="connsiteX41" fmla="*/ 2442 w 10000"/>
              <a:gd name="connsiteY41" fmla="*/ 7146 h 10251"/>
              <a:gd name="connsiteX42" fmla="*/ 2079 w 10000"/>
              <a:gd name="connsiteY42" fmla="*/ 6634 h 10251"/>
              <a:gd name="connsiteX43" fmla="*/ 1980 w 10000"/>
              <a:gd name="connsiteY43" fmla="*/ 6318 h 10251"/>
              <a:gd name="connsiteX44" fmla="*/ 0 w 10000"/>
              <a:gd name="connsiteY44" fmla="*/ 6318 h 10251"/>
              <a:gd name="connsiteX45" fmla="*/ 165 w 10000"/>
              <a:gd name="connsiteY45" fmla="*/ 6791 h 10251"/>
              <a:gd name="connsiteX46" fmla="*/ 759 w 10000"/>
              <a:gd name="connsiteY46" fmla="*/ 7677 h 10251"/>
              <a:gd name="connsiteX47" fmla="*/ 1782 w 10000"/>
              <a:gd name="connsiteY47" fmla="*/ 8346 h 10251"/>
              <a:gd name="connsiteX48" fmla="*/ 3135 w 10000"/>
              <a:gd name="connsiteY48" fmla="*/ 8760 h 10251"/>
              <a:gd name="connsiteX49" fmla="*/ 4092 w 10000"/>
              <a:gd name="connsiteY49" fmla="*/ 8878 h 10251"/>
              <a:gd name="connsiteX50" fmla="*/ 4092 w 10000"/>
              <a:gd name="connsiteY50" fmla="*/ 9725 h 10251"/>
              <a:gd name="connsiteX51" fmla="*/ 5050 w 10000"/>
              <a:gd name="connsiteY51" fmla="*/ 10251 h 10251"/>
              <a:gd name="connsiteX52" fmla="*/ 5875 w 10000"/>
              <a:gd name="connsiteY52" fmla="*/ 9725 h 10251"/>
              <a:gd name="connsiteX53" fmla="*/ 5875 w 10000"/>
              <a:gd name="connsiteY53" fmla="*/ 8898 h 10251"/>
              <a:gd name="connsiteX54" fmla="*/ 7162 w 10000"/>
              <a:gd name="connsiteY54" fmla="*/ 8721 h 10251"/>
              <a:gd name="connsiteX55" fmla="*/ 8548 w 10000"/>
              <a:gd name="connsiteY55" fmla="*/ 8268 h 10251"/>
              <a:gd name="connsiteX56" fmla="*/ 9439 w 10000"/>
              <a:gd name="connsiteY56" fmla="*/ 7558 h 10251"/>
              <a:gd name="connsiteX57" fmla="*/ 9769 w 10000"/>
              <a:gd name="connsiteY57" fmla="*/ 6693 h 10251"/>
              <a:gd name="connsiteX58" fmla="*/ 9505 w 10000"/>
              <a:gd name="connsiteY58" fmla="*/ 5886 h 10251"/>
              <a:gd name="connsiteX59" fmla="*/ 8647 w 10000"/>
              <a:gd name="connsiteY59" fmla="*/ 5196 h 10251"/>
              <a:gd name="connsiteX0" fmla="*/ 8647 w 10000"/>
              <a:gd name="connsiteY0" fmla="*/ 5196 h 10251"/>
              <a:gd name="connsiteX1" fmla="*/ 8647 w 10000"/>
              <a:gd name="connsiteY1" fmla="*/ 5196 h 10251"/>
              <a:gd name="connsiteX2" fmla="*/ 7261 w 10000"/>
              <a:gd name="connsiteY2" fmla="*/ 4704 h 10251"/>
              <a:gd name="connsiteX3" fmla="*/ 5281 w 10000"/>
              <a:gd name="connsiteY3" fmla="*/ 4351 h 10251"/>
              <a:gd name="connsiteX4" fmla="*/ 3795 w 10000"/>
              <a:gd name="connsiteY4" fmla="*/ 4114 h 10251"/>
              <a:gd name="connsiteX5" fmla="*/ 3003 w 10000"/>
              <a:gd name="connsiteY5" fmla="*/ 3858 h 10251"/>
              <a:gd name="connsiteX6" fmla="*/ 2706 w 10000"/>
              <a:gd name="connsiteY6" fmla="*/ 3642 h 10251"/>
              <a:gd name="connsiteX7" fmla="*/ 2607 w 10000"/>
              <a:gd name="connsiteY7" fmla="*/ 3268 h 10251"/>
              <a:gd name="connsiteX8" fmla="*/ 2739 w 10000"/>
              <a:gd name="connsiteY8" fmla="*/ 2933 h 10251"/>
              <a:gd name="connsiteX9" fmla="*/ 3135 w 10000"/>
              <a:gd name="connsiteY9" fmla="*/ 2638 h 10251"/>
              <a:gd name="connsiteX10" fmla="*/ 3927 w 10000"/>
              <a:gd name="connsiteY10" fmla="*/ 2421 h 10251"/>
              <a:gd name="connsiteX11" fmla="*/ 5116 w 10000"/>
              <a:gd name="connsiteY11" fmla="*/ 2342 h 10251"/>
              <a:gd name="connsiteX12" fmla="*/ 6997 w 10000"/>
              <a:gd name="connsiteY12" fmla="*/ 2618 h 10251"/>
              <a:gd name="connsiteX13" fmla="*/ 7921 w 10000"/>
              <a:gd name="connsiteY13" fmla="*/ 3366 h 10251"/>
              <a:gd name="connsiteX14" fmla="*/ 8053 w 10000"/>
              <a:gd name="connsiteY14" fmla="*/ 3662 h 10251"/>
              <a:gd name="connsiteX15" fmla="*/ 10000 w 10000"/>
              <a:gd name="connsiteY15" fmla="*/ 3662 h 10251"/>
              <a:gd name="connsiteX16" fmla="*/ 9802 w 10000"/>
              <a:gd name="connsiteY16" fmla="*/ 3189 h 10251"/>
              <a:gd name="connsiteX17" fmla="*/ 9208 w 10000"/>
              <a:gd name="connsiteY17" fmla="*/ 2382 h 10251"/>
              <a:gd name="connsiteX18" fmla="*/ 8185 w 10000"/>
              <a:gd name="connsiteY18" fmla="*/ 1771 h 10251"/>
              <a:gd name="connsiteX19" fmla="*/ 6865 w 10000"/>
              <a:gd name="connsiteY19" fmla="*/ 1397 h 10251"/>
              <a:gd name="connsiteX20" fmla="*/ 5875 w 10000"/>
              <a:gd name="connsiteY20" fmla="*/ 1279 h 10251"/>
              <a:gd name="connsiteX21" fmla="*/ 5875 w 10000"/>
              <a:gd name="connsiteY21" fmla="*/ 512 h 10251"/>
              <a:gd name="connsiteX22" fmla="*/ 4983 w 10000"/>
              <a:gd name="connsiteY22" fmla="*/ 0 h 10251"/>
              <a:gd name="connsiteX23" fmla="*/ 4092 w 10000"/>
              <a:gd name="connsiteY23" fmla="*/ 512 h 10251"/>
              <a:gd name="connsiteX24" fmla="*/ 4092 w 10000"/>
              <a:gd name="connsiteY24" fmla="*/ 1279 h 10251"/>
              <a:gd name="connsiteX25" fmla="*/ 3069 w 10000"/>
              <a:gd name="connsiteY25" fmla="*/ 1418 h 10251"/>
              <a:gd name="connsiteX26" fmla="*/ 1782 w 10000"/>
              <a:gd name="connsiteY26" fmla="*/ 1850 h 10251"/>
              <a:gd name="connsiteX27" fmla="*/ 957 w 10000"/>
              <a:gd name="connsiteY27" fmla="*/ 2519 h 10251"/>
              <a:gd name="connsiteX28" fmla="*/ 660 w 10000"/>
              <a:gd name="connsiteY28" fmla="*/ 3307 h 10251"/>
              <a:gd name="connsiteX29" fmla="*/ 891 w 10000"/>
              <a:gd name="connsiteY29" fmla="*/ 4055 h 10251"/>
              <a:gd name="connsiteX30" fmla="*/ 1683 w 10000"/>
              <a:gd name="connsiteY30" fmla="*/ 4686 h 10251"/>
              <a:gd name="connsiteX31" fmla="*/ 2937 w 10000"/>
              <a:gd name="connsiteY31" fmla="*/ 5118 h 10251"/>
              <a:gd name="connsiteX32" fmla="*/ 4587 w 10000"/>
              <a:gd name="connsiteY32" fmla="*/ 5414 h 10251"/>
              <a:gd name="connsiteX33" fmla="*/ 6370 w 10000"/>
              <a:gd name="connsiteY33" fmla="*/ 5708 h 10251"/>
              <a:gd name="connsiteX34" fmla="*/ 7327 w 10000"/>
              <a:gd name="connsiteY34" fmla="*/ 6024 h 10251"/>
              <a:gd name="connsiteX35" fmla="*/ 7723 w 10000"/>
              <a:gd name="connsiteY35" fmla="*/ 6318 h 10251"/>
              <a:gd name="connsiteX36" fmla="*/ 7855 w 10000"/>
              <a:gd name="connsiteY36" fmla="*/ 6712 h 10251"/>
              <a:gd name="connsiteX37" fmla="*/ 7195 w 10000"/>
              <a:gd name="connsiteY37" fmla="*/ 7481 h 10251"/>
              <a:gd name="connsiteX38" fmla="*/ 5083 w 10000"/>
              <a:gd name="connsiteY38" fmla="*/ 7815 h 10251"/>
              <a:gd name="connsiteX39" fmla="*/ 3960 w 10000"/>
              <a:gd name="connsiteY39" fmla="*/ 7736 h 10251"/>
              <a:gd name="connsiteX40" fmla="*/ 3069 w 10000"/>
              <a:gd name="connsiteY40" fmla="*/ 7499 h 10251"/>
              <a:gd name="connsiteX41" fmla="*/ 2442 w 10000"/>
              <a:gd name="connsiteY41" fmla="*/ 7146 h 10251"/>
              <a:gd name="connsiteX42" fmla="*/ 2079 w 10000"/>
              <a:gd name="connsiteY42" fmla="*/ 6634 h 10251"/>
              <a:gd name="connsiteX43" fmla="*/ 1980 w 10000"/>
              <a:gd name="connsiteY43" fmla="*/ 6318 h 10251"/>
              <a:gd name="connsiteX44" fmla="*/ 0 w 10000"/>
              <a:gd name="connsiteY44" fmla="*/ 6318 h 10251"/>
              <a:gd name="connsiteX45" fmla="*/ 165 w 10000"/>
              <a:gd name="connsiteY45" fmla="*/ 6791 h 10251"/>
              <a:gd name="connsiteX46" fmla="*/ 759 w 10000"/>
              <a:gd name="connsiteY46" fmla="*/ 7677 h 10251"/>
              <a:gd name="connsiteX47" fmla="*/ 1782 w 10000"/>
              <a:gd name="connsiteY47" fmla="*/ 8346 h 10251"/>
              <a:gd name="connsiteX48" fmla="*/ 3135 w 10000"/>
              <a:gd name="connsiteY48" fmla="*/ 8760 h 10251"/>
              <a:gd name="connsiteX49" fmla="*/ 4092 w 10000"/>
              <a:gd name="connsiteY49" fmla="*/ 8878 h 10251"/>
              <a:gd name="connsiteX50" fmla="*/ 4092 w 10000"/>
              <a:gd name="connsiteY50" fmla="*/ 9725 h 10251"/>
              <a:gd name="connsiteX51" fmla="*/ 5050 w 10000"/>
              <a:gd name="connsiteY51" fmla="*/ 10251 h 10251"/>
              <a:gd name="connsiteX52" fmla="*/ 5875 w 10000"/>
              <a:gd name="connsiteY52" fmla="*/ 9725 h 10251"/>
              <a:gd name="connsiteX53" fmla="*/ 5875 w 10000"/>
              <a:gd name="connsiteY53" fmla="*/ 8898 h 10251"/>
              <a:gd name="connsiteX54" fmla="*/ 7162 w 10000"/>
              <a:gd name="connsiteY54" fmla="*/ 8721 h 10251"/>
              <a:gd name="connsiteX55" fmla="*/ 8548 w 10000"/>
              <a:gd name="connsiteY55" fmla="*/ 8268 h 10251"/>
              <a:gd name="connsiteX56" fmla="*/ 9439 w 10000"/>
              <a:gd name="connsiteY56" fmla="*/ 7558 h 10251"/>
              <a:gd name="connsiteX57" fmla="*/ 9769 w 10000"/>
              <a:gd name="connsiteY57" fmla="*/ 6693 h 10251"/>
              <a:gd name="connsiteX58" fmla="*/ 9505 w 10000"/>
              <a:gd name="connsiteY58" fmla="*/ 5886 h 10251"/>
              <a:gd name="connsiteX59" fmla="*/ 8647 w 10000"/>
              <a:gd name="connsiteY59" fmla="*/ 5196 h 10251"/>
              <a:gd name="connsiteX0" fmla="*/ 8647 w 10000"/>
              <a:gd name="connsiteY0" fmla="*/ 5196 h 10251"/>
              <a:gd name="connsiteX1" fmla="*/ 8647 w 10000"/>
              <a:gd name="connsiteY1" fmla="*/ 5196 h 10251"/>
              <a:gd name="connsiteX2" fmla="*/ 7261 w 10000"/>
              <a:gd name="connsiteY2" fmla="*/ 4704 h 10251"/>
              <a:gd name="connsiteX3" fmla="*/ 5281 w 10000"/>
              <a:gd name="connsiteY3" fmla="*/ 4351 h 10251"/>
              <a:gd name="connsiteX4" fmla="*/ 3795 w 10000"/>
              <a:gd name="connsiteY4" fmla="*/ 4114 h 10251"/>
              <a:gd name="connsiteX5" fmla="*/ 3003 w 10000"/>
              <a:gd name="connsiteY5" fmla="*/ 3858 h 10251"/>
              <a:gd name="connsiteX6" fmla="*/ 2706 w 10000"/>
              <a:gd name="connsiteY6" fmla="*/ 3642 h 10251"/>
              <a:gd name="connsiteX7" fmla="*/ 2607 w 10000"/>
              <a:gd name="connsiteY7" fmla="*/ 3268 h 10251"/>
              <a:gd name="connsiteX8" fmla="*/ 2739 w 10000"/>
              <a:gd name="connsiteY8" fmla="*/ 2933 h 10251"/>
              <a:gd name="connsiteX9" fmla="*/ 3135 w 10000"/>
              <a:gd name="connsiteY9" fmla="*/ 2638 h 10251"/>
              <a:gd name="connsiteX10" fmla="*/ 3927 w 10000"/>
              <a:gd name="connsiteY10" fmla="*/ 2421 h 10251"/>
              <a:gd name="connsiteX11" fmla="*/ 5116 w 10000"/>
              <a:gd name="connsiteY11" fmla="*/ 2342 h 10251"/>
              <a:gd name="connsiteX12" fmla="*/ 6997 w 10000"/>
              <a:gd name="connsiteY12" fmla="*/ 2618 h 10251"/>
              <a:gd name="connsiteX13" fmla="*/ 7921 w 10000"/>
              <a:gd name="connsiteY13" fmla="*/ 3366 h 10251"/>
              <a:gd name="connsiteX14" fmla="*/ 8053 w 10000"/>
              <a:gd name="connsiteY14" fmla="*/ 3662 h 10251"/>
              <a:gd name="connsiteX15" fmla="*/ 10000 w 10000"/>
              <a:gd name="connsiteY15" fmla="*/ 3662 h 10251"/>
              <a:gd name="connsiteX16" fmla="*/ 9802 w 10000"/>
              <a:gd name="connsiteY16" fmla="*/ 3189 h 10251"/>
              <a:gd name="connsiteX17" fmla="*/ 9208 w 10000"/>
              <a:gd name="connsiteY17" fmla="*/ 2382 h 10251"/>
              <a:gd name="connsiteX18" fmla="*/ 8185 w 10000"/>
              <a:gd name="connsiteY18" fmla="*/ 1771 h 10251"/>
              <a:gd name="connsiteX19" fmla="*/ 6865 w 10000"/>
              <a:gd name="connsiteY19" fmla="*/ 1397 h 10251"/>
              <a:gd name="connsiteX20" fmla="*/ 5875 w 10000"/>
              <a:gd name="connsiteY20" fmla="*/ 1279 h 10251"/>
              <a:gd name="connsiteX21" fmla="*/ 5875 w 10000"/>
              <a:gd name="connsiteY21" fmla="*/ 512 h 10251"/>
              <a:gd name="connsiteX22" fmla="*/ 4983 w 10000"/>
              <a:gd name="connsiteY22" fmla="*/ 0 h 10251"/>
              <a:gd name="connsiteX23" fmla="*/ 4092 w 10000"/>
              <a:gd name="connsiteY23" fmla="*/ 512 h 10251"/>
              <a:gd name="connsiteX24" fmla="*/ 4092 w 10000"/>
              <a:gd name="connsiteY24" fmla="*/ 1279 h 10251"/>
              <a:gd name="connsiteX25" fmla="*/ 3069 w 10000"/>
              <a:gd name="connsiteY25" fmla="*/ 1418 h 10251"/>
              <a:gd name="connsiteX26" fmla="*/ 1782 w 10000"/>
              <a:gd name="connsiteY26" fmla="*/ 1850 h 10251"/>
              <a:gd name="connsiteX27" fmla="*/ 957 w 10000"/>
              <a:gd name="connsiteY27" fmla="*/ 2519 h 10251"/>
              <a:gd name="connsiteX28" fmla="*/ 660 w 10000"/>
              <a:gd name="connsiteY28" fmla="*/ 3307 h 10251"/>
              <a:gd name="connsiteX29" fmla="*/ 891 w 10000"/>
              <a:gd name="connsiteY29" fmla="*/ 4055 h 10251"/>
              <a:gd name="connsiteX30" fmla="*/ 1683 w 10000"/>
              <a:gd name="connsiteY30" fmla="*/ 4686 h 10251"/>
              <a:gd name="connsiteX31" fmla="*/ 2937 w 10000"/>
              <a:gd name="connsiteY31" fmla="*/ 5118 h 10251"/>
              <a:gd name="connsiteX32" fmla="*/ 4587 w 10000"/>
              <a:gd name="connsiteY32" fmla="*/ 5414 h 10251"/>
              <a:gd name="connsiteX33" fmla="*/ 6370 w 10000"/>
              <a:gd name="connsiteY33" fmla="*/ 5708 h 10251"/>
              <a:gd name="connsiteX34" fmla="*/ 7327 w 10000"/>
              <a:gd name="connsiteY34" fmla="*/ 6024 h 10251"/>
              <a:gd name="connsiteX35" fmla="*/ 7723 w 10000"/>
              <a:gd name="connsiteY35" fmla="*/ 6318 h 10251"/>
              <a:gd name="connsiteX36" fmla="*/ 7855 w 10000"/>
              <a:gd name="connsiteY36" fmla="*/ 6712 h 10251"/>
              <a:gd name="connsiteX37" fmla="*/ 7195 w 10000"/>
              <a:gd name="connsiteY37" fmla="*/ 7481 h 10251"/>
              <a:gd name="connsiteX38" fmla="*/ 5083 w 10000"/>
              <a:gd name="connsiteY38" fmla="*/ 7815 h 10251"/>
              <a:gd name="connsiteX39" fmla="*/ 3960 w 10000"/>
              <a:gd name="connsiteY39" fmla="*/ 7736 h 10251"/>
              <a:gd name="connsiteX40" fmla="*/ 3069 w 10000"/>
              <a:gd name="connsiteY40" fmla="*/ 7499 h 10251"/>
              <a:gd name="connsiteX41" fmla="*/ 2442 w 10000"/>
              <a:gd name="connsiteY41" fmla="*/ 7146 h 10251"/>
              <a:gd name="connsiteX42" fmla="*/ 2079 w 10000"/>
              <a:gd name="connsiteY42" fmla="*/ 6634 h 10251"/>
              <a:gd name="connsiteX43" fmla="*/ 1980 w 10000"/>
              <a:gd name="connsiteY43" fmla="*/ 6318 h 10251"/>
              <a:gd name="connsiteX44" fmla="*/ 0 w 10000"/>
              <a:gd name="connsiteY44" fmla="*/ 6318 h 10251"/>
              <a:gd name="connsiteX45" fmla="*/ 165 w 10000"/>
              <a:gd name="connsiteY45" fmla="*/ 6791 h 10251"/>
              <a:gd name="connsiteX46" fmla="*/ 759 w 10000"/>
              <a:gd name="connsiteY46" fmla="*/ 7677 h 10251"/>
              <a:gd name="connsiteX47" fmla="*/ 1782 w 10000"/>
              <a:gd name="connsiteY47" fmla="*/ 8346 h 10251"/>
              <a:gd name="connsiteX48" fmla="*/ 3135 w 10000"/>
              <a:gd name="connsiteY48" fmla="*/ 8760 h 10251"/>
              <a:gd name="connsiteX49" fmla="*/ 4092 w 10000"/>
              <a:gd name="connsiteY49" fmla="*/ 8878 h 10251"/>
              <a:gd name="connsiteX50" fmla="*/ 4092 w 10000"/>
              <a:gd name="connsiteY50" fmla="*/ 9725 h 10251"/>
              <a:gd name="connsiteX51" fmla="*/ 5050 w 10000"/>
              <a:gd name="connsiteY51" fmla="*/ 10251 h 10251"/>
              <a:gd name="connsiteX52" fmla="*/ 5875 w 10000"/>
              <a:gd name="connsiteY52" fmla="*/ 9725 h 10251"/>
              <a:gd name="connsiteX53" fmla="*/ 5875 w 10000"/>
              <a:gd name="connsiteY53" fmla="*/ 8898 h 10251"/>
              <a:gd name="connsiteX54" fmla="*/ 7162 w 10000"/>
              <a:gd name="connsiteY54" fmla="*/ 8721 h 10251"/>
              <a:gd name="connsiteX55" fmla="*/ 8548 w 10000"/>
              <a:gd name="connsiteY55" fmla="*/ 8268 h 10251"/>
              <a:gd name="connsiteX56" fmla="*/ 9439 w 10000"/>
              <a:gd name="connsiteY56" fmla="*/ 7558 h 10251"/>
              <a:gd name="connsiteX57" fmla="*/ 9769 w 10000"/>
              <a:gd name="connsiteY57" fmla="*/ 6693 h 10251"/>
              <a:gd name="connsiteX58" fmla="*/ 9505 w 10000"/>
              <a:gd name="connsiteY58" fmla="*/ 5886 h 10251"/>
              <a:gd name="connsiteX59" fmla="*/ 8647 w 10000"/>
              <a:gd name="connsiteY59" fmla="*/ 5196 h 10251"/>
              <a:gd name="connsiteX0" fmla="*/ 8647 w 10000"/>
              <a:gd name="connsiteY0" fmla="*/ 5196 h 10251"/>
              <a:gd name="connsiteX1" fmla="*/ 8647 w 10000"/>
              <a:gd name="connsiteY1" fmla="*/ 5196 h 10251"/>
              <a:gd name="connsiteX2" fmla="*/ 7261 w 10000"/>
              <a:gd name="connsiteY2" fmla="*/ 4704 h 10251"/>
              <a:gd name="connsiteX3" fmla="*/ 5281 w 10000"/>
              <a:gd name="connsiteY3" fmla="*/ 4351 h 10251"/>
              <a:gd name="connsiteX4" fmla="*/ 3795 w 10000"/>
              <a:gd name="connsiteY4" fmla="*/ 4114 h 10251"/>
              <a:gd name="connsiteX5" fmla="*/ 3003 w 10000"/>
              <a:gd name="connsiteY5" fmla="*/ 3858 h 10251"/>
              <a:gd name="connsiteX6" fmla="*/ 2706 w 10000"/>
              <a:gd name="connsiteY6" fmla="*/ 3642 h 10251"/>
              <a:gd name="connsiteX7" fmla="*/ 2607 w 10000"/>
              <a:gd name="connsiteY7" fmla="*/ 3268 h 10251"/>
              <a:gd name="connsiteX8" fmla="*/ 2739 w 10000"/>
              <a:gd name="connsiteY8" fmla="*/ 2933 h 10251"/>
              <a:gd name="connsiteX9" fmla="*/ 3135 w 10000"/>
              <a:gd name="connsiteY9" fmla="*/ 2638 h 10251"/>
              <a:gd name="connsiteX10" fmla="*/ 3927 w 10000"/>
              <a:gd name="connsiteY10" fmla="*/ 2421 h 10251"/>
              <a:gd name="connsiteX11" fmla="*/ 5116 w 10000"/>
              <a:gd name="connsiteY11" fmla="*/ 2342 h 10251"/>
              <a:gd name="connsiteX12" fmla="*/ 6997 w 10000"/>
              <a:gd name="connsiteY12" fmla="*/ 2618 h 10251"/>
              <a:gd name="connsiteX13" fmla="*/ 7921 w 10000"/>
              <a:gd name="connsiteY13" fmla="*/ 3366 h 10251"/>
              <a:gd name="connsiteX14" fmla="*/ 8053 w 10000"/>
              <a:gd name="connsiteY14" fmla="*/ 3662 h 10251"/>
              <a:gd name="connsiteX15" fmla="*/ 10000 w 10000"/>
              <a:gd name="connsiteY15" fmla="*/ 3662 h 10251"/>
              <a:gd name="connsiteX16" fmla="*/ 9802 w 10000"/>
              <a:gd name="connsiteY16" fmla="*/ 3189 h 10251"/>
              <a:gd name="connsiteX17" fmla="*/ 9208 w 10000"/>
              <a:gd name="connsiteY17" fmla="*/ 2382 h 10251"/>
              <a:gd name="connsiteX18" fmla="*/ 8185 w 10000"/>
              <a:gd name="connsiteY18" fmla="*/ 1771 h 10251"/>
              <a:gd name="connsiteX19" fmla="*/ 6865 w 10000"/>
              <a:gd name="connsiteY19" fmla="*/ 1397 h 10251"/>
              <a:gd name="connsiteX20" fmla="*/ 5875 w 10000"/>
              <a:gd name="connsiteY20" fmla="*/ 1279 h 10251"/>
              <a:gd name="connsiteX21" fmla="*/ 5875 w 10000"/>
              <a:gd name="connsiteY21" fmla="*/ 512 h 10251"/>
              <a:gd name="connsiteX22" fmla="*/ 4983 w 10000"/>
              <a:gd name="connsiteY22" fmla="*/ 0 h 10251"/>
              <a:gd name="connsiteX23" fmla="*/ 4092 w 10000"/>
              <a:gd name="connsiteY23" fmla="*/ 512 h 10251"/>
              <a:gd name="connsiteX24" fmla="*/ 4092 w 10000"/>
              <a:gd name="connsiteY24" fmla="*/ 1279 h 10251"/>
              <a:gd name="connsiteX25" fmla="*/ 3069 w 10000"/>
              <a:gd name="connsiteY25" fmla="*/ 1418 h 10251"/>
              <a:gd name="connsiteX26" fmla="*/ 1782 w 10000"/>
              <a:gd name="connsiteY26" fmla="*/ 1850 h 10251"/>
              <a:gd name="connsiteX27" fmla="*/ 957 w 10000"/>
              <a:gd name="connsiteY27" fmla="*/ 2519 h 10251"/>
              <a:gd name="connsiteX28" fmla="*/ 660 w 10000"/>
              <a:gd name="connsiteY28" fmla="*/ 3307 h 10251"/>
              <a:gd name="connsiteX29" fmla="*/ 891 w 10000"/>
              <a:gd name="connsiteY29" fmla="*/ 4055 h 10251"/>
              <a:gd name="connsiteX30" fmla="*/ 1683 w 10000"/>
              <a:gd name="connsiteY30" fmla="*/ 4686 h 10251"/>
              <a:gd name="connsiteX31" fmla="*/ 2937 w 10000"/>
              <a:gd name="connsiteY31" fmla="*/ 5118 h 10251"/>
              <a:gd name="connsiteX32" fmla="*/ 4587 w 10000"/>
              <a:gd name="connsiteY32" fmla="*/ 5414 h 10251"/>
              <a:gd name="connsiteX33" fmla="*/ 6370 w 10000"/>
              <a:gd name="connsiteY33" fmla="*/ 5708 h 10251"/>
              <a:gd name="connsiteX34" fmla="*/ 7327 w 10000"/>
              <a:gd name="connsiteY34" fmla="*/ 6024 h 10251"/>
              <a:gd name="connsiteX35" fmla="*/ 7723 w 10000"/>
              <a:gd name="connsiteY35" fmla="*/ 6318 h 10251"/>
              <a:gd name="connsiteX36" fmla="*/ 7855 w 10000"/>
              <a:gd name="connsiteY36" fmla="*/ 6712 h 10251"/>
              <a:gd name="connsiteX37" fmla="*/ 7195 w 10000"/>
              <a:gd name="connsiteY37" fmla="*/ 7481 h 10251"/>
              <a:gd name="connsiteX38" fmla="*/ 5083 w 10000"/>
              <a:gd name="connsiteY38" fmla="*/ 7815 h 10251"/>
              <a:gd name="connsiteX39" fmla="*/ 3960 w 10000"/>
              <a:gd name="connsiteY39" fmla="*/ 7736 h 10251"/>
              <a:gd name="connsiteX40" fmla="*/ 3069 w 10000"/>
              <a:gd name="connsiteY40" fmla="*/ 7499 h 10251"/>
              <a:gd name="connsiteX41" fmla="*/ 2442 w 10000"/>
              <a:gd name="connsiteY41" fmla="*/ 7146 h 10251"/>
              <a:gd name="connsiteX42" fmla="*/ 2079 w 10000"/>
              <a:gd name="connsiteY42" fmla="*/ 6634 h 10251"/>
              <a:gd name="connsiteX43" fmla="*/ 1980 w 10000"/>
              <a:gd name="connsiteY43" fmla="*/ 6318 h 10251"/>
              <a:gd name="connsiteX44" fmla="*/ 0 w 10000"/>
              <a:gd name="connsiteY44" fmla="*/ 6318 h 10251"/>
              <a:gd name="connsiteX45" fmla="*/ 165 w 10000"/>
              <a:gd name="connsiteY45" fmla="*/ 6791 h 10251"/>
              <a:gd name="connsiteX46" fmla="*/ 759 w 10000"/>
              <a:gd name="connsiteY46" fmla="*/ 7677 h 10251"/>
              <a:gd name="connsiteX47" fmla="*/ 1782 w 10000"/>
              <a:gd name="connsiteY47" fmla="*/ 8346 h 10251"/>
              <a:gd name="connsiteX48" fmla="*/ 3135 w 10000"/>
              <a:gd name="connsiteY48" fmla="*/ 8760 h 10251"/>
              <a:gd name="connsiteX49" fmla="*/ 4092 w 10000"/>
              <a:gd name="connsiteY49" fmla="*/ 8878 h 10251"/>
              <a:gd name="connsiteX50" fmla="*/ 4092 w 10000"/>
              <a:gd name="connsiteY50" fmla="*/ 9725 h 10251"/>
              <a:gd name="connsiteX51" fmla="*/ 5050 w 10000"/>
              <a:gd name="connsiteY51" fmla="*/ 10251 h 10251"/>
              <a:gd name="connsiteX52" fmla="*/ 5875 w 10000"/>
              <a:gd name="connsiteY52" fmla="*/ 9725 h 10251"/>
              <a:gd name="connsiteX53" fmla="*/ 5875 w 10000"/>
              <a:gd name="connsiteY53" fmla="*/ 8898 h 10251"/>
              <a:gd name="connsiteX54" fmla="*/ 7162 w 10000"/>
              <a:gd name="connsiteY54" fmla="*/ 8721 h 10251"/>
              <a:gd name="connsiteX55" fmla="*/ 8548 w 10000"/>
              <a:gd name="connsiteY55" fmla="*/ 8268 h 10251"/>
              <a:gd name="connsiteX56" fmla="*/ 9439 w 10000"/>
              <a:gd name="connsiteY56" fmla="*/ 7558 h 10251"/>
              <a:gd name="connsiteX57" fmla="*/ 9769 w 10000"/>
              <a:gd name="connsiteY57" fmla="*/ 6693 h 10251"/>
              <a:gd name="connsiteX58" fmla="*/ 9505 w 10000"/>
              <a:gd name="connsiteY58" fmla="*/ 5886 h 10251"/>
              <a:gd name="connsiteX59" fmla="*/ 8647 w 10000"/>
              <a:gd name="connsiteY59" fmla="*/ 5196 h 10251"/>
              <a:gd name="connsiteX0" fmla="*/ 8647 w 10000"/>
              <a:gd name="connsiteY0" fmla="*/ 5196 h 10251"/>
              <a:gd name="connsiteX1" fmla="*/ 8647 w 10000"/>
              <a:gd name="connsiteY1" fmla="*/ 5196 h 10251"/>
              <a:gd name="connsiteX2" fmla="*/ 7261 w 10000"/>
              <a:gd name="connsiteY2" fmla="*/ 4704 h 10251"/>
              <a:gd name="connsiteX3" fmla="*/ 5281 w 10000"/>
              <a:gd name="connsiteY3" fmla="*/ 4351 h 10251"/>
              <a:gd name="connsiteX4" fmla="*/ 3795 w 10000"/>
              <a:gd name="connsiteY4" fmla="*/ 4114 h 10251"/>
              <a:gd name="connsiteX5" fmla="*/ 3003 w 10000"/>
              <a:gd name="connsiteY5" fmla="*/ 3858 h 10251"/>
              <a:gd name="connsiteX6" fmla="*/ 2706 w 10000"/>
              <a:gd name="connsiteY6" fmla="*/ 3642 h 10251"/>
              <a:gd name="connsiteX7" fmla="*/ 2607 w 10000"/>
              <a:gd name="connsiteY7" fmla="*/ 3268 h 10251"/>
              <a:gd name="connsiteX8" fmla="*/ 2739 w 10000"/>
              <a:gd name="connsiteY8" fmla="*/ 2933 h 10251"/>
              <a:gd name="connsiteX9" fmla="*/ 3135 w 10000"/>
              <a:gd name="connsiteY9" fmla="*/ 2638 h 10251"/>
              <a:gd name="connsiteX10" fmla="*/ 3927 w 10000"/>
              <a:gd name="connsiteY10" fmla="*/ 2421 h 10251"/>
              <a:gd name="connsiteX11" fmla="*/ 5116 w 10000"/>
              <a:gd name="connsiteY11" fmla="*/ 2342 h 10251"/>
              <a:gd name="connsiteX12" fmla="*/ 6997 w 10000"/>
              <a:gd name="connsiteY12" fmla="*/ 2618 h 10251"/>
              <a:gd name="connsiteX13" fmla="*/ 7921 w 10000"/>
              <a:gd name="connsiteY13" fmla="*/ 3366 h 10251"/>
              <a:gd name="connsiteX14" fmla="*/ 8053 w 10000"/>
              <a:gd name="connsiteY14" fmla="*/ 3662 h 10251"/>
              <a:gd name="connsiteX15" fmla="*/ 10000 w 10000"/>
              <a:gd name="connsiteY15" fmla="*/ 3662 h 10251"/>
              <a:gd name="connsiteX16" fmla="*/ 9802 w 10000"/>
              <a:gd name="connsiteY16" fmla="*/ 3189 h 10251"/>
              <a:gd name="connsiteX17" fmla="*/ 9208 w 10000"/>
              <a:gd name="connsiteY17" fmla="*/ 2382 h 10251"/>
              <a:gd name="connsiteX18" fmla="*/ 8185 w 10000"/>
              <a:gd name="connsiteY18" fmla="*/ 1771 h 10251"/>
              <a:gd name="connsiteX19" fmla="*/ 6865 w 10000"/>
              <a:gd name="connsiteY19" fmla="*/ 1397 h 10251"/>
              <a:gd name="connsiteX20" fmla="*/ 5875 w 10000"/>
              <a:gd name="connsiteY20" fmla="*/ 1279 h 10251"/>
              <a:gd name="connsiteX21" fmla="*/ 5875 w 10000"/>
              <a:gd name="connsiteY21" fmla="*/ 512 h 10251"/>
              <a:gd name="connsiteX22" fmla="*/ 4983 w 10000"/>
              <a:gd name="connsiteY22" fmla="*/ 0 h 10251"/>
              <a:gd name="connsiteX23" fmla="*/ 4092 w 10000"/>
              <a:gd name="connsiteY23" fmla="*/ 512 h 10251"/>
              <a:gd name="connsiteX24" fmla="*/ 4092 w 10000"/>
              <a:gd name="connsiteY24" fmla="*/ 1279 h 10251"/>
              <a:gd name="connsiteX25" fmla="*/ 3069 w 10000"/>
              <a:gd name="connsiteY25" fmla="*/ 1418 h 10251"/>
              <a:gd name="connsiteX26" fmla="*/ 1782 w 10000"/>
              <a:gd name="connsiteY26" fmla="*/ 1850 h 10251"/>
              <a:gd name="connsiteX27" fmla="*/ 957 w 10000"/>
              <a:gd name="connsiteY27" fmla="*/ 2519 h 10251"/>
              <a:gd name="connsiteX28" fmla="*/ 660 w 10000"/>
              <a:gd name="connsiteY28" fmla="*/ 3307 h 10251"/>
              <a:gd name="connsiteX29" fmla="*/ 891 w 10000"/>
              <a:gd name="connsiteY29" fmla="*/ 4055 h 10251"/>
              <a:gd name="connsiteX30" fmla="*/ 1683 w 10000"/>
              <a:gd name="connsiteY30" fmla="*/ 4686 h 10251"/>
              <a:gd name="connsiteX31" fmla="*/ 2937 w 10000"/>
              <a:gd name="connsiteY31" fmla="*/ 5118 h 10251"/>
              <a:gd name="connsiteX32" fmla="*/ 4587 w 10000"/>
              <a:gd name="connsiteY32" fmla="*/ 5414 h 10251"/>
              <a:gd name="connsiteX33" fmla="*/ 6370 w 10000"/>
              <a:gd name="connsiteY33" fmla="*/ 5708 h 10251"/>
              <a:gd name="connsiteX34" fmla="*/ 7327 w 10000"/>
              <a:gd name="connsiteY34" fmla="*/ 6024 h 10251"/>
              <a:gd name="connsiteX35" fmla="*/ 7723 w 10000"/>
              <a:gd name="connsiteY35" fmla="*/ 6318 h 10251"/>
              <a:gd name="connsiteX36" fmla="*/ 7855 w 10000"/>
              <a:gd name="connsiteY36" fmla="*/ 6712 h 10251"/>
              <a:gd name="connsiteX37" fmla="*/ 7195 w 10000"/>
              <a:gd name="connsiteY37" fmla="*/ 7481 h 10251"/>
              <a:gd name="connsiteX38" fmla="*/ 5083 w 10000"/>
              <a:gd name="connsiteY38" fmla="*/ 7815 h 10251"/>
              <a:gd name="connsiteX39" fmla="*/ 3960 w 10000"/>
              <a:gd name="connsiteY39" fmla="*/ 7736 h 10251"/>
              <a:gd name="connsiteX40" fmla="*/ 3069 w 10000"/>
              <a:gd name="connsiteY40" fmla="*/ 7499 h 10251"/>
              <a:gd name="connsiteX41" fmla="*/ 2442 w 10000"/>
              <a:gd name="connsiteY41" fmla="*/ 7146 h 10251"/>
              <a:gd name="connsiteX42" fmla="*/ 2079 w 10000"/>
              <a:gd name="connsiteY42" fmla="*/ 6634 h 10251"/>
              <a:gd name="connsiteX43" fmla="*/ 1980 w 10000"/>
              <a:gd name="connsiteY43" fmla="*/ 6318 h 10251"/>
              <a:gd name="connsiteX44" fmla="*/ 0 w 10000"/>
              <a:gd name="connsiteY44" fmla="*/ 6318 h 10251"/>
              <a:gd name="connsiteX45" fmla="*/ 165 w 10000"/>
              <a:gd name="connsiteY45" fmla="*/ 6791 h 10251"/>
              <a:gd name="connsiteX46" fmla="*/ 759 w 10000"/>
              <a:gd name="connsiteY46" fmla="*/ 7677 h 10251"/>
              <a:gd name="connsiteX47" fmla="*/ 1782 w 10000"/>
              <a:gd name="connsiteY47" fmla="*/ 8346 h 10251"/>
              <a:gd name="connsiteX48" fmla="*/ 3135 w 10000"/>
              <a:gd name="connsiteY48" fmla="*/ 8760 h 10251"/>
              <a:gd name="connsiteX49" fmla="*/ 4092 w 10000"/>
              <a:gd name="connsiteY49" fmla="*/ 8878 h 10251"/>
              <a:gd name="connsiteX50" fmla="*/ 4092 w 10000"/>
              <a:gd name="connsiteY50" fmla="*/ 9725 h 10251"/>
              <a:gd name="connsiteX51" fmla="*/ 5050 w 10000"/>
              <a:gd name="connsiteY51" fmla="*/ 10251 h 10251"/>
              <a:gd name="connsiteX52" fmla="*/ 5875 w 10000"/>
              <a:gd name="connsiteY52" fmla="*/ 9725 h 10251"/>
              <a:gd name="connsiteX53" fmla="*/ 5875 w 10000"/>
              <a:gd name="connsiteY53" fmla="*/ 8898 h 10251"/>
              <a:gd name="connsiteX54" fmla="*/ 7162 w 10000"/>
              <a:gd name="connsiteY54" fmla="*/ 8721 h 10251"/>
              <a:gd name="connsiteX55" fmla="*/ 8548 w 10000"/>
              <a:gd name="connsiteY55" fmla="*/ 8268 h 10251"/>
              <a:gd name="connsiteX56" fmla="*/ 9439 w 10000"/>
              <a:gd name="connsiteY56" fmla="*/ 7558 h 10251"/>
              <a:gd name="connsiteX57" fmla="*/ 9769 w 10000"/>
              <a:gd name="connsiteY57" fmla="*/ 6693 h 10251"/>
              <a:gd name="connsiteX58" fmla="*/ 9505 w 10000"/>
              <a:gd name="connsiteY58" fmla="*/ 5886 h 10251"/>
              <a:gd name="connsiteX59" fmla="*/ 8647 w 10000"/>
              <a:gd name="connsiteY59" fmla="*/ 5196 h 10251"/>
              <a:gd name="connsiteX0" fmla="*/ 8647 w 10000"/>
              <a:gd name="connsiteY0" fmla="*/ 5196 h 10251"/>
              <a:gd name="connsiteX1" fmla="*/ 8647 w 10000"/>
              <a:gd name="connsiteY1" fmla="*/ 5196 h 10251"/>
              <a:gd name="connsiteX2" fmla="*/ 7261 w 10000"/>
              <a:gd name="connsiteY2" fmla="*/ 4704 h 10251"/>
              <a:gd name="connsiteX3" fmla="*/ 5281 w 10000"/>
              <a:gd name="connsiteY3" fmla="*/ 4351 h 10251"/>
              <a:gd name="connsiteX4" fmla="*/ 3795 w 10000"/>
              <a:gd name="connsiteY4" fmla="*/ 4114 h 10251"/>
              <a:gd name="connsiteX5" fmla="*/ 3003 w 10000"/>
              <a:gd name="connsiteY5" fmla="*/ 3858 h 10251"/>
              <a:gd name="connsiteX6" fmla="*/ 2706 w 10000"/>
              <a:gd name="connsiteY6" fmla="*/ 3642 h 10251"/>
              <a:gd name="connsiteX7" fmla="*/ 2607 w 10000"/>
              <a:gd name="connsiteY7" fmla="*/ 3268 h 10251"/>
              <a:gd name="connsiteX8" fmla="*/ 2739 w 10000"/>
              <a:gd name="connsiteY8" fmla="*/ 2933 h 10251"/>
              <a:gd name="connsiteX9" fmla="*/ 3135 w 10000"/>
              <a:gd name="connsiteY9" fmla="*/ 2638 h 10251"/>
              <a:gd name="connsiteX10" fmla="*/ 3927 w 10000"/>
              <a:gd name="connsiteY10" fmla="*/ 2421 h 10251"/>
              <a:gd name="connsiteX11" fmla="*/ 5116 w 10000"/>
              <a:gd name="connsiteY11" fmla="*/ 2342 h 10251"/>
              <a:gd name="connsiteX12" fmla="*/ 6997 w 10000"/>
              <a:gd name="connsiteY12" fmla="*/ 2618 h 10251"/>
              <a:gd name="connsiteX13" fmla="*/ 7921 w 10000"/>
              <a:gd name="connsiteY13" fmla="*/ 3366 h 10251"/>
              <a:gd name="connsiteX14" fmla="*/ 8053 w 10000"/>
              <a:gd name="connsiteY14" fmla="*/ 3662 h 10251"/>
              <a:gd name="connsiteX15" fmla="*/ 10000 w 10000"/>
              <a:gd name="connsiteY15" fmla="*/ 3662 h 10251"/>
              <a:gd name="connsiteX16" fmla="*/ 9802 w 10000"/>
              <a:gd name="connsiteY16" fmla="*/ 3189 h 10251"/>
              <a:gd name="connsiteX17" fmla="*/ 9208 w 10000"/>
              <a:gd name="connsiteY17" fmla="*/ 2382 h 10251"/>
              <a:gd name="connsiteX18" fmla="*/ 8185 w 10000"/>
              <a:gd name="connsiteY18" fmla="*/ 1771 h 10251"/>
              <a:gd name="connsiteX19" fmla="*/ 6865 w 10000"/>
              <a:gd name="connsiteY19" fmla="*/ 1397 h 10251"/>
              <a:gd name="connsiteX20" fmla="*/ 5875 w 10000"/>
              <a:gd name="connsiteY20" fmla="*/ 1279 h 10251"/>
              <a:gd name="connsiteX21" fmla="*/ 5875 w 10000"/>
              <a:gd name="connsiteY21" fmla="*/ 512 h 10251"/>
              <a:gd name="connsiteX22" fmla="*/ 4983 w 10000"/>
              <a:gd name="connsiteY22" fmla="*/ 0 h 10251"/>
              <a:gd name="connsiteX23" fmla="*/ 4092 w 10000"/>
              <a:gd name="connsiteY23" fmla="*/ 512 h 10251"/>
              <a:gd name="connsiteX24" fmla="*/ 4092 w 10000"/>
              <a:gd name="connsiteY24" fmla="*/ 1279 h 10251"/>
              <a:gd name="connsiteX25" fmla="*/ 3069 w 10000"/>
              <a:gd name="connsiteY25" fmla="*/ 1418 h 10251"/>
              <a:gd name="connsiteX26" fmla="*/ 1782 w 10000"/>
              <a:gd name="connsiteY26" fmla="*/ 1850 h 10251"/>
              <a:gd name="connsiteX27" fmla="*/ 957 w 10000"/>
              <a:gd name="connsiteY27" fmla="*/ 2519 h 10251"/>
              <a:gd name="connsiteX28" fmla="*/ 660 w 10000"/>
              <a:gd name="connsiteY28" fmla="*/ 3307 h 10251"/>
              <a:gd name="connsiteX29" fmla="*/ 891 w 10000"/>
              <a:gd name="connsiteY29" fmla="*/ 4055 h 10251"/>
              <a:gd name="connsiteX30" fmla="*/ 1683 w 10000"/>
              <a:gd name="connsiteY30" fmla="*/ 4686 h 10251"/>
              <a:gd name="connsiteX31" fmla="*/ 2937 w 10000"/>
              <a:gd name="connsiteY31" fmla="*/ 5118 h 10251"/>
              <a:gd name="connsiteX32" fmla="*/ 4587 w 10000"/>
              <a:gd name="connsiteY32" fmla="*/ 5414 h 10251"/>
              <a:gd name="connsiteX33" fmla="*/ 6370 w 10000"/>
              <a:gd name="connsiteY33" fmla="*/ 5708 h 10251"/>
              <a:gd name="connsiteX34" fmla="*/ 7327 w 10000"/>
              <a:gd name="connsiteY34" fmla="*/ 6024 h 10251"/>
              <a:gd name="connsiteX35" fmla="*/ 7723 w 10000"/>
              <a:gd name="connsiteY35" fmla="*/ 6318 h 10251"/>
              <a:gd name="connsiteX36" fmla="*/ 7855 w 10000"/>
              <a:gd name="connsiteY36" fmla="*/ 6712 h 10251"/>
              <a:gd name="connsiteX37" fmla="*/ 7195 w 10000"/>
              <a:gd name="connsiteY37" fmla="*/ 7481 h 10251"/>
              <a:gd name="connsiteX38" fmla="*/ 5083 w 10000"/>
              <a:gd name="connsiteY38" fmla="*/ 7815 h 10251"/>
              <a:gd name="connsiteX39" fmla="*/ 3960 w 10000"/>
              <a:gd name="connsiteY39" fmla="*/ 7736 h 10251"/>
              <a:gd name="connsiteX40" fmla="*/ 3069 w 10000"/>
              <a:gd name="connsiteY40" fmla="*/ 7499 h 10251"/>
              <a:gd name="connsiteX41" fmla="*/ 2442 w 10000"/>
              <a:gd name="connsiteY41" fmla="*/ 7146 h 10251"/>
              <a:gd name="connsiteX42" fmla="*/ 2079 w 10000"/>
              <a:gd name="connsiteY42" fmla="*/ 6634 h 10251"/>
              <a:gd name="connsiteX43" fmla="*/ 1980 w 10000"/>
              <a:gd name="connsiteY43" fmla="*/ 6318 h 10251"/>
              <a:gd name="connsiteX44" fmla="*/ 0 w 10000"/>
              <a:gd name="connsiteY44" fmla="*/ 6318 h 10251"/>
              <a:gd name="connsiteX45" fmla="*/ 165 w 10000"/>
              <a:gd name="connsiteY45" fmla="*/ 6791 h 10251"/>
              <a:gd name="connsiteX46" fmla="*/ 759 w 10000"/>
              <a:gd name="connsiteY46" fmla="*/ 7677 h 10251"/>
              <a:gd name="connsiteX47" fmla="*/ 1782 w 10000"/>
              <a:gd name="connsiteY47" fmla="*/ 8346 h 10251"/>
              <a:gd name="connsiteX48" fmla="*/ 3135 w 10000"/>
              <a:gd name="connsiteY48" fmla="*/ 8760 h 10251"/>
              <a:gd name="connsiteX49" fmla="*/ 4092 w 10000"/>
              <a:gd name="connsiteY49" fmla="*/ 8878 h 10251"/>
              <a:gd name="connsiteX50" fmla="*/ 4092 w 10000"/>
              <a:gd name="connsiteY50" fmla="*/ 9725 h 10251"/>
              <a:gd name="connsiteX51" fmla="*/ 5050 w 10000"/>
              <a:gd name="connsiteY51" fmla="*/ 10251 h 10251"/>
              <a:gd name="connsiteX52" fmla="*/ 5875 w 10000"/>
              <a:gd name="connsiteY52" fmla="*/ 9725 h 10251"/>
              <a:gd name="connsiteX53" fmla="*/ 5875 w 10000"/>
              <a:gd name="connsiteY53" fmla="*/ 8898 h 10251"/>
              <a:gd name="connsiteX54" fmla="*/ 7162 w 10000"/>
              <a:gd name="connsiteY54" fmla="*/ 8721 h 10251"/>
              <a:gd name="connsiteX55" fmla="*/ 8548 w 10000"/>
              <a:gd name="connsiteY55" fmla="*/ 8268 h 10251"/>
              <a:gd name="connsiteX56" fmla="*/ 9439 w 10000"/>
              <a:gd name="connsiteY56" fmla="*/ 7558 h 10251"/>
              <a:gd name="connsiteX57" fmla="*/ 9769 w 10000"/>
              <a:gd name="connsiteY57" fmla="*/ 6693 h 10251"/>
              <a:gd name="connsiteX58" fmla="*/ 9505 w 10000"/>
              <a:gd name="connsiteY58" fmla="*/ 5886 h 10251"/>
              <a:gd name="connsiteX59" fmla="*/ 8647 w 10000"/>
              <a:gd name="connsiteY59" fmla="*/ 5196 h 10251"/>
              <a:gd name="connsiteX0" fmla="*/ 8647 w 10000"/>
              <a:gd name="connsiteY0" fmla="*/ 5196 h 10251"/>
              <a:gd name="connsiteX1" fmla="*/ 8647 w 10000"/>
              <a:gd name="connsiteY1" fmla="*/ 5196 h 10251"/>
              <a:gd name="connsiteX2" fmla="*/ 7261 w 10000"/>
              <a:gd name="connsiteY2" fmla="*/ 4704 h 10251"/>
              <a:gd name="connsiteX3" fmla="*/ 5281 w 10000"/>
              <a:gd name="connsiteY3" fmla="*/ 4351 h 10251"/>
              <a:gd name="connsiteX4" fmla="*/ 3795 w 10000"/>
              <a:gd name="connsiteY4" fmla="*/ 4114 h 10251"/>
              <a:gd name="connsiteX5" fmla="*/ 3003 w 10000"/>
              <a:gd name="connsiteY5" fmla="*/ 3858 h 10251"/>
              <a:gd name="connsiteX6" fmla="*/ 2706 w 10000"/>
              <a:gd name="connsiteY6" fmla="*/ 3642 h 10251"/>
              <a:gd name="connsiteX7" fmla="*/ 2607 w 10000"/>
              <a:gd name="connsiteY7" fmla="*/ 3268 h 10251"/>
              <a:gd name="connsiteX8" fmla="*/ 2739 w 10000"/>
              <a:gd name="connsiteY8" fmla="*/ 2933 h 10251"/>
              <a:gd name="connsiteX9" fmla="*/ 3135 w 10000"/>
              <a:gd name="connsiteY9" fmla="*/ 2638 h 10251"/>
              <a:gd name="connsiteX10" fmla="*/ 3927 w 10000"/>
              <a:gd name="connsiteY10" fmla="*/ 2421 h 10251"/>
              <a:gd name="connsiteX11" fmla="*/ 5116 w 10000"/>
              <a:gd name="connsiteY11" fmla="*/ 2342 h 10251"/>
              <a:gd name="connsiteX12" fmla="*/ 6997 w 10000"/>
              <a:gd name="connsiteY12" fmla="*/ 2618 h 10251"/>
              <a:gd name="connsiteX13" fmla="*/ 7921 w 10000"/>
              <a:gd name="connsiteY13" fmla="*/ 3366 h 10251"/>
              <a:gd name="connsiteX14" fmla="*/ 8053 w 10000"/>
              <a:gd name="connsiteY14" fmla="*/ 3662 h 10251"/>
              <a:gd name="connsiteX15" fmla="*/ 10000 w 10000"/>
              <a:gd name="connsiteY15" fmla="*/ 3662 h 10251"/>
              <a:gd name="connsiteX16" fmla="*/ 9802 w 10000"/>
              <a:gd name="connsiteY16" fmla="*/ 3189 h 10251"/>
              <a:gd name="connsiteX17" fmla="*/ 9208 w 10000"/>
              <a:gd name="connsiteY17" fmla="*/ 2382 h 10251"/>
              <a:gd name="connsiteX18" fmla="*/ 8185 w 10000"/>
              <a:gd name="connsiteY18" fmla="*/ 1771 h 10251"/>
              <a:gd name="connsiteX19" fmla="*/ 6865 w 10000"/>
              <a:gd name="connsiteY19" fmla="*/ 1397 h 10251"/>
              <a:gd name="connsiteX20" fmla="*/ 5875 w 10000"/>
              <a:gd name="connsiteY20" fmla="*/ 1279 h 10251"/>
              <a:gd name="connsiteX21" fmla="*/ 5875 w 10000"/>
              <a:gd name="connsiteY21" fmla="*/ 512 h 10251"/>
              <a:gd name="connsiteX22" fmla="*/ 4983 w 10000"/>
              <a:gd name="connsiteY22" fmla="*/ 0 h 10251"/>
              <a:gd name="connsiteX23" fmla="*/ 4092 w 10000"/>
              <a:gd name="connsiteY23" fmla="*/ 512 h 10251"/>
              <a:gd name="connsiteX24" fmla="*/ 4092 w 10000"/>
              <a:gd name="connsiteY24" fmla="*/ 1279 h 10251"/>
              <a:gd name="connsiteX25" fmla="*/ 3069 w 10000"/>
              <a:gd name="connsiteY25" fmla="*/ 1418 h 10251"/>
              <a:gd name="connsiteX26" fmla="*/ 1782 w 10000"/>
              <a:gd name="connsiteY26" fmla="*/ 1850 h 10251"/>
              <a:gd name="connsiteX27" fmla="*/ 957 w 10000"/>
              <a:gd name="connsiteY27" fmla="*/ 2519 h 10251"/>
              <a:gd name="connsiteX28" fmla="*/ 660 w 10000"/>
              <a:gd name="connsiteY28" fmla="*/ 3307 h 10251"/>
              <a:gd name="connsiteX29" fmla="*/ 891 w 10000"/>
              <a:gd name="connsiteY29" fmla="*/ 4055 h 10251"/>
              <a:gd name="connsiteX30" fmla="*/ 1683 w 10000"/>
              <a:gd name="connsiteY30" fmla="*/ 4686 h 10251"/>
              <a:gd name="connsiteX31" fmla="*/ 2937 w 10000"/>
              <a:gd name="connsiteY31" fmla="*/ 5118 h 10251"/>
              <a:gd name="connsiteX32" fmla="*/ 4587 w 10000"/>
              <a:gd name="connsiteY32" fmla="*/ 5414 h 10251"/>
              <a:gd name="connsiteX33" fmla="*/ 6370 w 10000"/>
              <a:gd name="connsiteY33" fmla="*/ 5708 h 10251"/>
              <a:gd name="connsiteX34" fmla="*/ 7327 w 10000"/>
              <a:gd name="connsiteY34" fmla="*/ 6024 h 10251"/>
              <a:gd name="connsiteX35" fmla="*/ 7723 w 10000"/>
              <a:gd name="connsiteY35" fmla="*/ 6318 h 10251"/>
              <a:gd name="connsiteX36" fmla="*/ 7855 w 10000"/>
              <a:gd name="connsiteY36" fmla="*/ 6712 h 10251"/>
              <a:gd name="connsiteX37" fmla="*/ 7195 w 10000"/>
              <a:gd name="connsiteY37" fmla="*/ 7481 h 10251"/>
              <a:gd name="connsiteX38" fmla="*/ 5083 w 10000"/>
              <a:gd name="connsiteY38" fmla="*/ 7815 h 10251"/>
              <a:gd name="connsiteX39" fmla="*/ 3960 w 10000"/>
              <a:gd name="connsiteY39" fmla="*/ 7736 h 10251"/>
              <a:gd name="connsiteX40" fmla="*/ 3069 w 10000"/>
              <a:gd name="connsiteY40" fmla="*/ 7499 h 10251"/>
              <a:gd name="connsiteX41" fmla="*/ 2442 w 10000"/>
              <a:gd name="connsiteY41" fmla="*/ 7146 h 10251"/>
              <a:gd name="connsiteX42" fmla="*/ 2079 w 10000"/>
              <a:gd name="connsiteY42" fmla="*/ 6634 h 10251"/>
              <a:gd name="connsiteX43" fmla="*/ 1980 w 10000"/>
              <a:gd name="connsiteY43" fmla="*/ 6318 h 10251"/>
              <a:gd name="connsiteX44" fmla="*/ 0 w 10000"/>
              <a:gd name="connsiteY44" fmla="*/ 6318 h 10251"/>
              <a:gd name="connsiteX45" fmla="*/ 165 w 10000"/>
              <a:gd name="connsiteY45" fmla="*/ 6791 h 10251"/>
              <a:gd name="connsiteX46" fmla="*/ 759 w 10000"/>
              <a:gd name="connsiteY46" fmla="*/ 7677 h 10251"/>
              <a:gd name="connsiteX47" fmla="*/ 1782 w 10000"/>
              <a:gd name="connsiteY47" fmla="*/ 8346 h 10251"/>
              <a:gd name="connsiteX48" fmla="*/ 3135 w 10000"/>
              <a:gd name="connsiteY48" fmla="*/ 8760 h 10251"/>
              <a:gd name="connsiteX49" fmla="*/ 4092 w 10000"/>
              <a:gd name="connsiteY49" fmla="*/ 8878 h 10251"/>
              <a:gd name="connsiteX50" fmla="*/ 4092 w 10000"/>
              <a:gd name="connsiteY50" fmla="*/ 9725 h 10251"/>
              <a:gd name="connsiteX51" fmla="*/ 5050 w 10000"/>
              <a:gd name="connsiteY51" fmla="*/ 10251 h 10251"/>
              <a:gd name="connsiteX52" fmla="*/ 5875 w 10000"/>
              <a:gd name="connsiteY52" fmla="*/ 9725 h 10251"/>
              <a:gd name="connsiteX53" fmla="*/ 5875 w 10000"/>
              <a:gd name="connsiteY53" fmla="*/ 8898 h 10251"/>
              <a:gd name="connsiteX54" fmla="*/ 7162 w 10000"/>
              <a:gd name="connsiteY54" fmla="*/ 8721 h 10251"/>
              <a:gd name="connsiteX55" fmla="*/ 8548 w 10000"/>
              <a:gd name="connsiteY55" fmla="*/ 8268 h 10251"/>
              <a:gd name="connsiteX56" fmla="*/ 9439 w 10000"/>
              <a:gd name="connsiteY56" fmla="*/ 7558 h 10251"/>
              <a:gd name="connsiteX57" fmla="*/ 9769 w 10000"/>
              <a:gd name="connsiteY57" fmla="*/ 6693 h 10251"/>
              <a:gd name="connsiteX58" fmla="*/ 9505 w 10000"/>
              <a:gd name="connsiteY58" fmla="*/ 5886 h 10251"/>
              <a:gd name="connsiteX59" fmla="*/ 8647 w 10000"/>
              <a:gd name="connsiteY59" fmla="*/ 5196 h 10251"/>
              <a:gd name="connsiteX0" fmla="*/ 8647 w 10000"/>
              <a:gd name="connsiteY0" fmla="*/ 5196 h 10251"/>
              <a:gd name="connsiteX1" fmla="*/ 8647 w 10000"/>
              <a:gd name="connsiteY1" fmla="*/ 5196 h 10251"/>
              <a:gd name="connsiteX2" fmla="*/ 7261 w 10000"/>
              <a:gd name="connsiteY2" fmla="*/ 4704 h 10251"/>
              <a:gd name="connsiteX3" fmla="*/ 5281 w 10000"/>
              <a:gd name="connsiteY3" fmla="*/ 4351 h 10251"/>
              <a:gd name="connsiteX4" fmla="*/ 3795 w 10000"/>
              <a:gd name="connsiteY4" fmla="*/ 4114 h 10251"/>
              <a:gd name="connsiteX5" fmla="*/ 3003 w 10000"/>
              <a:gd name="connsiteY5" fmla="*/ 3858 h 10251"/>
              <a:gd name="connsiteX6" fmla="*/ 2706 w 10000"/>
              <a:gd name="connsiteY6" fmla="*/ 3642 h 10251"/>
              <a:gd name="connsiteX7" fmla="*/ 2607 w 10000"/>
              <a:gd name="connsiteY7" fmla="*/ 3268 h 10251"/>
              <a:gd name="connsiteX8" fmla="*/ 2739 w 10000"/>
              <a:gd name="connsiteY8" fmla="*/ 2933 h 10251"/>
              <a:gd name="connsiteX9" fmla="*/ 3135 w 10000"/>
              <a:gd name="connsiteY9" fmla="*/ 2638 h 10251"/>
              <a:gd name="connsiteX10" fmla="*/ 3927 w 10000"/>
              <a:gd name="connsiteY10" fmla="*/ 2421 h 10251"/>
              <a:gd name="connsiteX11" fmla="*/ 5116 w 10000"/>
              <a:gd name="connsiteY11" fmla="*/ 2342 h 10251"/>
              <a:gd name="connsiteX12" fmla="*/ 6997 w 10000"/>
              <a:gd name="connsiteY12" fmla="*/ 2618 h 10251"/>
              <a:gd name="connsiteX13" fmla="*/ 7921 w 10000"/>
              <a:gd name="connsiteY13" fmla="*/ 3366 h 10251"/>
              <a:gd name="connsiteX14" fmla="*/ 8053 w 10000"/>
              <a:gd name="connsiteY14" fmla="*/ 3662 h 10251"/>
              <a:gd name="connsiteX15" fmla="*/ 10000 w 10000"/>
              <a:gd name="connsiteY15" fmla="*/ 3662 h 10251"/>
              <a:gd name="connsiteX16" fmla="*/ 9802 w 10000"/>
              <a:gd name="connsiteY16" fmla="*/ 3189 h 10251"/>
              <a:gd name="connsiteX17" fmla="*/ 9208 w 10000"/>
              <a:gd name="connsiteY17" fmla="*/ 2382 h 10251"/>
              <a:gd name="connsiteX18" fmla="*/ 8185 w 10000"/>
              <a:gd name="connsiteY18" fmla="*/ 1771 h 10251"/>
              <a:gd name="connsiteX19" fmla="*/ 6865 w 10000"/>
              <a:gd name="connsiteY19" fmla="*/ 1397 h 10251"/>
              <a:gd name="connsiteX20" fmla="*/ 5875 w 10000"/>
              <a:gd name="connsiteY20" fmla="*/ 1279 h 10251"/>
              <a:gd name="connsiteX21" fmla="*/ 5875 w 10000"/>
              <a:gd name="connsiteY21" fmla="*/ 512 h 10251"/>
              <a:gd name="connsiteX22" fmla="*/ 4983 w 10000"/>
              <a:gd name="connsiteY22" fmla="*/ 0 h 10251"/>
              <a:gd name="connsiteX23" fmla="*/ 4092 w 10000"/>
              <a:gd name="connsiteY23" fmla="*/ 512 h 10251"/>
              <a:gd name="connsiteX24" fmla="*/ 4092 w 10000"/>
              <a:gd name="connsiteY24" fmla="*/ 1279 h 10251"/>
              <a:gd name="connsiteX25" fmla="*/ 3069 w 10000"/>
              <a:gd name="connsiteY25" fmla="*/ 1418 h 10251"/>
              <a:gd name="connsiteX26" fmla="*/ 1782 w 10000"/>
              <a:gd name="connsiteY26" fmla="*/ 1850 h 10251"/>
              <a:gd name="connsiteX27" fmla="*/ 957 w 10000"/>
              <a:gd name="connsiteY27" fmla="*/ 2519 h 10251"/>
              <a:gd name="connsiteX28" fmla="*/ 660 w 10000"/>
              <a:gd name="connsiteY28" fmla="*/ 3307 h 10251"/>
              <a:gd name="connsiteX29" fmla="*/ 891 w 10000"/>
              <a:gd name="connsiteY29" fmla="*/ 4055 h 10251"/>
              <a:gd name="connsiteX30" fmla="*/ 1683 w 10000"/>
              <a:gd name="connsiteY30" fmla="*/ 4686 h 10251"/>
              <a:gd name="connsiteX31" fmla="*/ 2937 w 10000"/>
              <a:gd name="connsiteY31" fmla="*/ 5118 h 10251"/>
              <a:gd name="connsiteX32" fmla="*/ 4587 w 10000"/>
              <a:gd name="connsiteY32" fmla="*/ 5414 h 10251"/>
              <a:gd name="connsiteX33" fmla="*/ 6370 w 10000"/>
              <a:gd name="connsiteY33" fmla="*/ 5708 h 10251"/>
              <a:gd name="connsiteX34" fmla="*/ 7327 w 10000"/>
              <a:gd name="connsiteY34" fmla="*/ 6024 h 10251"/>
              <a:gd name="connsiteX35" fmla="*/ 7723 w 10000"/>
              <a:gd name="connsiteY35" fmla="*/ 6318 h 10251"/>
              <a:gd name="connsiteX36" fmla="*/ 7855 w 10000"/>
              <a:gd name="connsiteY36" fmla="*/ 6712 h 10251"/>
              <a:gd name="connsiteX37" fmla="*/ 7195 w 10000"/>
              <a:gd name="connsiteY37" fmla="*/ 7481 h 10251"/>
              <a:gd name="connsiteX38" fmla="*/ 5083 w 10000"/>
              <a:gd name="connsiteY38" fmla="*/ 7815 h 10251"/>
              <a:gd name="connsiteX39" fmla="*/ 3960 w 10000"/>
              <a:gd name="connsiteY39" fmla="*/ 7736 h 10251"/>
              <a:gd name="connsiteX40" fmla="*/ 3069 w 10000"/>
              <a:gd name="connsiteY40" fmla="*/ 7499 h 10251"/>
              <a:gd name="connsiteX41" fmla="*/ 2442 w 10000"/>
              <a:gd name="connsiteY41" fmla="*/ 7146 h 10251"/>
              <a:gd name="connsiteX42" fmla="*/ 2079 w 10000"/>
              <a:gd name="connsiteY42" fmla="*/ 6634 h 10251"/>
              <a:gd name="connsiteX43" fmla="*/ 1980 w 10000"/>
              <a:gd name="connsiteY43" fmla="*/ 6318 h 10251"/>
              <a:gd name="connsiteX44" fmla="*/ 0 w 10000"/>
              <a:gd name="connsiteY44" fmla="*/ 6318 h 10251"/>
              <a:gd name="connsiteX45" fmla="*/ 165 w 10000"/>
              <a:gd name="connsiteY45" fmla="*/ 6791 h 10251"/>
              <a:gd name="connsiteX46" fmla="*/ 759 w 10000"/>
              <a:gd name="connsiteY46" fmla="*/ 7677 h 10251"/>
              <a:gd name="connsiteX47" fmla="*/ 1782 w 10000"/>
              <a:gd name="connsiteY47" fmla="*/ 8346 h 10251"/>
              <a:gd name="connsiteX48" fmla="*/ 3135 w 10000"/>
              <a:gd name="connsiteY48" fmla="*/ 8760 h 10251"/>
              <a:gd name="connsiteX49" fmla="*/ 4092 w 10000"/>
              <a:gd name="connsiteY49" fmla="*/ 8878 h 10251"/>
              <a:gd name="connsiteX50" fmla="*/ 4092 w 10000"/>
              <a:gd name="connsiteY50" fmla="*/ 9725 h 10251"/>
              <a:gd name="connsiteX51" fmla="*/ 5050 w 10000"/>
              <a:gd name="connsiteY51" fmla="*/ 10251 h 10251"/>
              <a:gd name="connsiteX52" fmla="*/ 5875 w 10000"/>
              <a:gd name="connsiteY52" fmla="*/ 9725 h 10251"/>
              <a:gd name="connsiteX53" fmla="*/ 5875 w 10000"/>
              <a:gd name="connsiteY53" fmla="*/ 8898 h 10251"/>
              <a:gd name="connsiteX54" fmla="*/ 7162 w 10000"/>
              <a:gd name="connsiteY54" fmla="*/ 8721 h 10251"/>
              <a:gd name="connsiteX55" fmla="*/ 8548 w 10000"/>
              <a:gd name="connsiteY55" fmla="*/ 8268 h 10251"/>
              <a:gd name="connsiteX56" fmla="*/ 9439 w 10000"/>
              <a:gd name="connsiteY56" fmla="*/ 7558 h 10251"/>
              <a:gd name="connsiteX57" fmla="*/ 9769 w 10000"/>
              <a:gd name="connsiteY57" fmla="*/ 6693 h 10251"/>
              <a:gd name="connsiteX58" fmla="*/ 9505 w 10000"/>
              <a:gd name="connsiteY58" fmla="*/ 5886 h 10251"/>
              <a:gd name="connsiteX59" fmla="*/ 8647 w 10000"/>
              <a:gd name="connsiteY59" fmla="*/ 5196 h 10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0000" h="10251">
                <a:moveTo>
                  <a:pt x="8647" y="5196"/>
                </a:moveTo>
                <a:lnTo>
                  <a:pt x="8647" y="5196"/>
                </a:lnTo>
                <a:cubicBezTo>
                  <a:pt x="8284" y="5020"/>
                  <a:pt x="7822" y="4862"/>
                  <a:pt x="7261" y="4704"/>
                </a:cubicBezTo>
                <a:cubicBezTo>
                  <a:pt x="6733" y="4567"/>
                  <a:pt x="6073" y="4449"/>
                  <a:pt x="5281" y="4351"/>
                </a:cubicBezTo>
                <a:cubicBezTo>
                  <a:pt x="4686" y="4272"/>
                  <a:pt x="4191" y="4192"/>
                  <a:pt x="3795" y="4114"/>
                </a:cubicBezTo>
                <a:cubicBezTo>
                  <a:pt x="3465" y="4035"/>
                  <a:pt x="3168" y="3957"/>
                  <a:pt x="3003" y="3858"/>
                </a:cubicBezTo>
                <a:cubicBezTo>
                  <a:pt x="2838" y="3799"/>
                  <a:pt x="2739" y="3721"/>
                  <a:pt x="2706" y="3642"/>
                </a:cubicBezTo>
                <a:cubicBezTo>
                  <a:pt x="2640" y="3543"/>
                  <a:pt x="2607" y="3405"/>
                  <a:pt x="2607" y="3268"/>
                </a:cubicBezTo>
                <a:cubicBezTo>
                  <a:pt x="2607" y="3150"/>
                  <a:pt x="2640" y="3031"/>
                  <a:pt x="2739" y="2933"/>
                </a:cubicBezTo>
                <a:cubicBezTo>
                  <a:pt x="2805" y="2815"/>
                  <a:pt x="2937" y="2736"/>
                  <a:pt x="3135" y="2638"/>
                </a:cubicBezTo>
                <a:cubicBezTo>
                  <a:pt x="3333" y="2558"/>
                  <a:pt x="3597" y="2481"/>
                  <a:pt x="3927" y="2421"/>
                </a:cubicBezTo>
                <a:cubicBezTo>
                  <a:pt x="4257" y="2362"/>
                  <a:pt x="4653" y="2342"/>
                  <a:pt x="5116" y="2342"/>
                </a:cubicBezTo>
                <a:cubicBezTo>
                  <a:pt x="5842" y="2342"/>
                  <a:pt x="6469" y="2442"/>
                  <a:pt x="6997" y="2618"/>
                </a:cubicBezTo>
                <a:cubicBezTo>
                  <a:pt x="7459" y="2815"/>
                  <a:pt x="7756" y="3052"/>
                  <a:pt x="7921" y="3366"/>
                </a:cubicBezTo>
                <a:lnTo>
                  <a:pt x="8053" y="3662"/>
                </a:lnTo>
                <a:lnTo>
                  <a:pt x="10000" y="3662"/>
                </a:lnTo>
                <a:lnTo>
                  <a:pt x="9802" y="3189"/>
                </a:lnTo>
                <a:cubicBezTo>
                  <a:pt x="9670" y="2893"/>
                  <a:pt x="9472" y="2618"/>
                  <a:pt x="9208" y="2382"/>
                </a:cubicBezTo>
                <a:cubicBezTo>
                  <a:pt x="8911" y="2146"/>
                  <a:pt x="8581" y="1948"/>
                  <a:pt x="8185" y="1771"/>
                </a:cubicBezTo>
                <a:cubicBezTo>
                  <a:pt x="7789" y="1614"/>
                  <a:pt x="7360" y="1496"/>
                  <a:pt x="6865" y="1397"/>
                </a:cubicBezTo>
                <a:cubicBezTo>
                  <a:pt x="6601" y="1338"/>
                  <a:pt x="6205" y="1299"/>
                  <a:pt x="5875" y="1279"/>
                </a:cubicBezTo>
                <a:lnTo>
                  <a:pt x="5875" y="512"/>
                </a:lnTo>
                <a:cubicBezTo>
                  <a:pt x="5875" y="236"/>
                  <a:pt x="5479" y="0"/>
                  <a:pt x="4983" y="0"/>
                </a:cubicBezTo>
                <a:cubicBezTo>
                  <a:pt x="4488" y="0"/>
                  <a:pt x="4092" y="236"/>
                  <a:pt x="4092" y="512"/>
                </a:cubicBezTo>
                <a:lnTo>
                  <a:pt x="4092" y="1279"/>
                </a:lnTo>
                <a:cubicBezTo>
                  <a:pt x="3729" y="1299"/>
                  <a:pt x="3399" y="1358"/>
                  <a:pt x="3069" y="1418"/>
                </a:cubicBezTo>
                <a:cubicBezTo>
                  <a:pt x="2574" y="1536"/>
                  <a:pt x="2145" y="1673"/>
                  <a:pt x="1782" y="1850"/>
                </a:cubicBezTo>
                <a:cubicBezTo>
                  <a:pt x="1419" y="2048"/>
                  <a:pt x="1155" y="2264"/>
                  <a:pt x="957" y="2519"/>
                </a:cubicBezTo>
                <a:cubicBezTo>
                  <a:pt x="759" y="2756"/>
                  <a:pt x="660" y="3031"/>
                  <a:pt x="660" y="3307"/>
                </a:cubicBezTo>
                <a:cubicBezTo>
                  <a:pt x="660" y="3582"/>
                  <a:pt x="759" y="3839"/>
                  <a:pt x="891" y="4055"/>
                </a:cubicBezTo>
                <a:cubicBezTo>
                  <a:pt x="1056" y="4292"/>
                  <a:pt x="1320" y="4488"/>
                  <a:pt x="1683" y="4686"/>
                </a:cubicBezTo>
                <a:cubicBezTo>
                  <a:pt x="2013" y="4843"/>
                  <a:pt x="2409" y="4980"/>
                  <a:pt x="2937" y="5118"/>
                </a:cubicBezTo>
                <a:cubicBezTo>
                  <a:pt x="3399" y="5216"/>
                  <a:pt x="3960" y="5314"/>
                  <a:pt x="4587" y="5414"/>
                </a:cubicBezTo>
                <a:cubicBezTo>
                  <a:pt x="5314" y="5512"/>
                  <a:pt x="5908" y="5610"/>
                  <a:pt x="6370" y="5708"/>
                </a:cubicBezTo>
                <a:cubicBezTo>
                  <a:pt x="6799" y="5808"/>
                  <a:pt x="7096" y="5906"/>
                  <a:pt x="7327" y="6024"/>
                </a:cubicBezTo>
                <a:cubicBezTo>
                  <a:pt x="7525" y="6122"/>
                  <a:pt x="7657" y="6220"/>
                  <a:pt x="7723" y="6318"/>
                </a:cubicBezTo>
                <a:cubicBezTo>
                  <a:pt x="7789" y="6436"/>
                  <a:pt x="7855" y="6575"/>
                  <a:pt x="7855" y="6712"/>
                </a:cubicBezTo>
                <a:cubicBezTo>
                  <a:pt x="7855" y="7048"/>
                  <a:pt x="7624" y="7283"/>
                  <a:pt x="7195" y="7481"/>
                </a:cubicBezTo>
                <a:cubicBezTo>
                  <a:pt x="6733" y="7697"/>
                  <a:pt x="6007" y="7815"/>
                  <a:pt x="5083" y="7815"/>
                </a:cubicBezTo>
                <a:cubicBezTo>
                  <a:pt x="4686" y="7815"/>
                  <a:pt x="4323" y="7795"/>
                  <a:pt x="3960" y="7736"/>
                </a:cubicBezTo>
                <a:cubicBezTo>
                  <a:pt x="3630" y="7677"/>
                  <a:pt x="3333" y="7618"/>
                  <a:pt x="3069" y="7499"/>
                </a:cubicBezTo>
                <a:cubicBezTo>
                  <a:pt x="2838" y="7421"/>
                  <a:pt x="2607" y="7283"/>
                  <a:pt x="2442" y="7146"/>
                </a:cubicBezTo>
                <a:cubicBezTo>
                  <a:pt x="2277" y="7008"/>
                  <a:pt x="2145" y="6830"/>
                  <a:pt x="2079" y="6634"/>
                </a:cubicBezTo>
                <a:cubicBezTo>
                  <a:pt x="2046" y="6528"/>
                  <a:pt x="2013" y="6424"/>
                  <a:pt x="1980" y="6318"/>
                </a:cubicBezTo>
                <a:lnTo>
                  <a:pt x="0" y="6318"/>
                </a:lnTo>
                <a:lnTo>
                  <a:pt x="165" y="6791"/>
                </a:lnTo>
                <a:cubicBezTo>
                  <a:pt x="264" y="7126"/>
                  <a:pt x="462" y="7421"/>
                  <a:pt x="759" y="7677"/>
                </a:cubicBezTo>
                <a:cubicBezTo>
                  <a:pt x="1023" y="7933"/>
                  <a:pt x="1353" y="8170"/>
                  <a:pt x="1782" y="8346"/>
                </a:cubicBezTo>
                <a:cubicBezTo>
                  <a:pt x="2178" y="8523"/>
                  <a:pt x="2640" y="8662"/>
                  <a:pt x="3135" y="8760"/>
                </a:cubicBezTo>
                <a:cubicBezTo>
                  <a:pt x="3432" y="8819"/>
                  <a:pt x="3762" y="8858"/>
                  <a:pt x="4092" y="8878"/>
                </a:cubicBezTo>
                <a:lnTo>
                  <a:pt x="4092" y="9725"/>
                </a:lnTo>
                <a:cubicBezTo>
                  <a:pt x="4106" y="9928"/>
                  <a:pt x="3997" y="10202"/>
                  <a:pt x="5050" y="10251"/>
                </a:cubicBezTo>
                <a:cubicBezTo>
                  <a:pt x="5906" y="10228"/>
                  <a:pt x="5882" y="9914"/>
                  <a:pt x="5875" y="9725"/>
                </a:cubicBezTo>
                <a:lnTo>
                  <a:pt x="5875" y="8898"/>
                </a:lnTo>
                <a:cubicBezTo>
                  <a:pt x="6337" y="8878"/>
                  <a:pt x="6766" y="8819"/>
                  <a:pt x="7162" y="8721"/>
                </a:cubicBezTo>
                <a:cubicBezTo>
                  <a:pt x="7690" y="8603"/>
                  <a:pt x="8152" y="8464"/>
                  <a:pt x="8548" y="8268"/>
                </a:cubicBezTo>
                <a:cubicBezTo>
                  <a:pt x="8944" y="8070"/>
                  <a:pt x="9241" y="7834"/>
                  <a:pt x="9439" y="7558"/>
                </a:cubicBezTo>
                <a:cubicBezTo>
                  <a:pt x="9670" y="7303"/>
                  <a:pt x="9769" y="7008"/>
                  <a:pt x="9769" y="6693"/>
                </a:cubicBezTo>
                <a:cubicBezTo>
                  <a:pt x="9769" y="6397"/>
                  <a:pt x="9670" y="6122"/>
                  <a:pt x="9505" y="5886"/>
                </a:cubicBezTo>
                <a:cubicBezTo>
                  <a:pt x="9340" y="5630"/>
                  <a:pt x="9043" y="5394"/>
                  <a:pt x="8647" y="5196"/>
                </a:cubicBezTo>
                <a:close/>
              </a:path>
            </a:pathLst>
          </a:custGeom>
          <a:noFill/>
          <a:ln w="19050">
            <a:solidFill>
              <a:schemeClr val="tx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58595B"/>
              </a:solidFill>
              <a:ea typeface="ＭＳ Ｐゴシック" pitchFamily="34" charset="-128"/>
              <a:cs typeface="+mn-cs"/>
            </a:endParaRPr>
          </a:p>
        </p:txBody>
      </p:sp>
      <p:sp>
        <p:nvSpPr>
          <p:cNvPr id="81" name="Freeform 24">
            <a:extLst>
              <a:ext uri="{FF2B5EF4-FFF2-40B4-BE49-F238E27FC236}">
                <a16:creationId xmlns:a16="http://schemas.microsoft.com/office/drawing/2014/main" xmlns="" id="{F2E58EB4-1410-4F40-8639-2FF27C45A52A}"/>
              </a:ext>
            </a:extLst>
          </p:cNvPr>
          <p:cNvSpPr>
            <a:spLocks/>
          </p:cNvSpPr>
          <p:nvPr/>
        </p:nvSpPr>
        <p:spPr bwMode="auto">
          <a:xfrm>
            <a:off x="3801642" y="2683806"/>
            <a:ext cx="244674" cy="413950"/>
          </a:xfrm>
          <a:custGeom>
            <a:avLst/>
            <a:gdLst>
              <a:gd name="T0" fmla="*/ 9 w 64"/>
              <a:gd name="T1" fmla="*/ 109 h 109"/>
              <a:gd name="T2" fmla="*/ 3 w 64"/>
              <a:gd name="T3" fmla="*/ 107 h 109"/>
              <a:gd name="T4" fmla="*/ 3 w 64"/>
              <a:gd name="T5" fmla="*/ 95 h 109"/>
              <a:gd name="T6" fmla="*/ 44 w 64"/>
              <a:gd name="T7" fmla="*/ 55 h 109"/>
              <a:gd name="T8" fmla="*/ 3 w 64"/>
              <a:gd name="T9" fmla="*/ 14 h 109"/>
              <a:gd name="T10" fmla="*/ 3 w 64"/>
              <a:gd name="T11" fmla="*/ 3 h 109"/>
              <a:gd name="T12" fmla="*/ 15 w 64"/>
              <a:gd name="T13" fmla="*/ 3 h 109"/>
              <a:gd name="T14" fmla="*/ 61 w 64"/>
              <a:gd name="T15" fmla="*/ 49 h 109"/>
              <a:gd name="T16" fmla="*/ 61 w 64"/>
              <a:gd name="T17" fmla="*/ 60 h 109"/>
              <a:gd name="T18" fmla="*/ 15 w 64"/>
              <a:gd name="T19" fmla="*/ 107 h 109"/>
              <a:gd name="T20" fmla="*/ 9 w 64"/>
              <a:gd name="T21" fmla="*/ 109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4" h="109">
                <a:moveTo>
                  <a:pt x="9" y="109"/>
                </a:moveTo>
                <a:cubicBezTo>
                  <a:pt x="7" y="109"/>
                  <a:pt x="5" y="108"/>
                  <a:pt x="3" y="107"/>
                </a:cubicBezTo>
                <a:cubicBezTo>
                  <a:pt x="0" y="103"/>
                  <a:pt x="0" y="98"/>
                  <a:pt x="3" y="95"/>
                </a:cubicBezTo>
                <a:cubicBezTo>
                  <a:pt x="44" y="55"/>
                  <a:pt x="44" y="55"/>
                  <a:pt x="44" y="55"/>
                </a:cubicBezTo>
                <a:cubicBezTo>
                  <a:pt x="3" y="14"/>
                  <a:pt x="3" y="14"/>
                  <a:pt x="3" y="14"/>
                </a:cubicBezTo>
                <a:cubicBezTo>
                  <a:pt x="0" y="11"/>
                  <a:pt x="0" y="6"/>
                  <a:pt x="3" y="3"/>
                </a:cubicBezTo>
                <a:cubicBezTo>
                  <a:pt x="7" y="0"/>
                  <a:pt x="12" y="0"/>
                  <a:pt x="15" y="3"/>
                </a:cubicBezTo>
                <a:cubicBezTo>
                  <a:pt x="61" y="49"/>
                  <a:pt x="61" y="49"/>
                  <a:pt x="61" y="49"/>
                </a:cubicBezTo>
                <a:cubicBezTo>
                  <a:pt x="64" y="52"/>
                  <a:pt x="64" y="57"/>
                  <a:pt x="61" y="60"/>
                </a:cubicBezTo>
                <a:cubicBezTo>
                  <a:pt x="15" y="107"/>
                  <a:pt x="15" y="107"/>
                  <a:pt x="15" y="107"/>
                </a:cubicBezTo>
                <a:cubicBezTo>
                  <a:pt x="13" y="108"/>
                  <a:pt x="11" y="109"/>
                  <a:pt x="9" y="10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68586" tIns="34295" rIns="68586" bIns="34295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82" name="Group 215">
            <a:extLst>
              <a:ext uri="{FF2B5EF4-FFF2-40B4-BE49-F238E27FC236}">
                <a16:creationId xmlns:a16="http://schemas.microsoft.com/office/drawing/2014/main" xmlns="" id="{5D6837B2-6674-8C4B-BD17-040E54A14010}"/>
              </a:ext>
            </a:extLst>
          </p:cNvPr>
          <p:cNvGrpSpPr/>
          <p:nvPr/>
        </p:nvGrpSpPr>
        <p:grpSpPr>
          <a:xfrm>
            <a:off x="1040988" y="2653232"/>
            <a:ext cx="557008" cy="475098"/>
            <a:chOff x="4352052" y="1402869"/>
            <a:chExt cx="4670259" cy="3983479"/>
          </a:xfrm>
          <a:solidFill>
            <a:schemeClr val="bg1"/>
          </a:solidFill>
        </p:grpSpPr>
        <p:sp>
          <p:nvSpPr>
            <p:cNvPr id="83" name="Rounded Rectangle 216">
              <a:extLst>
                <a:ext uri="{FF2B5EF4-FFF2-40B4-BE49-F238E27FC236}">
                  <a16:creationId xmlns:a16="http://schemas.microsoft.com/office/drawing/2014/main" xmlns="" id="{B56C159E-D6E3-0F43-AF77-C31DC40A4508}"/>
                </a:ext>
              </a:extLst>
            </p:cNvPr>
            <p:cNvSpPr/>
            <p:nvPr/>
          </p:nvSpPr>
          <p:spPr>
            <a:xfrm rot="21208283">
              <a:off x="5824606" y="1971225"/>
              <a:ext cx="993775" cy="281445"/>
            </a:xfrm>
            <a:prstGeom prst="roundRect">
              <a:avLst>
                <a:gd name="adj" fmla="val 4521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5073"/>
                </a:solidFill>
              </a:endParaRPr>
            </a:p>
          </p:txBody>
        </p:sp>
        <p:sp>
          <p:nvSpPr>
            <p:cNvPr id="84" name="Rounded Rectangle 217">
              <a:extLst>
                <a:ext uri="{FF2B5EF4-FFF2-40B4-BE49-F238E27FC236}">
                  <a16:creationId xmlns:a16="http://schemas.microsoft.com/office/drawing/2014/main" xmlns="" id="{BAE1412B-098A-B449-8171-88A3CA10C262}"/>
                </a:ext>
              </a:extLst>
            </p:cNvPr>
            <p:cNvSpPr/>
            <p:nvPr/>
          </p:nvSpPr>
          <p:spPr>
            <a:xfrm rot="21208283">
              <a:off x="5908889" y="2429942"/>
              <a:ext cx="993775" cy="281445"/>
            </a:xfrm>
            <a:prstGeom prst="roundRect">
              <a:avLst>
                <a:gd name="adj" fmla="val 4521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5073"/>
                </a:solidFill>
              </a:endParaRPr>
            </a:p>
          </p:txBody>
        </p:sp>
        <p:sp>
          <p:nvSpPr>
            <p:cNvPr id="85" name="Rounded Rectangle 218">
              <a:extLst>
                <a:ext uri="{FF2B5EF4-FFF2-40B4-BE49-F238E27FC236}">
                  <a16:creationId xmlns:a16="http://schemas.microsoft.com/office/drawing/2014/main" xmlns="" id="{624BBBDC-0B94-1342-B15E-FE18DBF32882}"/>
                </a:ext>
              </a:extLst>
            </p:cNvPr>
            <p:cNvSpPr/>
            <p:nvPr/>
          </p:nvSpPr>
          <p:spPr>
            <a:xfrm rot="20839898">
              <a:off x="6883788" y="1961951"/>
              <a:ext cx="303070" cy="575172"/>
            </a:xfrm>
            <a:prstGeom prst="roundRect">
              <a:avLst>
                <a:gd name="adj" fmla="val 3911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5073"/>
                </a:solidFill>
              </a:endParaRPr>
            </a:p>
          </p:txBody>
        </p:sp>
        <p:sp>
          <p:nvSpPr>
            <p:cNvPr id="86" name="Rounded Rectangle 219">
              <a:extLst>
                <a:ext uri="{FF2B5EF4-FFF2-40B4-BE49-F238E27FC236}">
                  <a16:creationId xmlns:a16="http://schemas.microsoft.com/office/drawing/2014/main" xmlns="" id="{A41B416A-EF9D-9F43-80EB-E1181981EE8F}"/>
                </a:ext>
              </a:extLst>
            </p:cNvPr>
            <p:cNvSpPr/>
            <p:nvPr/>
          </p:nvSpPr>
          <p:spPr>
            <a:xfrm rot="20839898">
              <a:off x="7245764" y="1633196"/>
              <a:ext cx="322382" cy="1023120"/>
            </a:xfrm>
            <a:prstGeom prst="roundRect">
              <a:avLst>
                <a:gd name="adj" fmla="val 3911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5073"/>
                </a:solidFill>
              </a:endParaRPr>
            </a:p>
          </p:txBody>
        </p:sp>
        <p:sp>
          <p:nvSpPr>
            <p:cNvPr id="87" name="Trapezoid 220">
              <a:extLst>
                <a:ext uri="{FF2B5EF4-FFF2-40B4-BE49-F238E27FC236}">
                  <a16:creationId xmlns:a16="http://schemas.microsoft.com/office/drawing/2014/main" xmlns="" id="{2CC0462A-DBDC-534A-B796-3289B25659E9}"/>
                </a:ext>
              </a:extLst>
            </p:cNvPr>
            <p:cNvSpPr/>
            <p:nvPr/>
          </p:nvSpPr>
          <p:spPr>
            <a:xfrm rot="4273510">
              <a:off x="8013753" y="887777"/>
              <a:ext cx="309284" cy="1339467"/>
            </a:xfrm>
            <a:prstGeom prst="trapezoi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5073"/>
                </a:solidFill>
              </a:endParaRPr>
            </a:p>
          </p:txBody>
        </p:sp>
        <p:sp>
          <p:nvSpPr>
            <p:cNvPr id="88" name="Trapezoid 221">
              <a:extLst>
                <a:ext uri="{FF2B5EF4-FFF2-40B4-BE49-F238E27FC236}">
                  <a16:creationId xmlns:a16="http://schemas.microsoft.com/office/drawing/2014/main" xmlns="" id="{CD945B81-1F84-8340-AABF-CCC79C049054}"/>
                </a:ext>
              </a:extLst>
            </p:cNvPr>
            <p:cNvSpPr/>
            <p:nvPr/>
          </p:nvSpPr>
          <p:spPr>
            <a:xfrm rot="5020106">
              <a:off x="8197936" y="1660300"/>
              <a:ext cx="309284" cy="1339467"/>
            </a:xfrm>
            <a:prstGeom prst="trapezoi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5073"/>
                </a:solidFill>
              </a:endParaRPr>
            </a:p>
          </p:txBody>
        </p:sp>
        <p:sp>
          <p:nvSpPr>
            <p:cNvPr id="89" name="Rounded Rectangle 222">
              <a:extLst>
                <a:ext uri="{FF2B5EF4-FFF2-40B4-BE49-F238E27FC236}">
                  <a16:creationId xmlns:a16="http://schemas.microsoft.com/office/drawing/2014/main" xmlns="" id="{90266721-DFCA-1C4D-9ACB-ED1B17B5FB9A}"/>
                </a:ext>
              </a:extLst>
            </p:cNvPr>
            <p:cNvSpPr/>
            <p:nvPr/>
          </p:nvSpPr>
          <p:spPr>
            <a:xfrm>
              <a:off x="5454424" y="3754842"/>
              <a:ext cx="1434087" cy="880933"/>
            </a:xfrm>
            <a:prstGeom prst="roundRect">
              <a:avLst>
                <a:gd name="adj" fmla="val 3984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5073"/>
                </a:solidFill>
              </a:endParaRPr>
            </a:p>
          </p:txBody>
        </p:sp>
        <p:sp>
          <p:nvSpPr>
            <p:cNvPr id="90" name="Rounded Rectangle 223">
              <a:extLst>
                <a:ext uri="{FF2B5EF4-FFF2-40B4-BE49-F238E27FC236}">
                  <a16:creationId xmlns:a16="http://schemas.microsoft.com/office/drawing/2014/main" xmlns="" id="{90128276-5CD3-BA42-9363-A89CDE553333}"/>
                </a:ext>
              </a:extLst>
            </p:cNvPr>
            <p:cNvSpPr/>
            <p:nvPr/>
          </p:nvSpPr>
          <p:spPr>
            <a:xfrm>
              <a:off x="5203254" y="4708790"/>
              <a:ext cx="2012902" cy="677558"/>
            </a:xfrm>
            <a:prstGeom prst="roundRect">
              <a:avLst>
                <a:gd name="adj" fmla="val 3984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5073"/>
                </a:solidFill>
              </a:endParaRPr>
            </a:p>
          </p:txBody>
        </p:sp>
        <p:sp>
          <p:nvSpPr>
            <p:cNvPr id="91" name="Rounded Rectangle 224">
              <a:extLst>
                <a:ext uri="{FF2B5EF4-FFF2-40B4-BE49-F238E27FC236}">
                  <a16:creationId xmlns:a16="http://schemas.microsoft.com/office/drawing/2014/main" xmlns="" id="{A14ADF3F-7EAE-3947-8A68-C6956EF34A59}"/>
                </a:ext>
              </a:extLst>
            </p:cNvPr>
            <p:cNvSpPr/>
            <p:nvPr/>
          </p:nvSpPr>
          <p:spPr>
            <a:xfrm rot="20887805">
              <a:off x="6798984" y="1674657"/>
              <a:ext cx="251940" cy="25194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5073"/>
                </a:solidFill>
              </a:endParaRPr>
            </a:p>
          </p:txBody>
        </p:sp>
        <p:sp>
          <p:nvSpPr>
            <p:cNvPr id="92" name="Donut 103">
              <a:extLst>
                <a:ext uri="{FF2B5EF4-FFF2-40B4-BE49-F238E27FC236}">
                  <a16:creationId xmlns:a16="http://schemas.microsoft.com/office/drawing/2014/main" xmlns="" id="{41C1BC6B-CE33-3348-B8E2-8C8FD0F6FEB0}"/>
                </a:ext>
              </a:extLst>
            </p:cNvPr>
            <p:cNvSpPr/>
            <p:nvPr/>
          </p:nvSpPr>
          <p:spPr>
            <a:xfrm rot="21158446">
              <a:off x="4576328" y="1850350"/>
              <a:ext cx="1095776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93" name="Donut 103">
              <a:extLst>
                <a:ext uri="{FF2B5EF4-FFF2-40B4-BE49-F238E27FC236}">
                  <a16:creationId xmlns:a16="http://schemas.microsoft.com/office/drawing/2014/main" xmlns="" id="{8A109D52-368D-214C-AA4F-76A90C248491}"/>
                </a:ext>
              </a:extLst>
            </p:cNvPr>
            <p:cNvSpPr/>
            <p:nvPr/>
          </p:nvSpPr>
          <p:spPr>
            <a:xfrm rot="21158446">
              <a:off x="4488070" y="1890872"/>
              <a:ext cx="1095776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94" name="Donut 103">
              <a:extLst>
                <a:ext uri="{FF2B5EF4-FFF2-40B4-BE49-F238E27FC236}">
                  <a16:creationId xmlns:a16="http://schemas.microsoft.com/office/drawing/2014/main" xmlns="" id="{BD4910AE-FFE3-DD4E-9B5B-E89F911EDC76}"/>
                </a:ext>
              </a:extLst>
            </p:cNvPr>
            <p:cNvSpPr/>
            <p:nvPr/>
          </p:nvSpPr>
          <p:spPr>
            <a:xfrm rot="12676965">
              <a:off x="4440309" y="2702236"/>
              <a:ext cx="712189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95" name="Donut 103">
              <a:extLst>
                <a:ext uri="{FF2B5EF4-FFF2-40B4-BE49-F238E27FC236}">
                  <a16:creationId xmlns:a16="http://schemas.microsoft.com/office/drawing/2014/main" xmlns="" id="{C7527D09-F901-EE43-81B8-253727F73864}"/>
                </a:ext>
              </a:extLst>
            </p:cNvPr>
            <p:cNvSpPr/>
            <p:nvPr/>
          </p:nvSpPr>
          <p:spPr>
            <a:xfrm rot="12676965">
              <a:off x="4352052" y="2742758"/>
              <a:ext cx="712188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96" name="Donut 103">
              <a:extLst>
                <a:ext uri="{FF2B5EF4-FFF2-40B4-BE49-F238E27FC236}">
                  <a16:creationId xmlns:a16="http://schemas.microsoft.com/office/drawing/2014/main" xmlns="" id="{CC4C7BBD-A609-484D-8092-8476152D614F}"/>
                </a:ext>
              </a:extLst>
            </p:cNvPr>
            <p:cNvSpPr/>
            <p:nvPr/>
          </p:nvSpPr>
          <p:spPr>
            <a:xfrm rot="17035397">
              <a:off x="4821517" y="4193606"/>
              <a:ext cx="1095776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97" name="Donut 103">
              <a:extLst>
                <a:ext uri="{FF2B5EF4-FFF2-40B4-BE49-F238E27FC236}">
                  <a16:creationId xmlns:a16="http://schemas.microsoft.com/office/drawing/2014/main" xmlns="" id="{5EBBCA8E-8C3B-BE41-AEE7-877D1611858A}"/>
                </a:ext>
              </a:extLst>
            </p:cNvPr>
            <p:cNvSpPr/>
            <p:nvPr/>
          </p:nvSpPr>
          <p:spPr>
            <a:xfrm rot="17035397">
              <a:off x="4733259" y="4234128"/>
              <a:ext cx="1095776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98" name="Oval 112">
              <a:extLst>
                <a:ext uri="{FF2B5EF4-FFF2-40B4-BE49-F238E27FC236}">
                  <a16:creationId xmlns:a16="http://schemas.microsoft.com/office/drawing/2014/main" xmlns="" id="{2E895093-2E72-E54B-8C54-EEBBB67BD76C}"/>
                </a:ext>
              </a:extLst>
            </p:cNvPr>
            <p:cNvSpPr/>
            <p:nvPr/>
          </p:nvSpPr>
          <p:spPr>
            <a:xfrm>
              <a:off x="4449745" y="2210673"/>
              <a:ext cx="2192129" cy="1681864"/>
            </a:xfrm>
            <a:custGeom>
              <a:avLst/>
              <a:gdLst/>
              <a:ahLst/>
              <a:cxnLst/>
              <a:rect l="l" t="t" r="r" b="b"/>
              <a:pathLst>
                <a:path w="2192129" h="1681864">
                  <a:moveTo>
                    <a:pt x="1831110" y="1252503"/>
                  </a:moveTo>
                  <a:cubicBezTo>
                    <a:pt x="1759963" y="1252503"/>
                    <a:pt x="1702287" y="1310179"/>
                    <a:pt x="1702287" y="1381326"/>
                  </a:cubicBezTo>
                  <a:cubicBezTo>
                    <a:pt x="1702287" y="1452473"/>
                    <a:pt x="1759963" y="1510149"/>
                    <a:pt x="1831110" y="1510149"/>
                  </a:cubicBezTo>
                  <a:cubicBezTo>
                    <a:pt x="1902257" y="1510149"/>
                    <a:pt x="1959933" y="1452473"/>
                    <a:pt x="1959933" y="1381326"/>
                  </a:cubicBezTo>
                  <a:cubicBezTo>
                    <a:pt x="1959933" y="1310179"/>
                    <a:pt x="1902257" y="1252503"/>
                    <a:pt x="1831110" y="1252503"/>
                  </a:cubicBezTo>
                  <a:close/>
                  <a:moveTo>
                    <a:pt x="311061" y="185416"/>
                  </a:moveTo>
                  <a:cubicBezTo>
                    <a:pt x="239914" y="185416"/>
                    <a:pt x="182238" y="243092"/>
                    <a:pt x="182238" y="314239"/>
                  </a:cubicBezTo>
                  <a:cubicBezTo>
                    <a:pt x="182238" y="385386"/>
                    <a:pt x="239914" y="443062"/>
                    <a:pt x="311061" y="443062"/>
                  </a:cubicBezTo>
                  <a:cubicBezTo>
                    <a:pt x="382208" y="443062"/>
                    <a:pt x="439884" y="385386"/>
                    <a:pt x="439884" y="314239"/>
                  </a:cubicBezTo>
                  <a:cubicBezTo>
                    <a:pt x="439884" y="243092"/>
                    <a:pt x="382208" y="185416"/>
                    <a:pt x="311061" y="185416"/>
                  </a:cubicBezTo>
                  <a:close/>
                  <a:moveTo>
                    <a:pt x="305574" y="0"/>
                  </a:moveTo>
                  <a:cubicBezTo>
                    <a:pt x="364293" y="78"/>
                    <a:pt x="423619" y="17089"/>
                    <a:pt x="475891" y="52504"/>
                  </a:cubicBezTo>
                  <a:lnTo>
                    <a:pt x="2058237" y="1124583"/>
                  </a:lnTo>
                  <a:cubicBezTo>
                    <a:pt x="2197627" y="1219024"/>
                    <a:pt x="2234066" y="1408581"/>
                    <a:pt x="2139626" y="1547971"/>
                  </a:cubicBezTo>
                  <a:lnTo>
                    <a:pt x="2139625" y="1547971"/>
                  </a:lnTo>
                  <a:cubicBezTo>
                    <a:pt x="2045184" y="1687362"/>
                    <a:pt x="1855627" y="1723801"/>
                    <a:pt x="1716237" y="1629360"/>
                  </a:cubicBezTo>
                  <a:lnTo>
                    <a:pt x="133892" y="557280"/>
                  </a:lnTo>
                  <a:cubicBezTo>
                    <a:pt x="11925" y="474645"/>
                    <a:pt x="-31219" y="319186"/>
                    <a:pt x="23168" y="188231"/>
                  </a:cubicBezTo>
                  <a:lnTo>
                    <a:pt x="52503" y="133893"/>
                  </a:lnTo>
                  <a:lnTo>
                    <a:pt x="52503" y="133893"/>
                  </a:lnTo>
                  <a:lnTo>
                    <a:pt x="52503" y="133892"/>
                  </a:lnTo>
                  <a:lnTo>
                    <a:pt x="52503" y="133893"/>
                  </a:lnTo>
                  <a:lnTo>
                    <a:pt x="92093" y="86502"/>
                  </a:lnTo>
                  <a:cubicBezTo>
                    <a:pt x="150068" y="29894"/>
                    <a:pt x="227281" y="-104"/>
                    <a:pt x="30557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5073"/>
                </a:solidFill>
              </a:endParaRPr>
            </a:p>
          </p:txBody>
        </p:sp>
        <p:sp>
          <p:nvSpPr>
            <p:cNvPr id="99" name="Donut 103">
              <a:extLst>
                <a:ext uri="{FF2B5EF4-FFF2-40B4-BE49-F238E27FC236}">
                  <a16:creationId xmlns:a16="http://schemas.microsoft.com/office/drawing/2014/main" xmlns="" id="{9676EE05-5E92-0A47-A12F-A6E683939CDE}"/>
                </a:ext>
              </a:extLst>
            </p:cNvPr>
            <p:cNvSpPr/>
            <p:nvPr/>
          </p:nvSpPr>
          <p:spPr>
            <a:xfrm rot="10800000">
              <a:off x="7073509" y="2373726"/>
              <a:ext cx="497968" cy="435411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0" name="Donut 103">
              <a:extLst>
                <a:ext uri="{FF2B5EF4-FFF2-40B4-BE49-F238E27FC236}">
                  <a16:creationId xmlns:a16="http://schemas.microsoft.com/office/drawing/2014/main" xmlns="" id="{7565B253-5B8B-9849-8DA2-53094152F750}"/>
                </a:ext>
              </a:extLst>
            </p:cNvPr>
            <p:cNvSpPr/>
            <p:nvPr/>
          </p:nvSpPr>
          <p:spPr>
            <a:xfrm rot="10800000">
              <a:off x="6985253" y="2414248"/>
              <a:ext cx="497967" cy="435411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1" name="Oval 19">
              <a:extLst>
                <a:ext uri="{FF2B5EF4-FFF2-40B4-BE49-F238E27FC236}">
                  <a16:creationId xmlns:a16="http://schemas.microsoft.com/office/drawing/2014/main" xmlns="" id="{23779C5B-A3B9-DC48-8903-0C3B3D7E37A7}"/>
                </a:ext>
              </a:extLst>
            </p:cNvPr>
            <p:cNvSpPr/>
            <p:nvPr/>
          </p:nvSpPr>
          <p:spPr>
            <a:xfrm>
              <a:off x="4467292" y="2182973"/>
              <a:ext cx="1616202" cy="613857"/>
            </a:xfrm>
            <a:custGeom>
              <a:avLst/>
              <a:gdLst/>
              <a:ahLst/>
              <a:cxnLst/>
              <a:rect l="l" t="t" r="r" b="b"/>
              <a:pathLst>
                <a:path w="1616202" h="613857">
                  <a:moveTo>
                    <a:pt x="298407" y="205100"/>
                  </a:moveTo>
                  <a:cubicBezTo>
                    <a:pt x="213022" y="205100"/>
                    <a:pt x="143803" y="274319"/>
                    <a:pt x="143803" y="359704"/>
                  </a:cubicBezTo>
                  <a:cubicBezTo>
                    <a:pt x="143803" y="445089"/>
                    <a:pt x="213022" y="514308"/>
                    <a:pt x="298407" y="514308"/>
                  </a:cubicBezTo>
                  <a:cubicBezTo>
                    <a:pt x="383792" y="514308"/>
                    <a:pt x="453011" y="445089"/>
                    <a:pt x="453011" y="359704"/>
                  </a:cubicBezTo>
                  <a:cubicBezTo>
                    <a:pt x="453011" y="274319"/>
                    <a:pt x="383792" y="205100"/>
                    <a:pt x="298407" y="205100"/>
                  </a:cubicBezTo>
                  <a:close/>
                  <a:moveTo>
                    <a:pt x="1413491" y="833"/>
                  </a:moveTo>
                  <a:cubicBezTo>
                    <a:pt x="1513906" y="9682"/>
                    <a:pt x="1597648" y="88050"/>
                    <a:pt x="1609556" y="192102"/>
                  </a:cubicBezTo>
                  <a:lnTo>
                    <a:pt x="1614777" y="237718"/>
                  </a:lnTo>
                  <a:cubicBezTo>
                    <a:pt x="1628386" y="356634"/>
                    <a:pt x="1543017" y="464069"/>
                    <a:pt x="1424100" y="477678"/>
                  </a:cubicBezTo>
                  <a:lnTo>
                    <a:pt x="246605" y="612432"/>
                  </a:lnTo>
                  <a:cubicBezTo>
                    <a:pt x="127688" y="626041"/>
                    <a:pt x="20254" y="540672"/>
                    <a:pt x="6645" y="421755"/>
                  </a:cubicBezTo>
                  <a:lnTo>
                    <a:pt x="1425" y="376139"/>
                  </a:lnTo>
                  <a:cubicBezTo>
                    <a:pt x="-12184" y="257223"/>
                    <a:pt x="73185" y="149788"/>
                    <a:pt x="192102" y="136179"/>
                  </a:cubicBezTo>
                  <a:lnTo>
                    <a:pt x="1369597" y="1425"/>
                  </a:lnTo>
                  <a:cubicBezTo>
                    <a:pt x="1384461" y="-276"/>
                    <a:pt x="1399146" y="-431"/>
                    <a:pt x="1413491" y="8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5073"/>
                </a:solidFill>
              </a:endParaRPr>
            </a:p>
          </p:txBody>
        </p:sp>
        <p:sp>
          <p:nvSpPr>
            <p:cNvPr id="102" name="Oval 116">
              <a:extLst>
                <a:ext uri="{FF2B5EF4-FFF2-40B4-BE49-F238E27FC236}">
                  <a16:creationId xmlns:a16="http://schemas.microsoft.com/office/drawing/2014/main" xmlns="" id="{9BDB8FD9-32CC-1945-8B53-8E76266A35F1}"/>
                </a:ext>
              </a:extLst>
            </p:cNvPr>
            <p:cNvSpPr/>
            <p:nvPr/>
          </p:nvSpPr>
          <p:spPr>
            <a:xfrm>
              <a:off x="5824170" y="3223169"/>
              <a:ext cx="880933" cy="927717"/>
            </a:xfrm>
            <a:custGeom>
              <a:avLst/>
              <a:gdLst/>
              <a:ahLst/>
              <a:cxnLst/>
              <a:rect l="l" t="t" r="r" b="b"/>
              <a:pathLst>
                <a:path w="880933" h="927717">
                  <a:moveTo>
                    <a:pt x="437871" y="191905"/>
                  </a:moveTo>
                  <a:cubicBezTo>
                    <a:pt x="352486" y="191905"/>
                    <a:pt x="283267" y="261124"/>
                    <a:pt x="283267" y="346509"/>
                  </a:cubicBezTo>
                  <a:cubicBezTo>
                    <a:pt x="283267" y="431894"/>
                    <a:pt x="352486" y="501113"/>
                    <a:pt x="437871" y="501113"/>
                  </a:cubicBezTo>
                  <a:cubicBezTo>
                    <a:pt x="523256" y="501113"/>
                    <a:pt x="592475" y="431894"/>
                    <a:pt x="592475" y="346509"/>
                  </a:cubicBezTo>
                  <a:cubicBezTo>
                    <a:pt x="592475" y="261124"/>
                    <a:pt x="523256" y="191905"/>
                    <a:pt x="437871" y="191905"/>
                  </a:cubicBezTo>
                  <a:close/>
                  <a:moveTo>
                    <a:pt x="351034" y="0"/>
                  </a:moveTo>
                  <a:lnTo>
                    <a:pt x="529899" y="0"/>
                  </a:lnTo>
                  <a:cubicBezTo>
                    <a:pt x="723770" y="0"/>
                    <a:pt x="880933" y="157163"/>
                    <a:pt x="880933" y="351034"/>
                  </a:cubicBezTo>
                  <a:lnTo>
                    <a:pt x="880933" y="576683"/>
                  </a:lnTo>
                  <a:cubicBezTo>
                    <a:pt x="880933" y="770554"/>
                    <a:pt x="723770" y="927717"/>
                    <a:pt x="529899" y="927717"/>
                  </a:cubicBezTo>
                  <a:lnTo>
                    <a:pt x="351034" y="927717"/>
                  </a:lnTo>
                  <a:cubicBezTo>
                    <a:pt x="157163" y="927717"/>
                    <a:pt x="0" y="770554"/>
                    <a:pt x="0" y="576683"/>
                  </a:cubicBezTo>
                  <a:lnTo>
                    <a:pt x="0" y="351034"/>
                  </a:lnTo>
                  <a:cubicBezTo>
                    <a:pt x="0" y="157163"/>
                    <a:pt x="157163" y="0"/>
                    <a:pt x="35103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5073"/>
                </a:solidFill>
              </a:endParaRPr>
            </a:p>
          </p:txBody>
        </p:sp>
      </p:grpSp>
      <p:sp>
        <p:nvSpPr>
          <p:cNvPr id="103" name="Freeform 25">
            <a:extLst>
              <a:ext uri="{FF2B5EF4-FFF2-40B4-BE49-F238E27FC236}">
                <a16:creationId xmlns:a16="http://schemas.microsoft.com/office/drawing/2014/main" xmlns="" id="{10155335-F5C1-C048-9594-AA6E593601B9}"/>
              </a:ext>
            </a:extLst>
          </p:cNvPr>
          <p:cNvSpPr>
            <a:spLocks/>
          </p:cNvSpPr>
          <p:nvPr/>
        </p:nvSpPr>
        <p:spPr bwMode="auto">
          <a:xfrm>
            <a:off x="1997462" y="2862557"/>
            <a:ext cx="1980000" cy="5645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68586" tIns="34295" rIns="68586" bIns="34295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99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/>
          <p:cNvGrpSpPr/>
          <p:nvPr/>
        </p:nvGrpSpPr>
        <p:grpSpPr>
          <a:xfrm>
            <a:off x="533399" y="974944"/>
            <a:ext cx="8115301" cy="3903996"/>
            <a:chOff x="533399" y="974944"/>
            <a:chExt cx="8115301" cy="3903996"/>
          </a:xfrm>
        </p:grpSpPr>
        <p:sp>
          <p:nvSpPr>
            <p:cNvPr id="3" name="Rectangle 2"/>
            <p:cNvSpPr/>
            <p:nvPr/>
          </p:nvSpPr>
          <p:spPr>
            <a:xfrm>
              <a:off x="533399" y="974944"/>
              <a:ext cx="5390311" cy="234378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533400" y="3383947"/>
              <a:ext cx="8115300" cy="1494993"/>
              <a:chOff x="533400" y="3165175"/>
              <a:chExt cx="6027960" cy="180894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557493" y="3165175"/>
                <a:ext cx="1979773" cy="1808941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533400" y="3165175"/>
                <a:ext cx="1979773" cy="1808941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4581587" y="3165175"/>
                <a:ext cx="1979773" cy="1808941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561" y="1106198"/>
            <a:ext cx="4512325" cy="20782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3342844" y="3502356"/>
            <a:ext cx="2486666" cy="12513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6074144" y="3505777"/>
            <a:ext cx="2480456" cy="12513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199" y="3502354"/>
            <a:ext cx="2494067" cy="1254756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3032469" y="1028592"/>
            <a:ext cx="332509" cy="332509"/>
          </a:xfrm>
          <a:prstGeom prst="ellipse">
            <a:avLst/>
          </a:prstGeom>
          <a:solidFill>
            <a:schemeClr val="accent5"/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altLang="zh-CN" sz="1600" b="1" dirty="0">
                <a:solidFill>
                  <a:schemeClr val="bg2"/>
                </a:solidFill>
              </a:rPr>
              <a:t>1</a:t>
            </a:r>
            <a:endParaRPr lang="zh-CN" altLang="en-US" sz="1600" b="1" dirty="0">
              <a:solidFill>
                <a:schemeClr val="bg2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1698977" y="3433942"/>
            <a:ext cx="332509" cy="332509"/>
          </a:xfrm>
          <a:prstGeom prst="ellipse">
            <a:avLst/>
          </a:prstGeom>
          <a:solidFill>
            <a:schemeClr val="accent5"/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altLang="zh-CN" sz="1600" b="1" dirty="0">
                <a:solidFill>
                  <a:schemeClr val="bg2"/>
                </a:solidFill>
              </a:rPr>
              <a:t>2</a:t>
            </a:r>
            <a:endParaRPr lang="zh-CN" altLang="en-US" sz="1600" b="1" dirty="0">
              <a:solidFill>
                <a:schemeClr val="bg2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4419924" y="3433942"/>
            <a:ext cx="332509" cy="332509"/>
          </a:xfrm>
          <a:prstGeom prst="ellipse">
            <a:avLst/>
          </a:prstGeom>
          <a:solidFill>
            <a:schemeClr val="accent5"/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altLang="zh-CN" sz="1600" b="1" dirty="0">
                <a:solidFill>
                  <a:schemeClr val="bg2"/>
                </a:solidFill>
              </a:rPr>
              <a:t>3</a:t>
            </a:r>
            <a:endParaRPr lang="zh-CN" altLang="en-US" sz="1600" b="1" dirty="0">
              <a:solidFill>
                <a:schemeClr val="bg2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7148118" y="3433942"/>
            <a:ext cx="332509" cy="332509"/>
          </a:xfrm>
          <a:prstGeom prst="ellipse">
            <a:avLst/>
          </a:prstGeom>
          <a:solidFill>
            <a:schemeClr val="accent5"/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altLang="zh-CN" sz="1600" b="1" dirty="0">
                <a:solidFill>
                  <a:schemeClr val="bg2"/>
                </a:solidFill>
              </a:rPr>
              <a:t>4</a:t>
            </a:r>
            <a:endParaRPr lang="zh-CN" altLang="en-US" sz="1600" b="1" dirty="0">
              <a:solidFill>
                <a:schemeClr val="bg2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251" y="974944"/>
            <a:ext cx="8476521" cy="390399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083"/>
          <a:stretch/>
        </p:blipFill>
        <p:spPr>
          <a:xfrm>
            <a:off x="372249" y="974944"/>
            <a:ext cx="8470325" cy="390399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23" b="7224"/>
          <a:stretch/>
        </p:blipFill>
        <p:spPr>
          <a:xfrm>
            <a:off x="366050" y="974945"/>
            <a:ext cx="8482719" cy="391103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479"/>
          <a:stretch/>
        </p:blipFill>
        <p:spPr>
          <a:xfrm>
            <a:off x="366049" y="974941"/>
            <a:ext cx="8479874" cy="391104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Energy Monitoring Dashboard</a:t>
            </a:r>
            <a:br>
              <a:rPr lang="en-US"/>
            </a:br>
            <a:endParaRPr lang="en-US" dirty="0"/>
          </a:p>
        </p:txBody>
      </p:sp>
      <p:sp>
        <p:nvSpPr>
          <p:cNvPr id="36" name="Rounded Rectangle 35"/>
          <p:cNvSpPr/>
          <p:nvPr/>
        </p:nvSpPr>
        <p:spPr>
          <a:xfrm>
            <a:off x="5983378" y="1094128"/>
            <a:ext cx="2799876" cy="2161356"/>
          </a:xfrm>
          <a:prstGeom prst="roundRect">
            <a:avLst>
              <a:gd name="adj" fmla="val 0"/>
            </a:avLst>
          </a:prstGeom>
          <a:solidFill>
            <a:schemeClr val="bg2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dirty="0">
              <a:solidFill>
                <a:schemeClr val="bg2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066204" y="1171557"/>
            <a:ext cx="2574556" cy="370612"/>
          </a:xfrm>
          <a:prstGeom prst="roundRect">
            <a:avLst>
              <a:gd name="adj" fmla="val 50000"/>
            </a:avLst>
          </a:prstGeom>
          <a:solidFill>
            <a:schemeClr val="tx1">
              <a:lumMod val="10000"/>
              <a:lumOff val="90000"/>
            </a:schemeClr>
          </a:solidFill>
          <a:ln w="9525">
            <a:solidFill>
              <a:schemeClr val="tx1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3" tIns="45718" rIns="91436" bIns="45718" rtlCol="0" anchor="ctr"/>
          <a:lstStyle/>
          <a:p>
            <a:r>
              <a:rPr lang="en-US" altLang="zh-CN" sz="1600" dirty="0">
                <a:solidFill>
                  <a:schemeClr val="bg2"/>
                </a:solidFill>
              </a:rPr>
              <a:t>1. Summary Dashboard</a:t>
            </a:r>
            <a:endParaRPr lang="zh-CN" altLang="en-US" sz="1600" dirty="0">
              <a:solidFill>
                <a:schemeClr val="bg2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066204" y="1703271"/>
            <a:ext cx="2574556" cy="370612"/>
          </a:xfrm>
          <a:prstGeom prst="roundRect">
            <a:avLst>
              <a:gd name="adj" fmla="val 50000"/>
            </a:avLst>
          </a:prstGeom>
          <a:solidFill>
            <a:schemeClr val="tx1">
              <a:lumMod val="10000"/>
              <a:lumOff val="90000"/>
            </a:schemeClr>
          </a:solidFill>
          <a:ln w="9525">
            <a:solidFill>
              <a:schemeClr val="tx1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3" tIns="45718" rIns="91436" bIns="45718" rtlCol="0" anchor="ctr"/>
          <a:lstStyle/>
          <a:p>
            <a:r>
              <a:rPr lang="en-US" altLang="zh-CN" sz="1600" dirty="0">
                <a:solidFill>
                  <a:schemeClr val="bg2"/>
                </a:solidFill>
              </a:rPr>
              <a:t>2. By Function Area</a:t>
            </a:r>
            <a:endParaRPr lang="zh-CN" altLang="en-US" sz="1600" dirty="0">
              <a:solidFill>
                <a:schemeClr val="bg2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066204" y="2234982"/>
            <a:ext cx="2574556" cy="370612"/>
          </a:xfrm>
          <a:prstGeom prst="roundRect">
            <a:avLst>
              <a:gd name="adj" fmla="val 50000"/>
            </a:avLst>
          </a:prstGeom>
          <a:solidFill>
            <a:schemeClr val="tx1">
              <a:lumMod val="10000"/>
              <a:lumOff val="90000"/>
            </a:schemeClr>
          </a:solidFill>
          <a:ln w="9525">
            <a:solidFill>
              <a:schemeClr val="tx1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3" tIns="45718" rIns="91436" bIns="45718" rtlCol="0" anchor="ctr"/>
          <a:lstStyle/>
          <a:p>
            <a:r>
              <a:rPr lang="en-US" altLang="zh-CN" sz="1600" dirty="0">
                <a:solidFill>
                  <a:schemeClr val="bg2"/>
                </a:solidFill>
              </a:rPr>
              <a:t>3. By Product Line</a:t>
            </a:r>
            <a:endParaRPr lang="zh-CN" altLang="en-US" sz="1600" dirty="0">
              <a:solidFill>
                <a:schemeClr val="bg2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066204" y="2766696"/>
            <a:ext cx="2574556" cy="370612"/>
          </a:xfrm>
          <a:prstGeom prst="roundRect">
            <a:avLst>
              <a:gd name="adj" fmla="val 50000"/>
            </a:avLst>
          </a:prstGeom>
          <a:solidFill>
            <a:schemeClr val="tx1">
              <a:lumMod val="10000"/>
              <a:lumOff val="90000"/>
            </a:schemeClr>
          </a:solidFill>
          <a:ln w="9525">
            <a:solidFill>
              <a:schemeClr val="tx1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3" tIns="45718" rIns="91436" bIns="45718" rtlCol="0" anchor="ctr"/>
          <a:lstStyle/>
          <a:p>
            <a:r>
              <a:rPr lang="en-US" altLang="zh-CN" sz="1600" dirty="0">
                <a:solidFill>
                  <a:schemeClr val="bg2"/>
                </a:solidFill>
              </a:rPr>
              <a:t>4. Alert Overview</a:t>
            </a:r>
            <a:endParaRPr lang="zh-CN" altLang="en-US" sz="1600" dirty="0">
              <a:solidFill>
                <a:schemeClr val="bg2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066204" y="1174497"/>
            <a:ext cx="2574556" cy="37061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bg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3" tIns="45718" rIns="91436" bIns="45718" rtlCol="0" anchor="ctr"/>
          <a:lstStyle/>
          <a:p>
            <a:r>
              <a:rPr lang="en-US" altLang="zh-CN" sz="1600" dirty="0">
                <a:solidFill>
                  <a:schemeClr val="bg2"/>
                </a:solidFill>
              </a:rPr>
              <a:t>1. Summary Dashboard</a:t>
            </a:r>
            <a:endParaRPr lang="zh-CN" altLang="en-US" sz="1600" dirty="0">
              <a:solidFill>
                <a:schemeClr val="bg2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066204" y="1706211"/>
            <a:ext cx="2574556" cy="37061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bg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3" tIns="45718" rIns="91436" bIns="45718" rtlCol="0" anchor="ctr"/>
          <a:lstStyle/>
          <a:p>
            <a:r>
              <a:rPr lang="en-US" altLang="zh-CN" sz="1600" dirty="0">
                <a:solidFill>
                  <a:schemeClr val="bg2"/>
                </a:solidFill>
              </a:rPr>
              <a:t>2. By Function Area</a:t>
            </a:r>
            <a:endParaRPr lang="zh-CN" altLang="en-US" sz="1600" dirty="0">
              <a:solidFill>
                <a:schemeClr val="bg2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066204" y="2237925"/>
            <a:ext cx="2574556" cy="37061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bg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3" tIns="45718" rIns="91436" bIns="45718" rtlCol="0" anchor="ctr"/>
          <a:lstStyle/>
          <a:p>
            <a:r>
              <a:rPr lang="en-US" altLang="zh-CN" sz="1600" dirty="0">
                <a:solidFill>
                  <a:schemeClr val="bg2"/>
                </a:solidFill>
              </a:rPr>
              <a:t>3. By Product Line</a:t>
            </a:r>
            <a:endParaRPr lang="zh-CN" altLang="en-US" sz="1600" dirty="0">
              <a:solidFill>
                <a:schemeClr val="bg2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066204" y="2769636"/>
            <a:ext cx="2574556" cy="37061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bg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3" tIns="45718" rIns="91436" bIns="45718" rtlCol="0" anchor="ctr"/>
          <a:lstStyle/>
          <a:p>
            <a:r>
              <a:rPr lang="en-US" altLang="zh-CN" sz="1600" dirty="0">
                <a:solidFill>
                  <a:schemeClr val="bg2"/>
                </a:solidFill>
              </a:rPr>
              <a:t>4. Alert Overview</a:t>
            </a:r>
            <a:endParaRPr lang="zh-CN" altLang="en-US" sz="1600" dirty="0">
              <a:solidFill>
                <a:schemeClr val="bg2"/>
              </a:solidFill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300533" y="865730"/>
            <a:ext cx="8619952" cy="4122420"/>
            <a:chOff x="300533" y="865734"/>
            <a:chExt cx="8619952" cy="4122420"/>
          </a:xfrm>
        </p:grpSpPr>
        <p:sp>
          <p:nvSpPr>
            <p:cNvPr id="59" name="Rectangle 58"/>
            <p:cNvSpPr/>
            <p:nvPr/>
          </p:nvSpPr>
          <p:spPr>
            <a:xfrm>
              <a:off x="300533" y="865734"/>
              <a:ext cx="8619952" cy="41224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533399" y="974944"/>
              <a:ext cx="8115301" cy="3903996"/>
              <a:chOff x="533399" y="974944"/>
              <a:chExt cx="8115301" cy="3903996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533399" y="974944"/>
                <a:ext cx="8115301" cy="3903996"/>
                <a:chOff x="685799" y="1127344"/>
                <a:chExt cx="8115301" cy="3903996"/>
              </a:xfrm>
            </p:grpSpPr>
            <p:grpSp>
              <p:nvGrpSpPr>
                <p:cNvPr id="38" name="Group 37"/>
                <p:cNvGrpSpPr/>
                <p:nvPr/>
              </p:nvGrpSpPr>
              <p:grpSpPr>
                <a:xfrm>
                  <a:off x="685799" y="1127344"/>
                  <a:ext cx="8115301" cy="3903996"/>
                  <a:chOff x="533399" y="974944"/>
                  <a:chExt cx="8115301" cy="3903996"/>
                </a:xfrm>
              </p:grpSpPr>
              <p:sp>
                <p:nvSpPr>
                  <p:cNvPr id="39" name="Rectangle 38"/>
                  <p:cNvSpPr/>
                  <p:nvPr/>
                </p:nvSpPr>
                <p:spPr>
                  <a:xfrm>
                    <a:off x="533399" y="974944"/>
                    <a:ext cx="5390311" cy="2343782"/>
                  </a:xfrm>
                  <a:prstGeom prst="rect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/>
                  </a:p>
                </p:txBody>
              </p:sp>
              <p:grpSp>
                <p:nvGrpSpPr>
                  <p:cNvPr id="40" name="Group 39"/>
                  <p:cNvGrpSpPr/>
                  <p:nvPr/>
                </p:nvGrpSpPr>
                <p:grpSpPr>
                  <a:xfrm>
                    <a:off x="533400" y="3383947"/>
                    <a:ext cx="8115300" cy="1494993"/>
                    <a:chOff x="533400" y="3165175"/>
                    <a:chExt cx="6027960" cy="1808941"/>
                  </a:xfrm>
                </p:grpSpPr>
                <p:sp>
                  <p:nvSpPr>
                    <p:cNvPr id="45" name="Rectangle 44"/>
                    <p:cNvSpPr/>
                    <p:nvPr/>
                  </p:nvSpPr>
                  <p:spPr>
                    <a:xfrm>
                      <a:off x="2557493" y="3165175"/>
                      <a:ext cx="1979773" cy="1808941"/>
                    </a:xfrm>
                    <a:prstGeom prst="rect">
                      <a:avLst/>
                    </a:prstGeom>
                    <a:solidFill>
                      <a:schemeClr val="tx1">
                        <a:lumMod val="50000"/>
                        <a:lumOff val="50000"/>
                      </a:schemeClr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dirty="0"/>
                    </a:p>
                  </p:txBody>
                </p:sp>
                <p:sp>
                  <p:nvSpPr>
                    <p:cNvPr id="46" name="Rectangle 45"/>
                    <p:cNvSpPr/>
                    <p:nvPr/>
                  </p:nvSpPr>
                  <p:spPr>
                    <a:xfrm>
                      <a:off x="533400" y="3165175"/>
                      <a:ext cx="1979773" cy="1808941"/>
                    </a:xfrm>
                    <a:prstGeom prst="rect">
                      <a:avLst/>
                    </a:prstGeom>
                    <a:solidFill>
                      <a:schemeClr val="tx1">
                        <a:lumMod val="50000"/>
                        <a:lumOff val="50000"/>
                      </a:schemeClr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dirty="0"/>
                    </a:p>
                  </p:txBody>
                </p:sp>
                <p:sp>
                  <p:nvSpPr>
                    <p:cNvPr id="47" name="Rectangle 46"/>
                    <p:cNvSpPr/>
                    <p:nvPr/>
                  </p:nvSpPr>
                  <p:spPr>
                    <a:xfrm>
                      <a:off x="4581587" y="3165175"/>
                      <a:ext cx="1979773" cy="1808941"/>
                    </a:xfrm>
                    <a:prstGeom prst="rect">
                      <a:avLst/>
                    </a:prstGeom>
                    <a:solidFill>
                      <a:schemeClr val="tx1">
                        <a:lumMod val="50000"/>
                        <a:lumOff val="50000"/>
                      </a:schemeClr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dirty="0"/>
                    </a:p>
                  </p:txBody>
                </p:sp>
              </p:grpSp>
              <p:pic>
                <p:nvPicPr>
                  <p:cNvPr id="41" name="Picture 40"/>
                  <p:cNvPicPr>
                    <a:picLocks noChangeAspect="1"/>
                  </p:cNvPicPr>
                  <p:nvPr/>
                </p:nvPicPr>
                <p:blipFill>
                  <a:blip r:embed="rId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42559" y="1106198"/>
                    <a:ext cx="4512325" cy="2078223"/>
                  </a:xfrm>
                  <a:prstGeom prst="rect">
                    <a:avLst/>
                  </a:prstGeom>
                </p:spPr>
              </p:pic>
              <p:pic>
                <p:nvPicPr>
                  <p:cNvPr id="42" name="Picture 41"/>
                  <p:cNvPicPr>
                    <a:picLocks noChangeAspect="1"/>
                  </p:cNvPicPr>
                  <p:nvPr/>
                </p:nvPicPr>
                <p:blipFill rotWithShape="1"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l="-1"/>
                  <a:stretch/>
                </p:blipFill>
                <p:spPr>
                  <a:xfrm>
                    <a:off x="3342844" y="3502354"/>
                    <a:ext cx="2486666" cy="1251334"/>
                  </a:xfrm>
                  <a:prstGeom prst="rect">
                    <a:avLst/>
                  </a:prstGeom>
                </p:spPr>
              </p:pic>
              <p:pic>
                <p:nvPicPr>
                  <p:cNvPr id="43" name="Picture 42"/>
                  <p:cNvPicPr>
                    <a:picLocks noChangeAspect="1"/>
                  </p:cNvPicPr>
                  <p:nvPr/>
                </p:nvPicPr>
                <p:blipFill rotWithShape="1"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l="-1"/>
                  <a:stretch/>
                </p:blipFill>
                <p:spPr>
                  <a:xfrm>
                    <a:off x="6074144" y="3505775"/>
                    <a:ext cx="2480456" cy="1251335"/>
                  </a:xfrm>
                  <a:prstGeom prst="rect">
                    <a:avLst/>
                  </a:prstGeom>
                </p:spPr>
              </p:pic>
              <p:pic>
                <p:nvPicPr>
                  <p:cNvPr id="44" name="Picture 43"/>
                  <p:cNvPicPr>
                    <a:picLocks noChangeAspect="1"/>
                  </p:cNvPicPr>
                  <p:nvPr/>
                </p:nvPicPr>
                <p:blipFill rotWithShape="1"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618197" y="3502354"/>
                    <a:ext cx="2494067" cy="1254756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48" name="Oval 47"/>
                <p:cNvSpPr/>
                <p:nvPr/>
              </p:nvSpPr>
              <p:spPr>
                <a:xfrm>
                  <a:off x="3184867" y="1180990"/>
                  <a:ext cx="332509" cy="332509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solidFill>
                    <a:schemeClr val="bg2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1600" b="1" dirty="0">
                      <a:solidFill>
                        <a:schemeClr val="bg2"/>
                      </a:solidFill>
                    </a:rPr>
                    <a:t>1</a:t>
                  </a:r>
                  <a:endParaRPr lang="zh-CN" altLang="en-US" sz="1600" b="1" dirty="0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49" name="Oval 48"/>
                <p:cNvSpPr/>
                <p:nvPr/>
              </p:nvSpPr>
              <p:spPr>
                <a:xfrm>
                  <a:off x="1851375" y="3586340"/>
                  <a:ext cx="332509" cy="332509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solidFill>
                    <a:schemeClr val="bg2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1600" b="1" dirty="0">
                      <a:solidFill>
                        <a:schemeClr val="bg2"/>
                      </a:solidFill>
                    </a:rPr>
                    <a:t>2</a:t>
                  </a:r>
                  <a:endParaRPr lang="zh-CN" altLang="en-US" sz="1600" b="1" dirty="0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50" name="Oval 49"/>
                <p:cNvSpPr/>
                <p:nvPr/>
              </p:nvSpPr>
              <p:spPr>
                <a:xfrm>
                  <a:off x="4572322" y="3586340"/>
                  <a:ext cx="332509" cy="332509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solidFill>
                    <a:schemeClr val="bg2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1600" b="1" dirty="0">
                      <a:solidFill>
                        <a:schemeClr val="bg2"/>
                      </a:solidFill>
                    </a:rPr>
                    <a:t>3</a:t>
                  </a:r>
                  <a:endParaRPr lang="zh-CN" altLang="en-US" sz="1600" b="1" dirty="0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51" name="Oval 50"/>
                <p:cNvSpPr/>
                <p:nvPr/>
              </p:nvSpPr>
              <p:spPr>
                <a:xfrm>
                  <a:off x="7300516" y="3586340"/>
                  <a:ext cx="332509" cy="332509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solidFill>
                    <a:schemeClr val="bg2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1600" b="1" dirty="0">
                      <a:solidFill>
                        <a:schemeClr val="bg2"/>
                      </a:solidFill>
                    </a:rPr>
                    <a:t>4</a:t>
                  </a:r>
                  <a:endParaRPr lang="zh-CN" altLang="en-US" sz="1600" b="1" dirty="0">
                    <a:solidFill>
                      <a:schemeClr val="bg2"/>
                    </a:solidFill>
                  </a:endParaRPr>
                </a:p>
              </p:txBody>
            </p:sp>
          </p:grpSp>
          <p:grpSp>
            <p:nvGrpSpPr>
              <p:cNvPr id="57" name="Group 56"/>
              <p:cNvGrpSpPr/>
              <p:nvPr/>
            </p:nvGrpSpPr>
            <p:grpSpPr>
              <a:xfrm>
                <a:off x="6066204" y="1174497"/>
                <a:ext cx="2574556" cy="1965751"/>
                <a:chOff x="6218604" y="1323956"/>
                <a:chExt cx="2574556" cy="1965751"/>
              </a:xfrm>
            </p:grpSpPr>
            <p:sp>
              <p:nvSpPr>
                <p:cNvPr id="53" name="Rounded Rectangle 52"/>
                <p:cNvSpPr/>
                <p:nvPr/>
              </p:nvSpPr>
              <p:spPr>
                <a:xfrm>
                  <a:off x="6218604" y="1323956"/>
                  <a:ext cx="2574556" cy="37061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>
                    <a:lumMod val="10000"/>
                    <a:lumOff val="90000"/>
                  </a:schemeClr>
                </a:solidFill>
                <a:ln w="9525">
                  <a:solidFill>
                    <a:schemeClr val="tx1">
                      <a:lumMod val="25000"/>
                      <a:lumOff val="7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37160" rtlCol="0" anchor="ctr"/>
                <a:lstStyle/>
                <a:p>
                  <a:r>
                    <a:rPr lang="en-US" altLang="zh-CN" sz="16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1. Summary Dashboard</a:t>
                  </a:r>
                  <a:endParaRPr lang="zh-CN" alt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sp>
              <p:nvSpPr>
                <p:cNvPr id="54" name="Rounded Rectangle 53"/>
                <p:cNvSpPr/>
                <p:nvPr/>
              </p:nvSpPr>
              <p:spPr>
                <a:xfrm>
                  <a:off x="6218604" y="1855669"/>
                  <a:ext cx="2574556" cy="37061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>
                    <a:lumMod val="10000"/>
                    <a:lumOff val="90000"/>
                  </a:schemeClr>
                </a:solidFill>
                <a:ln w="9525">
                  <a:solidFill>
                    <a:schemeClr val="tx1">
                      <a:lumMod val="25000"/>
                      <a:lumOff val="7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37160" rtlCol="0" anchor="ctr"/>
                <a:lstStyle/>
                <a:p>
                  <a:r>
                    <a:rPr lang="en-US" altLang="zh-CN" sz="16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2. By Function Area</a:t>
                  </a:r>
                  <a:endParaRPr lang="zh-CN" alt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sp>
              <p:nvSpPr>
                <p:cNvPr id="55" name="Rounded Rectangle 54"/>
                <p:cNvSpPr/>
                <p:nvPr/>
              </p:nvSpPr>
              <p:spPr>
                <a:xfrm>
                  <a:off x="6218604" y="2387382"/>
                  <a:ext cx="2574556" cy="37061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>
                    <a:lumMod val="10000"/>
                    <a:lumOff val="90000"/>
                  </a:schemeClr>
                </a:solidFill>
                <a:ln w="9525">
                  <a:solidFill>
                    <a:schemeClr val="tx1">
                      <a:lumMod val="25000"/>
                      <a:lumOff val="7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37160" rtlCol="0" anchor="ctr"/>
                <a:lstStyle/>
                <a:p>
                  <a:r>
                    <a:rPr lang="en-US" altLang="zh-CN" sz="16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3. By Product, Load</a:t>
                  </a:r>
                  <a:endParaRPr lang="zh-CN" alt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sp>
              <p:nvSpPr>
                <p:cNvPr id="56" name="Rounded Rectangle 55"/>
                <p:cNvSpPr/>
                <p:nvPr/>
              </p:nvSpPr>
              <p:spPr>
                <a:xfrm>
                  <a:off x="6218604" y="2919095"/>
                  <a:ext cx="2574556" cy="37061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>
                    <a:lumMod val="10000"/>
                    <a:lumOff val="90000"/>
                  </a:schemeClr>
                </a:solidFill>
                <a:ln w="9525">
                  <a:solidFill>
                    <a:schemeClr val="tx1">
                      <a:lumMod val="25000"/>
                      <a:lumOff val="7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37160" rtlCol="0" anchor="ctr"/>
                <a:lstStyle/>
                <a:p>
                  <a:r>
                    <a:rPr lang="en-US" altLang="zh-CN" sz="16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4. Real-time alert</a:t>
                  </a:r>
                  <a:endParaRPr lang="zh-CN" alt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14769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4565650" y="1348350"/>
            <a:ext cx="4083050" cy="3389312"/>
          </a:xfrm>
          <a:prstGeom prst="rect">
            <a:avLst/>
          </a:prstGeom>
          <a:solidFill>
            <a:schemeClr val="tx2">
              <a:lumMod val="75000"/>
              <a:alpha val="1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/>
            </a:r>
            <a:br>
              <a:rPr lang="en-US" altLang="zh-CN"/>
            </a:br>
            <a:r>
              <a:rPr lang="en-US" altLang="zh-CN"/>
              <a:t>Kinetic for Manufacturing:</a:t>
            </a:r>
            <a:br>
              <a:rPr lang="en-US" altLang="zh-CN"/>
            </a:br>
            <a:r>
              <a:rPr lang="en-US" altLang="zh-CN"/>
              <a:t>Equipment Health Monitoring Starter Solution</a:t>
            </a:r>
            <a:endParaRPr lang="zh-CN" altLang="en-US" dirty="0"/>
          </a:p>
        </p:txBody>
      </p:sp>
      <p:sp>
        <p:nvSpPr>
          <p:cNvPr id="9" name="Trapezoid 8"/>
          <p:cNvSpPr/>
          <p:nvPr/>
        </p:nvSpPr>
        <p:spPr>
          <a:xfrm>
            <a:off x="4802408" y="4219414"/>
            <a:ext cx="3535959" cy="367008"/>
          </a:xfrm>
          <a:prstGeom prst="trapezoid">
            <a:avLst>
              <a:gd name="adj" fmla="val 101488"/>
            </a:avLst>
          </a:prstGeom>
          <a:solidFill>
            <a:schemeClr val="accent2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/>
              <a:ea typeface="ＭＳ Ｐゴシック" charset="0"/>
            </a:endParaRPr>
          </a:p>
        </p:txBody>
      </p:sp>
      <p:sp>
        <p:nvSpPr>
          <p:cNvPr id="10" name="Rectangle 3"/>
          <p:cNvSpPr/>
          <p:nvPr/>
        </p:nvSpPr>
        <p:spPr>
          <a:xfrm>
            <a:off x="5860306" y="2537409"/>
            <a:ext cx="1456165" cy="892966"/>
          </a:xfrm>
          <a:custGeom>
            <a:avLst/>
            <a:gdLst/>
            <a:ahLst/>
            <a:cxnLst/>
            <a:rect l="l" t="t" r="r" b="b"/>
            <a:pathLst>
              <a:path w="2078000" h="1258455">
                <a:moveTo>
                  <a:pt x="1226552" y="0"/>
                </a:moveTo>
                <a:cubicBezTo>
                  <a:pt x="1491557" y="0"/>
                  <a:pt x="1706386" y="214829"/>
                  <a:pt x="1706386" y="479835"/>
                </a:cubicBezTo>
                <a:cubicBezTo>
                  <a:pt x="1706386" y="496398"/>
                  <a:pt x="1705547" y="512764"/>
                  <a:pt x="1703909" y="528895"/>
                </a:cubicBezTo>
                <a:lnTo>
                  <a:pt x="1700376" y="552044"/>
                </a:lnTo>
                <a:lnTo>
                  <a:pt x="1728553" y="554885"/>
                </a:lnTo>
                <a:cubicBezTo>
                  <a:pt x="1798352" y="569167"/>
                  <a:pt x="1850856" y="630925"/>
                  <a:pt x="1850856" y="704946"/>
                </a:cubicBezTo>
                <a:lnTo>
                  <a:pt x="1849342" y="719973"/>
                </a:lnTo>
                <a:lnTo>
                  <a:pt x="1861301" y="721179"/>
                </a:lnTo>
                <a:cubicBezTo>
                  <a:pt x="1984971" y="746485"/>
                  <a:pt x="2078000" y="855908"/>
                  <a:pt x="2078000" y="987060"/>
                </a:cubicBezTo>
                <a:cubicBezTo>
                  <a:pt x="2078000" y="1118211"/>
                  <a:pt x="1984971" y="1227635"/>
                  <a:pt x="1861301" y="1252942"/>
                </a:cubicBezTo>
                <a:lnTo>
                  <a:pt x="1818624" y="1257244"/>
                </a:lnTo>
                <a:lnTo>
                  <a:pt x="1818927" y="1258455"/>
                </a:lnTo>
                <a:lnTo>
                  <a:pt x="1806605" y="1258455"/>
                </a:lnTo>
                <a:lnTo>
                  <a:pt x="365526" y="1258455"/>
                </a:lnTo>
                <a:lnTo>
                  <a:pt x="365751" y="1257555"/>
                </a:lnTo>
                <a:lnTo>
                  <a:pt x="356823" y="1258455"/>
                </a:lnTo>
                <a:cubicBezTo>
                  <a:pt x="159755" y="1258455"/>
                  <a:pt x="0" y="1098699"/>
                  <a:pt x="0" y="901632"/>
                </a:cubicBezTo>
                <a:cubicBezTo>
                  <a:pt x="0" y="704564"/>
                  <a:pt x="159755" y="544808"/>
                  <a:pt x="356823" y="544808"/>
                </a:cubicBezTo>
                <a:lnTo>
                  <a:pt x="371614" y="546299"/>
                </a:lnTo>
                <a:lnTo>
                  <a:pt x="369007" y="520440"/>
                </a:lnTo>
                <a:cubicBezTo>
                  <a:pt x="369007" y="380089"/>
                  <a:pt x="482784" y="266312"/>
                  <a:pt x="623135" y="266312"/>
                </a:cubicBezTo>
                <a:cubicBezTo>
                  <a:pt x="675767" y="266312"/>
                  <a:pt x="724661" y="282312"/>
                  <a:pt x="765220" y="309713"/>
                </a:cubicBezTo>
                <a:lnTo>
                  <a:pt x="776394" y="318932"/>
                </a:lnTo>
                <a:lnTo>
                  <a:pt x="784425" y="293061"/>
                </a:lnTo>
                <a:cubicBezTo>
                  <a:pt x="857267" y="120841"/>
                  <a:pt x="1027798" y="0"/>
                  <a:pt x="1226552" y="0"/>
                </a:cubicBez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3426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CiscoSansTT ExtraLight"/>
              <a:ea typeface="ＭＳ Ｐゴシック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890" y="1771757"/>
            <a:ext cx="1039429" cy="49973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Group 11"/>
          <p:cNvGrpSpPr/>
          <p:nvPr/>
        </p:nvGrpSpPr>
        <p:grpSpPr>
          <a:xfrm>
            <a:off x="7217605" y="1770834"/>
            <a:ext cx="1039429" cy="501582"/>
            <a:chOff x="669349" y="589682"/>
            <a:chExt cx="6646703" cy="401955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349" y="589682"/>
              <a:ext cx="6646703" cy="40608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9349" y="1000069"/>
              <a:ext cx="6646703" cy="360917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3" name="Group 12"/>
          <p:cNvGrpSpPr/>
          <p:nvPr/>
        </p:nvGrpSpPr>
        <p:grpSpPr>
          <a:xfrm>
            <a:off x="4906175" y="1771876"/>
            <a:ext cx="1039429" cy="499498"/>
            <a:chOff x="1821520" y="468207"/>
            <a:chExt cx="4934871" cy="335533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1520" y="936127"/>
              <a:ext cx="4934871" cy="2887413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21520" y="468207"/>
              <a:ext cx="4934871" cy="501539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5522544" y="3924930"/>
            <a:ext cx="741197" cy="661492"/>
            <a:chOff x="2595565" y="3617511"/>
            <a:chExt cx="1002619" cy="823241"/>
          </a:xfrm>
        </p:grpSpPr>
        <p:sp>
          <p:nvSpPr>
            <p:cNvPr id="36" name="TextBox 35"/>
            <p:cNvSpPr txBox="1"/>
            <p:nvPr/>
          </p:nvSpPr>
          <p:spPr>
            <a:xfrm>
              <a:off x="2595565" y="3996397"/>
              <a:ext cx="1002619" cy="4443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33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ExtraLight"/>
                  <a:ea typeface="ＭＳ Ｐゴシック" pitchFamily="34" charset="-128"/>
                </a:rPr>
                <a:t>Vibration </a:t>
              </a:r>
            </a:p>
            <a:p>
              <a:pPr marL="0" marR="0" lvl="0" indent="0" algn="ctr" defTabSz="9133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ExtraLight"/>
                  <a:ea typeface="ＭＳ Ｐゴシック" pitchFamily="34" charset="-128"/>
                </a:rPr>
                <a:t>Sensors</a:t>
              </a: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8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56" t="28889" r="16666" b="24444"/>
            <a:stretch/>
          </p:blipFill>
          <p:spPr>
            <a:xfrm>
              <a:off x="2886103" y="3617511"/>
              <a:ext cx="445375" cy="306651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5799288" y="1343373"/>
            <a:ext cx="1566446" cy="369310"/>
          </a:xfrm>
          <a:prstGeom prst="rect">
            <a:avLst/>
          </a:prstGeom>
          <a:noFill/>
        </p:spPr>
        <p:txBody>
          <a:bodyPr wrap="square" lIns="121899" tIns="60949" rIns="121899" bIns="60949" rtlCol="0" anchor="ctr">
            <a:spAutoFit/>
          </a:bodyPr>
          <a:lstStyle/>
          <a:p>
            <a:pPr marL="0" marR="0" lvl="0" indent="-84469" algn="ctr" defTabSz="68511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pitchFamily="34" charset="-128"/>
              </a:rPr>
              <a:t>Cisco Kinetic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624855" y="4157753"/>
            <a:ext cx="948824" cy="507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33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pitchFamily="34" charset="-128"/>
              </a:rPr>
              <a:t>Temperature</a:t>
            </a:r>
          </a:p>
          <a:p>
            <a:pPr marL="0" marR="0" lvl="0" indent="0" algn="ctr" defTabSz="9133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pitchFamily="34" charset="-128"/>
              </a:rPr>
              <a:t>Sensors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94138" y="2667762"/>
            <a:ext cx="142700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Cisco Kinetic</a:t>
            </a:r>
            <a:b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</a:b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 Edge &amp; Fog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Processing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765807" y="3800786"/>
            <a:ext cx="767247" cy="767850"/>
            <a:chOff x="5049820" y="3983429"/>
            <a:chExt cx="1549290" cy="1550511"/>
          </a:xfrm>
        </p:grpSpPr>
        <p:sp>
          <p:nvSpPr>
            <p:cNvPr id="28" name="Oval 27"/>
            <p:cNvSpPr/>
            <p:nvPr/>
          </p:nvSpPr>
          <p:spPr>
            <a:xfrm>
              <a:off x="5049820" y="3983429"/>
              <a:ext cx="1549290" cy="1550511"/>
            </a:xfrm>
            <a:prstGeom prst="ellipse">
              <a:avLst/>
            </a:prstGeom>
            <a:solidFill>
              <a:schemeClr val="bg2">
                <a:alpha val="70000"/>
              </a:schemeClr>
            </a:solidFill>
            <a:ln w="9525" cap="flat" cmpd="sng" algn="ctr">
              <a:solidFill>
                <a:schemeClr val="bg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ＭＳ Ｐゴシック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9" cstate="hq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75101" y="4150760"/>
              <a:ext cx="837244" cy="527931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4242" y="4678691"/>
              <a:ext cx="673697" cy="504395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5140" y="4704786"/>
              <a:ext cx="665799" cy="445612"/>
            </a:xfrm>
            <a:prstGeom prst="rect">
              <a:avLst/>
            </a:prstGeom>
          </p:spPr>
        </p:pic>
      </p:grpSp>
      <p:cxnSp>
        <p:nvCxnSpPr>
          <p:cNvPr id="23" name="Elbow Connector 108"/>
          <p:cNvCxnSpPr/>
          <p:nvPr/>
        </p:nvCxnSpPr>
        <p:spPr>
          <a:xfrm>
            <a:off x="6587846" y="2389977"/>
            <a:ext cx="0" cy="253657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24" name="Rectangle 23"/>
          <p:cNvSpPr/>
          <p:nvPr/>
        </p:nvSpPr>
        <p:spPr>
          <a:xfrm>
            <a:off x="4802407" y="4584096"/>
            <a:ext cx="3535959" cy="441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cxnSp>
        <p:nvCxnSpPr>
          <p:cNvPr id="25" name="Elbow Connector 108"/>
          <p:cNvCxnSpPr/>
          <p:nvPr/>
        </p:nvCxnSpPr>
        <p:spPr>
          <a:xfrm flipH="1">
            <a:off x="6061890" y="3533961"/>
            <a:ext cx="311311" cy="313417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headEnd type="triangle"/>
            <a:tailEnd type="triangle"/>
          </a:ln>
          <a:effectLst/>
        </p:spPr>
      </p:cxnSp>
      <p:cxnSp>
        <p:nvCxnSpPr>
          <p:cNvPr id="27" name="Elbow Connector 108"/>
          <p:cNvCxnSpPr/>
          <p:nvPr/>
        </p:nvCxnSpPr>
        <p:spPr>
          <a:xfrm>
            <a:off x="6804643" y="3505086"/>
            <a:ext cx="296676" cy="313417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43" name="TextBox 42"/>
          <p:cNvSpPr txBox="1"/>
          <p:nvPr/>
        </p:nvSpPr>
        <p:spPr>
          <a:xfrm>
            <a:off x="437766" y="1797133"/>
            <a:ext cx="41917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Enables manufactures to prove out the value of proactively monitoring equipment condition to reduce unplanned downtime and improve equipment effectiveness</a:t>
            </a:r>
          </a:p>
        </p:txBody>
      </p:sp>
      <p:sp>
        <p:nvSpPr>
          <p:cNvPr id="56" name="Rectangle 55"/>
          <p:cNvSpPr/>
          <p:nvPr/>
        </p:nvSpPr>
        <p:spPr>
          <a:xfrm>
            <a:off x="437766" y="1354366"/>
            <a:ext cx="3197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49FD9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Business Value Proposition</a:t>
            </a:r>
          </a:p>
        </p:txBody>
      </p:sp>
      <p:sp>
        <p:nvSpPr>
          <p:cNvPr id="59" name="Rectangle 58"/>
          <p:cNvSpPr/>
          <p:nvPr/>
        </p:nvSpPr>
        <p:spPr>
          <a:xfrm>
            <a:off x="437766" y="2607213"/>
            <a:ext cx="2278188" cy="369332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49FD9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Bundle Composition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srgbClr val="049FD9"/>
              </a:solidFill>
              <a:effectLst/>
              <a:uLnTx/>
              <a:uFillTx/>
              <a:latin typeface="CiscoSansTT ExtraLight"/>
              <a:ea typeface="ＭＳ Ｐゴシック" charset="0"/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3559001" y="1539032"/>
            <a:ext cx="1005840" cy="0"/>
          </a:xfrm>
          <a:prstGeom prst="line">
            <a:avLst/>
          </a:prstGeom>
          <a:ln>
            <a:solidFill>
              <a:srgbClr val="049F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59" idx="3"/>
          </p:cNvCxnSpPr>
          <p:nvPr/>
        </p:nvCxnSpPr>
        <p:spPr>
          <a:xfrm>
            <a:off x="2715954" y="2791879"/>
            <a:ext cx="1849696" cy="0"/>
          </a:xfrm>
          <a:prstGeom prst="line">
            <a:avLst/>
          </a:prstGeom>
          <a:ln>
            <a:solidFill>
              <a:srgbClr val="049F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575770" y="3127602"/>
            <a:ext cx="3237589" cy="676847"/>
            <a:chOff x="575770" y="2985842"/>
            <a:chExt cx="3237589" cy="676847"/>
          </a:xfrm>
        </p:grpSpPr>
        <p:grpSp>
          <p:nvGrpSpPr>
            <p:cNvPr id="47" name="Group 46"/>
            <p:cNvGrpSpPr/>
            <p:nvPr/>
          </p:nvGrpSpPr>
          <p:grpSpPr>
            <a:xfrm>
              <a:off x="575770" y="2985842"/>
              <a:ext cx="3237589" cy="676847"/>
              <a:chOff x="533400" y="2991060"/>
              <a:chExt cx="3561350" cy="744532"/>
            </a:xfrm>
          </p:grpSpPr>
          <p:sp>
            <p:nvSpPr>
              <p:cNvPr id="48" name="Oval 47"/>
              <p:cNvSpPr/>
              <p:nvPr/>
            </p:nvSpPr>
            <p:spPr>
              <a:xfrm>
                <a:off x="533400" y="2991060"/>
                <a:ext cx="744532" cy="744532"/>
              </a:xfrm>
              <a:prstGeom prst="ellipse">
                <a:avLst/>
              </a:prstGeom>
              <a:solidFill>
                <a:schemeClr val="accent1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ExtraLight"/>
                  <a:ea typeface="+mn-ea"/>
                  <a:cs typeface="+mn-cs"/>
                </a:endParaRPr>
              </a:p>
            </p:txBody>
          </p:sp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003" y="3028053"/>
                <a:ext cx="689327" cy="689327"/>
              </a:xfrm>
              <a:prstGeom prst="rect">
                <a:avLst/>
              </a:prstGeom>
            </p:spPr>
          </p:pic>
          <p:sp>
            <p:nvSpPr>
              <p:cNvPr id="50" name="Oval 49"/>
              <p:cNvSpPr/>
              <p:nvPr/>
            </p:nvSpPr>
            <p:spPr>
              <a:xfrm>
                <a:off x="1920630" y="2991060"/>
                <a:ext cx="744532" cy="744532"/>
              </a:xfrm>
              <a:prstGeom prst="ellipse">
                <a:avLst/>
              </a:prstGeom>
              <a:solidFill>
                <a:schemeClr val="accent1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ExtraLight"/>
                  <a:ea typeface="+mn-ea"/>
                  <a:cs typeface="+mn-cs"/>
                </a:endParaRPr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3350218" y="2991060"/>
                <a:ext cx="744532" cy="744532"/>
              </a:xfrm>
              <a:prstGeom prst="ellipse">
                <a:avLst/>
              </a:prstGeom>
              <a:solidFill>
                <a:schemeClr val="accent1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ExtraLight"/>
                  <a:ea typeface="+mn-ea"/>
                  <a:cs typeface="+mn-cs"/>
                </a:endParaRPr>
              </a:p>
            </p:txBody>
          </p:sp>
          <p:pic>
            <p:nvPicPr>
              <p:cNvPr id="52" name="Picture 51"/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87070" y="3127915"/>
                <a:ext cx="470820" cy="470820"/>
              </a:xfrm>
              <a:prstGeom prst="rect">
                <a:avLst/>
              </a:prstGeom>
            </p:spPr>
          </p:pic>
        </p:grpSp>
        <p:sp>
          <p:nvSpPr>
            <p:cNvPr id="64" name="Cross 63"/>
            <p:cNvSpPr/>
            <p:nvPr/>
          </p:nvSpPr>
          <p:spPr>
            <a:xfrm>
              <a:off x="1457849" y="3248632"/>
              <a:ext cx="118177" cy="118177"/>
            </a:xfrm>
            <a:prstGeom prst="plus">
              <a:avLst>
                <a:gd name="adj" fmla="val 37953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65" name="Cross 64"/>
            <p:cNvSpPr/>
            <p:nvPr/>
          </p:nvSpPr>
          <p:spPr>
            <a:xfrm>
              <a:off x="2741214" y="3248632"/>
              <a:ext cx="118177" cy="118177"/>
            </a:xfrm>
            <a:prstGeom prst="plus">
              <a:avLst>
                <a:gd name="adj" fmla="val 37953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3853" y="3039085"/>
              <a:ext cx="449323" cy="561653"/>
            </a:xfrm>
            <a:prstGeom prst="rect">
              <a:avLst/>
            </a:prstGeom>
          </p:spPr>
        </p:pic>
      </p:grpSp>
      <p:sp>
        <p:nvSpPr>
          <p:cNvPr id="57" name="Rectangle 56"/>
          <p:cNvSpPr/>
          <p:nvPr/>
        </p:nvSpPr>
        <p:spPr>
          <a:xfrm>
            <a:off x="344665" y="3818503"/>
            <a:ext cx="13382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Cisco Kinetic Fog Fabric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(50 </a:t>
            </a:r>
            <a:r>
              <a:rPr kumimoji="0" lang="en-US" altLang="zh-CN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lic</a:t>
            </a: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, 6mo fix-term sub)</a:t>
            </a: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CiscoSansTT ExtraLight"/>
              <a:ea typeface="ＭＳ Ｐゴシック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576026" y="3818503"/>
            <a:ext cx="125573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Cisco Industrial Ethernet 1000 Switch</a:t>
            </a: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CiscoSansTT ExtraLight"/>
              <a:ea typeface="ＭＳ Ｐゴシック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2879458" y="3818503"/>
            <a:ext cx="13338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10 sensors </a:t>
            </a:r>
            <a:b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</a:b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(temp., vibration &amp; sensor gateway)</a:t>
            </a:r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CiscoSansTT ExtraLight"/>
              <a:ea typeface="ＭＳ Ｐゴシック" charset="0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0980" y="3916002"/>
            <a:ext cx="210140" cy="250918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2513" y="3193820"/>
            <a:ext cx="449323" cy="561653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-1710" y="4766840"/>
            <a:ext cx="9143999" cy="3010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0000">
                <a:schemeClr val="accent1">
                  <a:lumMod val="45000"/>
                  <a:lumOff val="55000"/>
                </a:schemeClr>
              </a:gs>
              <a:gs pos="71000">
                <a:schemeClr val="accent1">
                  <a:lumMod val="45000"/>
                  <a:lumOff val="55000"/>
                </a:schemeClr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1080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6" y="772704"/>
            <a:ext cx="9196452" cy="4436316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7766" y="148677"/>
            <a:ext cx="8345488" cy="731837"/>
          </a:xfrm>
        </p:spPr>
        <p:txBody>
          <a:bodyPr>
            <a:normAutofit fontScale="90000"/>
          </a:bodyPr>
          <a:lstStyle/>
          <a:p>
            <a:r>
              <a:rPr lang="en-US" altLang="zh-CN"/>
              <a:t>Equipment Health Monitoring </a:t>
            </a:r>
            <a:r>
              <a:rPr lang="en-US" altLang="zh-CN" dirty="0"/>
              <a:t>Dashboard</a:t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19" name="Rectangle 18"/>
          <p:cNvSpPr/>
          <p:nvPr/>
        </p:nvSpPr>
        <p:spPr>
          <a:xfrm>
            <a:off x="495326" y="1706737"/>
            <a:ext cx="1676691" cy="914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pple LiGothic Medium"/>
              </a:rPr>
              <a:t>Equipment Pressure Level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pple LiGothic Medium"/>
              </a:rPr>
              <a:t>Notify when threshold exceeded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95327" y="1706737"/>
            <a:ext cx="1660265" cy="914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pple LiGothic Medium"/>
              </a:rPr>
              <a:t>Vibration Trend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pple LiGothic Medium"/>
              </a:rPr>
              <a:t>Notify when threshold exceeded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95327" y="1714666"/>
            <a:ext cx="1660265" cy="914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pple LiGothic Medium"/>
              </a:rPr>
              <a:t>Equipment Power Consumption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pple LiGothic Medium"/>
              </a:rPr>
              <a:t>Notify when threshold exceeded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99" y="1323305"/>
            <a:ext cx="2953340" cy="1479887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Rectangle 7"/>
          <p:cNvSpPr/>
          <p:nvPr/>
        </p:nvSpPr>
        <p:spPr>
          <a:xfrm>
            <a:off x="143029" y="1323302"/>
            <a:ext cx="8911269" cy="3748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pple LiGothic Medium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2323" y="2995299"/>
            <a:ext cx="2910446" cy="197582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5317" y="2986811"/>
            <a:ext cx="2859932" cy="199279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499" y="2978321"/>
            <a:ext cx="2962275" cy="200977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030" y="1320972"/>
            <a:ext cx="2967301" cy="157411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0614" y="1320972"/>
            <a:ext cx="2873438" cy="153663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4338" y="1320972"/>
            <a:ext cx="2840913" cy="153663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6906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342900" y="2267380"/>
            <a:ext cx="8458200" cy="2066925"/>
            <a:chOff x="342900" y="2138844"/>
            <a:chExt cx="8458200" cy="2066925"/>
          </a:xfrm>
          <a:solidFill>
            <a:schemeClr val="bg2"/>
          </a:solidFill>
        </p:grpSpPr>
        <p:sp>
          <p:nvSpPr>
            <p:cNvPr id="55" name="Rounded Rectangle 54"/>
            <p:cNvSpPr/>
            <p:nvPr/>
          </p:nvSpPr>
          <p:spPr>
            <a:xfrm>
              <a:off x="342900" y="2138844"/>
              <a:ext cx="8458200" cy="2066925"/>
            </a:xfrm>
            <a:prstGeom prst="roundRect">
              <a:avLst>
                <a:gd name="adj" fmla="val 2107"/>
              </a:avLst>
            </a:prstGeom>
            <a:grpFill/>
            <a:ln w="2540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"/>
                <a:cs typeface="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32353" y="2892829"/>
              <a:ext cx="1424277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45718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6EBE4A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rPr>
                <a:t>Edge Connectivity</a:t>
              </a:r>
            </a:p>
          </p:txBody>
        </p:sp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5556" l="20938" r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97829" y="3439219"/>
              <a:ext cx="652601" cy="406640"/>
            </a:xfrm>
            <a:prstGeom prst="rect">
              <a:avLst/>
            </a:prstGeom>
            <a:grpFill/>
          </p:spPr>
        </p:pic>
        <p:sp>
          <p:nvSpPr>
            <p:cNvPr id="91" name="Rounded Rectangle 90"/>
            <p:cNvSpPr/>
            <p:nvPr/>
          </p:nvSpPr>
          <p:spPr>
            <a:xfrm>
              <a:off x="2438366" y="2988212"/>
              <a:ext cx="1161493" cy="281587"/>
            </a:xfrm>
            <a:prstGeom prst="roundRect">
              <a:avLst/>
            </a:prstGeom>
            <a:grpFill/>
            <a:ln w="2540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18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"/>
                  <a:cs typeface=""/>
                </a:rPr>
                <a:t>OSISoft</a:t>
              </a: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"/>
                  <a:cs typeface=""/>
                </a:rPr>
                <a:t> Pi Connector</a:t>
              </a:r>
            </a:p>
          </p:txBody>
        </p:sp>
        <p:sp>
          <p:nvSpPr>
            <p:cNvPr id="92" name="Rounded Rectangle 91"/>
            <p:cNvSpPr/>
            <p:nvPr/>
          </p:nvSpPr>
          <p:spPr>
            <a:xfrm>
              <a:off x="3768547" y="2988212"/>
              <a:ext cx="1161493" cy="281587"/>
            </a:xfrm>
            <a:prstGeom prst="roundRect">
              <a:avLst/>
            </a:prstGeom>
            <a:grpFill/>
            <a:ln w="2540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18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"/>
                  <a:cs typeface=""/>
                </a:rPr>
                <a:t>deviceWise</a:t>
              </a: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"/>
                  <a:cs typeface=""/>
                </a:rPr>
                <a:t> </a:t>
              </a:r>
              <a:b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"/>
                  <a:cs typeface=""/>
                </a:rPr>
              </a:b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"/>
                  <a:cs typeface=""/>
                </a:rPr>
                <a:t>Asset Gateway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1911254" y="3794716"/>
              <a:ext cx="1395962" cy="3385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45718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rPr>
                <a:t>Agents running on Cisco IoT Gateways</a:t>
              </a:r>
            </a:p>
          </p:txBody>
        </p:sp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250" b="85500" l="5167" r="9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93294" y="3351810"/>
              <a:ext cx="817743" cy="545020"/>
            </a:xfrm>
            <a:prstGeom prst="rect">
              <a:avLst/>
            </a:prstGeom>
            <a:grpFill/>
          </p:spPr>
        </p:pic>
        <p:sp>
          <p:nvSpPr>
            <p:cNvPr id="90" name="TextBox 89"/>
            <p:cNvSpPr txBox="1"/>
            <p:nvPr/>
          </p:nvSpPr>
          <p:spPr>
            <a:xfrm>
              <a:off x="4512250" y="3401822"/>
              <a:ext cx="342406" cy="213205"/>
            </a:xfrm>
            <a:prstGeom prst="flowChartOffpageConnector">
              <a:avLst/>
            </a:prstGeom>
            <a:grpFill/>
            <a:ln w="9525" cap="flat" cmpd="sng" algn="ctr">
              <a:solidFill>
                <a:srgbClr val="00B05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45718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6EBE4A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"/>
                  <a:cs typeface=""/>
                </a:rPr>
                <a:t>IOx</a:t>
              </a:r>
            </a:p>
          </p:txBody>
        </p:sp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3000" b="77000" l="1667" r="98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69865" y="3351810"/>
              <a:ext cx="910058" cy="606707"/>
            </a:xfrm>
            <a:prstGeom prst="rect">
              <a:avLst/>
            </a:prstGeom>
            <a:grpFill/>
          </p:spPr>
        </p:pic>
        <p:sp>
          <p:nvSpPr>
            <p:cNvPr id="89" name="TextBox 88"/>
            <p:cNvSpPr txBox="1"/>
            <p:nvPr/>
          </p:nvSpPr>
          <p:spPr>
            <a:xfrm>
              <a:off x="2705822" y="3412225"/>
              <a:ext cx="342406" cy="213205"/>
            </a:xfrm>
            <a:prstGeom prst="flowChartOffpageConnector">
              <a:avLst/>
            </a:prstGeom>
            <a:grpFill/>
            <a:ln w="9525" cap="flat" cmpd="sng" algn="ctr">
              <a:solidFill>
                <a:srgbClr val="00B05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45718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6EBE4A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"/>
                  <a:cs typeface=""/>
                </a:rPr>
                <a:t>IOx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3511357" y="3307159"/>
              <a:ext cx="342406" cy="213205"/>
            </a:xfrm>
            <a:prstGeom prst="flowChartOffpageConnector">
              <a:avLst/>
            </a:prstGeom>
            <a:grpFill/>
            <a:ln w="9525" cap="flat" cmpd="sng" algn="ctr">
              <a:solidFill>
                <a:srgbClr val="00B05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45718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6EBE4A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"/>
                  <a:cs typeface=""/>
                </a:rPr>
                <a:t>IOx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42900" y="737063"/>
            <a:ext cx="8458200" cy="1495425"/>
            <a:chOff x="342900" y="615615"/>
            <a:chExt cx="8458200" cy="1495425"/>
          </a:xfrm>
          <a:solidFill>
            <a:schemeClr val="bg2"/>
          </a:solidFill>
        </p:grpSpPr>
        <p:sp>
          <p:nvSpPr>
            <p:cNvPr id="54" name="Rounded Rectangle 53"/>
            <p:cNvSpPr/>
            <p:nvPr/>
          </p:nvSpPr>
          <p:spPr>
            <a:xfrm>
              <a:off x="342900" y="615615"/>
              <a:ext cx="8458200" cy="1495425"/>
            </a:xfrm>
            <a:prstGeom prst="roundRect">
              <a:avLst>
                <a:gd name="adj" fmla="val 4076"/>
              </a:avLst>
            </a:prstGeom>
            <a:grpFill/>
            <a:ln w="2540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"/>
                <a:cs typeface="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92908" y="1131436"/>
              <a:ext cx="1465450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45718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rPr>
                <a:t>Enterprise </a:t>
              </a:r>
              <a:b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rPr>
              </a:b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rPr>
                <a:t>IT Systems</a:t>
              </a: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2368009" y="787540"/>
              <a:ext cx="2285019" cy="1218110"/>
              <a:chOff x="2368009" y="787540"/>
              <a:chExt cx="2285019" cy="1218110"/>
            </a:xfrm>
            <a:grpFill/>
          </p:grpSpPr>
          <p:pic>
            <p:nvPicPr>
              <p:cNvPr id="74" name="Picture 7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55092" y="1204477"/>
                <a:ext cx="362071" cy="362071"/>
              </a:xfrm>
              <a:prstGeom prst="rect">
                <a:avLst/>
              </a:prstGeom>
              <a:grpFill/>
            </p:spPr>
          </p:pic>
          <p:pic>
            <p:nvPicPr>
              <p:cNvPr id="75" name="Picture 74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574582" y="1265130"/>
                <a:ext cx="689356" cy="219970"/>
              </a:xfrm>
              <a:prstGeom prst="rect">
                <a:avLst/>
              </a:prstGeom>
              <a:grpFill/>
            </p:spPr>
          </p:pic>
          <p:pic>
            <p:nvPicPr>
              <p:cNvPr id="76" name="Picture 75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082430" y="1257948"/>
                <a:ext cx="499466" cy="262623"/>
              </a:xfrm>
              <a:prstGeom prst="rect">
                <a:avLst/>
              </a:prstGeom>
              <a:grpFill/>
            </p:spPr>
          </p:pic>
          <p:sp>
            <p:nvSpPr>
              <p:cNvPr id="77" name="TextBox 76"/>
              <p:cNvSpPr txBox="1"/>
              <p:nvPr/>
            </p:nvSpPr>
            <p:spPr>
              <a:xfrm>
                <a:off x="2368009" y="1667096"/>
                <a:ext cx="1152073" cy="338554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189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ＭＳ Ｐゴシック" charset="0"/>
                  </a:rPr>
                  <a:t>Connectors to Enterprise Systems</a:t>
                </a:r>
              </a:p>
            </p:txBody>
          </p:sp>
          <p:pic>
            <p:nvPicPr>
              <p:cNvPr id="82" name="Picture 81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0" b="100000" l="0" r="100000">
                            <a14:foregroundMark x1="27930" y1="31992" x2="27930" y2="31992"/>
                            <a14:foregroundMark x1="46680" y1="24346" x2="46680" y2="24346"/>
                            <a14:foregroundMark x1="57324" y1="25956" x2="57324" y2="25956"/>
                            <a14:foregroundMark x1="40625" y1="68813" x2="40625" y2="68813"/>
                            <a14:foregroundMark x1="47461" y1="75855" x2="47461" y2="75855"/>
                            <a14:foregroundMark x1="55176" y1="77062" x2="55176" y2="77062"/>
                            <a14:foregroundMark x1="43359" y1="83099" x2="43359" y2="83099"/>
                            <a14:foregroundMark x1="69141" y1="39235" x2="69141" y2="39235"/>
                            <a14:foregroundMark x1="83105" y1="41046" x2="83105" y2="41046"/>
                            <a14:foregroundMark x1="20605" y1="41046" x2="20605" y2="41046"/>
                            <a14:foregroundMark x1="58789" y1="53521" x2="58789" y2="5352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51" t="16941" r="7499" b="13950"/>
              <a:stretch/>
            </p:blipFill>
            <p:spPr>
              <a:xfrm>
                <a:off x="2686395" y="825118"/>
                <a:ext cx="708832" cy="283885"/>
              </a:xfrm>
              <a:prstGeom prst="rect">
                <a:avLst/>
              </a:prstGeom>
              <a:grpFill/>
            </p:spPr>
          </p:pic>
          <p:pic>
            <p:nvPicPr>
              <p:cNvPr id="83" name="Picture 82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19578" y="787540"/>
                <a:ext cx="933450" cy="289370"/>
              </a:xfrm>
              <a:prstGeom prst="rect">
                <a:avLst/>
              </a:prstGeom>
              <a:grpFill/>
            </p:spPr>
          </p:pic>
        </p:grpSp>
      </p:grpSp>
      <p:grpSp>
        <p:nvGrpSpPr>
          <p:cNvPr id="17" name="Group 16"/>
          <p:cNvGrpSpPr/>
          <p:nvPr/>
        </p:nvGrpSpPr>
        <p:grpSpPr>
          <a:xfrm>
            <a:off x="342900" y="4366089"/>
            <a:ext cx="8458200" cy="662639"/>
            <a:chOff x="342900" y="4244641"/>
            <a:chExt cx="8458200" cy="662639"/>
          </a:xfrm>
          <a:solidFill>
            <a:schemeClr val="bg2"/>
          </a:solidFill>
        </p:grpSpPr>
        <p:sp>
          <p:nvSpPr>
            <p:cNvPr id="56" name="Rounded Rectangle 55"/>
            <p:cNvSpPr/>
            <p:nvPr/>
          </p:nvSpPr>
          <p:spPr>
            <a:xfrm>
              <a:off x="342900" y="4244641"/>
              <a:ext cx="8458200" cy="662639"/>
            </a:xfrm>
            <a:prstGeom prst="roundRect">
              <a:avLst>
                <a:gd name="adj" fmla="val 5202"/>
              </a:avLst>
            </a:prstGeom>
            <a:grpFill/>
            <a:ln w="25400" cap="flat" cmpd="sng" algn="ctr">
              <a:solidFill>
                <a:schemeClr val="tx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"/>
                <a:cs typeface="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432354" y="4422071"/>
              <a:ext cx="1388057" cy="3385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45718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58595B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rPr>
                <a:t>Machines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2391008" y="4336953"/>
              <a:ext cx="2618324" cy="547663"/>
              <a:chOff x="2391008" y="4336953"/>
              <a:chExt cx="2618324" cy="547663"/>
            </a:xfrm>
            <a:grpFill/>
          </p:grpSpPr>
          <p:pic>
            <p:nvPicPr>
              <p:cNvPr id="67" name="Picture 66" descr="factory-mechanical-arm.png"/>
              <p:cNvPicPr>
                <a:picLocks noChangeAspect="1"/>
              </p:cNvPicPr>
              <p:nvPr/>
            </p:nvPicPr>
            <p:blipFill>
              <a:blip r:embed="rId15" cstate="print">
                <a:duotone>
                  <a:prstClr val="black"/>
                  <a:srgbClr val="9E9EA2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75554" y="4388124"/>
                <a:ext cx="476974" cy="496492"/>
              </a:xfrm>
              <a:prstGeom prst="rect">
                <a:avLst/>
              </a:prstGeom>
              <a:grpFill/>
            </p:spPr>
          </p:pic>
          <p:pic>
            <p:nvPicPr>
              <p:cNvPr id="68" name="Picture 67" descr="factory-conveyer.png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4619"/>
              <a:stretch/>
            </p:blipFill>
            <p:spPr>
              <a:xfrm>
                <a:off x="3118110" y="4336953"/>
                <a:ext cx="616214" cy="547663"/>
              </a:xfrm>
              <a:prstGeom prst="rect">
                <a:avLst/>
              </a:prstGeom>
              <a:grpFill/>
            </p:spPr>
          </p:pic>
          <p:pic>
            <p:nvPicPr>
              <p:cNvPr id="72" name="Picture 71"/>
              <p:cNvPicPr>
                <a:picLocks noChangeAspect="1"/>
              </p:cNvPicPr>
              <p:nvPr/>
            </p:nvPicPr>
            <p:blipFill>
              <a:blip r:embed="rId17">
                <a:duotone>
                  <a:srgbClr val="9E9EA2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0" b="100000" l="0" r="100000">
                            <a14:foregroundMark x1="64706" y1="79630" x2="64706" y2="79630"/>
                            <a14:foregroundMark x1="24580" y1="86667" x2="24580" y2="86667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391008" y="4469616"/>
                <a:ext cx="618796" cy="407462"/>
              </a:xfrm>
              <a:prstGeom prst="rect">
                <a:avLst/>
              </a:prstGeom>
              <a:grpFill/>
            </p:spPr>
          </p:pic>
          <p:grpSp>
            <p:nvGrpSpPr>
              <p:cNvPr id="6" name="Group 5"/>
              <p:cNvGrpSpPr/>
              <p:nvPr/>
            </p:nvGrpSpPr>
            <p:grpSpPr>
              <a:xfrm>
                <a:off x="4564823" y="4356625"/>
                <a:ext cx="444509" cy="456107"/>
                <a:chOff x="8141122" y="4397040"/>
                <a:chExt cx="367363" cy="456107"/>
              </a:xfrm>
              <a:grpFill/>
            </p:grpSpPr>
            <p:sp>
              <p:nvSpPr>
                <p:cNvPr id="84" name="Freeform 127"/>
                <p:cNvSpPr>
                  <a:spLocks noEditPoints="1"/>
                </p:cNvSpPr>
                <p:nvPr/>
              </p:nvSpPr>
              <p:spPr bwMode="auto">
                <a:xfrm>
                  <a:off x="8141122" y="4542884"/>
                  <a:ext cx="367363" cy="310263"/>
                </a:xfrm>
                <a:custGeom>
                  <a:avLst/>
                  <a:gdLst/>
                  <a:ahLst/>
                  <a:cxnLst>
                    <a:cxn ang="0">
                      <a:pos x="308" y="155"/>
                    </a:cxn>
                    <a:cxn ang="0">
                      <a:pos x="228" y="149"/>
                    </a:cxn>
                    <a:cxn ang="0">
                      <a:pos x="145" y="149"/>
                    </a:cxn>
                    <a:cxn ang="0">
                      <a:pos x="67" y="155"/>
                    </a:cxn>
                    <a:cxn ang="0">
                      <a:pos x="48" y="4"/>
                    </a:cxn>
                    <a:cxn ang="0">
                      <a:pos x="13" y="4"/>
                    </a:cxn>
                    <a:cxn ang="0">
                      <a:pos x="330" y="279"/>
                    </a:cxn>
                    <a:cxn ang="0">
                      <a:pos x="75" y="211"/>
                    </a:cxn>
                    <a:cxn ang="0">
                      <a:pos x="61" y="213"/>
                    </a:cxn>
                    <a:cxn ang="0">
                      <a:pos x="59" y="189"/>
                    </a:cxn>
                    <a:cxn ang="0">
                      <a:pos x="73" y="187"/>
                    </a:cxn>
                    <a:cxn ang="0">
                      <a:pos x="75" y="211"/>
                    </a:cxn>
                    <a:cxn ang="0">
                      <a:pos x="112" y="213"/>
                    </a:cxn>
                    <a:cxn ang="0">
                      <a:pos x="98" y="211"/>
                    </a:cxn>
                    <a:cxn ang="0">
                      <a:pos x="100" y="187"/>
                    </a:cxn>
                    <a:cxn ang="0">
                      <a:pos x="114" y="189"/>
                    </a:cxn>
                    <a:cxn ang="0">
                      <a:pos x="154" y="211"/>
                    </a:cxn>
                    <a:cxn ang="0">
                      <a:pos x="139" y="213"/>
                    </a:cxn>
                    <a:cxn ang="0">
                      <a:pos x="137" y="189"/>
                    </a:cxn>
                    <a:cxn ang="0">
                      <a:pos x="152" y="187"/>
                    </a:cxn>
                    <a:cxn ang="0">
                      <a:pos x="154" y="211"/>
                    </a:cxn>
                    <a:cxn ang="0">
                      <a:pos x="191" y="213"/>
                    </a:cxn>
                    <a:cxn ang="0">
                      <a:pos x="177" y="211"/>
                    </a:cxn>
                    <a:cxn ang="0">
                      <a:pos x="179" y="187"/>
                    </a:cxn>
                    <a:cxn ang="0">
                      <a:pos x="193" y="189"/>
                    </a:cxn>
                    <a:cxn ang="0">
                      <a:pos x="232" y="211"/>
                    </a:cxn>
                    <a:cxn ang="0">
                      <a:pos x="218" y="213"/>
                    </a:cxn>
                    <a:cxn ang="0">
                      <a:pos x="216" y="189"/>
                    </a:cxn>
                    <a:cxn ang="0">
                      <a:pos x="230" y="187"/>
                    </a:cxn>
                    <a:cxn ang="0">
                      <a:pos x="232" y="211"/>
                    </a:cxn>
                    <a:cxn ang="0">
                      <a:pos x="269" y="213"/>
                    </a:cxn>
                    <a:cxn ang="0">
                      <a:pos x="255" y="211"/>
                    </a:cxn>
                    <a:cxn ang="0">
                      <a:pos x="257" y="187"/>
                    </a:cxn>
                    <a:cxn ang="0">
                      <a:pos x="271" y="189"/>
                    </a:cxn>
                  </a:cxnLst>
                  <a:rect l="0" t="0" r="r" b="b"/>
                  <a:pathLst>
                    <a:path w="330" h="279">
                      <a:moveTo>
                        <a:pt x="325" y="155"/>
                      </a:moveTo>
                      <a:cubicBezTo>
                        <a:pt x="323" y="155"/>
                        <a:pt x="308" y="155"/>
                        <a:pt x="308" y="155"/>
                      </a:cubicBezTo>
                      <a:cubicBezTo>
                        <a:pt x="308" y="91"/>
                        <a:pt x="308" y="91"/>
                        <a:pt x="308" y="91"/>
                      </a:cubicBezTo>
                      <a:cubicBezTo>
                        <a:pt x="228" y="149"/>
                        <a:pt x="228" y="149"/>
                        <a:pt x="228" y="149"/>
                      </a:cubicBezTo>
                      <a:cubicBezTo>
                        <a:pt x="228" y="91"/>
                        <a:pt x="228" y="91"/>
                        <a:pt x="228" y="91"/>
                      </a:cubicBezTo>
                      <a:cubicBezTo>
                        <a:pt x="145" y="149"/>
                        <a:pt x="145" y="149"/>
                        <a:pt x="145" y="149"/>
                      </a:cubicBezTo>
                      <a:cubicBezTo>
                        <a:pt x="145" y="91"/>
                        <a:pt x="145" y="91"/>
                        <a:pt x="145" y="91"/>
                      </a:cubicBezTo>
                      <a:cubicBezTo>
                        <a:pt x="67" y="155"/>
                        <a:pt x="67" y="155"/>
                        <a:pt x="67" y="155"/>
                      </a:cubicBezTo>
                      <a:cubicBezTo>
                        <a:pt x="56" y="155"/>
                        <a:pt x="56" y="155"/>
                        <a:pt x="56" y="155"/>
                      </a:cubicBezTo>
                      <a:cubicBezTo>
                        <a:pt x="48" y="4"/>
                        <a:pt x="48" y="4"/>
                        <a:pt x="48" y="4"/>
                      </a:cubicBezTo>
                      <a:cubicBezTo>
                        <a:pt x="48" y="3"/>
                        <a:pt x="39" y="0"/>
                        <a:pt x="31" y="0"/>
                      </a:cubicBezTo>
                      <a:cubicBezTo>
                        <a:pt x="22" y="0"/>
                        <a:pt x="13" y="3"/>
                        <a:pt x="13" y="4"/>
                      </a:cubicBezTo>
                      <a:cubicBezTo>
                        <a:pt x="13" y="4"/>
                        <a:pt x="2" y="220"/>
                        <a:pt x="0" y="279"/>
                      </a:cubicBezTo>
                      <a:cubicBezTo>
                        <a:pt x="330" y="279"/>
                        <a:pt x="330" y="279"/>
                        <a:pt x="330" y="279"/>
                      </a:cubicBezTo>
                      <a:cubicBezTo>
                        <a:pt x="329" y="244"/>
                        <a:pt x="325" y="157"/>
                        <a:pt x="325" y="155"/>
                      </a:cubicBezTo>
                      <a:close/>
                      <a:moveTo>
                        <a:pt x="75" y="211"/>
                      </a:moveTo>
                      <a:cubicBezTo>
                        <a:pt x="75" y="212"/>
                        <a:pt x="74" y="213"/>
                        <a:pt x="73" y="213"/>
                      </a:cubicBezTo>
                      <a:cubicBezTo>
                        <a:pt x="61" y="213"/>
                        <a:pt x="61" y="213"/>
                        <a:pt x="61" y="213"/>
                      </a:cubicBezTo>
                      <a:cubicBezTo>
                        <a:pt x="60" y="213"/>
                        <a:pt x="59" y="212"/>
                        <a:pt x="59" y="211"/>
                      </a:cubicBezTo>
                      <a:cubicBezTo>
                        <a:pt x="59" y="189"/>
                        <a:pt x="59" y="189"/>
                        <a:pt x="59" y="189"/>
                      </a:cubicBezTo>
                      <a:cubicBezTo>
                        <a:pt x="59" y="188"/>
                        <a:pt x="60" y="187"/>
                        <a:pt x="61" y="187"/>
                      </a:cubicBezTo>
                      <a:cubicBezTo>
                        <a:pt x="73" y="187"/>
                        <a:pt x="73" y="187"/>
                        <a:pt x="73" y="187"/>
                      </a:cubicBezTo>
                      <a:cubicBezTo>
                        <a:pt x="74" y="187"/>
                        <a:pt x="75" y="188"/>
                        <a:pt x="75" y="189"/>
                      </a:cubicBezTo>
                      <a:lnTo>
                        <a:pt x="75" y="211"/>
                      </a:lnTo>
                      <a:close/>
                      <a:moveTo>
                        <a:pt x="114" y="211"/>
                      </a:moveTo>
                      <a:cubicBezTo>
                        <a:pt x="114" y="212"/>
                        <a:pt x="113" y="213"/>
                        <a:pt x="112" y="213"/>
                      </a:cubicBezTo>
                      <a:cubicBezTo>
                        <a:pt x="100" y="213"/>
                        <a:pt x="100" y="213"/>
                        <a:pt x="100" y="213"/>
                      </a:cubicBezTo>
                      <a:cubicBezTo>
                        <a:pt x="99" y="213"/>
                        <a:pt x="98" y="212"/>
                        <a:pt x="98" y="211"/>
                      </a:cubicBezTo>
                      <a:cubicBezTo>
                        <a:pt x="98" y="189"/>
                        <a:pt x="98" y="189"/>
                        <a:pt x="98" y="189"/>
                      </a:cubicBezTo>
                      <a:cubicBezTo>
                        <a:pt x="98" y="188"/>
                        <a:pt x="99" y="187"/>
                        <a:pt x="100" y="187"/>
                      </a:cubicBezTo>
                      <a:cubicBezTo>
                        <a:pt x="112" y="187"/>
                        <a:pt x="112" y="187"/>
                        <a:pt x="112" y="187"/>
                      </a:cubicBezTo>
                      <a:cubicBezTo>
                        <a:pt x="113" y="187"/>
                        <a:pt x="114" y="188"/>
                        <a:pt x="114" y="189"/>
                      </a:cubicBezTo>
                      <a:lnTo>
                        <a:pt x="114" y="211"/>
                      </a:lnTo>
                      <a:close/>
                      <a:moveTo>
                        <a:pt x="154" y="211"/>
                      </a:moveTo>
                      <a:cubicBezTo>
                        <a:pt x="154" y="212"/>
                        <a:pt x="153" y="213"/>
                        <a:pt x="152" y="213"/>
                      </a:cubicBezTo>
                      <a:cubicBezTo>
                        <a:pt x="139" y="213"/>
                        <a:pt x="139" y="213"/>
                        <a:pt x="139" y="213"/>
                      </a:cubicBezTo>
                      <a:cubicBezTo>
                        <a:pt x="138" y="213"/>
                        <a:pt x="137" y="212"/>
                        <a:pt x="137" y="211"/>
                      </a:cubicBezTo>
                      <a:cubicBezTo>
                        <a:pt x="137" y="189"/>
                        <a:pt x="137" y="189"/>
                        <a:pt x="137" y="189"/>
                      </a:cubicBezTo>
                      <a:cubicBezTo>
                        <a:pt x="137" y="188"/>
                        <a:pt x="138" y="187"/>
                        <a:pt x="139" y="187"/>
                      </a:cubicBezTo>
                      <a:cubicBezTo>
                        <a:pt x="152" y="187"/>
                        <a:pt x="152" y="187"/>
                        <a:pt x="152" y="187"/>
                      </a:cubicBezTo>
                      <a:cubicBezTo>
                        <a:pt x="153" y="187"/>
                        <a:pt x="154" y="188"/>
                        <a:pt x="154" y="189"/>
                      </a:cubicBezTo>
                      <a:lnTo>
                        <a:pt x="154" y="211"/>
                      </a:lnTo>
                      <a:close/>
                      <a:moveTo>
                        <a:pt x="193" y="211"/>
                      </a:moveTo>
                      <a:cubicBezTo>
                        <a:pt x="193" y="212"/>
                        <a:pt x="192" y="213"/>
                        <a:pt x="191" y="213"/>
                      </a:cubicBezTo>
                      <a:cubicBezTo>
                        <a:pt x="179" y="213"/>
                        <a:pt x="179" y="213"/>
                        <a:pt x="179" y="213"/>
                      </a:cubicBezTo>
                      <a:cubicBezTo>
                        <a:pt x="177" y="213"/>
                        <a:pt x="177" y="212"/>
                        <a:pt x="177" y="211"/>
                      </a:cubicBezTo>
                      <a:cubicBezTo>
                        <a:pt x="177" y="189"/>
                        <a:pt x="177" y="189"/>
                        <a:pt x="177" y="189"/>
                      </a:cubicBezTo>
                      <a:cubicBezTo>
                        <a:pt x="177" y="188"/>
                        <a:pt x="177" y="187"/>
                        <a:pt x="179" y="187"/>
                      </a:cubicBezTo>
                      <a:cubicBezTo>
                        <a:pt x="191" y="187"/>
                        <a:pt x="191" y="187"/>
                        <a:pt x="191" y="187"/>
                      </a:cubicBezTo>
                      <a:cubicBezTo>
                        <a:pt x="192" y="187"/>
                        <a:pt x="193" y="188"/>
                        <a:pt x="193" y="189"/>
                      </a:cubicBezTo>
                      <a:lnTo>
                        <a:pt x="193" y="211"/>
                      </a:lnTo>
                      <a:close/>
                      <a:moveTo>
                        <a:pt x="232" y="211"/>
                      </a:moveTo>
                      <a:cubicBezTo>
                        <a:pt x="232" y="212"/>
                        <a:pt x="231" y="213"/>
                        <a:pt x="230" y="213"/>
                      </a:cubicBezTo>
                      <a:cubicBezTo>
                        <a:pt x="218" y="213"/>
                        <a:pt x="218" y="213"/>
                        <a:pt x="218" y="213"/>
                      </a:cubicBezTo>
                      <a:cubicBezTo>
                        <a:pt x="217" y="213"/>
                        <a:pt x="216" y="212"/>
                        <a:pt x="216" y="211"/>
                      </a:cubicBezTo>
                      <a:cubicBezTo>
                        <a:pt x="216" y="189"/>
                        <a:pt x="216" y="189"/>
                        <a:pt x="216" y="189"/>
                      </a:cubicBezTo>
                      <a:cubicBezTo>
                        <a:pt x="216" y="188"/>
                        <a:pt x="217" y="187"/>
                        <a:pt x="218" y="187"/>
                      </a:cubicBezTo>
                      <a:cubicBezTo>
                        <a:pt x="230" y="187"/>
                        <a:pt x="230" y="187"/>
                        <a:pt x="230" y="187"/>
                      </a:cubicBezTo>
                      <a:cubicBezTo>
                        <a:pt x="231" y="187"/>
                        <a:pt x="232" y="188"/>
                        <a:pt x="232" y="189"/>
                      </a:cubicBezTo>
                      <a:lnTo>
                        <a:pt x="232" y="211"/>
                      </a:lnTo>
                      <a:close/>
                      <a:moveTo>
                        <a:pt x="271" y="211"/>
                      </a:moveTo>
                      <a:cubicBezTo>
                        <a:pt x="271" y="212"/>
                        <a:pt x="270" y="213"/>
                        <a:pt x="269" y="213"/>
                      </a:cubicBezTo>
                      <a:cubicBezTo>
                        <a:pt x="257" y="213"/>
                        <a:pt x="257" y="213"/>
                        <a:pt x="257" y="213"/>
                      </a:cubicBezTo>
                      <a:cubicBezTo>
                        <a:pt x="256" y="213"/>
                        <a:pt x="255" y="212"/>
                        <a:pt x="255" y="211"/>
                      </a:cubicBezTo>
                      <a:cubicBezTo>
                        <a:pt x="255" y="189"/>
                        <a:pt x="255" y="189"/>
                        <a:pt x="255" y="189"/>
                      </a:cubicBezTo>
                      <a:cubicBezTo>
                        <a:pt x="255" y="188"/>
                        <a:pt x="256" y="187"/>
                        <a:pt x="257" y="187"/>
                      </a:cubicBezTo>
                      <a:cubicBezTo>
                        <a:pt x="269" y="187"/>
                        <a:pt x="269" y="187"/>
                        <a:pt x="269" y="187"/>
                      </a:cubicBezTo>
                      <a:cubicBezTo>
                        <a:pt x="270" y="187"/>
                        <a:pt x="271" y="188"/>
                        <a:pt x="271" y="189"/>
                      </a:cubicBezTo>
                      <a:lnTo>
                        <a:pt x="271" y="21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189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85" name="Freeform 128"/>
                <p:cNvSpPr>
                  <a:spLocks/>
                </p:cNvSpPr>
                <p:nvPr/>
              </p:nvSpPr>
              <p:spPr bwMode="auto">
                <a:xfrm>
                  <a:off x="8147314" y="4397040"/>
                  <a:ext cx="294440" cy="134837"/>
                </a:xfrm>
                <a:custGeom>
                  <a:avLst/>
                  <a:gdLst/>
                  <a:ahLst/>
                  <a:cxnLst>
                    <a:cxn ang="0">
                      <a:pos x="24" y="120"/>
                    </a:cxn>
                    <a:cxn ang="0">
                      <a:pos x="30" y="120"/>
                    </a:cxn>
                    <a:cxn ang="0">
                      <a:pos x="48" y="92"/>
                    </a:cxn>
                    <a:cxn ang="0">
                      <a:pos x="79" y="102"/>
                    </a:cxn>
                    <a:cxn ang="0">
                      <a:pos x="99" y="90"/>
                    </a:cxn>
                    <a:cxn ang="0">
                      <a:pos x="116" y="86"/>
                    </a:cxn>
                    <a:cxn ang="0">
                      <a:pos x="124" y="74"/>
                    </a:cxn>
                    <a:cxn ang="0">
                      <a:pos x="136" y="79"/>
                    </a:cxn>
                    <a:cxn ang="0">
                      <a:pos x="145" y="71"/>
                    </a:cxn>
                    <a:cxn ang="0">
                      <a:pos x="160" y="87"/>
                    </a:cxn>
                    <a:cxn ang="0">
                      <a:pos x="182" y="84"/>
                    </a:cxn>
                    <a:cxn ang="0">
                      <a:pos x="201" y="88"/>
                    </a:cxn>
                    <a:cxn ang="0">
                      <a:pos x="212" y="75"/>
                    </a:cxn>
                    <a:cxn ang="0">
                      <a:pos x="232" y="77"/>
                    </a:cxn>
                    <a:cxn ang="0">
                      <a:pos x="252" y="65"/>
                    </a:cxn>
                    <a:cxn ang="0">
                      <a:pos x="263" y="56"/>
                    </a:cxn>
                    <a:cxn ang="0">
                      <a:pos x="255" y="42"/>
                    </a:cxn>
                    <a:cxn ang="0">
                      <a:pos x="244" y="27"/>
                    </a:cxn>
                    <a:cxn ang="0">
                      <a:pos x="223" y="24"/>
                    </a:cxn>
                    <a:cxn ang="0">
                      <a:pos x="206" y="8"/>
                    </a:cxn>
                    <a:cxn ang="0">
                      <a:pos x="184" y="8"/>
                    </a:cxn>
                    <a:cxn ang="0">
                      <a:pos x="158" y="5"/>
                    </a:cxn>
                    <a:cxn ang="0">
                      <a:pos x="139" y="25"/>
                    </a:cxn>
                    <a:cxn ang="0">
                      <a:pos x="114" y="26"/>
                    </a:cxn>
                    <a:cxn ang="0">
                      <a:pos x="99" y="48"/>
                    </a:cxn>
                    <a:cxn ang="0">
                      <a:pos x="90" y="38"/>
                    </a:cxn>
                    <a:cxn ang="0">
                      <a:pos x="75" y="38"/>
                    </a:cxn>
                    <a:cxn ang="0">
                      <a:pos x="50" y="34"/>
                    </a:cxn>
                    <a:cxn ang="0">
                      <a:pos x="31" y="51"/>
                    </a:cxn>
                    <a:cxn ang="0">
                      <a:pos x="6" y="73"/>
                    </a:cxn>
                    <a:cxn ang="0">
                      <a:pos x="18" y="121"/>
                    </a:cxn>
                    <a:cxn ang="0">
                      <a:pos x="24" y="120"/>
                    </a:cxn>
                  </a:cxnLst>
                  <a:rect l="0" t="0" r="r" b="b"/>
                  <a:pathLst>
                    <a:path w="265" h="121">
                      <a:moveTo>
                        <a:pt x="24" y="120"/>
                      </a:moveTo>
                      <a:cubicBezTo>
                        <a:pt x="27" y="119"/>
                        <a:pt x="30" y="120"/>
                        <a:pt x="30" y="120"/>
                      </a:cubicBezTo>
                      <a:cubicBezTo>
                        <a:pt x="30" y="120"/>
                        <a:pt x="34" y="94"/>
                        <a:pt x="48" y="92"/>
                      </a:cubicBezTo>
                      <a:cubicBezTo>
                        <a:pt x="57" y="92"/>
                        <a:pt x="66" y="101"/>
                        <a:pt x="79" y="102"/>
                      </a:cubicBezTo>
                      <a:cubicBezTo>
                        <a:pt x="91" y="102"/>
                        <a:pt x="99" y="90"/>
                        <a:pt x="99" y="90"/>
                      </a:cubicBezTo>
                      <a:cubicBezTo>
                        <a:pt x="99" y="90"/>
                        <a:pt x="110" y="91"/>
                        <a:pt x="116" y="86"/>
                      </a:cubicBezTo>
                      <a:cubicBezTo>
                        <a:pt x="123" y="80"/>
                        <a:pt x="124" y="74"/>
                        <a:pt x="124" y="74"/>
                      </a:cubicBezTo>
                      <a:cubicBezTo>
                        <a:pt x="124" y="74"/>
                        <a:pt x="128" y="80"/>
                        <a:pt x="136" y="79"/>
                      </a:cubicBezTo>
                      <a:cubicBezTo>
                        <a:pt x="143" y="77"/>
                        <a:pt x="145" y="71"/>
                        <a:pt x="145" y="71"/>
                      </a:cubicBezTo>
                      <a:cubicBezTo>
                        <a:pt x="145" y="71"/>
                        <a:pt x="148" y="83"/>
                        <a:pt x="160" y="87"/>
                      </a:cubicBezTo>
                      <a:cubicBezTo>
                        <a:pt x="172" y="91"/>
                        <a:pt x="182" y="84"/>
                        <a:pt x="182" y="84"/>
                      </a:cubicBezTo>
                      <a:cubicBezTo>
                        <a:pt x="182" y="84"/>
                        <a:pt x="190" y="91"/>
                        <a:pt x="201" y="88"/>
                      </a:cubicBezTo>
                      <a:cubicBezTo>
                        <a:pt x="212" y="84"/>
                        <a:pt x="212" y="75"/>
                        <a:pt x="212" y="75"/>
                      </a:cubicBezTo>
                      <a:cubicBezTo>
                        <a:pt x="212" y="75"/>
                        <a:pt x="221" y="79"/>
                        <a:pt x="232" y="77"/>
                      </a:cubicBezTo>
                      <a:cubicBezTo>
                        <a:pt x="246" y="74"/>
                        <a:pt x="252" y="65"/>
                        <a:pt x="252" y="65"/>
                      </a:cubicBezTo>
                      <a:cubicBezTo>
                        <a:pt x="252" y="65"/>
                        <a:pt x="261" y="65"/>
                        <a:pt x="263" y="56"/>
                      </a:cubicBezTo>
                      <a:cubicBezTo>
                        <a:pt x="265" y="48"/>
                        <a:pt x="255" y="42"/>
                        <a:pt x="255" y="42"/>
                      </a:cubicBezTo>
                      <a:cubicBezTo>
                        <a:pt x="255" y="42"/>
                        <a:pt x="255" y="32"/>
                        <a:pt x="244" y="27"/>
                      </a:cubicBezTo>
                      <a:cubicBezTo>
                        <a:pt x="232" y="21"/>
                        <a:pt x="223" y="24"/>
                        <a:pt x="223" y="24"/>
                      </a:cubicBezTo>
                      <a:cubicBezTo>
                        <a:pt x="223" y="24"/>
                        <a:pt x="219" y="13"/>
                        <a:pt x="206" y="8"/>
                      </a:cubicBezTo>
                      <a:cubicBezTo>
                        <a:pt x="194" y="3"/>
                        <a:pt x="184" y="8"/>
                        <a:pt x="184" y="8"/>
                      </a:cubicBezTo>
                      <a:cubicBezTo>
                        <a:pt x="184" y="8"/>
                        <a:pt x="173" y="0"/>
                        <a:pt x="158" y="5"/>
                      </a:cubicBezTo>
                      <a:cubicBezTo>
                        <a:pt x="143" y="10"/>
                        <a:pt x="139" y="25"/>
                        <a:pt x="139" y="25"/>
                      </a:cubicBezTo>
                      <a:cubicBezTo>
                        <a:pt x="139" y="25"/>
                        <a:pt x="127" y="19"/>
                        <a:pt x="114" y="26"/>
                      </a:cubicBezTo>
                      <a:cubicBezTo>
                        <a:pt x="100" y="33"/>
                        <a:pt x="99" y="48"/>
                        <a:pt x="99" y="48"/>
                      </a:cubicBezTo>
                      <a:cubicBezTo>
                        <a:pt x="99" y="48"/>
                        <a:pt x="97" y="41"/>
                        <a:pt x="90" y="38"/>
                      </a:cubicBezTo>
                      <a:cubicBezTo>
                        <a:pt x="82" y="34"/>
                        <a:pt x="75" y="38"/>
                        <a:pt x="75" y="38"/>
                      </a:cubicBezTo>
                      <a:cubicBezTo>
                        <a:pt x="75" y="38"/>
                        <a:pt x="67" y="29"/>
                        <a:pt x="50" y="34"/>
                      </a:cubicBezTo>
                      <a:cubicBezTo>
                        <a:pt x="35" y="38"/>
                        <a:pt x="31" y="51"/>
                        <a:pt x="31" y="51"/>
                      </a:cubicBezTo>
                      <a:cubicBezTo>
                        <a:pt x="31" y="51"/>
                        <a:pt x="10" y="52"/>
                        <a:pt x="6" y="73"/>
                      </a:cubicBezTo>
                      <a:cubicBezTo>
                        <a:pt x="0" y="101"/>
                        <a:pt x="18" y="121"/>
                        <a:pt x="18" y="121"/>
                      </a:cubicBezTo>
                      <a:cubicBezTo>
                        <a:pt x="18" y="121"/>
                        <a:pt x="21" y="120"/>
                        <a:pt x="24" y="12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189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z="2000" dirty="0"/>
              <a:t>IoT Ecosystem to enable Data Collection and ERP Integrations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783638" y="4884738"/>
            <a:ext cx="360362" cy="27463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A97DD0-5BE7-4856-A2A9-C42C6688E607}" type="slidenum">
              <a:rPr kumimoji="0" lang="uk-UA" sz="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pple LiGothic Medium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uk-UA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pple LiGothic Medium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8428038" y="4946650"/>
            <a:ext cx="715962" cy="1539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1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149530" y="2313450"/>
            <a:ext cx="2805227" cy="798225"/>
            <a:chOff x="2149530" y="2192002"/>
            <a:chExt cx="2805227" cy="798225"/>
          </a:xfrm>
        </p:grpSpPr>
        <p:sp>
          <p:nvSpPr>
            <p:cNvPr id="95" name="Rounded Rectangle 94"/>
            <p:cNvSpPr/>
            <p:nvPr/>
          </p:nvSpPr>
          <p:spPr>
            <a:xfrm>
              <a:off x="2421869" y="2192002"/>
              <a:ext cx="2532888" cy="570811"/>
            </a:xfrm>
            <a:prstGeom prst="roundRect">
              <a:avLst/>
            </a:prstGeom>
            <a:solidFill>
              <a:schemeClr val="bg2"/>
            </a:solidFill>
            <a:ln w="2540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18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"/>
                <a:cs typeface=""/>
              </a:endParaRPr>
            </a:p>
          </p:txBody>
        </p:sp>
        <p:pic>
          <p:nvPicPr>
            <p:cNvPr id="96" name="Picture 95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301"/>
            <a:stretch/>
          </p:blipFill>
          <p:spPr>
            <a:xfrm>
              <a:off x="2887181" y="2252851"/>
              <a:ext cx="312819" cy="303069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rgbClr val="E8EBF1">
                  <a:satMod val="175000"/>
                  <a:alpha val="40000"/>
                </a:srgbClr>
              </a:glow>
            </a:effectLst>
          </p:spPr>
        </p:pic>
        <p:pic>
          <p:nvPicPr>
            <p:cNvPr id="97" name="Picture 96" descr="https://lh4.ggpht.com/z3fw8iYEOY5qx3zyph4Q9XoEQkWj5iX7ykgHTffB5llsLGFsEqcx6VZT9bfoZLIzLcE=w300"/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70" b="18730"/>
            <a:stretch/>
          </p:blipFill>
          <p:spPr bwMode="auto">
            <a:xfrm>
              <a:off x="4164506" y="2222146"/>
              <a:ext cx="415957" cy="2911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8" name="TextBox 97"/>
            <p:cNvSpPr txBox="1"/>
            <p:nvPr/>
          </p:nvSpPr>
          <p:spPr>
            <a:xfrm>
              <a:off x="3768667" y="2468865"/>
              <a:ext cx="11821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18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rPr>
                <a:t>Telit</a:t>
              </a: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rPr>
                <a:t> </a:t>
              </a:r>
              <a:r>
                <a:rPr kumimoji="0" lang="en-US" sz="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rPr>
                <a:t>deviceWise</a:t>
              </a: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rPr>
                <a:t> Enterprise Gateway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2465903" y="2529166"/>
              <a:ext cx="118218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18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rPr>
                <a:t>OSIsoft</a:t>
              </a: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rPr>
                <a:t> Pi Server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2149530" y="2774783"/>
              <a:ext cx="127317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18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rPr>
                <a:t>Partner Solutions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933131" y="3353310"/>
            <a:ext cx="5898027" cy="1266193"/>
            <a:chOff x="2933131" y="3231862"/>
            <a:chExt cx="5898027" cy="1266193"/>
          </a:xfrm>
        </p:grpSpPr>
        <p:sp>
          <p:nvSpPr>
            <p:cNvPr id="57" name="Pentagon 56"/>
            <p:cNvSpPr/>
            <p:nvPr/>
          </p:nvSpPr>
          <p:spPr>
            <a:xfrm flipH="1">
              <a:off x="5224916" y="3231862"/>
              <a:ext cx="2743200" cy="282412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rtlCol="0" anchor="ctr"/>
            <a:lstStyle/>
            <a:p>
              <a:pPr marL="0" marR="0" lvl="0" indent="0" algn="ctr" defTabSz="45718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"/>
                  <a:cs typeface=""/>
                </a:rPr>
                <a:t>Connect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"/>
                <a:cs typeface="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273371" y="3567871"/>
              <a:ext cx="3557787" cy="577081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171450" marR="0" lvl="0" indent="-171450" algn="l" defTabSz="45718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"/>
                  <a:cs typeface=""/>
                </a:rPr>
                <a:t>Enable simplified access to machines and data </a:t>
              </a:r>
            </a:p>
            <a:p>
              <a:pPr marL="171450" marR="0" lvl="0" indent="-171450" algn="l" defTabSz="45718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"/>
                  <a:cs typeface=""/>
                </a:rPr>
                <a:t>Connect siloed machines securely </a:t>
              </a:r>
            </a:p>
            <a:p>
              <a:pPr marL="171450" marR="0" lvl="0" indent="-171450" algn="l" defTabSz="45718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"/>
                  <a:cs typeface=""/>
                </a:rPr>
                <a:t>Extract Operational data from the machines</a:t>
              </a:r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 flipV="1">
              <a:off x="2933131" y="3848351"/>
              <a:ext cx="697832" cy="613610"/>
            </a:xfrm>
            <a:prstGeom prst="straightConnector1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70" name="Straight Arrow Connector 69"/>
            <p:cNvCxnSpPr/>
            <p:nvPr/>
          </p:nvCxnSpPr>
          <p:spPr>
            <a:xfrm flipH="1" flipV="1">
              <a:off x="3895658" y="3872414"/>
              <a:ext cx="630754" cy="572087"/>
            </a:xfrm>
            <a:prstGeom prst="straightConnector1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71" name="Straight Arrow Connector 70"/>
            <p:cNvCxnSpPr/>
            <p:nvPr/>
          </p:nvCxnSpPr>
          <p:spPr>
            <a:xfrm flipH="1" flipV="1">
              <a:off x="3799405" y="3884445"/>
              <a:ext cx="156410" cy="613610"/>
            </a:xfrm>
            <a:prstGeom prst="straightConnector1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79" name="Straight Arrow Connector 78"/>
            <p:cNvCxnSpPr/>
            <p:nvPr/>
          </p:nvCxnSpPr>
          <p:spPr>
            <a:xfrm flipV="1">
              <a:off x="3450489" y="3872413"/>
              <a:ext cx="264695" cy="601579"/>
            </a:xfrm>
            <a:prstGeom prst="straightConnector1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headEnd type="triangle"/>
              <a:tailEnd type="triangle"/>
            </a:ln>
            <a:effectLst/>
          </p:spPr>
        </p:cxnSp>
      </p:grpSp>
      <p:grpSp>
        <p:nvGrpSpPr>
          <p:cNvPr id="16" name="Group 15"/>
          <p:cNvGrpSpPr/>
          <p:nvPr/>
        </p:nvGrpSpPr>
        <p:grpSpPr>
          <a:xfrm>
            <a:off x="3524220" y="1171301"/>
            <a:ext cx="5091143" cy="1339425"/>
            <a:chOff x="3524220" y="1049853"/>
            <a:chExt cx="5091143" cy="1339425"/>
          </a:xfrm>
        </p:grpSpPr>
        <p:sp>
          <p:nvSpPr>
            <p:cNvPr id="59" name="TextBox 58"/>
            <p:cNvSpPr txBox="1"/>
            <p:nvPr/>
          </p:nvSpPr>
          <p:spPr>
            <a:xfrm>
              <a:off x="5285302" y="1358622"/>
              <a:ext cx="3330061" cy="577081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45718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"/>
                  <a:cs typeface=""/>
                </a:rPr>
                <a:t>Business Agility </a:t>
              </a:r>
            </a:p>
            <a:p>
              <a:pPr marL="0" marR="0" lvl="0" indent="0" algn="l" defTabSz="45718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"/>
                  <a:cs typeface=""/>
                </a:rPr>
                <a:t>Integration of machine data with business logic running on Enterprise IT systems</a:t>
              </a:r>
            </a:p>
          </p:txBody>
        </p:sp>
        <p:sp>
          <p:nvSpPr>
            <p:cNvPr id="60" name="Pentagon 59"/>
            <p:cNvSpPr/>
            <p:nvPr/>
          </p:nvSpPr>
          <p:spPr>
            <a:xfrm flipH="1">
              <a:off x="5224916" y="1049853"/>
              <a:ext cx="2670818" cy="282412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rtlCol="0" anchor="ctr"/>
            <a:lstStyle/>
            <a:p>
              <a:pPr marL="0" marR="0" lvl="0" indent="0" algn="ctr" defTabSz="45718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"/>
                  <a:cs typeface=""/>
                </a:rPr>
                <a:t>Analyze &amp; Act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"/>
                <a:cs typeface=""/>
              </a:endParaRPr>
            </a:p>
          </p:txBody>
        </p:sp>
        <p:sp>
          <p:nvSpPr>
            <p:cNvPr id="73" name="Up-Down Arrow 72"/>
            <p:cNvSpPr/>
            <p:nvPr/>
          </p:nvSpPr>
          <p:spPr>
            <a:xfrm>
              <a:off x="3524220" y="1666467"/>
              <a:ext cx="312350" cy="722811"/>
            </a:xfrm>
            <a:prstGeom prst="upDownArrow">
              <a:avLst>
                <a:gd name="adj1" fmla="val 41292"/>
                <a:gd name="adj2" fmla="val 27525"/>
              </a:avLst>
            </a:prstGeom>
            <a:gradFill flip="none" rotWithShape="1">
              <a:gsLst>
                <a:gs pos="0">
                  <a:srgbClr val="E8EBF1">
                    <a:lumMod val="0"/>
                    <a:lumOff val="100000"/>
                  </a:srgbClr>
                </a:gs>
                <a:gs pos="35000">
                  <a:srgbClr val="E8EBF1">
                    <a:lumMod val="0"/>
                    <a:lumOff val="100000"/>
                  </a:srgbClr>
                </a:gs>
                <a:gs pos="100000">
                  <a:srgbClr val="E8EBF1">
                    <a:lumMod val="100000"/>
                  </a:srgbClr>
                </a:gs>
              </a:gsLst>
              <a:path path="circle">
                <a:fillToRect l="50000" t="-80000" r="50000" b="180000"/>
              </a:path>
              <a:tileRect/>
            </a:gradFill>
            <a:ln w="9525" cap="flat" cmpd="sng" algn="ctr">
              <a:solidFill>
                <a:srgbClr val="64BBE3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18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"/>
                <a:cs typeface="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541637" y="2374438"/>
            <a:ext cx="5443039" cy="898712"/>
            <a:chOff x="3541637" y="2374438"/>
            <a:chExt cx="5443039" cy="898712"/>
          </a:xfrm>
        </p:grpSpPr>
        <p:sp>
          <p:nvSpPr>
            <p:cNvPr id="58" name="Pentagon 57"/>
            <p:cNvSpPr/>
            <p:nvPr/>
          </p:nvSpPr>
          <p:spPr>
            <a:xfrm flipH="1">
              <a:off x="5224916" y="2374438"/>
              <a:ext cx="2743200" cy="282412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rtlCol="0" anchor="ctr"/>
            <a:lstStyle/>
            <a:p>
              <a:pPr marL="0" marR="0" lvl="0" indent="0" algn="ctr" defTabSz="45718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"/>
                  <a:cs typeface=""/>
                </a:rPr>
                <a:t>Collect &amp; Transform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"/>
                <a:cs typeface="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58782" y="2696069"/>
              <a:ext cx="3725894" cy="577081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45718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"/>
                  <a:cs typeface=""/>
                </a:rPr>
                <a:t>Monitor critical operational data from multiple machines</a:t>
              </a:r>
            </a:p>
            <a:p>
              <a:pPr marL="0" marR="0" lvl="0" indent="0" algn="l" defTabSz="45718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"/>
                  <a:cs typeface=""/>
                </a:rPr>
                <a:t>Improved Overall Equipment Efficiency (OEE)</a:t>
              </a:r>
            </a:p>
          </p:txBody>
        </p:sp>
        <p:sp>
          <p:nvSpPr>
            <p:cNvPr id="102" name="Up-Down Arrow 101"/>
            <p:cNvSpPr/>
            <p:nvPr/>
          </p:nvSpPr>
          <p:spPr>
            <a:xfrm>
              <a:off x="3541637" y="2598284"/>
              <a:ext cx="312351" cy="618308"/>
            </a:xfrm>
            <a:prstGeom prst="upDownArrow">
              <a:avLst>
                <a:gd name="adj1" fmla="val 41292"/>
                <a:gd name="adj2" fmla="val 27525"/>
              </a:avLst>
            </a:prstGeom>
            <a:gradFill flip="none" rotWithShape="1">
              <a:gsLst>
                <a:gs pos="0">
                  <a:srgbClr val="E8EBF1">
                    <a:lumMod val="0"/>
                    <a:lumOff val="100000"/>
                  </a:srgbClr>
                </a:gs>
                <a:gs pos="35000">
                  <a:srgbClr val="E8EBF1">
                    <a:lumMod val="0"/>
                    <a:lumOff val="100000"/>
                  </a:srgbClr>
                </a:gs>
                <a:gs pos="100000">
                  <a:srgbClr val="E8EBF1">
                    <a:lumMod val="100000"/>
                  </a:srgbClr>
                </a:gs>
              </a:gsLst>
              <a:path path="circle">
                <a:fillToRect l="50000" t="-80000" r="50000" b="180000"/>
              </a:path>
              <a:tileRect/>
            </a:gradFill>
            <a:ln w="9525" cap="flat" cmpd="sng" algn="ctr">
              <a:solidFill>
                <a:srgbClr val="64BBE3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18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"/>
                <a:cs typeface=""/>
              </a:endParaRPr>
            </a:p>
          </p:txBody>
        </p:sp>
      </p:grpSp>
      <p:sp>
        <p:nvSpPr>
          <p:cNvPr id="66" name="Freeform 127">
            <a:extLst>
              <a:ext uri="{FF2B5EF4-FFF2-40B4-BE49-F238E27FC236}">
                <a16:creationId xmlns:a16="http://schemas.microsoft.com/office/drawing/2014/main" xmlns="" id="{30B0888E-C034-6F4B-98ED-8C6EEA12273C}"/>
              </a:ext>
            </a:extLst>
          </p:cNvPr>
          <p:cNvSpPr>
            <a:spLocks noEditPoints="1"/>
          </p:cNvSpPr>
          <p:nvPr/>
        </p:nvSpPr>
        <p:spPr bwMode="auto">
          <a:xfrm>
            <a:off x="4538112" y="4653766"/>
            <a:ext cx="444509" cy="310263"/>
          </a:xfrm>
          <a:custGeom>
            <a:avLst/>
            <a:gdLst/>
            <a:ahLst/>
            <a:cxnLst>
              <a:cxn ang="0">
                <a:pos x="308" y="155"/>
              </a:cxn>
              <a:cxn ang="0">
                <a:pos x="228" y="149"/>
              </a:cxn>
              <a:cxn ang="0">
                <a:pos x="145" y="149"/>
              </a:cxn>
              <a:cxn ang="0">
                <a:pos x="67" y="155"/>
              </a:cxn>
              <a:cxn ang="0">
                <a:pos x="48" y="4"/>
              </a:cxn>
              <a:cxn ang="0">
                <a:pos x="13" y="4"/>
              </a:cxn>
              <a:cxn ang="0">
                <a:pos x="330" y="279"/>
              </a:cxn>
              <a:cxn ang="0">
                <a:pos x="75" y="211"/>
              </a:cxn>
              <a:cxn ang="0">
                <a:pos x="61" y="213"/>
              </a:cxn>
              <a:cxn ang="0">
                <a:pos x="59" y="189"/>
              </a:cxn>
              <a:cxn ang="0">
                <a:pos x="73" y="187"/>
              </a:cxn>
              <a:cxn ang="0">
                <a:pos x="75" y="211"/>
              </a:cxn>
              <a:cxn ang="0">
                <a:pos x="112" y="213"/>
              </a:cxn>
              <a:cxn ang="0">
                <a:pos x="98" y="211"/>
              </a:cxn>
              <a:cxn ang="0">
                <a:pos x="100" y="187"/>
              </a:cxn>
              <a:cxn ang="0">
                <a:pos x="114" y="189"/>
              </a:cxn>
              <a:cxn ang="0">
                <a:pos x="154" y="211"/>
              </a:cxn>
              <a:cxn ang="0">
                <a:pos x="139" y="213"/>
              </a:cxn>
              <a:cxn ang="0">
                <a:pos x="137" y="189"/>
              </a:cxn>
              <a:cxn ang="0">
                <a:pos x="152" y="187"/>
              </a:cxn>
              <a:cxn ang="0">
                <a:pos x="154" y="211"/>
              </a:cxn>
              <a:cxn ang="0">
                <a:pos x="191" y="213"/>
              </a:cxn>
              <a:cxn ang="0">
                <a:pos x="177" y="211"/>
              </a:cxn>
              <a:cxn ang="0">
                <a:pos x="179" y="187"/>
              </a:cxn>
              <a:cxn ang="0">
                <a:pos x="193" y="189"/>
              </a:cxn>
              <a:cxn ang="0">
                <a:pos x="232" y="211"/>
              </a:cxn>
              <a:cxn ang="0">
                <a:pos x="218" y="213"/>
              </a:cxn>
              <a:cxn ang="0">
                <a:pos x="216" y="189"/>
              </a:cxn>
              <a:cxn ang="0">
                <a:pos x="230" y="187"/>
              </a:cxn>
              <a:cxn ang="0">
                <a:pos x="232" y="211"/>
              </a:cxn>
              <a:cxn ang="0">
                <a:pos x="269" y="213"/>
              </a:cxn>
              <a:cxn ang="0">
                <a:pos x="255" y="211"/>
              </a:cxn>
              <a:cxn ang="0">
                <a:pos x="257" y="187"/>
              </a:cxn>
              <a:cxn ang="0">
                <a:pos x="271" y="189"/>
              </a:cxn>
            </a:cxnLst>
            <a:rect l="0" t="0" r="r" b="b"/>
            <a:pathLst>
              <a:path w="330" h="279">
                <a:moveTo>
                  <a:pt x="325" y="155"/>
                </a:moveTo>
                <a:cubicBezTo>
                  <a:pt x="323" y="155"/>
                  <a:pt x="308" y="155"/>
                  <a:pt x="308" y="155"/>
                </a:cubicBezTo>
                <a:cubicBezTo>
                  <a:pt x="308" y="91"/>
                  <a:pt x="308" y="91"/>
                  <a:pt x="308" y="91"/>
                </a:cubicBezTo>
                <a:cubicBezTo>
                  <a:pt x="228" y="149"/>
                  <a:pt x="228" y="149"/>
                  <a:pt x="228" y="149"/>
                </a:cubicBezTo>
                <a:cubicBezTo>
                  <a:pt x="228" y="91"/>
                  <a:pt x="228" y="91"/>
                  <a:pt x="228" y="91"/>
                </a:cubicBezTo>
                <a:cubicBezTo>
                  <a:pt x="145" y="149"/>
                  <a:pt x="145" y="149"/>
                  <a:pt x="145" y="149"/>
                </a:cubicBezTo>
                <a:cubicBezTo>
                  <a:pt x="145" y="91"/>
                  <a:pt x="145" y="91"/>
                  <a:pt x="145" y="91"/>
                </a:cubicBezTo>
                <a:cubicBezTo>
                  <a:pt x="67" y="155"/>
                  <a:pt x="67" y="155"/>
                  <a:pt x="67" y="155"/>
                </a:cubicBezTo>
                <a:cubicBezTo>
                  <a:pt x="56" y="155"/>
                  <a:pt x="56" y="155"/>
                  <a:pt x="56" y="155"/>
                </a:cubicBezTo>
                <a:cubicBezTo>
                  <a:pt x="48" y="4"/>
                  <a:pt x="48" y="4"/>
                  <a:pt x="48" y="4"/>
                </a:cubicBezTo>
                <a:cubicBezTo>
                  <a:pt x="48" y="3"/>
                  <a:pt x="39" y="0"/>
                  <a:pt x="31" y="0"/>
                </a:cubicBezTo>
                <a:cubicBezTo>
                  <a:pt x="22" y="0"/>
                  <a:pt x="13" y="3"/>
                  <a:pt x="13" y="4"/>
                </a:cubicBezTo>
                <a:cubicBezTo>
                  <a:pt x="13" y="4"/>
                  <a:pt x="2" y="220"/>
                  <a:pt x="0" y="279"/>
                </a:cubicBezTo>
                <a:cubicBezTo>
                  <a:pt x="330" y="279"/>
                  <a:pt x="330" y="279"/>
                  <a:pt x="330" y="279"/>
                </a:cubicBezTo>
                <a:cubicBezTo>
                  <a:pt x="329" y="244"/>
                  <a:pt x="325" y="157"/>
                  <a:pt x="325" y="155"/>
                </a:cubicBezTo>
                <a:close/>
                <a:moveTo>
                  <a:pt x="75" y="211"/>
                </a:moveTo>
                <a:cubicBezTo>
                  <a:pt x="75" y="212"/>
                  <a:pt x="74" y="213"/>
                  <a:pt x="73" y="213"/>
                </a:cubicBezTo>
                <a:cubicBezTo>
                  <a:pt x="61" y="213"/>
                  <a:pt x="61" y="213"/>
                  <a:pt x="61" y="213"/>
                </a:cubicBezTo>
                <a:cubicBezTo>
                  <a:pt x="60" y="213"/>
                  <a:pt x="59" y="212"/>
                  <a:pt x="59" y="211"/>
                </a:cubicBezTo>
                <a:cubicBezTo>
                  <a:pt x="59" y="189"/>
                  <a:pt x="59" y="189"/>
                  <a:pt x="59" y="189"/>
                </a:cubicBezTo>
                <a:cubicBezTo>
                  <a:pt x="59" y="188"/>
                  <a:pt x="60" y="187"/>
                  <a:pt x="61" y="187"/>
                </a:cubicBezTo>
                <a:cubicBezTo>
                  <a:pt x="73" y="187"/>
                  <a:pt x="73" y="187"/>
                  <a:pt x="73" y="187"/>
                </a:cubicBezTo>
                <a:cubicBezTo>
                  <a:pt x="74" y="187"/>
                  <a:pt x="75" y="188"/>
                  <a:pt x="75" y="189"/>
                </a:cubicBezTo>
                <a:lnTo>
                  <a:pt x="75" y="211"/>
                </a:lnTo>
                <a:close/>
                <a:moveTo>
                  <a:pt x="114" y="211"/>
                </a:moveTo>
                <a:cubicBezTo>
                  <a:pt x="114" y="212"/>
                  <a:pt x="113" y="213"/>
                  <a:pt x="112" y="213"/>
                </a:cubicBezTo>
                <a:cubicBezTo>
                  <a:pt x="100" y="213"/>
                  <a:pt x="100" y="213"/>
                  <a:pt x="100" y="213"/>
                </a:cubicBezTo>
                <a:cubicBezTo>
                  <a:pt x="99" y="213"/>
                  <a:pt x="98" y="212"/>
                  <a:pt x="98" y="211"/>
                </a:cubicBezTo>
                <a:cubicBezTo>
                  <a:pt x="98" y="189"/>
                  <a:pt x="98" y="189"/>
                  <a:pt x="98" y="189"/>
                </a:cubicBezTo>
                <a:cubicBezTo>
                  <a:pt x="98" y="188"/>
                  <a:pt x="99" y="187"/>
                  <a:pt x="100" y="187"/>
                </a:cubicBezTo>
                <a:cubicBezTo>
                  <a:pt x="112" y="187"/>
                  <a:pt x="112" y="187"/>
                  <a:pt x="112" y="187"/>
                </a:cubicBezTo>
                <a:cubicBezTo>
                  <a:pt x="113" y="187"/>
                  <a:pt x="114" y="188"/>
                  <a:pt x="114" y="189"/>
                </a:cubicBezTo>
                <a:lnTo>
                  <a:pt x="114" y="211"/>
                </a:lnTo>
                <a:close/>
                <a:moveTo>
                  <a:pt x="154" y="211"/>
                </a:moveTo>
                <a:cubicBezTo>
                  <a:pt x="154" y="212"/>
                  <a:pt x="153" y="213"/>
                  <a:pt x="152" y="213"/>
                </a:cubicBezTo>
                <a:cubicBezTo>
                  <a:pt x="139" y="213"/>
                  <a:pt x="139" y="213"/>
                  <a:pt x="139" y="213"/>
                </a:cubicBezTo>
                <a:cubicBezTo>
                  <a:pt x="138" y="213"/>
                  <a:pt x="137" y="212"/>
                  <a:pt x="137" y="211"/>
                </a:cubicBezTo>
                <a:cubicBezTo>
                  <a:pt x="137" y="189"/>
                  <a:pt x="137" y="189"/>
                  <a:pt x="137" y="189"/>
                </a:cubicBezTo>
                <a:cubicBezTo>
                  <a:pt x="137" y="188"/>
                  <a:pt x="138" y="187"/>
                  <a:pt x="139" y="187"/>
                </a:cubicBezTo>
                <a:cubicBezTo>
                  <a:pt x="152" y="187"/>
                  <a:pt x="152" y="187"/>
                  <a:pt x="152" y="187"/>
                </a:cubicBezTo>
                <a:cubicBezTo>
                  <a:pt x="153" y="187"/>
                  <a:pt x="154" y="188"/>
                  <a:pt x="154" y="189"/>
                </a:cubicBezTo>
                <a:lnTo>
                  <a:pt x="154" y="211"/>
                </a:lnTo>
                <a:close/>
                <a:moveTo>
                  <a:pt x="193" y="211"/>
                </a:moveTo>
                <a:cubicBezTo>
                  <a:pt x="193" y="212"/>
                  <a:pt x="192" y="213"/>
                  <a:pt x="191" y="213"/>
                </a:cubicBezTo>
                <a:cubicBezTo>
                  <a:pt x="179" y="213"/>
                  <a:pt x="179" y="213"/>
                  <a:pt x="179" y="213"/>
                </a:cubicBezTo>
                <a:cubicBezTo>
                  <a:pt x="177" y="213"/>
                  <a:pt x="177" y="212"/>
                  <a:pt x="177" y="211"/>
                </a:cubicBezTo>
                <a:cubicBezTo>
                  <a:pt x="177" y="189"/>
                  <a:pt x="177" y="189"/>
                  <a:pt x="177" y="189"/>
                </a:cubicBezTo>
                <a:cubicBezTo>
                  <a:pt x="177" y="188"/>
                  <a:pt x="177" y="187"/>
                  <a:pt x="179" y="187"/>
                </a:cubicBezTo>
                <a:cubicBezTo>
                  <a:pt x="191" y="187"/>
                  <a:pt x="191" y="187"/>
                  <a:pt x="191" y="187"/>
                </a:cubicBezTo>
                <a:cubicBezTo>
                  <a:pt x="192" y="187"/>
                  <a:pt x="193" y="188"/>
                  <a:pt x="193" y="189"/>
                </a:cubicBezTo>
                <a:lnTo>
                  <a:pt x="193" y="211"/>
                </a:lnTo>
                <a:close/>
                <a:moveTo>
                  <a:pt x="232" y="211"/>
                </a:moveTo>
                <a:cubicBezTo>
                  <a:pt x="232" y="212"/>
                  <a:pt x="231" y="213"/>
                  <a:pt x="230" y="213"/>
                </a:cubicBezTo>
                <a:cubicBezTo>
                  <a:pt x="218" y="213"/>
                  <a:pt x="218" y="213"/>
                  <a:pt x="218" y="213"/>
                </a:cubicBezTo>
                <a:cubicBezTo>
                  <a:pt x="217" y="213"/>
                  <a:pt x="216" y="212"/>
                  <a:pt x="216" y="211"/>
                </a:cubicBezTo>
                <a:cubicBezTo>
                  <a:pt x="216" y="189"/>
                  <a:pt x="216" y="189"/>
                  <a:pt x="216" y="189"/>
                </a:cubicBezTo>
                <a:cubicBezTo>
                  <a:pt x="216" y="188"/>
                  <a:pt x="217" y="187"/>
                  <a:pt x="218" y="187"/>
                </a:cubicBezTo>
                <a:cubicBezTo>
                  <a:pt x="230" y="187"/>
                  <a:pt x="230" y="187"/>
                  <a:pt x="230" y="187"/>
                </a:cubicBezTo>
                <a:cubicBezTo>
                  <a:pt x="231" y="187"/>
                  <a:pt x="232" y="188"/>
                  <a:pt x="232" y="189"/>
                </a:cubicBezTo>
                <a:lnTo>
                  <a:pt x="232" y="211"/>
                </a:lnTo>
                <a:close/>
                <a:moveTo>
                  <a:pt x="271" y="211"/>
                </a:moveTo>
                <a:cubicBezTo>
                  <a:pt x="271" y="212"/>
                  <a:pt x="270" y="213"/>
                  <a:pt x="269" y="213"/>
                </a:cubicBezTo>
                <a:cubicBezTo>
                  <a:pt x="257" y="213"/>
                  <a:pt x="257" y="213"/>
                  <a:pt x="257" y="213"/>
                </a:cubicBezTo>
                <a:cubicBezTo>
                  <a:pt x="256" y="213"/>
                  <a:pt x="255" y="212"/>
                  <a:pt x="255" y="211"/>
                </a:cubicBezTo>
                <a:cubicBezTo>
                  <a:pt x="255" y="189"/>
                  <a:pt x="255" y="189"/>
                  <a:pt x="255" y="189"/>
                </a:cubicBezTo>
                <a:cubicBezTo>
                  <a:pt x="255" y="188"/>
                  <a:pt x="256" y="187"/>
                  <a:pt x="257" y="187"/>
                </a:cubicBezTo>
                <a:cubicBezTo>
                  <a:pt x="269" y="187"/>
                  <a:pt x="269" y="187"/>
                  <a:pt x="269" y="187"/>
                </a:cubicBezTo>
                <a:cubicBezTo>
                  <a:pt x="270" y="187"/>
                  <a:pt x="271" y="188"/>
                  <a:pt x="271" y="189"/>
                </a:cubicBezTo>
                <a:lnTo>
                  <a:pt x="271" y="211"/>
                </a:lnTo>
                <a:close/>
              </a:path>
            </a:pathLst>
          </a:custGeom>
          <a:solidFill>
            <a:srgbClr val="FFFFFF">
              <a:lumMod val="65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457189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ＭＳ Ｐゴシック" charset="0"/>
              <a:cs typeface="ＭＳ Ｐゴシック" charset="0"/>
            </a:endParaRPr>
          </a:p>
        </p:txBody>
      </p:sp>
      <p:sp>
        <p:nvSpPr>
          <p:cNvPr id="78" name="Freeform 128">
            <a:extLst>
              <a:ext uri="{FF2B5EF4-FFF2-40B4-BE49-F238E27FC236}">
                <a16:creationId xmlns:a16="http://schemas.microsoft.com/office/drawing/2014/main" xmlns="" id="{851A48A4-0C21-094D-9800-A1E8854A0E97}"/>
              </a:ext>
            </a:extLst>
          </p:cNvPr>
          <p:cNvSpPr>
            <a:spLocks/>
          </p:cNvSpPr>
          <p:nvPr/>
        </p:nvSpPr>
        <p:spPr bwMode="auto">
          <a:xfrm>
            <a:off x="4545604" y="4507922"/>
            <a:ext cx="356272" cy="134837"/>
          </a:xfrm>
          <a:custGeom>
            <a:avLst/>
            <a:gdLst/>
            <a:ahLst/>
            <a:cxnLst>
              <a:cxn ang="0">
                <a:pos x="24" y="120"/>
              </a:cxn>
              <a:cxn ang="0">
                <a:pos x="30" y="120"/>
              </a:cxn>
              <a:cxn ang="0">
                <a:pos x="48" y="92"/>
              </a:cxn>
              <a:cxn ang="0">
                <a:pos x="79" y="102"/>
              </a:cxn>
              <a:cxn ang="0">
                <a:pos x="99" y="90"/>
              </a:cxn>
              <a:cxn ang="0">
                <a:pos x="116" y="86"/>
              </a:cxn>
              <a:cxn ang="0">
                <a:pos x="124" y="74"/>
              </a:cxn>
              <a:cxn ang="0">
                <a:pos x="136" y="79"/>
              </a:cxn>
              <a:cxn ang="0">
                <a:pos x="145" y="71"/>
              </a:cxn>
              <a:cxn ang="0">
                <a:pos x="160" y="87"/>
              </a:cxn>
              <a:cxn ang="0">
                <a:pos x="182" y="84"/>
              </a:cxn>
              <a:cxn ang="0">
                <a:pos x="201" y="88"/>
              </a:cxn>
              <a:cxn ang="0">
                <a:pos x="212" y="75"/>
              </a:cxn>
              <a:cxn ang="0">
                <a:pos x="232" y="77"/>
              </a:cxn>
              <a:cxn ang="0">
                <a:pos x="252" y="65"/>
              </a:cxn>
              <a:cxn ang="0">
                <a:pos x="263" y="56"/>
              </a:cxn>
              <a:cxn ang="0">
                <a:pos x="255" y="42"/>
              </a:cxn>
              <a:cxn ang="0">
                <a:pos x="244" y="27"/>
              </a:cxn>
              <a:cxn ang="0">
                <a:pos x="223" y="24"/>
              </a:cxn>
              <a:cxn ang="0">
                <a:pos x="206" y="8"/>
              </a:cxn>
              <a:cxn ang="0">
                <a:pos x="184" y="8"/>
              </a:cxn>
              <a:cxn ang="0">
                <a:pos x="158" y="5"/>
              </a:cxn>
              <a:cxn ang="0">
                <a:pos x="139" y="25"/>
              </a:cxn>
              <a:cxn ang="0">
                <a:pos x="114" y="26"/>
              </a:cxn>
              <a:cxn ang="0">
                <a:pos x="99" y="48"/>
              </a:cxn>
              <a:cxn ang="0">
                <a:pos x="90" y="38"/>
              </a:cxn>
              <a:cxn ang="0">
                <a:pos x="75" y="38"/>
              </a:cxn>
              <a:cxn ang="0">
                <a:pos x="50" y="34"/>
              </a:cxn>
              <a:cxn ang="0">
                <a:pos x="31" y="51"/>
              </a:cxn>
              <a:cxn ang="0">
                <a:pos x="6" y="73"/>
              </a:cxn>
              <a:cxn ang="0">
                <a:pos x="18" y="121"/>
              </a:cxn>
              <a:cxn ang="0">
                <a:pos x="24" y="120"/>
              </a:cxn>
            </a:cxnLst>
            <a:rect l="0" t="0" r="r" b="b"/>
            <a:pathLst>
              <a:path w="265" h="121">
                <a:moveTo>
                  <a:pt x="24" y="120"/>
                </a:moveTo>
                <a:cubicBezTo>
                  <a:pt x="27" y="119"/>
                  <a:pt x="30" y="120"/>
                  <a:pt x="30" y="120"/>
                </a:cubicBezTo>
                <a:cubicBezTo>
                  <a:pt x="30" y="120"/>
                  <a:pt x="34" y="94"/>
                  <a:pt x="48" y="92"/>
                </a:cubicBezTo>
                <a:cubicBezTo>
                  <a:pt x="57" y="92"/>
                  <a:pt x="66" y="101"/>
                  <a:pt x="79" y="102"/>
                </a:cubicBezTo>
                <a:cubicBezTo>
                  <a:pt x="91" y="102"/>
                  <a:pt x="99" y="90"/>
                  <a:pt x="99" y="90"/>
                </a:cubicBezTo>
                <a:cubicBezTo>
                  <a:pt x="99" y="90"/>
                  <a:pt x="110" y="91"/>
                  <a:pt x="116" y="86"/>
                </a:cubicBezTo>
                <a:cubicBezTo>
                  <a:pt x="123" y="80"/>
                  <a:pt x="124" y="74"/>
                  <a:pt x="124" y="74"/>
                </a:cubicBezTo>
                <a:cubicBezTo>
                  <a:pt x="124" y="74"/>
                  <a:pt x="128" y="80"/>
                  <a:pt x="136" y="79"/>
                </a:cubicBezTo>
                <a:cubicBezTo>
                  <a:pt x="143" y="77"/>
                  <a:pt x="145" y="71"/>
                  <a:pt x="145" y="71"/>
                </a:cubicBezTo>
                <a:cubicBezTo>
                  <a:pt x="145" y="71"/>
                  <a:pt x="148" y="83"/>
                  <a:pt x="160" y="87"/>
                </a:cubicBezTo>
                <a:cubicBezTo>
                  <a:pt x="172" y="91"/>
                  <a:pt x="182" y="84"/>
                  <a:pt x="182" y="84"/>
                </a:cubicBezTo>
                <a:cubicBezTo>
                  <a:pt x="182" y="84"/>
                  <a:pt x="190" y="91"/>
                  <a:pt x="201" y="88"/>
                </a:cubicBezTo>
                <a:cubicBezTo>
                  <a:pt x="212" y="84"/>
                  <a:pt x="212" y="75"/>
                  <a:pt x="212" y="75"/>
                </a:cubicBezTo>
                <a:cubicBezTo>
                  <a:pt x="212" y="75"/>
                  <a:pt x="221" y="79"/>
                  <a:pt x="232" y="77"/>
                </a:cubicBezTo>
                <a:cubicBezTo>
                  <a:pt x="246" y="74"/>
                  <a:pt x="252" y="65"/>
                  <a:pt x="252" y="65"/>
                </a:cubicBezTo>
                <a:cubicBezTo>
                  <a:pt x="252" y="65"/>
                  <a:pt x="261" y="65"/>
                  <a:pt x="263" y="56"/>
                </a:cubicBezTo>
                <a:cubicBezTo>
                  <a:pt x="265" y="48"/>
                  <a:pt x="255" y="42"/>
                  <a:pt x="255" y="42"/>
                </a:cubicBezTo>
                <a:cubicBezTo>
                  <a:pt x="255" y="42"/>
                  <a:pt x="255" y="32"/>
                  <a:pt x="244" y="27"/>
                </a:cubicBezTo>
                <a:cubicBezTo>
                  <a:pt x="232" y="21"/>
                  <a:pt x="223" y="24"/>
                  <a:pt x="223" y="24"/>
                </a:cubicBezTo>
                <a:cubicBezTo>
                  <a:pt x="223" y="24"/>
                  <a:pt x="219" y="13"/>
                  <a:pt x="206" y="8"/>
                </a:cubicBezTo>
                <a:cubicBezTo>
                  <a:pt x="194" y="3"/>
                  <a:pt x="184" y="8"/>
                  <a:pt x="184" y="8"/>
                </a:cubicBezTo>
                <a:cubicBezTo>
                  <a:pt x="184" y="8"/>
                  <a:pt x="173" y="0"/>
                  <a:pt x="158" y="5"/>
                </a:cubicBezTo>
                <a:cubicBezTo>
                  <a:pt x="143" y="10"/>
                  <a:pt x="139" y="25"/>
                  <a:pt x="139" y="25"/>
                </a:cubicBezTo>
                <a:cubicBezTo>
                  <a:pt x="139" y="25"/>
                  <a:pt x="127" y="19"/>
                  <a:pt x="114" y="26"/>
                </a:cubicBezTo>
                <a:cubicBezTo>
                  <a:pt x="100" y="33"/>
                  <a:pt x="99" y="48"/>
                  <a:pt x="99" y="48"/>
                </a:cubicBezTo>
                <a:cubicBezTo>
                  <a:pt x="99" y="48"/>
                  <a:pt x="97" y="41"/>
                  <a:pt x="90" y="38"/>
                </a:cubicBezTo>
                <a:cubicBezTo>
                  <a:pt x="82" y="34"/>
                  <a:pt x="75" y="38"/>
                  <a:pt x="75" y="38"/>
                </a:cubicBezTo>
                <a:cubicBezTo>
                  <a:pt x="75" y="38"/>
                  <a:pt x="67" y="29"/>
                  <a:pt x="50" y="34"/>
                </a:cubicBezTo>
                <a:cubicBezTo>
                  <a:pt x="35" y="38"/>
                  <a:pt x="31" y="51"/>
                  <a:pt x="31" y="51"/>
                </a:cubicBezTo>
                <a:cubicBezTo>
                  <a:pt x="31" y="51"/>
                  <a:pt x="10" y="52"/>
                  <a:pt x="6" y="73"/>
                </a:cubicBezTo>
                <a:cubicBezTo>
                  <a:pt x="0" y="101"/>
                  <a:pt x="18" y="121"/>
                  <a:pt x="18" y="121"/>
                </a:cubicBezTo>
                <a:cubicBezTo>
                  <a:pt x="18" y="121"/>
                  <a:pt x="21" y="120"/>
                  <a:pt x="24" y="120"/>
                </a:cubicBezTo>
                <a:close/>
              </a:path>
            </a:pathLst>
          </a:custGeom>
          <a:solidFill>
            <a:srgbClr val="FFFFFF">
              <a:lumMod val="65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457189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05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457200" y="3800477"/>
            <a:ext cx="1981200" cy="782319"/>
            <a:chOff x="457200" y="3800477"/>
            <a:chExt cx="1981200" cy="782319"/>
          </a:xfrm>
        </p:grpSpPr>
        <p:sp>
          <p:nvSpPr>
            <p:cNvPr id="44" name="Rectangle 43"/>
            <p:cNvSpPr/>
            <p:nvPr/>
          </p:nvSpPr>
          <p:spPr>
            <a:xfrm>
              <a:off x="457200" y="4333820"/>
              <a:ext cx="1981200" cy="248976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45000"/>
              </a:schemeClr>
            </a:solidFill>
            <a:ln w="1905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30391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457200" y="3800477"/>
              <a:ext cx="1981200" cy="533400"/>
            </a:xfrm>
            <a:prstGeom prst="rect">
              <a:avLst/>
            </a:prstGeom>
            <a:solidFill>
              <a:schemeClr val="accent6"/>
            </a:solidFill>
            <a:ln w="1905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30391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rPr>
                <a:t>Off-Line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590800" y="3249433"/>
            <a:ext cx="1981200" cy="1358762"/>
            <a:chOff x="2590800" y="3249433"/>
            <a:chExt cx="1981200" cy="1358762"/>
          </a:xfrm>
        </p:grpSpPr>
        <p:sp>
          <p:nvSpPr>
            <p:cNvPr id="43" name="Rectangle 42"/>
            <p:cNvSpPr/>
            <p:nvPr/>
          </p:nvSpPr>
          <p:spPr>
            <a:xfrm>
              <a:off x="2590800" y="3800477"/>
              <a:ext cx="1981200" cy="807718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40000"/>
              </a:schemeClr>
            </a:solidFill>
            <a:ln w="1905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303916" rtl="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rPr>
                <a:t>Factory Network</a:t>
              </a:r>
            </a:p>
            <a:p>
              <a:pPr marL="0" marR="0" lvl="0" indent="0" algn="ctr" defTabSz="303916" rtl="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  <a:p>
              <a:pPr marL="0" marR="0" lvl="0" indent="0" algn="ctr" defTabSz="303916" rtl="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rPr>
                <a:t>Factory Security</a:t>
              </a:r>
            </a:p>
            <a:p>
              <a:pPr marL="0" marR="0" lvl="0" indent="0" algn="ctr" defTabSz="303916" rtl="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rPr>
                <a:t/>
              </a:r>
              <a:b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rPr>
              </a:b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rPr>
                <a:t>Factory Wireless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590800" y="3249433"/>
              <a:ext cx="1981200" cy="551044"/>
            </a:xfrm>
            <a:prstGeom prst="rect">
              <a:avLst/>
            </a:prstGeom>
            <a:solidFill>
              <a:schemeClr val="accent5"/>
            </a:solidFill>
            <a:ln w="1905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30391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rPr>
                <a:t>Connected </a:t>
              </a:r>
              <a:b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rPr>
              </a:b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rPr>
                <a:t>Factory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724400" y="2656729"/>
            <a:ext cx="1981200" cy="1951467"/>
            <a:chOff x="4724400" y="2656729"/>
            <a:chExt cx="1981200" cy="1951467"/>
          </a:xfrm>
        </p:grpSpPr>
        <p:sp>
          <p:nvSpPr>
            <p:cNvPr id="42" name="Rectangle 41"/>
            <p:cNvSpPr/>
            <p:nvPr/>
          </p:nvSpPr>
          <p:spPr>
            <a:xfrm>
              <a:off x="4724400" y="3249433"/>
              <a:ext cx="1981200" cy="1358763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42000"/>
              </a:schemeClr>
            </a:solidFill>
            <a:ln w="1905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303916" rtl="0" eaLnBrk="1" fontAlgn="base" latinLnBrk="0" hangingPunct="1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rPr>
                <a:t>Analytics &amp; Big Data</a:t>
              </a:r>
              <a:b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rPr>
              </a:b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  <a:p>
              <a:pPr marL="0" marR="0" lvl="0" indent="0" algn="ctr" defTabSz="303916" rtl="0" eaLnBrk="1" fontAlgn="base" latinLnBrk="0" hangingPunct="1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rPr>
                <a:t>Virtualization &amp; Compute</a:t>
              </a:r>
            </a:p>
            <a:p>
              <a:pPr marL="0" marR="0" lvl="0" indent="0" algn="ctr" defTabSz="303916" rtl="0" eaLnBrk="1" fontAlgn="base" latinLnBrk="0" hangingPunct="1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rPr>
                <a:t/>
              </a:r>
              <a:b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rPr>
              </a:b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rPr>
                <a:t>Connected Machines</a:t>
              </a:r>
            </a:p>
            <a:p>
              <a:pPr marL="0" marR="0" lvl="0" indent="0" algn="ctr" defTabSz="303916" rtl="0" eaLnBrk="1" fontAlgn="base" latinLnBrk="0" hangingPunct="1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rPr>
                <a:t/>
              </a:r>
              <a:b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rPr>
              </a:b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rPr>
                <a:t> Factory Collaboration</a:t>
              </a:r>
            </a:p>
            <a:p>
              <a:pPr marL="0" marR="0" lvl="0" indent="0" algn="ctr" defTabSz="303916" rtl="0" eaLnBrk="1" fontAlgn="base" latinLnBrk="0" hangingPunct="1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endParaRPr>
            </a:p>
            <a:p>
              <a:pPr marL="0" marR="0" lvl="0" indent="0" algn="ctr" defTabSz="303916" rtl="0" eaLnBrk="1" fontAlgn="base" latinLnBrk="0" hangingPunct="1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rPr>
                <a:t>Location Services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724400" y="2656729"/>
              <a:ext cx="1981200" cy="592704"/>
            </a:xfrm>
            <a:prstGeom prst="rect">
              <a:avLst/>
            </a:prstGeom>
            <a:solidFill>
              <a:schemeClr val="accent1"/>
            </a:solidFill>
            <a:ln w="1905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30391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rPr>
                <a:t>Connected </a:t>
              </a:r>
              <a:b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rPr>
              </a:b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rPr>
                <a:t>Enterprise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858000" y="2115445"/>
            <a:ext cx="1981200" cy="2492750"/>
            <a:chOff x="6858000" y="2115445"/>
            <a:chExt cx="1981200" cy="2492750"/>
          </a:xfrm>
        </p:grpSpPr>
        <p:sp>
          <p:nvSpPr>
            <p:cNvPr id="41" name="Rectangle 40"/>
            <p:cNvSpPr/>
            <p:nvPr/>
          </p:nvSpPr>
          <p:spPr>
            <a:xfrm>
              <a:off x="6858000" y="2656728"/>
              <a:ext cx="1981200" cy="1951467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42000"/>
              </a:schemeClr>
            </a:solidFill>
            <a:ln w="1905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30391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Supply Chain Collaboration (SXP)</a:t>
              </a:r>
            </a:p>
            <a:p>
              <a:pPr marL="0" marR="0" lvl="0" indent="0" algn="ctr" defTabSz="30391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  <a:p>
              <a:pPr marL="0" marR="0" lvl="0" indent="0" algn="ctr" defTabSz="30391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Design Collaboration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858000" y="2115445"/>
              <a:ext cx="1981200" cy="54864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905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30391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rPr>
                <a:t>Supply Chain </a:t>
              </a:r>
              <a:b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rPr>
              </a:b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rPr>
                <a:t>Orchestration</a:t>
              </a: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Manufacturing Journey</a:t>
            </a:r>
            <a:br>
              <a:rPr lang="en-US" dirty="0"/>
            </a:b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437768" y="1578988"/>
            <a:ext cx="6166232" cy="2013512"/>
          </a:xfrm>
          <a:prstGeom prst="line">
            <a:avLst/>
          </a:prstGeom>
          <a:ln w="69850">
            <a:solidFill>
              <a:schemeClr val="bg1">
                <a:lumMod val="60000"/>
                <a:lumOff val="40000"/>
              </a:schemeClr>
            </a:solidFill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6452972" y="66381"/>
            <a:ext cx="2691028" cy="1878498"/>
            <a:chOff x="6452972" y="66381"/>
            <a:chExt cx="2691028" cy="1878498"/>
          </a:xfrm>
        </p:grpSpPr>
        <p:sp>
          <p:nvSpPr>
            <p:cNvPr id="46" name="Rectangle 45"/>
            <p:cNvSpPr/>
            <p:nvPr/>
          </p:nvSpPr>
          <p:spPr>
            <a:xfrm>
              <a:off x="6452972" y="873066"/>
              <a:ext cx="761320" cy="361635"/>
            </a:xfrm>
            <a:prstGeom prst="rect">
              <a:avLst/>
            </a:prstGeom>
          </p:spPr>
          <p:txBody>
            <a:bodyPr wrap="square" lIns="91438" tIns="45719" rIns="91438" bIns="45719">
              <a:spAutoFit/>
            </a:bodyPr>
            <a:lstStyle/>
            <a:p>
              <a:pPr marL="0" marR="0" lvl="0" indent="0" algn="ctr" defTabSz="4571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2968AF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rPr>
                <a:t>+ 16% </a:t>
              </a: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rPr>
                <a:t>OEE </a:t>
              </a: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8343137" y="1578988"/>
              <a:ext cx="601867" cy="361635"/>
            </a:xfrm>
            <a:prstGeom prst="rect">
              <a:avLst/>
            </a:prstGeom>
          </p:spPr>
          <p:txBody>
            <a:bodyPr wrap="square" lIns="91438" tIns="45719" rIns="91438" bIns="45719">
              <a:spAutoFit/>
            </a:bodyPr>
            <a:lstStyle/>
            <a:p>
              <a:pPr marL="0" marR="0" lvl="0" indent="0" algn="l" defTabSz="4571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8EBCDC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rPr>
                <a:t>- 35% </a:t>
              </a: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rPr>
                <a:t/>
              </a:r>
              <a:b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rPr>
              </a:b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rPr>
                <a:t>Inventory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8517758" y="873066"/>
              <a:ext cx="626242" cy="361635"/>
            </a:xfrm>
            <a:prstGeom prst="rect">
              <a:avLst/>
            </a:prstGeom>
          </p:spPr>
          <p:txBody>
            <a:bodyPr wrap="square" lIns="91438" tIns="45719" rIns="91438" bIns="45719">
              <a:spAutoFit/>
            </a:bodyPr>
            <a:lstStyle/>
            <a:p>
              <a:pPr marL="0" marR="0" lvl="0" indent="0" algn="ctr" defTabSz="4571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32B2DF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rPr>
                <a:t>+ 23% </a:t>
              </a: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rPr>
                <a:t/>
              </a:r>
              <a:b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rPr>
              </a:b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rPr>
                <a:t>NPI 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541953" y="66381"/>
              <a:ext cx="652043" cy="361635"/>
            </a:xfrm>
            <a:prstGeom prst="rect">
              <a:avLst/>
            </a:prstGeom>
          </p:spPr>
          <p:txBody>
            <a:bodyPr wrap="square" lIns="91438" tIns="45719" rIns="91438" bIns="45719">
              <a:spAutoFit/>
            </a:bodyPr>
            <a:lstStyle/>
            <a:p>
              <a:pPr marL="0" marR="0" lvl="0" indent="0" algn="ctr" defTabSz="4571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214794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rPr>
                <a:t>- 49% </a:t>
              </a: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rPr>
                <a:t/>
              </a:r>
              <a:b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rPr>
              </a:b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rPr>
                <a:t>Defects 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742296" y="1578988"/>
              <a:ext cx="643633" cy="361635"/>
            </a:xfrm>
            <a:prstGeom prst="rect">
              <a:avLst/>
            </a:prstGeom>
          </p:spPr>
          <p:txBody>
            <a:bodyPr wrap="square" lIns="91438" tIns="45719" rIns="91438" bIns="45719">
              <a:spAutoFit/>
            </a:bodyPr>
            <a:lstStyle/>
            <a:p>
              <a:pPr marL="0" marR="0" lvl="0" indent="0" algn="ctr" defTabSz="4571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D868E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rPr>
                <a:t>- 48% </a:t>
              </a: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rPr>
                <a:t/>
              </a:r>
              <a:b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rPr>
              </a:b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ＭＳ Ｐゴシック" charset="0"/>
                </a:rPr>
                <a:t>Downtime </a:t>
              </a:r>
            </a:p>
          </p:txBody>
        </p:sp>
        <p:sp>
          <p:nvSpPr>
            <p:cNvPr id="57" name="Donut 56"/>
            <p:cNvSpPr/>
            <p:nvPr/>
          </p:nvSpPr>
          <p:spPr>
            <a:xfrm>
              <a:off x="7188871" y="542656"/>
              <a:ext cx="1341854" cy="1342203"/>
            </a:xfrm>
            <a:prstGeom prst="donut">
              <a:avLst>
                <a:gd name="adj" fmla="val 11339"/>
              </a:avLst>
            </a:prstGeom>
            <a:solidFill>
              <a:schemeClr val="bg2">
                <a:lumMod val="75000"/>
              </a:schemeClr>
            </a:solidFill>
            <a:ln w="76200" cmpd="sng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2" tIns="60936" rIns="121872" bIns="60936" rtlCol="0" anchor="ctr"/>
            <a:lstStyle/>
            <a:p>
              <a:pPr marL="0" marR="0" lvl="0" indent="0" algn="ctr" defTabSz="4571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8152770" y="787790"/>
              <a:ext cx="457200" cy="457200"/>
              <a:chOff x="3376311" y="2001325"/>
              <a:chExt cx="801612" cy="801612"/>
            </a:xfrm>
          </p:grpSpPr>
          <p:grpSp>
            <p:nvGrpSpPr>
              <p:cNvPr id="53" name="Group 52"/>
              <p:cNvGrpSpPr/>
              <p:nvPr/>
            </p:nvGrpSpPr>
            <p:grpSpPr>
              <a:xfrm>
                <a:off x="3376311" y="2001325"/>
                <a:ext cx="801612" cy="801612"/>
                <a:chOff x="3389032" y="1337068"/>
                <a:chExt cx="801612" cy="801612"/>
              </a:xfrm>
            </p:grpSpPr>
            <p:sp>
              <p:nvSpPr>
                <p:cNvPr id="54" name="Rounded Rectangle 53"/>
                <p:cNvSpPr/>
                <p:nvPr/>
              </p:nvSpPr>
              <p:spPr>
                <a:xfrm>
                  <a:off x="3389032" y="1337068"/>
                  <a:ext cx="801612" cy="80161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16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TT ExtraLight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Rounded Rectangle 72"/>
                <p:cNvSpPr/>
                <p:nvPr/>
              </p:nvSpPr>
              <p:spPr>
                <a:xfrm>
                  <a:off x="3547322" y="1590893"/>
                  <a:ext cx="485032" cy="293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687" h="712336">
                      <a:moveTo>
                        <a:pt x="0" y="635193"/>
                      </a:moveTo>
                      <a:lnTo>
                        <a:pt x="502590" y="635193"/>
                      </a:lnTo>
                      <a:lnTo>
                        <a:pt x="511312" y="656250"/>
                      </a:lnTo>
                      <a:cubicBezTo>
                        <a:pt x="516701" y="661639"/>
                        <a:pt x="524146" y="664972"/>
                        <a:pt x="532370" y="664972"/>
                      </a:cubicBezTo>
                      <a:lnTo>
                        <a:pt x="644314" y="664973"/>
                      </a:lnTo>
                      <a:cubicBezTo>
                        <a:pt x="652538" y="664973"/>
                        <a:pt x="659983" y="661640"/>
                        <a:pt x="665373" y="656251"/>
                      </a:cubicBezTo>
                      <a:lnTo>
                        <a:pt x="674095" y="635193"/>
                      </a:lnTo>
                      <a:lnTo>
                        <a:pt x="1176687" y="635193"/>
                      </a:lnTo>
                      <a:lnTo>
                        <a:pt x="1176687" y="641630"/>
                      </a:lnTo>
                      <a:cubicBezTo>
                        <a:pt x="1176687" y="680679"/>
                        <a:pt x="1145030" y="712336"/>
                        <a:pt x="1105981" y="712336"/>
                      </a:cubicBezTo>
                      <a:lnTo>
                        <a:pt x="70706" y="712336"/>
                      </a:lnTo>
                      <a:cubicBezTo>
                        <a:pt x="31657" y="712336"/>
                        <a:pt x="0" y="680679"/>
                        <a:pt x="0" y="641630"/>
                      </a:cubicBezTo>
                      <a:close/>
                      <a:moveTo>
                        <a:pt x="218280" y="62440"/>
                      </a:moveTo>
                      <a:lnTo>
                        <a:pt x="218280" y="569259"/>
                      </a:lnTo>
                      <a:lnTo>
                        <a:pt x="958409" y="569259"/>
                      </a:lnTo>
                      <a:lnTo>
                        <a:pt x="958409" y="62440"/>
                      </a:lnTo>
                      <a:close/>
                      <a:moveTo>
                        <a:pt x="221924" y="0"/>
                      </a:moveTo>
                      <a:lnTo>
                        <a:pt x="954763" y="0"/>
                      </a:lnTo>
                      <a:cubicBezTo>
                        <a:pt x="993812" y="0"/>
                        <a:pt x="1025469" y="31657"/>
                        <a:pt x="1025469" y="70706"/>
                      </a:cubicBezTo>
                      <a:lnTo>
                        <a:pt x="1025469" y="608048"/>
                      </a:lnTo>
                      <a:lnTo>
                        <a:pt x="151218" y="608048"/>
                      </a:lnTo>
                      <a:lnTo>
                        <a:pt x="151218" y="70706"/>
                      </a:lnTo>
                      <a:cubicBezTo>
                        <a:pt x="151218" y="31657"/>
                        <a:pt x="182875" y="0"/>
                        <a:pt x="221924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48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71" name="Group 70"/>
              <p:cNvGrpSpPr/>
              <p:nvPr/>
            </p:nvGrpSpPr>
            <p:grpSpPr>
              <a:xfrm>
                <a:off x="3622917" y="2300095"/>
                <a:ext cx="299334" cy="201725"/>
                <a:chOff x="6165375" y="3167714"/>
                <a:chExt cx="423673" cy="285518"/>
              </a:xfrm>
              <a:solidFill>
                <a:schemeClr val="bg2"/>
              </a:solidFill>
            </p:grpSpPr>
            <p:sp>
              <p:nvSpPr>
                <p:cNvPr id="72" name="Freeform 14"/>
                <p:cNvSpPr>
                  <a:spLocks/>
                </p:cNvSpPr>
                <p:nvPr/>
              </p:nvSpPr>
              <p:spPr bwMode="auto">
                <a:xfrm>
                  <a:off x="6464709" y="3222976"/>
                  <a:ext cx="124339" cy="174995"/>
                </a:xfrm>
                <a:custGeom>
                  <a:avLst/>
                  <a:gdLst>
                    <a:gd name="T0" fmla="*/ 227 w 238"/>
                    <a:gd name="T1" fmla="*/ 271 h 333"/>
                    <a:gd name="T2" fmla="*/ 222 w 238"/>
                    <a:gd name="T3" fmla="*/ 262 h 333"/>
                    <a:gd name="T4" fmla="*/ 126 w 238"/>
                    <a:gd name="T5" fmla="*/ 207 h 333"/>
                    <a:gd name="T6" fmla="*/ 119 w 238"/>
                    <a:gd name="T7" fmla="*/ 199 h 333"/>
                    <a:gd name="T8" fmla="*/ 107 w 238"/>
                    <a:gd name="T9" fmla="*/ 173 h 333"/>
                    <a:gd name="T10" fmla="*/ 134 w 238"/>
                    <a:gd name="T11" fmla="*/ 104 h 333"/>
                    <a:gd name="T12" fmla="*/ 134 w 238"/>
                    <a:gd name="T13" fmla="*/ 63 h 333"/>
                    <a:gd name="T14" fmla="*/ 71 w 238"/>
                    <a:gd name="T15" fmla="*/ 0 h 333"/>
                    <a:gd name="T16" fmla="*/ 9 w 238"/>
                    <a:gd name="T17" fmla="*/ 63 h 333"/>
                    <a:gd name="T18" fmla="*/ 9 w 238"/>
                    <a:gd name="T19" fmla="*/ 104 h 333"/>
                    <a:gd name="T20" fmla="*/ 35 w 238"/>
                    <a:gd name="T21" fmla="*/ 173 h 333"/>
                    <a:gd name="T22" fmla="*/ 23 w 238"/>
                    <a:gd name="T23" fmla="*/ 199 h 333"/>
                    <a:gd name="T24" fmla="*/ 16 w 238"/>
                    <a:gd name="T25" fmla="*/ 207 h 333"/>
                    <a:gd name="T26" fmla="*/ 0 w 238"/>
                    <a:gd name="T27" fmla="*/ 216 h 333"/>
                    <a:gd name="T28" fmla="*/ 104 w 238"/>
                    <a:gd name="T29" fmla="*/ 277 h 333"/>
                    <a:gd name="T30" fmla="*/ 137 w 238"/>
                    <a:gd name="T31" fmla="*/ 325 h 333"/>
                    <a:gd name="T32" fmla="*/ 139 w 238"/>
                    <a:gd name="T33" fmla="*/ 333 h 333"/>
                    <a:gd name="T34" fmla="*/ 238 w 238"/>
                    <a:gd name="T35" fmla="*/ 333 h 333"/>
                    <a:gd name="T36" fmla="*/ 227 w 238"/>
                    <a:gd name="T37" fmla="*/ 271 h 3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38" h="333">
                      <a:moveTo>
                        <a:pt x="227" y="271"/>
                      </a:moveTo>
                      <a:cubicBezTo>
                        <a:pt x="227" y="268"/>
                        <a:pt x="224" y="264"/>
                        <a:pt x="222" y="262"/>
                      </a:cubicBezTo>
                      <a:lnTo>
                        <a:pt x="126" y="207"/>
                      </a:lnTo>
                      <a:cubicBezTo>
                        <a:pt x="123" y="205"/>
                        <a:pt x="120" y="202"/>
                        <a:pt x="119" y="199"/>
                      </a:cubicBezTo>
                      <a:lnTo>
                        <a:pt x="107" y="173"/>
                      </a:lnTo>
                      <a:cubicBezTo>
                        <a:pt x="123" y="161"/>
                        <a:pt x="134" y="125"/>
                        <a:pt x="134" y="104"/>
                      </a:cubicBezTo>
                      <a:lnTo>
                        <a:pt x="134" y="63"/>
                      </a:lnTo>
                      <a:cubicBezTo>
                        <a:pt x="134" y="28"/>
                        <a:pt x="105" y="0"/>
                        <a:pt x="71" y="0"/>
                      </a:cubicBezTo>
                      <a:cubicBezTo>
                        <a:pt x="37" y="0"/>
                        <a:pt x="9" y="28"/>
                        <a:pt x="9" y="63"/>
                      </a:cubicBezTo>
                      <a:lnTo>
                        <a:pt x="9" y="104"/>
                      </a:lnTo>
                      <a:cubicBezTo>
                        <a:pt x="9" y="125"/>
                        <a:pt x="19" y="162"/>
                        <a:pt x="35" y="173"/>
                      </a:cubicBezTo>
                      <a:lnTo>
                        <a:pt x="23" y="199"/>
                      </a:lnTo>
                      <a:cubicBezTo>
                        <a:pt x="22" y="202"/>
                        <a:pt x="19" y="205"/>
                        <a:pt x="16" y="207"/>
                      </a:cubicBezTo>
                      <a:lnTo>
                        <a:pt x="0" y="216"/>
                      </a:lnTo>
                      <a:lnTo>
                        <a:pt x="104" y="277"/>
                      </a:lnTo>
                      <a:cubicBezTo>
                        <a:pt x="121" y="287"/>
                        <a:pt x="134" y="305"/>
                        <a:pt x="137" y="325"/>
                      </a:cubicBezTo>
                      <a:lnTo>
                        <a:pt x="139" y="333"/>
                      </a:lnTo>
                      <a:lnTo>
                        <a:pt x="238" y="333"/>
                      </a:lnTo>
                      <a:lnTo>
                        <a:pt x="227" y="27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16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3" name="Freeform 15"/>
                <p:cNvSpPr>
                  <a:spLocks/>
                </p:cNvSpPr>
                <p:nvPr/>
              </p:nvSpPr>
              <p:spPr bwMode="auto">
                <a:xfrm>
                  <a:off x="6165375" y="3222976"/>
                  <a:ext cx="124339" cy="174995"/>
                </a:xfrm>
                <a:custGeom>
                  <a:avLst/>
                  <a:gdLst>
                    <a:gd name="T0" fmla="*/ 237 w 237"/>
                    <a:gd name="T1" fmla="*/ 216 h 333"/>
                    <a:gd name="T2" fmla="*/ 221 w 237"/>
                    <a:gd name="T3" fmla="*/ 207 h 333"/>
                    <a:gd name="T4" fmla="*/ 214 w 237"/>
                    <a:gd name="T5" fmla="*/ 199 h 333"/>
                    <a:gd name="T6" fmla="*/ 203 w 237"/>
                    <a:gd name="T7" fmla="*/ 173 h 333"/>
                    <a:gd name="T8" fmla="*/ 229 w 237"/>
                    <a:gd name="T9" fmla="*/ 104 h 333"/>
                    <a:gd name="T10" fmla="*/ 229 w 237"/>
                    <a:gd name="T11" fmla="*/ 63 h 333"/>
                    <a:gd name="T12" fmla="*/ 166 w 237"/>
                    <a:gd name="T13" fmla="*/ 0 h 333"/>
                    <a:gd name="T14" fmla="*/ 104 w 237"/>
                    <a:gd name="T15" fmla="*/ 63 h 333"/>
                    <a:gd name="T16" fmla="*/ 104 w 237"/>
                    <a:gd name="T17" fmla="*/ 104 h 333"/>
                    <a:gd name="T18" fmla="*/ 130 w 237"/>
                    <a:gd name="T19" fmla="*/ 173 h 333"/>
                    <a:gd name="T20" fmla="*/ 119 w 237"/>
                    <a:gd name="T21" fmla="*/ 199 h 333"/>
                    <a:gd name="T22" fmla="*/ 112 w 237"/>
                    <a:gd name="T23" fmla="*/ 207 h 333"/>
                    <a:gd name="T24" fmla="*/ 16 w 237"/>
                    <a:gd name="T25" fmla="*/ 262 h 333"/>
                    <a:gd name="T26" fmla="*/ 10 w 237"/>
                    <a:gd name="T27" fmla="*/ 271 h 333"/>
                    <a:gd name="T28" fmla="*/ 0 w 237"/>
                    <a:gd name="T29" fmla="*/ 333 h 333"/>
                    <a:gd name="T30" fmla="*/ 99 w 237"/>
                    <a:gd name="T31" fmla="*/ 333 h 333"/>
                    <a:gd name="T32" fmla="*/ 100 w 237"/>
                    <a:gd name="T33" fmla="*/ 325 h 333"/>
                    <a:gd name="T34" fmla="*/ 133 w 237"/>
                    <a:gd name="T35" fmla="*/ 277 h 333"/>
                    <a:gd name="T36" fmla="*/ 237 w 237"/>
                    <a:gd name="T37" fmla="*/ 216 h 3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37" h="333">
                      <a:moveTo>
                        <a:pt x="237" y="216"/>
                      </a:moveTo>
                      <a:lnTo>
                        <a:pt x="221" y="207"/>
                      </a:lnTo>
                      <a:cubicBezTo>
                        <a:pt x="218" y="205"/>
                        <a:pt x="215" y="202"/>
                        <a:pt x="214" y="199"/>
                      </a:cubicBezTo>
                      <a:lnTo>
                        <a:pt x="203" y="173"/>
                      </a:lnTo>
                      <a:cubicBezTo>
                        <a:pt x="218" y="161"/>
                        <a:pt x="229" y="125"/>
                        <a:pt x="229" y="104"/>
                      </a:cubicBezTo>
                      <a:lnTo>
                        <a:pt x="229" y="63"/>
                      </a:lnTo>
                      <a:cubicBezTo>
                        <a:pt x="229" y="28"/>
                        <a:pt x="201" y="0"/>
                        <a:pt x="166" y="0"/>
                      </a:cubicBezTo>
                      <a:cubicBezTo>
                        <a:pt x="132" y="0"/>
                        <a:pt x="104" y="28"/>
                        <a:pt x="104" y="63"/>
                      </a:cubicBezTo>
                      <a:lnTo>
                        <a:pt x="104" y="104"/>
                      </a:lnTo>
                      <a:cubicBezTo>
                        <a:pt x="104" y="125"/>
                        <a:pt x="114" y="162"/>
                        <a:pt x="130" y="173"/>
                      </a:cubicBezTo>
                      <a:lnTo>
                        <a:pt x="119" y="199"/>
                      </a:lnTo>
                      <a:cubicBezTo>
                        <a:pt x="117" y="202"/>
                        <a:pt x="114" y="205"/>
                        <a:pt x="112" y="207"/>
                      </a:cubicBezTo>
                      <a:lnTo>
                        <a:pt x="16" y="262"/>
                      </a:lnTo>
                      <a:cubicBezTo>
                        <a:pt x="13" y="264"/>
                        <a:pt x="10" y="268"/>
                        <a:pt x="10" y="271"/>
                      </a:cubicBezTo>
                      <a:lnTo>
                        <a:pt x="0" y="333"/>
                      </a:lnTo>
                      <a:lnTo>
                        <a:pt x="99" y="333"/>
                      </a:lnTo>
                      <a:lnTo>
                        <a:pt x="100" y="325"/>
                      </a:lnTo>
                      <a:cubicBezTo>
                        <a:pt x="103" y="305"/>
                        <a:pt x="116" y="287"/>
                        <a:pt x="133" y="277"/>
                      </a:cubicBezTo>
                      <a:lnTo>
                        <a:pt x="237" y="2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16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4" name="Freeform 16"/>
                <p:cNvSpPr>
                  <a:spLocks/>
                </p:cNvSpPr>
                <p:nvPr/>
              </p:nvSpPr>
              <p:spPr bwMode="auto">
                <a:xfrm>
                  <a:off x="6234452" y="3167714"/>
                  <a:ext cx="285518" cy="285518"/>
                </a:xfrm>
                <a:custGeom>
                  <a:avLst/>
                  <a:gdLst>
                    <a:gd name="T0" fmla="*/ 517 w 533"/>
                    <a:gd name="T1" fmla="*/ 433 h 533"/>
                    <a:gd name="T2" fmla="*/ 508 w 533"/>
                    <a:gd name="T3" fmla="*/ 420 h 533"/>
                    <a:gd name="T4" fmla="*/ 354 w 533"/>
                    <a:gd name="T5" fmla="*/ 331 h 533"/>
                    <a:gd name="T6" fmla="*/ 343 w 533"/>
                    <a:gd name="T7" fmla="*/ 318 h 533"/>
                    <a:gd name="T8" fmla="*/ 324 w 533"/>
                    <a:gd name="T9" fmla="*/ 276 h 533"/>
                    <a:gd name="T10" fmla="*/ 355 w 533"/>
                    <a:gd name="T11" fmla="*/ 227 h 533"/>
                    <a:gd name="T12" fmla="*/ 367 w 533"/>
                    <a:gd name="T13" fmla="*/ 167 h 533"/>
                    <a:gd name="T14" fmla="*/ 367 w 533"/>
                    <a:gd name="T15" fmla="*/ 100 h 533"/>
                    <a:gd name="T16" fmla="*/ 267 w 533"/>
                    <a:gd name="T17" fmla="*/ 0 h 533"/>
                    <a:gd name="T18" fmla="*/ 167 w 533"/>
                    <a:gd name="T19" fmla="*/ 100 h 533"/>
                    <a:gd name="T20" fmla="*/ 167 w 533"/>
                    <a:gd name="T21" fmla="*/ 167 h 533"/>
                    <a:gd name="T22" fmla="*/ 208 w 533"/>
                    <a:gd name="T23" fmla="*/ 277 h 533"/>
                    <a:gd name="T24" fmla="*/ 190 w 533"/>
                    <a:gd name="T25" fmla="*/ 318 h 533"/>
                    <a:gd name="T26" fmla="*/ 179 w 533"/>
                    <a:gd name="T27" fmla="*/ 331 h 533"/>
                    <a:gd name="T28" fmla="*/ 25 w 533"/>
                    <a:gd name="T29" fmla="*/ 420 h 533"/>
                    <a:gd name="T30" fmla="*/ 16 w 533"/>
                    <a:gd name="T31" fmla="*/ 433 h 533"/>
                    <a:gd name="T32" fmla="*/ 16 w 533"/>
                    <a:gd name="T33" fmla="*/ 433 h 533"/>
                    <a:gd name="T34" fmla="*/ 0 w 533"/>
                    <a:gd name="T35" fmla="*/ 533 h 533"/>
                    <a:gd name="T36" fmla="*/ 533 w 533"/>
                    <a:gd name="T37" fmla="*/ 533 h 533"/>
                    <a:gd name="T38" fmla="*/ 517 w 533"/>
                    <a:gd name="T39" fmla="*/ 433 h 533"/>
                    <a:gd name="T40" fmla="*/ 517 w 533"/>
                    <a:gd name="T41" fmla="*/ 433 h 5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33" h="533">
                      <a:moveTo>
                        <a:pt x="517" y="433"/>
                      </a:moveTo>
                      <a:cubicBezTo>
                        <a:pt x="516" y="428"/>
                        <a:pt x="512" y="422"/>
                        <a:pt x="508" y="420"/>
                      </a:cubicBezTo>
                      <a:lnTo>
                        <a:pt x="354" y="331"/>
                      </a:lnTo>
                      <a:cubicBezTo>
                        <a:pt x="350" y="328"/>
                        <a:pt x="345" y="322"/>
                        <a:pt x="343" y="318"/>
                      </a:cubicBezTo>
                      <a:lnTo>
                        <a:pt x="324" y="276"/>
                      </a:lnTo>
                      <a:cubicBezTo>
                        <a:pt x="337" y="267"/>
                        <a:pt x="347" y="248"/>
                        <a:pt x="355" y="227"/>
                      </a:cubicBezTo>
                      <a:cubicBezTo>
                        <a:pt x="362" y="206"/>
                        <a:pt x="367" y="183"/>
                        <a:pt x="367" y="167"/>
                      </a:cubicBezTo>
                      <a:lnTo>
                        <a:pt x="367" y="100"/>
                      </a:lnTo>
                      <a:cubicBezTo>
                        <a:pt x="367" y="45"/>
                        <a:pt x="322" y="0"/>
                        <a:pt x="267" y="0"/>
                      </a:cubicBezTo>
                      <a:cubicBezTo>
                        <a:pt x="212" y="0"/>
                        <a:pt x="167" y="45"/>
                        <a:pt x="167" y="100"/>
                      </a:cubicBezTo>
                      <a:lnTo>
                        <a:pt x="167" y="167"/>
                      </a:lnTo>
                      <a:cubicBezTo>
                        <a:pt x="167" y="200"/>
                        <a:pt x="183" y="259"/>
                        <a:pt x="208" y="277"/>
                      </a:cubicBezTo>
                      <a:lnTo>
                        <a:pt x="190" y="318"/>
                      </a:lnTo>
                      <a:cubicBezTo>
                        <a:pt x="188" y="322"/>
                        <a:pt x="183" y="328"/>
                        <a:pt x="179" y="331"/>
                      </a:cubicBezTo>
                      <a:lnTo>
                        <a:pt x="25" y="420"/>
                      </a:lnTo>
                      <a:cubicBezTo>
                        <a:pt x="21" y="422"/>
                        <a:pt x="17" y="428"/>
                        <a:pt x="16" y="433"/>
                      </a:cubicBezTo>
                      <a:lnTo>
                        <a:pt x="16" y="433"/>
                      </a:lnTo>
                      <a:lnTo>
                        <a:pt x="0" y="533"/>
                      </a:lnTo>
                      <a:lnTo>
                        <a:pt x="533" y="533"/>
                      </a:lnTo>
                      <a:lnTo>
                        <a:pt x="517" y="433"/>
                      </a:lnTo>
                      <a:lnTo>
                        <a:pt x="517" y="43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16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7" name="Group 6"/>
            <p:cNvGrpSpPr/>
            <p:nvPr/>
          </p:nvGrpSpPr>
          <p:grpSpPr>
            <a:xfrm>
              <a:off x="7075745" y="787790"/>
              <a:ext cx="457200" cy="457200"/>
              <a:chOff x="4790978" y="2001325"/>
              <a:chExt cx="801612" cy="801612"/>
            </a:xfrm>
          </p:grpSpPr>
          <p:sp>
            <p:nvSpPr>
              <p:cNvPr id="66" name="Rounded Rectangle 65"/>
              <p:cNvSpPr/>
              <p:nvPr/>
            </p:nvSpPr>
            <p:spPr>
              <a:xfrm>
                <a:off x="4790978" y="2001325"/>
                <a:ext cx="801612" cy="801612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1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ExtraLight"/>
                  <a:ea typeface="+mn-ea"/>
                  <a:cs typeface="+mn-cs"/>
                </a:endParaRPr>
              </a:p>
            </p:txBody>
          </p:sp>
          <p:pic>
            <p:nvPicPr>
              <p:cNvPr id="75" name="Picture 74" descr="stopwatch_icon_white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86926" y="2155267"/>
                <a:ext cx="403956" cy="403956"/>
              </a:xfrm>
              <a:prstGeom prst="rect">
                <a:avLst/>
              </a:prstGeom>
            </p:spPr>
          </p:pic>
        </p:grpSp>
        <p:grpSp>
          <p:nvGrpSpPr>
            <p:cNvPr id="5" name="Group 4"/>
            <p:cNvGrpSpPr/>
            <p:nvPr/>
          </p:nvGrpSpPr>
          <p:grpSpPr>
            <a:xfrm>
              <a:off x="7628644" y="404638"/>
              <a:ext cx="457200" cy="457200"/>
              <a:chOff x="1951107" y="2001325"/>
              <a:chExt cx="801612" cy="801612"/>
            </a:xfrm>
          </p:grpSpPr>
          <p:sp>
            <p:nvSpPr>
              <p:cNvPr id="51" name="Rounded Rectangle 50"/>
              <p:cNvSpPr/>
              <p:nvPr/>
            </p:nvSpPr>
            <p:spPr>
              <a:xfrm>
                <a:off x="1951107" y="2001325"/>
                <a:ext cx="801612" cy="80161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1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ExtraLight"/>
                  <a:ea typeface="+mn-ea"/>
                  <a:cs typeface="+mn-cs"/>
                </a:endParaRPr>
              </a:p>
            </p:txBody>
          </p:sp>
          <p:grpSp>
            <p:nvGrpSpPr>
              <p:cNvPr id="76" name="Group 75"/>
              <p:cNvGrpSpPr/>
              <p:nvPr/>
            </p:nvGrpSpPr>
            <p:grpSpPr>
              <a:xfrm flipH="1">
                <a:off x="2159905" y="2208257"/>
                <a:ext cx="384016" cy="384404"/>
                <a:chOff x="7278451" y="3693494"/>
                <a:chExt cx="857885" cy="858752"/>
              </a:xfrm>
              <a:solidFill>
                <a:schemeClr val="bg1"/>
              </a:solidFill>
            </p:grpSpPr>
            <p:sp>
              <p:nvSpPr>
                <p:cNvPr id="77" name="Oval 7"/>
                <p:cNvSpPr>
                  <a:spLocks noChangeAspect="1"/>
                </p:cNvSpPr>
                <p:nvPr/>
              </p:nvSpPr>
              <p:spPr>
                <a:xfrm>
                  <a:off x="7278451" y="3693494"/>
                  <a:ext cx="857885" cy="858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885" h="858752">
                      <a:moveTo>
                        <a:pt x="364072" y="60804"/>
                      </a:moveTo>
                      <a:cubicBezTo>
                        <a:pt x="196582" y="60804"/>
                        <a:pt x="60804" y="196581"/>
                        <a:pt x="60804" y="364072"/>
                      </a:cubicBezTo>
                      <a:cubicBezTo>
                        <a:pt x="60804" y="531563"/>
                        <a:pt x="196582" y="667340"/>
                        <a:pt x="364072" y="667340"/>
                      </a:cubicBezTo>
                      <a:cubicBezTo>
                        <a:pt x="531563" y="667340"/>
                        <a:pt x="667340" y="531563"/>
                        <a:pt x="667340" y="364072"/>
                      </a:cubicBezTo>
                      <a:cubicBezTo>
                        <a:pt x="667340" y="196581"/>
                        <a:pt x="531563" y="60804"/>
                        <a:pt x="364072" y="60804"/>
                      </a:cubicBezTo>
                      <a:close/>
                      <a:moveTo>
                        <a:pt x="364072" y="0"/>
                      </a:moveTo>
                      <a:cubicBezTo>
                        <a:pt x="565143" y="0"/>
                        <a:pt x="728144" y="163001"/>
                        <a:pt x="728144" y="364072"/>
                      </a:cubicBezTo>
                      <a:cubicBezTo>
                        <a:pt x="728144" y="439474"/>
                        <a:pt x="705222" y="509522"/>
                        <a:pt x="665966" y="567628"/>
                      </a:cubicBezTo>
                      <a:lnTo>
                        <a:pt x="650609" y="586242"/>
                      </a:lnTo>
                      <a:lnTo>
                        <a:pt x="844200" y="779235"/>
                      </a:lnTo>
                      <a:cubicBezTo>
                        <a:pt x="862407" y="797385"/>
                        <a:pt x="862453" y="826860"/>
                        <a:pt x="844302" y="845068"/>
                      </a:cubicBezTo>
                      <a:cubicBezTo>
                        <a:pt x="826151" y="863275"/>
                        <a:pt x="796676" y="863320"/>
                        <a:pt x="778469" y="845169"/>
                      </a:cubicBezTo>
                      <a:lnTo>
                        <a:pt x="584635" y="651934"/>
                      </a:lnTo>
                      <a:lnTo>
                        <a:pt x="567628" y="665966"/>
                      </a:lnTo>
                      <a:cubicBezTo>
                        <a:pt x="509522" y="705222"/>
                        <a:pt x="439474" y="728144"/>
                        <a:pt x="364072" y="728144"/>
                      </a:cubicBezTo>
                      <a:cubicBezTo>
                        <a:pt x="163001" y="728144"/>
                        <a:pt x="0" y="565143"/>
                        <a:pt x="0" y="364072"/>
                      </a:cubicBezTo>
                      <a:cubicBezTo>
                        <a:pt x="0" y="163001"/>
                        <a:pt x="163001" y="0"/>
                        <a:pt x="36407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lIns="91436" tIns="45718" rIns="91436" bIns="45718" rtlCol="0" anchor="ctr"/>
                <a:lstStyle/>
                <a:p>
                  <a:pPr marL="0" marR="0" lvl="0" indent="0" algn="ctr" defTabSz="45716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TT ExtraLight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Oval 23"/>
                <p:cNvSpPr>
                  <a:spLocks noChangeAspect="1"/>
                </p:cNvSpPr>
                <p:nvPr/>
              </p:nvSpPr>
              <p:spPr>
                <a:xfrm>
                  <a:off x="7404795" y="3941887"/>
                  <a:ext cx="477122" cy="3799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22" h="379911">
                      <a:moveTo>
                        <a:pt x="252554" y="155898"/>
                      </a:moveTo>
                      <a:lnTo>
                        <a:pt x="350844" y="155898"/>
                      </a:lnTo>
                      <a:lnTo>
                        <a:pt x="350844" y="355189"/>
                      </a:lnTo>
                      <a:lnTo>
                        <a:pt x="343244" y="359314"/>
                      </a:lnTo>
                      <a:cubicBezTo>
                        <a:pt x="326713" y="366306"/>
                        <a:pt x="309360" y="371736"/>
                        <a:pt x="291370" y="375417"/>
                      </a:cubicBezTo>
                      <a:lnTo>
                        <a:pt x="252554" y="379330"/>
                      </a:lnTo>
                      <a:close/>
                      <a:moveTo>
                        <a:pt x="0" y="92551"/>
                      </a:moveTo>
                      <a:lnTo>
                        <a:pt x="98290" y="92551"/>
                      </a:lnTo>
                      <a:lnTo>
                        <a:pt x="98290" y="343129"/>
                      </a:lnTo>
                      <a:lnTo>
                        <a:pt x="81166" y="333835"/>
                      </a:lnTo>
                      <a:cubicBezTo>
                        <a:pt x="51762" y="313970"/>
                        <a:pt x="26387" y="288594"/>
                        <a:pt x="6522" y="259190"/>
                      </a:cubicBezTo>
                      <a:lnTo>
                        <a:pt x="0" y="247175"/>
                      </a:lnTo>
                      <a:close/>
                      <a:moveTo>
                        <a:pt x="126277" y="38230"/>
                      </a:moveTo>
                      <a:lnTo>
                        <a:pt x="224567" y="38230"/>
                      </a:lnTo>
                      <a:lnTo>
                        <a:pt x="224567" y="379911"/>
                      </a:lnTo>
                      <a:lnTo>
                        <a:pt x="179982" y="375417"/>
                      </a:lnTo>
                      <a:cubicBezTo>
                        <a:pt x="161992" y="371736"/>
                        <a:pt x="144639" y="366306"/>
                        <a:pt x="128108" y="359314"/>
                      </a:cubicBezTo>
                      <a:lnTo>
                        <a:pt x="126277" y="358320"/>
                      </a:lnTo>
                      <a:close/>
                      <a:moveTo>
                        <a:pt x="378832" y="0"/>
                      </a:moveTo>
                      <a:lnTo>
                        <a:pt x="477122" y="0"/>
                      </a:lnTo>
                      <a:lnTo>
                        <a:pt x="477122" y="236545"/>
                      </a:lnTo>
                      <a:lnTo>
                        <a:pt x="464830" y="259190"/>
                      </a:lnTo>
                      <a:cubicBezTo>
                        <a:pt x="444966" y="288594"/>
                        <a:pt x="419590" y="313970"/>
                        <a:pt x="390186" y="333835"/>
                      </a:cubicBezTo>
                      <a:lnTo>
                        <a:pt x="378832" y="33999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lIns="91436" tIns="45718" rIns="91436" bIns="45718" rtlCol="0" anchor="ctr"/>
                <a:lstStyle/>
                <a:p>
                  <a:pPr marL="0" marR="0" lvl="0" indent="0" algn="ctr" defTabSz="45716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TT ExtraLigh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" name="Group 8"/>
            <p:cNvGrpSpPr/>
            <p:nvPr/>
          </p:nvGrpSpPr>
          <p:grpSpPr>
            <a:xfrm>
              <a:off x="7920769" y="1487679"/>
              <a:ext cx="457200" cy="457200"/>
              <a:chOff x="6139303" y="2001325"/>
              <a:chExt cx="801612" cy="801612"/>
            </a:xfrm>
          </p:grpSpPr>
          <p:sp>
            <p:nvSpPr>
              <p:cNvPr id="67" name="Rounded Rectangle 66"/>
              <p:cNvSpPr/>
              <p:nvPr/>
            </p:nvSpPr>
            <p:spPr>
              <a:xfrm>
                <a:off x="6139303" y="2001325"/>
                <a:ext cx="801612" cy="801612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1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ExtraLight"/>
                  <a:ea typeface="+mn-ea"/>
                  <a:cs typeface="+mn-cs"/>
                </a:endParaRPr>
              </a:p>
            </p:txBody>
          </p:sp>
          <p:grpSp>
            <p:nvGrpSpPr>
              <p:cNvPr id="79" name="Group 78"/>
              <p:cNvGrpSpPr/>
              <p:nvPr/>
            </p:nvGrpSpPr>
            <p:grpSpPr>
              <a:xfrm>
                <a:off x="6352985" y="2216645"/>
                <a:ext cx="384285" cy="392246"/>
                <a:chOff x="6171234" y="3931649"/>
                <a:chExt cx="1194628" cy="1219376"/>
              </a:xfrm>
              <a:effectLst/>
            </p:grpSpPr>
            <p:sp>
              <p:nvSpPr>
                <p:cNvPr id="80" name="Freeform 10"/>
                <p:cNvSpPr>
                  <a:spLocks noEditPoints="1"/>
                </p:cNvSpPr>
                <p:nvPr/>
              </p:nvSpPr>
              <p:spPr bwMode="auto">
                <a:xfrm rot="439880">
                  <a:off x="6171234" y="4305133"/>
                  <a:ext cx="849380" cy="845892"/>
                </a:xfrm>
                <a:custGeom>
                  <a:avLst/>
                  <a:gdLst>
                    <a:gd name="T0" fmla="*/ 73 w 194"/>
                    <a:gd name="T1" fmla="*/ 92 h 193"/>
                    <a:gd name="T2" fmla="*/ 93 w 194"/>
                    <a:gd name="T3" fmla="*/ 120 h 193"/>
                    <a:gd name="T4" fmla="*/ 121 w 194"/>
                    <a:gd name="T5" fmla="*/ 101 h 193"/>
                    <a:gd name="T6" fmla="*/ 101 w 194"/>
                    <a:gd name="T7" fmla="*/ 73 h 193"/>
                    <a:gd name="T8" fmla="*/ 73 w 194"/>
                    <a:gd name="T9" fmla="*/ 92 h 193"/>
                    <a:gd name="T10" fmla="*/ 97 w 194"/>
                    <a:gd name="T11" fmla="*/ 7 h 193"/>
                    <a:gd name="T12" fmla="*/ 94 w 194"/>
                    <a:gd name="T13" fmla="*/ 24 h 193"/>
                    <a:gd name="T14" fmla="*/ 70 w 194"/>
                    <a:gd name="T15" fmla="*/ 29 h 193"/>
                    <a:gd name="T16" fmla="*/ 60 w 194"/>
                    <a:gd name="T17" fmla="*/ 15 h 193"/>
                    <a:gd name="T18" fmla="*/ 49 w 194"/>
                    <a:gd name="T19" fmla="*/ 13 h 193"/>
                    <a:gd name="T20" fmla="*/ 36 w 194"/>
                    <a:gd name="T21" fmla="*/ 22 h 193"/>
                    <a:gd name="T22" fmla="*/ 34 w 194"/>
                    <a:gd name="T23" fmla="*/ 33 h 193"/>
                    <a:gd name="T24" fmla="*/ 44 w 194"/>
                    <a:gd name="T25" fmla="*/ 48 h 193"/>
                    <a:gd name="T26" fmla="*/ 31 w 194"/>
                    <a:gd name="T27" fmla="*/ 68 h 193"/>
                    <a:gd name="T28" fmla="*/ 13 w 194"/>
                    <a:gd name="T29" fmla="*/ 65 h 193"/>
                    <a:gd name="T30" fmla="*/ 4 w 194"/>
                    <a:gd name="T31" fmla="*/ 71 h 193"/>
                    <a:gd name="T32" fmla="*/ 1 w 194"/>
                    <a:gd name="T33" fmla="*/ 87 h 193"/>
                    <a:gd name="T34" fmla="*/ 8 w 194"/>
                    <a:gd name="T35" fmla="*/ 96 h 193"/>
                    <a:gd name="T36" fmla="*/ 25 w 194"/>
                    <a:gd name="T37" fmla="*/ 99 h 193"/>
                    <a:gd name="T38" fmla="*/ 30 w 194"/>
                    <a:gd name="T39" fmla="*/ 123 h 193"/>
                    <a:gd name="T40" fmla="*/ 15 w 194"/>
                    <a:gd name="T41" fmla="*/ 133 h 193"/>
                    <a:gd name="T42" fmla="*/ 13 w 194"/>
                    <a:gd name="T43" fmla="*/ 144 h 193"/>
                    <a:gd name="T44" fmla="*/ 22 w 194"/>
                    <a:gd name="T45" fmla="*/ 157 h 193"/>
                    <a:gd name="T46" fmla="*/ 34 w 194"/>
                    <a:gd name="T47" fmla="*/ 159 h 193"/>
                    <a:gd name="T48" fmla="*/ 48 w 194"/>
                    <a:gd name="T49" fmla="*/ 149 h 193"/>
                    <a:gd name="T50" fmla="*/ 69 w 194"/>
                    <a:gd name="T51" fmla="*/ 162 h 193"/>
                    <a:gd name="T52" fmla="*/ 65 w 194"/>
                    <a:gd name="T53" fmla="*/ 180 h 193"/>
                    <a:gd name="T54" fmla="*/ 72 w 194"/>
                    <a:gd name="T55" fmla="*/ 189 h 193"/>
                    <a:gd name="T56" fmla="*/ 87 w 194"/>
                    <a:gd name="T57" fmla="*/ 192 h 193"/>
                    <a:gd name="T58" fmla="*/ 97 w 194"/>
                    <a:gd name="T59" fmla="*/ 186 h 193"/>
                    <a:gd name="T60" fmla="*/ 100 w 194"/>
                    <a:gd name="T61" fmla="*/ 168 h 193"/>
                    <a:gd name="T62" fmla="*/ 124 w 194"/>
                    <a:gd name="T63" fmla="*/ 163 h 193"/>
                    <a:gd name="T64" fmla="*/ 134 w 194"/>
                    <a:gd name="T65" fmla="*/ 178 h 193"/>
                    <a:gd name="T66" fmla="*/ 145 w 194"/>
                    <a:gd name="T67" fmla="*/ 180 h 193"/>
                    <a:gd name="T68" fmla="*/ 158 w 194"/>
                    <a:gd name="T69" fmla="*/ 171 h 193"/>
                    <a:gd name="T70" fmla="*/ 160 w 194"/>
                    <a:gd name="T71" fmla="*/ 160 h 193"/>
                    <a:gd name="T72" fmla="*/ 150 w 194"/>
                    <a:gd name="T73" fmla="*/ 145 h 193"/>
                    <a:gd name="T74" fmla="*/ 163 w 194"/>
                    <a:gd name="T75" fmla="*/ 125 h 193"/>
                    <a:gd name="T76" fmla="*/ 181 w 194"/>
                    <a:gd name="T77" fmla="*/ 128 h 193"/>
                    <a:gd name="T78" fmla="*/ 190 w 194"/>
                    <a:gd name="T79" fmla="*/ 121 h 193"/>
                    <a:gd name="T80" fmla="*/ 193 w 194"/>
                    <a:gd name="T81" fmla="*/ 106 h 193"/>
                    <a:gd name="T82" fmla="*/ 186 w 194"/>
                    <a:gd name="T83" fmla="*/ 96 h 193"/>
                    <a:gd name="T84" fmla="*/ 169 w 194"/>
                    <a:gd name="T85" fmla="*/ 93 h 193"/>
                    <a:gd name="T86" fmla="*/ 164 w 194"/>
                    <a:gd name="T87" fmla="*/ 70 h 193"/>
                    <a:gd name="T88" fmla="*/ 178 w 194"/>
                    <a:gd name="T89" fmla="*/ 59 h 193"/>
                    <a:gd name="T90" fmla="*/ 181 w 194"/>
                    <a:gd name="T91" fmla="*/ 48 h 193"/>
                    <a:gd name="T92" fmla="*/ 171 w 194"/>
                    <a:gd name="T93" fmla="*/ 35 h 193"/>
                    <a:gd name="T94" fmla="*/ 160 w 194"/>
                    <a:gd name="T95" fmla="*/ 33 h 193"/>
                    <a:gd name="T96" fmla="*/ 146 w 194"/>
                    <a:gd name="T97" fmla="*/ 43 h 193"/>
                    <a:gd name="T98" fmla="*/ 125 w 194"/>
                    <a:gd name="T99" fmla="*/ 30 h 193"/>
                    <a:gd name="T100" fmla="*/ 129 w 194"/>
                    <a:gd name="T101" fmla="*/ 13 h 193"/>
                    <a:gd name="T102" fmla="*/ 122 w 194"/>
                    <a:gd name="T103" fmla="*/ 3 h 193"/>
                    <a:gd name="T104" fmla="*/ 106 w 194"/>
                    <a:gd name="T105" fmla="*/ 0 h 193"/>
                    <a:gd name="T106" fmla="*/ 97 w 194"/>
                    <a:gd name="T107" fmla="*/ 7 h 193"/>
                    <a:gd name="T108" fmla="*/ 145 w 194"/>
                    <a:gd name="T109" fmla="*/ 105 h 193"/>
                    <a:gd name="T110" fmla="*/ 88 w 194"/>
                    <a:gd name="T111" fmla="*/ 144 h 193"/>
                    <a:gd name="T112" fmla="*/ 49 w 194"/>
                    <a:gd name="T113" fmla="*/ 87 h 193"/>
                    <a:gd name="T114" fmla="*/ 106 w 194"/>
                    <a:gd name="T115" fmla="*/ 48 h 193"/>
                    <a:gd name="T116" fmla="*/ 145 w 194"/>
                    <a:gd name="T117" fmla="*/ 105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94" h="193">
                      <a:moveTo>
                        <a:pt x="73" y="92"/>
                      </a:moveTo>
                      <a:cubicBezTo>
                        <a:pt x="71" y="105"/>
                        <a:pt x="80" y="117"/>
                        <a:pt x="93" y="120"/>
                      </a:cubicBezTo>
                      <a:cubicBezTo>
                        <a:pt x="106" y="122"/>
                        <a:pt x="118" y="114"/>
                        <a:pt x="121" y="101"/>
                      </a:cubicBezTo>
                      <a:cubicBezTo>
                        <a:pt x="123" y="88"/>
                        <a:pt x="114" y="75"/>
                        <a:pt x="101" y="73"/>
                      </a:cubicBezTo>
                      <a:cubicBezTo>
                        <a:pt x="88" y="70"/>
                        <a:pt x="76" y="79"/>
                        <a:pt x="73" y="92"/>
                      </a:cubicBezTo>
                      <a:close/>
                      <a:moveTo>
                        <a:pt x="97" y="7"/>
                      </a:moveTo>
                      <a:cubicBezTo>
                        <a:pt x="94" y="24"/>
                        <a:pt x="94" y="24"/>
                        <a:pt x="94" y="24"/>
                      </a:cubicBezTo>
                      <a:cubicBezTo>
                        <a:pt x="86" y="25"/>
                        <a:pt x="78" y="26"/>
                        <a:pt x="70" y="29"/>
                      </a:cubicBezTo>
                      <a:cubicBezTo>
                        <a:pt x="60" y="15"/>
                        <a:pt x="60" y="15"/>
                        <a:pt x="60" y="15"/>
                      </a:cubicBezTo>
                      <a:cubicBezTo>
                        <a:pt x="58" y="11"/>
                        <a:pt x="53" y="10"/>
                        <a:pt x="49" y="13"/>
                      </a:cubicBezTo>
                      <a:cubicBezTo>
                        <a:pt x="36" y="22"/>
                        <a:pt x="36" y="22"/>
                        <a:pt x="36" y="22"/>
                      </a:cubicBezTo>
                      <a:cubicBezTo>
                        <a:pt x="32" y="24"/>
                        <a:pt x="31" y="29"/>
                        <a:pt x="34" y="33"/>
                      </a:cubicBezTo>
                      <a:cubicBezTo>
                        <a:pt x="44" y="48"/>
                        <a:pt x="44" y="48"/>
                        <a:pt x="44" y="48"/>
                      </a:cubicBezTo>
                      <a:cubicBezTo>
                        <a:pt x="39" y="53"/>
                        <a:pt x="34" y="60"/>
                        <a:pt x="31" y="68"/>
                      </a:cubicBezTo>
                      <a:cubicBezTo>
                        <a:pt x="13" y="65"/>
                        <a:pt x="13" y="65"/>
                        <a:pt x="13" y="65"/>
                      </a:cubicBezTo>
                      <a:cubicBezTo>
                        <a:pt x="9" y="64"/>
                        <a:pt x="5" y="67"/>
                        <a:pt x="4" y="71"/>
                      </a:cubicBezTo>
                      <a:cubicBezTo>
                        <a:pt x="1" y="87"/>
                        <a:pt x="1" y="87"/>
                        <a:pt x="1" y="87"/>
                      </a:cubicBezTo>
                      <a:cubicBezTo>
                        <a:pt x="0" y="91"/>
                        <a:pt x="3" y="95"/>
                        <a:pt x="8" y="96"/>
                      </a:cubicBezTo>
                      <a:cubicBezTo>
                        <a:pt x="25" y="99"/>
                        <a:pt x="25" y="99"/>
                        <a:pt x="25" y="99"/>
                      </a:cubicBezTo>
                      <a:cubicBezTo>
                        <a:pt x="25" y="107"/>
                        <a:pt x="27" y="115"/>
                        <a:pt x="30" y="123"/>
                      </a:cubicBezTo>
                      <a:cubicBezTo>
                        <a:pt x="15" y="133"/>
                        <a:pt x="15" y="133"/>
                        <a:pt x="15" y="133"/>
                      </a:cubicBezTo>
                      <a:cubicBezTo>
                        <a:pt x="12" y="136"/>
                        <a:pt x="11" y="140"/>
                        <a:pt x="13" y="144"/>
                      </a:cubicBezTo>
                      <a:cubicBezTo>
                        <a:pt x="22" y="157"/>
                        <a:pt x="22" y="157"/>
                        <a:pt x="22" y="157"/>
                      </a:cubicBezTo>
                      <a:cubicBezTo>
                        <a:pt x="25" y="161"/>
                        <a:pt x="30" y="162"/>
                        <a:pt x="34" y="159"/>
                      </a:cubicBezTo>
                      <a:cubicBezTo>
                        <a:pt x="48" y="149"/>
                        <a:pt x="48" y="149"/>
                        <a:pt x="48" y="149"/>
                      </a:cubicBezTo>
                      <a:cubicBezTo>
                        <a:pt x="54" y="155"/>
                        <a:pt x="61" y="159"/>
                        <a:pt x="69" y="162"/>
                      </a:cubicBezTo>
                      <a:cubicBezTo>
                        <a:pt x="65" y="180"/>
                        <a:pt x="65" y="180"/>
                        <a:pt x="65" y="180"/>
                      </a:cubicBezTo>
                      <a:cubicBezTo>
                        <a:pt x="65" y="184"/>
                        <a:pt x="67" y="188"/>
                        <a:pt x="72" y="189"/>
                      </a:cubicBezTo>
                      <a:cubicBezTo>
                        <a:pt x="87" y="192"/>
                        <a:pt x="87" y="192"/>
                        <a:pt x="87" y="192"/>
                      </a:cubicBezTo>
                      <a:cubicBezTo>
                        <a:pt x="92" y="193"/>
                        <a:pt x="96" y="190"/>
                        <a:pt x="97" y="186"/>
                      </a:cubicBezTo>
                      <a:cubicBezTo>
                        <a:pt x="100" y="168"/>
                        <a:pt x="100" y="168"/>
                        <a:pt x="100" y="168"/>
                      </a:cubicBezTo>
                      <a:cubicBezTo>
                        <a:pt x="108" y="168"/>
                        <a:pt x="116" y="166"/>
                        <a:pt x="124" y="163"/>
                      </a:cubicBezTo>
                      <a:cubicBezTo>
                        <a:pt x="134" y="178"/>
                        <a:pt x="134" y="178"/>
                        <a:pt x="134" y="178"/>
                      </a:cubicBezTo>
                      <a:cubicBezTo>
                        <a:pt x="136" y="181"/>
                        <a:pt x="141" y="182"/>
                        <a:pt x="145" y="180"/>
                      </a:cubicBezTo>
                      <a:cubicBezTo>
                        <a:pt x="158" y="171"/>
                        <a:pt x="158" y="171"/>
                        <a:pt x="158" y="171"/>
                      </a:cubicBezTo>
                      <a:cubicBezTo>
                        <a:pt x="162" y="168"/>
                        <a:pt x="163" y="163"/>
                        <a:pt x="160" y="160"/>
                      </a:cubicBezTo>
                      <a:cubicBezTo>
                        <a:pt x="150" y="145"/>
                        <a:pt x="150" y="145"/>
                        <a:pt x="150" y="145"/>
                      </a:cubicBezTo>
                      <a:cubicBezTo>
                        <a:pt x="155" y="139"/>
                        <a:pt x="160" y="132"/>
                        <a:pt x="163" y="125"/>
                      </a:cubicBezTo>
                      <a:cubicBezTo>
                        <a:pt x="181" y="128"/>
                        <a:pt x="181" y="128"/>
                        <a:pt x="181" y="128"/>
                      </a:cubicBezTo>
                      <a:cubicBezTo>
                        <a:pt x="185" y="129"/>
                        <a:pt x="189" y="126"/>
                        <a:pt x="190" y="121"/>
                      </a:cubicBezTo>
                      <a:cubicBezTo>
                        <a:pt x="193" y="106"/>
                        <a:pt x="193" y="106"/>
                        <a:pt x="193" y="106"/>
                      </a:cubicBezTo>
                      <a:cubicBezTo>
                        <a:pt x="194" y="101"/>
                        <a:pt x="191" y="97"/>
                        <a:pt x="186" y="96"/>
                      </a:cubicBezTo>
                      <a:cubicBezTo>
                        <a:pt x="169" y="93"/>
                        <a:pt x="169" y="93"/>
                        <a:pt x="169" y="93"/>
                      </a:cubicBezTo>
                      <a:cubicBezTo>
                        <a:pt x="169" y="85"/>
                        <a:pt x="167" y="77"/>
                        <a:pt x="164" y="70"/>
                      </a:cubicBezTo>
                      <a:cubicBezTo>
                        <a:pt x="178" y="59"/>
                        <a:pt x="178" y="59"/>
                        <a:pt x="178" y="59"/>
                      </a:cubicBezTo>
                      <a:cubicBezTo>
                        <a:pt x="182" y="57"/>
                        <a:pt x="183" y="52"/>
                        <a:pt x="181" y="48"/>
                      </a:cubicBezTo>
                      <a:cubicBezTo>
                        <a:pt x="171" y="35"/>
                        <a:pt x="171" y="35"/>
                        <a:pt x="171" y="35"/>
                      </a:cubicBezTo>
                      <a:cubicBezTo>
                        <a:pt x="169" y="31"/>
                        <a:pt x="164" y="31"/>
                        <a:pt x="160" y="33"/>
                      </a:cubicBezTo>
                      <a:cubicBezTo>
                        <a:pt x="146" y="43"/>
                        <a:pt x="146" y="43"/>
                        <a:pt x="146" y="43"/>
                      </a:cubicBezTo>
                      <a:cubicBezTo>
                        <a:pt x="140" y="38"/>
                        <a:pt x="133" y="33"/>
                        <a:pt x="125" y="30"/>
                      </a:cubicBezTo>
                      <a:cubicBezTo>
                        <a:pt x="129" y="13"/>
                        <a:pt x="129" y="13"/>
                        <a:pt x="129" y="13"/>
                      </a:cubicBezTo>
                      <a:cubicBezTo>
                        <a:pt x="129" y="8"/>
                        <a:pt x="127" y="4"/>
                        <a:pt x="122" y="3"/>
                      </a:cubicBez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102" y="0"/>
                        <a:pt x="98" y="2"/>
                        <a:pt x="97" y="7"/>
                      </a:cubicBezTo>
                      <a:close/>
                      <a:moveTo>
                        <a:pt x="145" y="105"/>
                      </a:moveTo>
                      <a:cubicBezTo>
                        <a:pt x="140" y="132"/>
                        <a:pt x="115" y="149"/>
                        <a:pt x="88" y="144"/>
                      </a:cubicBezTo>
                      <a:cubicBezTo>
                        <a:pt x="61" y="140"/>
                        <a:pt x="44" y="114"/>
                        <a:pt x="49" y="87"/>
                      </a:cubicBezTo>
                      <a:cubicBezTo>
                        <a:pt x="54" y="61"/>
                        <a:pt x="79" y="43"/>
                        <a:pt x="106" y="48"/>
                      </a:cubicBezTo>
                      <a:cubicBezTo>
                        <a:pt x="132" y="53"/>
                        <a:pt x="150" y="78"/>
                        <a:pt x="145" y="10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vert="horz" wrap="square" lIns="121877" tIns="60939" rIns="121877" bIns="6093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21827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81" name="Freeform 11"/>
                <p:cNvSpPr>
                  <a:spLocks noEditPoints="1"/>
                </p:cNvSpPr>
                <p:nvPr/>
              </p:nvSpPr>
              <p:spPr bwMode="auto">
                <a:xfrm rot="439880">
                  <a:off x="6787245" y="3931649"/>
                  <a:ext cx="578617" cy="578768"/>
                </a:xfrm>
                <a:custGeom>
                  <a:avLst/>
                  <a:gdLst>
                    <a:gd name="T0" fmla="*/ 49 w 132"/>
                    <a:gd name="T1" fmla="*/ 67 h 132"/>
                    <a:gd name="T2" fmla="*/ 67 w 132"/>
                    <a:gd name="T3" fmla="*/ 82 h 132"/>
                    <a:gd name="T4" fmla="*/ 82 w 132"/>
                    <a:gd name="T5" fmla="*/ 64 h 132"/>
                    <a:gd name="T6" fmla="*/ 64 w 132"/>
                    <a:gd name="T7" fmla="*/ 49 h 132"/>
                    <a:gd name="T8" fmla="*/ 49 w 132"/>
                    <a:gd name="T9" fmla="*/ 67 h 132"/>
                    <a:gd name="T10" fmla="*/ 50 w 132"/>
                    <a:gd name="T11" fmla="*/ 7 h 132"/>
                    <a:gd name="T12" fmla="*/ 51 w 132"/>
                    <a:gd name="T13" fmla="*/ 19 h 132"/>
                    <a:gd name="T14" fmla="*/ 36 w 132"/>
                    <a:gd name="T15" fmla="*/ 26 h 132"/>
                    <a:gd name="T16" fmla="*/ 27 w 132"/>
                    <a:gd name="T17" fmla="*/ 18 h 132"/>
                    <a:gd name="T18" fmla="*/ 20 w 132"/>
                    <a:gd name="T19" fmla="*/ 19 h 132"/>
                    <a:gd name="T20" fmla="*/ 12 w 132"/>
                    <a:gd name="T21" fmla="*/ 27 h 132"/>
                    <a:gd name="T22" fmla="*/ 13 w 132"/>
                    <a:gd name="T23" fmla="*/ 35 h 132"/>
                    <a:gd name="T24" fmla="*/ 22 w 132"/>
                    <a:gd name="T25" fmla="*/ 43 h 132"/>
                    <a:gd name="T26" fmla="*/ 17 w 132"/>
                    <a:gd name="T27" fmla="*/ 58 h 132"/>
                    <a:gd name="T28" fmla="*/ 5 w 132"/>
                    <a:gd name="T29" fmla="*/ 59 h 132"/>
                    <a:gd name="T30" fmla="*/ 0 w 132"/>
                    <a:gd name="T31" fmla="*/ 65 h 132"/>
                    <a:gd name="T32" fmla="*/ 1 w 132"/>
                    <a:gd name="T33" fmla="*/ 76 h 132"/>
                    <a:gd name="T34" fmla="*/ 7 w 132"/>
                    <a:gd name="T35" fmla="*/ 81 h 132"/>
                    <a:gd name="T36" fmla="*/ 19 w 132"/>
                    <a:gd name="T37" fmla="*/ 80 h 132"/>
                    <a:gd name="T38" fmla="*/ 26 w 132"/>
                    <a:gd name="T39" fmla="*/ 95 h 132"/>
                    <a:gd name="T40" fmla="*/ 18 w 132"/>
                    <a:gd name="T41" fmla="*/ 104 h 132"/>
                    <a:gd name="T42" fmla="*/ 19 w 132"/>
                    <a:gd name="T43" fmla="*/ 112 h 132"/>
                    <a:gd name="T44" fmla="*/ 27 w 132"/>
                    <a:gd name="T45" fmla="*/ 119 h 132"/>
                    <a:gd name="T46" fmla="*/ 35 w 132"/>
                    <a:gd name="T47" fmla="*/ 118 h 132"/>
                    <a:gd name="T48" fmla="*/ 43 w 132"/>
                    <a:gd name="T49" fmla="*/ 109 h 132"/>
                    <a:gd name="T50" fmla="*/ 58 w 132"/>
                    <a:gd name="T51" fmla="*/ 114 h 132"/>
                    <a:gd name="T52" fmla="*/ 59 w 132"/>
                    <a:gd name="T53" fmla="*/ 126 h 132"/>
                    <a:gd name="T54" fmla="*/ 65 w 132"/>
                    <a:gd name="T55" fmla="*/ 131 h 132"/>
                    <a:gd name="T56" fmla="*/ 76 w 132"/>
                    <a:gd name="T57" fmla="*/ 131 h 132"/>
                    <a:gd name="T58" fmla="*/ 81 w 132"/>
                    <a:gd name="T59" fmla="*/ 125 h 132"/>
                    <a:gd name="T60" fmla="*/ 80 w 132"/>
                    <a:gd name="T61" fmla="*/ 113 h 132"/>
                    <a:gd name="T62" fmla="*/ 95 w 132"/>
                    <a:gd name="T63" fmla="*/ 105 h 132"/>
                    <a:gd name="T64" fmla="*/ 104 w 132"/>
                    <a:gd name="T65" fmla="*/ 113 h 132"/>
                    <a:gd name="T66" fmla="*/ 112 w 132"/>
                    <a:gd name="T67" fmla="*/ 113 h 132"/>
                    <a:gd name="T68" fmla="*/ 119 w 132"/>
                    <a:gd name="T69" fmla="*/ 104 h 132"/>
                    <a:gd name="T70" fmla="*/ 118 w 132"/>
                    <a:gd name="T71" fmla="*/ 97 h 132"/>
                    <a:gd name="T72" fmla="*/ 109 w 132"/>
                    <a:gd name="T73" fmla="*/ 89 h 132"/>
                    <a:gd name="T74" fmla="*/ 114 w 132"/>
                    <a:gd name="T75" fmla="*/ 73 h 132"/>
                    <a:gd name="T76" fmla="*/ 126 w 132"/>
                    <a:gd name="T77" fmla="*/ 72 h 132"/>
                    <a:gd name="T78" fmla="*/ 131 w 132"/>
                    <a:gd name="T79" fmla="*/ 66 h 132"/>
                    <a:gd name="T80" fmla="*/ 131 w 132"/>
                    <a:gd name="T81" fmla="*/ 55 h 132"/>
                    <a:gd name="T82" fmla="*/ 125 w 132"/>
                    <a:gd name="T83" fmla="*/ 50 h 132"/>
                    <a:gd name="T84" fmla="*/ 113 w 132"/>
                    <a:gd name="T85" fmla="*/ 51 h 132"/>
                    <a:gd name="T86" fmla="*/ 105 w 132"/>
                    <a:gd name="T87" fmla="*/ 37 h 132"/>
                    <a:gd name="T88" fmla="*/ 113 w 132"/>
                    <a:gd name="T89" fmla="*/ 27 h 132"/>
                    <a:gd name="T90" fmla="*/ 112 w 132"/>
                    <a:gd name="T91" fmla="*/ 20 h 132"/>
                    <a:gd name="T92" fmla="*/ 104 w 132"/>
                    <a:gd name="T93" fmla="*/ 12 h 132"/>
                    <a:gd name="T94" fmla="*/ 97 w 132"/>
                    <a:gd name="T95" fmla="*/ 13 h 132"/>
                    <a:gd name="T96" fmla="*/ 89 w 132"/>
                    <a:gd name="T97" fmla="*/ 22 h 132"/>
                    <a:gd name="T98" fmla="*/ 73 w 132"/>
                    <a:gd name="T99" fmla="*/ 17 h 132"/>
                    <a:gd name="T100" fmla="*/ 72 w 132"/>
                    <a:gd name="T101" fmla="*/ 5 h 132"/>
                    <a:gd name="T102" fmla="*/ 66 w 132"/>
                    <a:gd name="T103" fmla="*/ 0 h 132"/>
                    <a:gd name="T104" fmla="*/ 55 w 132"/>
                    <a:gd name="T105" fmla="*/ 1 h 132"/>
                    <a:gd name="T106" fmla="*/ 50 w 132"/>
                    <a:gd name="T107" fmla="*/ 7 h 132"/>
                    <a:gd name="T108" fmla="*/ 99 w 132"/>
                    <a:gd name="T109" fmla="*/ 63 h 132"/>
                    <a:gd name="T110" fmla="*/ 68 w 132"/>
                    <a:gd name="T111" fmla="*/ 99 h 132"/>
                    <a:gd name="T112" fmla="*/ 32 w 132"/>
                    <a:gd name="T113" fmla="*/ 68 h 132"/>
                    <a:gd name="T114" fmla="*/ 63 w 132"/>
                    <a:gd name="T115" fmla="*/ 32 h 132"/>
                    <a:gd name="T116" fmla="*/ 99 w 132"/>
                    <a:gd name="T117" fmla="*/ 63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32" h="132">
                      <a:moveTo>
                        <a:pt x="49" y="67"/>
                      </a:moveTo>
                      <a:cubicBezTo>
                        <a:pt x="50" y="76"/>
                        <a:pt x="58" y="83"/>
                        <a:pt x="67" y="82"/>
                      </a:cubicBezTo>
                      <a:cubicBezTo>
                        <a:pt x="76" y="81"/>
                        <a:pt x="83" y="73"/>
                        <a:pt x="82" y="64"/>
                      </a:cubicBezTo>
                      <a:cubicBezTo>
                        <a:pt x="81" y="55"/>
                        <a:pt x="73" y="49"/>
                        <a:pt x="64" y="49"/>
                      </a:cubicBezTo>
                      <a:cubicBezTo>
                        <a:pt x="55" y="50"/>
                        <a:pt x="49" y="58"/>
                        <a:pt x="49" y="67"/>
                      </a:cubicBezTo>
                      <a:close/>
                      <a:moveTo>
                        <a:pt x="50" y="7"/>
                      </a:moveTo>
                      <a:cubicBezTo>
                        <a:pt x="51" y="19"/>
                        <a:pt x="51" y="19"/>
                        <a:pt x="51" y="19"/>
                      </a:cubicBezTo>
                      <a:cubicBezTo>
                        <a:pt x="46" y="20"/>
                        <a:pt x="41" y="23"/>
                        <a:pt x="36" y="26"/>
                      </a:cubicBezTo>
                      <a:cubicBezTo>
                        <a:pt x="27" y="18"/>
                        <a:pt x="27" y="18"/>
                        <a:pt x="27" y="18"/>
                      </a:cubicBezTo>
                      <a:cubicBezTo>
                        <a:pt x="25" y="16"/>
                        <a:pt x="21" y="17"/>
                        <a:pt x="20" y="19"/>
                      </a:cubicBezTo>
                      <a:cubicBezTo>
                        <a:pt x="12" y="27"/>
                        <a:pt x="12" y="27"/>
                        <a:pt x="12" y="27"/>
                      </a:cubicBezTo>
                      <a:cubicBezTo>
                        <a:pt x="10" y="29"/>
                        <a:pt x="11" y="33"/>
                        <a:pt x="13" y="35"/>
                      </a:cubicBezTo>
                      <a:cubicBezTo>
                        <a:pt x="22" y="43"/>
                        <a:pt x="22" y="43"/>
                        <a:pt x="22" y="43"/>
                      </a:cubicBezTo>
                      <a:cubicBezTo>
                        <a:pt x="20" y="48"/>
                        <a:pt x="18" y="53"/>
                        <a:pt x="17" y="58"/>
                      </a:cubicBezTo>
                      <a:cubicBezTo>
                        <a:pt x="5" y="59"/>
                        <a:pt x="5" y="59"/>
                        <a:pt x="5" y="59"/>
                      </a:cubicBezTo>
                      <a:cubicBezTo>
                        <a:pt x="2" y="60"/>
                        <a:pt x="0" y="62"/>
                        <a:pt x="0" y="65"/>
                      </a:cubicBezTo>
                      <a:cubicBezTo>
                        <a:pt x="1" y="76"/>
                        <a:pt x="1" y="76"/>
                        <a:pt x="1" y="76"/>
                      </a:cubicBezTo>
                      <a:cubicBezTo>
                        <a:pt x="1" y="79"/>
                        <a:pt x="4" y="81"/>
                        <a:pt x="7" y="81"/>
                      </a:cubicBezTo>
                      <a:cubicBezTo>
                        <a:pt x="19" y="80"/>
                        <a:pt x="19" y="80"/>
                        <a:pt x="19" y="80"/>
                      </a:cubicBezTo>
                      <a:cubicBezTo>
                        <a:pt x="20" y="86"/>
                        <a:pt x="23" y="90"/>
                        <a:pt x="26" y="95"/>
                      </a:cubicBezTo>
                      <a:cubicBezTo>
                        <a:pt x="18" y="104"/>
                        <a:pt x="18" y="104"/>
                        <a:pt x="18" y="104"/>
                      </a:cubicBezTo>
                      <a:cubicBezTo>
                        <a:pt x="16" y="106"/>
                        <a:pt x="17" y="110"/>
                        <a:pt x="19" y="112"/>
                      </a:cubicBezTo>
                      <a:cubicBezTo>
                        <a:pt x="27" y="119"/>
                        <a:pt x="27" y="119"/>
                        <a:pt x="27" y="119"/>
                      </a:cubicBezTo>
                      <a:cubicBezTo>
                        <a:pt x="29" y="121"/>
                        <a:pt x="33" y="121"/>
                        <a:pt x="35" y="118"/>
                      </a:cubicBezTo>
                      <a:cubicBezTo>
                        <a:pt x="43" y="109"/>
                        <a:pt x="43" y="109"/>
                        <a:pt x="43" y="109"/>
                      </a:cubicBezTo>
                      <a:cubicBezTo>
                        <a:pt x="48" y="112"/>
                        <a:pt x="53" y="113"/>
                        <a:pt x="58" y="114"/>
                      </a:cubicBezTo>
                      <a:cubicBezTo>
                        <a:pt x="59" y="126"/>
                        <a:pt x="59" y="126"/>
                        <a:pt x="59" y="126"/>
                      </a:cubicBezTo>
                      <a:cubicBezTo>
                        <a:pt x="60" y="129"/>
                        <a:pt x="62" y="132"/>
                        <a:pt x="65" y="131"/>
                      </a:cubicBezTo>
                      <a:cubicBezTo>
                        <a:pt x="76" y="131"/>
                        <a:pt x="76" y="131"/>
                        <a:pt x="76" y="131"/>
                      </a:cubicBezTo>
                      <a:cubicBezTo>
                        <a:pt x="79" y="130"/>
                        <a:pt x="81" y="128"/>
                        <a:pt x="81" y="125"/>
                      </a:cubicBezTo>
                      <a:cubicBezTo>
                        <a:pt x="80" y="113"/>
                        <a:pt x="80" y="113"/>
                        <a:pt x="80" y="113"/>
                      </a:cubicBezTo>
                      <a:cubicBezTo>
                        <a:pt x="85" y="111"/>
                        <a:pt x="90" y="108"/>
                        <a:pt x="95" y="105"/>
                      </a:cubicBezTo>
                      <a:cubicBezTo>
                        <a:pt x="104" y="113"/>
                        <a:pt x="104" y="113"/>
                        <a:pt x="104" y="113"/>
                      </a:cubicBezTo>
                      <a:cubicBezTo>
                        <a:pt x="106" y="115"/>
                        <a:pt x="110" y="115"/>
                        <a:pt x="112" y="113"/>
                      </a:cubicBezTo>
                      <a:cubicBezTo>
                        <a:pt x="119" y="104"/>
                        <a:pt x="119" y="104"/>
                        <a:pt x="119" y="104"/>
                      </a:cubicBezTo>
                      <a:cubicBezTo>
                        <a:pt x="121" y="102"/>
                        <a:pt x="121" y="99"/>
                        <a:pt x="118" y="97"/>
                      </a:cubicBezTo>
                      <a:cubicBezTo>
                        <a:pt x="109" y="89"/>
                        <a:pt x="109" y="89"/>
                        <a:pt x="109" y="89"/>
                      </a:cubicBezTo>
                      <a:cubicBezTo>
                        <a:pt x="112" y="84"/>
                        <a:pt x="113" y="79"/>
                        <a:pt x="114" y="73"/>
                      </a:cubicBezTo>
                      <a:cubicBezTo>
                        <a:pt x="126" y="72"/>
                        <a:pt x="126" y="72"/>
                        <a:pt x="126" y="72"/>
                      </a:cubicBezTo>
                      <a:cubicBezTo>
                        <a:pt x="129" y="72"/>
                        <a:pt x="132" y="69"/>
                        <a:pt x="131" y="66"/>
                      </a:cubicBezTo>
                      <a:cubicBezTo>
                        <a:pt x="131" y="55"/>
                        <a:pt x="131" y="55"/>
                        <a:pt x="131" y="55"/>
                      </a:cubicBezTo>
                      <a:cubicBezTo>
                        <a:pt x="130" y="52"/>
                        <a:pt x="128" y="50"/>
                        <a:pt x="125" y="50"/>
                      </a:cubicBezTo>
                      <a:cubicBezTo>
                        <a:pt x="113" y="51"/>
                        <a:pt x="113" y="51"/>
                        <a:pt x="113" y="51"/>
                      </a:cubicBezTo>
                      <a:cubicBezTo>
                        <a:pt x="111" y="46"/>
                        <a:pt x="108" y="41"/>
                        <a:pt x="105" y="37"/>
                      </a:cubicBezTo>
                      <a:cubicBezTo>
                        <a:pt x="113" y="27"/>
                        <a:pt x="113" y="27"/>
                        <a:pt x="113" y="27"/>
                      </a:cubicBezTo>
                      <a:cubicBezTo>
                        <a:pt x="115" y="25"/>
                        <a:pt x="115" y="22"/>
                        <a:pt x="112" y="20"/>
                      </a:cubicBezTo>
                      <a:cubicBezTo>
                        <a:pt x="104" y="12"/>
                        <a:pt x="104" y="12"/>
                        <a:pt x="104" y="12"/>
                      </a:cubicBezTo>
                      <a:cubicBezTo>
                        <a:pt x="102" y="10"/>
                        <a:pt x="98" y="11"/>
                        <a:pt x="97" y="13"/>
                      </a:cubicBezTo>
                      <a:cubicBezTo>
                        <a:pt x="89" y="22"/>
                        <a:pt x="89" y="22"/>
                        <a:pt x="89" y="22"/>
                      </a:cubicBezTo>
                      <a:cubicBezTo>
                        <a:pt x="84" y="20"/>
                        <a:pt x="78" y="18"/>
                        <a:pt x="73" y="17"/>
                      </a:cubicBezTo>
                      <a:cubicBezTo>
                        <a:pt x="72" y="5"/>
                        <a:pt x="72" y="5"/>
                        <a:pt x="72" y="5"/>
                      </a:cubicBezTo>
                      <a:cubicBezTo>
                        <a:pt x="72" y="2"/>
                        <a:pt x="69" y="0"/>
                        <a:pt x="66" y="0"/>
                      </a:cubicBezTo>
                      <a:cubicBezTo>
                        <a:pt x="55" y="1"/>
                        <a:pt x="55" y="1"/>
                        <a:pt x="55" y="1"/>
                      </a:cubicBezTo>
                      <a:cubicBezTo>
                        <a:pt x="52" y="1"/>
                        <a:pt x="50" y="4"/>
                        <a:pt x="50" y="7"/>
                      </a:cubicBezTo>
                      <a:close/>
                      <a:moveTo>
                        <a:pt x="99" y="63"/>
                      </a:moveTo>
                      <a:cubicBezTo>
                        <a:pt x="100" y="82"/>
                        <a:pt x="87" y="98"/>
                        <a:pt x="68" y="99"/>
                      </a:cubicBezTo>
                      <a:cubicBezTo>
                        <a:pt x="50" y="100"/>
                        <a:pt x="34" y="87"/>
                        <a:pt x="32" y="68"/>
                      </a:cubicBezTo>
                      <a:cubicBezTo>
                        <a:pt x="31" y="50"/>
                        <a:pt x="45" y="34"/>
                        <a:pt x="63" y="32"/>
                      </a:cubicBezTo>
                      <a:cubicBezTo>
                        <a:pt x="82" y="31"/>
                        <a:pt x="98" y="45"/>
                        <a:pt x="99" y="6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 vert="horz" wrap="square" lIns="121877" tIns="60939" rIns="121877" bIns="6093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21827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2" name="Group 1"/>
            <p:cNvGrpSpPr/>
            <p:nvPr/>
          </p:nvGrpSpPr>
          <p:grpSpPr>
            <a:xfrm>
              <a:off x="7317944" y="1483432"/>
              <a:ext cx="457200" cy="457200"/>
              <a:chOff x="512948" y="2001325"/>
              <a:chExt cx="801612" cy="801612"/>
            </a:xfrm>
          </p:grpSpPr>
          <p:sp>
            <p:nvSpPr>
              <p:cNvPr id="49" name="Rounded Rectangle 48"/>
              <p:cNvSpPr/>
              <p:nvPr/>
            </p:nvSpPr>
            <p:spPr>
              <a:xfrm>
                <a:off x="512948" y="2001325"/>
                <a:ext cx="801612" cy="801612"/>
              </a:xfrm>
              <a:prstGeom prst="roundRect">
                <a:avLst>
                  <a:gd name="adj" fmla="val 50000"/>
                </a:avLst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1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ExtraLight"/>
                  <a:ea typeface="+mn-ea"/>
                  <a:cs typeface="+mn-cs"/>
                </a:endParaRPr>
              </a:p>
            </p:txBody>
          </p:sp>
          <p:grpSp>
            <p:nvGrpSpPr>
              <p:cNvPr id="82" name="Group 81"/>
              <p:cNvGrpSpPr/>
              <p:nvPr/>
            </p:nvGrpSpPr>
            <p:grpSpPr>
              <a:xfrm>
                <a:off x="767577" y="2174855"/>
                <a:ext cx="292354" cy="389057"/>
                <a:chOff x="1109761" y="3839866"/>
                <a:chExt cx="179832" cy="239316"/>
              </a:xfrm>
              <a:solidFill>
                <a:schemeClr val="bg2"/>
              </a:solidFill>
            </p:grpSpPr>
            <p:sp>
              <p:nvSpPr>
                <p:cNvPr id="83" name="Freeform 1172"/>
                <p:cNvSpPr>
                  <a:spLocks/>
                </p:cNvSpPr>
                <p:nvPr/>
              </p:nvSpPr>
              <p:spPr bwMode="auto">
                <a:xfrm>
                  <a:off x="1214564" y="3951784"/>
                  <a:ext cx="35728" cy="34529"/>
                </a:xfrm>
                <a:custGeom>
                  <a:avLst/>
                  <a:gdLst>
                    <a:gd name="T0" fmla="*/ 19 w 19"/>
                    <a:gd name="T1" fmla="*/ 8 h 18"/>
                    <a:gd name="T2" fmla="*/ 18 w 19"/>
                    <a:gd name="T3" fmla="*/ 6 h 18"/>
                    <a:gd name="T4" fmla="*/ 14 w 19"/>
                    <a:gd name="T5" fmla="*/ 6 h 18"/>
                    <a:gd name="T6" fmla="*/ 12 w 19"/>
                    <a:gd name="T7" fmla="*/ 4 h 18"/>
                    <a:gd name="T8" fmla="*/ 10 w 19"/>
                    <a:gd name="T9" fmla="*/ 0 h 18"/>
                    <a:gd name="T10" fmla="*/ 9 w 19"/>
                    <a:gd name="T11" fmla="*/ 0 h 18"/>
                    <a:gd name="T12" fmla="*/ 7 w 19"/>
                    <a:gd name="T13" fmla="*/ 4 h 18"/>
                    <a:gd name="T14" fmla="*/ 5 w 19"/>
                    <a:gd name="T15" fmla="*/ 6 h 18"/>
                    <a:gd name="T16" fmla="*/ 1 w 19"/>
                    <a:gd name="T17" fmla="*/ 6 h 18"/>
                    <a:gd name="T18" fmla="*/ 0 w 19"/>
                    <a:gd name="T19" fmla="*/ 8 h 18"/>
                    <a:gd name="T20" fmla="*/ 3 w 19"/>
                    <a:gd name="T21" fmla="*/ 11 h 18"/>
                    <a:gd name="T22" fmla="*/ 4 w 19"/>
                    <a:gd name="T23" fmla="*/ 13 h 18"/>
                    <a:gd name="T24" fmla="*/ 3 w 19"/>
                    <a:gd name="T25" fmla="*/ 17 h 18"/>
                    <a:gd name="T26" fmla="*/ 4 w 19"/>
                    <a:gd name="T27" fmla="*/ 18 h 18"/>
                    <a:gd name="T28" fmla="*/ 8 w 19"/>
                    <a:gd name="T29" fmla="*/ 16 h 18"/>
                    <a:gd name="T30" fmla="*/ 11 w 19"/>
                    <a:gd name="T31" fmla="*/ 16 h 18"/>
                    <a:gd name="T32" fmla="*/ 15 w 19"/>
                    <a:gd name="T33" fmla="*/ 18 h 18"/>
                    <a:gd name="T34" fmla="*/ 15 w 19"/>
                    <a:gd name="T35" fmla="*/ 17 h 18"/>
                    <a:gd name="T36" fmla="*/ 15 w 19"/>
                    <a:gd name="T37" fmla="*/ 13 h 18"/>
                    <a:gd name="T38" fmla="*/ 15 w 19"/>
                    <a:gd name="T39" fmla="*/ 11 h 18"/>
                    <a:gd name="T40" fmla="*/ 19 w 19"/>
                    <a:gd name="T41" fmla="*/ 8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9" h="18">
                      <a:moveTo>
                        <a:pt x="19" y="8"/>
                      </a:moveTo>
                      <a:cubicBezTo>
                        <a:pt x="19" y="7"/>
                        <a:pt x="19" y="7"/>
                        <a:pt x="18" y="6"/>
                      </a:cubicBezTo>
                      <a:cubicBezTo>
                        <a:pt x="14" y="6"/>
                        <a:pt x="14" y="6"/>
                        <a:pt x="14" y="6"/>
                      </a:cubicBezTo>
                      <a:cubicBezTo>
                        <a:pt x="13" y="6"/>
                        <a:pt x="12" y="5"/>
                        <a:pt x="12" y="4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10" y="0"/>
                        <a:pt x="9" y="0"/>
                        <a:pt x="9" y="0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7" y="5"/>
                        <a:pt x="6" y="6"/>
                        <a:pt x="5" y="6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0" y="7"/>
                        <a:pt x="0" y="7"/>
                        <a:pt x="0" y="8"/>
                      </a:cubicBezTo>
                      <a:cubicBezTo>
                        <a:pt x="3" y="11"/>
                        <a:pt x="3" y="11"/>
                        <a:pt x="3" y="11"/>
                      </a:cubicBezTo>
                      <a:cubicBezTo>
                        <a:pt x="4" y="11"/>
                        <a:pt x="4" y="12"/>
                        <a:pt x="4" y="13"/>
                      </a:cubicBezTo>
                      <a:cubicBezTo>
                        <a:pt x="3" y="17"/>
                        <a:pt x="3" y="17"/>
                        <a:pt x="3" y="17"/>
                      </a:cubicBezTo>
                      <a:cubicBezTo>
                        <a:pt x="3" y="18"/>
                        <a:pt x="4" y="18"/>
                        <a:pt x="4" y="18"/>
                      </a:cubicBez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9" y="15"/>
                        <a:pt x="10" y="15"/>
                        <a:pt x="11" y="16"/>
                      </a:cubicBezTo>
                      <a:cubicBezTo>
                        <a:pt x="15" y="18"/>
                        <a:pt x="15" y="18"/>
                        <a:pt x="15" y="18"/>
                      </a:cubicBezTo>
                      <a:cubicBezTo>
                        <a:pt x="15" y="18"/>
                        <a:pt x="16" y="18"/>
                        <a:pt x="15" y="17"/>
                      </a:cubicBezTo>
                      <a:cubicBezTo>
                        <a:pt x="15" y="13"/>
                        <a:pt x="15" y="13"/>
                        <a:pt x="15" y="13"/>
                      </a:cubicBezTo>
                      <a:cubicBezTo>
                        <a:pt x="15" y="12"/>
                        <a:pt x="15" y="11"/>
                        <a:pt x="15" y="11"/>
                      </a:cubicBezTo>
                      <a:lnTo>
                        <a:pt x="19" y="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68589" tIns="34295" rIns="68589" bIns="3429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16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84" name="Freeform 1173"/>
                <p:cNvSpPr>
                  <a:spLocks/>
                </p:cNvSpPr>
                <p:nvPr/>
              </p:nvSpPr>
              <p:spPr bwMode="auto">
                <a:xfrm>
                  <a:off x="1143107" y="3908923"/>
                  <a:ext cx="48829" cy="51197"/>
                </a:xfrm>
                <a:custGeom>
                  <a:avLst/>
                  <a:gdLst>
                    <a:gd name="T0" fmla="*/ 1 w 26"/>
                    <a:gd name="T1" fmla="*/ 14 h 27"/>
                    <a:gd name="T2" fmla="*/ 6 w 26"/>
                    <a:gd name="T3" fmla="*/ 17 h 27"/>
                    <a:gd name="T4" fmla="*/ 8 w 26"/>
                    <a:gd name="T5" fmla="*/ 20 h 27"/>
                    <a:gd name="T6" fmla="*/ 8 w 26"/>
                    <a:gd name="T7" fmla="*/ 26 h 27"/>
                    <a:gd name="T8" fmla="*/ 9 w 26"/>
                    <a:gd name="T9" fmla="*/ 27 h 27"/>
                    <a:gd name="T10" fmla="*/ 14 w 26"/>
                    <a:gd name="T11" fmla="*/ 23 h 27"/>
                    <a:gd name="T12" fmla="*/ 17 w 26"/>
                    <a:gd name="T13" fmla="*/ 22 h 27"/>
                    <a:gd name="T14" fmla="*/ 23 w 26"/>
                    <a:gd name="T15" fmla="*/ 24 h 27"/>
                    <a:gd name="T16" fmla="*/ 24 w 26"/>
                    <a:gd name="T17" fmla="*/ 22 h 27"/>
                    <a:gd name="T18" fmla="*/ 22 w 26"/>
                    <a:gd name="T19" fmla="*/ 17 h 27"/>
                    <a:gd name="T20" fmla="*/ 22 w 26"/>
                    <a:gd name="T21" fmla="*/ 13 h 27"/>
                    <a:gd name="T22" fmla="*/ 26 w 26"/>
                    <a:gd name="T23" fmla="*/ 8 h 27"/>
                    <a:gd name="T24" fmla="*/ 25 w 26"/>
                    <a:gd name="T25" fmla="*/ 7 h 27"/>
                    <a:gd name="T26" fmla="*/ 19 w 26"/>
                    <a:gd name="T27" fmla="*/ 7 h 27"/>
                    <a:gd name="T28" fmla="*/ 16 w 26"/>
                    <a:gd name="T29" fmla="*/ 6 h 27"/>
                    <a:gd name="T30" fmla="*/ 12 w 26"/>
                    <a:gd name="T31" fmla="*/ 1 h 27"/>
                    <a:gd name="T32" fmla="*/ 10 w 26"/>
                    <a:gd name="T33" fmla="*/ 1 h 27"/>
                    <a:gd name="T34" fmla="*/ 9 w 26"/>
                    <a:gd name="T35" fmla="*/ 8 h 27"/>
                    <a:gd name="T36" fmla="*/ 7 w 26"/>
                    <a:gd name="T37" fmla="*/ 10 h 27"/>
                    <a:gd name="T38" fmla="*/ 1 w 26"/>
                    <a:gd name="T39" fmla="*/ 12 h 27"/>
                    <a:gd name="T40" fmla="*/ 1 w 26"/>
                    <a:gd name="T41" fmla="*/ 14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6" h="27">
                      <a:moveTo>
                        <a:pt x="1" y="14"/>
                      </a:moveTo>
                      <a:cubicBezTo>
                        <a:pt x="6" y="17"/>
                        <a:pt x="6" y="17"/>
                        <a:pt x="6" y="17"/>
                      </a:cubicBezTo>
                      <a:cubicBezTo>
                        <a:pt x="7" y="18"/>
                        <a:pt x="8" y="19"/>
                        <a:pt x="8" y="20"/>
                      </a:cubicBezTo>
                      <a:cubicBezTo>
                        <a:pt x="8" y="26"/>
                        <a:pt x="8" y="26"/>
                        <a:pt x="8" y="26"/>
                      </a:cubicBezTo>
                      <a:cubicBezTo>
                        <a:pt x="8" y="27"/>
                        <a:pt x="9" y="27"/>
                        <a:pt x="9" y="27"/>
                      </a:cubicBezTo>
                      <a:cubicBezTo>
                        <a:pt x="14" y="23"/>
                        <a:pt x="14" y="23"/>
                        <a:pt x="14" y="23"/>
                      </a:cubicBezTo>
                      <a:cubicBezTo>
                        <a:pt x="15" y="22"/>
                        <a:pt x="16" y="22"/>
                        <a:pt x="17" y="22"/>
                      </a:cubicBezTo>
                      <a:cubicBezTo>
                        <a:pt x="23" y="24"/>
                        <a:pt x="23" y="24"/>
                        <a:pt x="23" y="24"/>
                      </a:cubicBezTo>
                      <a:cubicBezTo>
                        <a:pt x="24" y="24"/>
                        <a:pt x="25" y="23"/>
                        <a:pt x="24" y="22"/>
                      </a:cubicBezTo>
                      <a:cubicBezTo>
                        <a:pt x="22" y="17"/>
                        <a:pt x="22" y="17"/>
                        <a:pt x="22" y="17"/>
                      </a:cubicBezTo>
                      <a:cubicBezTo>
                        <a:pt x="22" y="16"/>
                        <a:pt x="22" y="14"/>
                        <a:pt x="22" y="13"/>
                      </a:cubicBezTo>
                      <a:cubicBezTo>
                        <a:pt x="26" y="8"/>
                        <a:pt x="26" y="8"/>
                        <a:pt x="26" y="8"/>
                      </a:cubicBezTo>
                      <a:cubicBezTo>
                        <a:pt x="26" y="7"/>
                        <a:pt x="26" y="7"/>
                        <a:pt x="25" y="7"/>
                      </a:cubicBezTo>
                      <a:cubicBezTo>
                        <a:pt x="19" y="7"/>
                        <a:pt x="19" y="7"/>
                        <a:pt x="19" y="7"/>
                      </a:cubicBezTo>
                      <a:cubicBezTo>
                        <a:pt x="18" y="7"/>
                        <a:pt x="16" y="7"/>
                        <a:pt x="16" y="6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1" y="0"/>
                        <a:pt x="11" y="1"/>
                        <a:pt x="10" y="1"/>
                      </a:cubicBezTo>
                      <a:cubicBezTo>
                        <a:pt x="9" y="8"/>
                        <a:pt x="9" y="8"/>
                        <a:pt x="9" y="8"/>
                      </a:cubicBezTo>
                      <a:cubicBezTo>
                        <a:pt x="9" y="9"/>
                        <a:pt x="8" y="10"/>
                        <a:pt x="7" y="10"/>
                      </a:cubicBezTo>
                      <a:cubicBezTo>
                        <a:pt x="1" y="12"/>
                        <a:pt x="1" y="12"/>
                        <a:pt x="1" y="12"/>
                      </a:cubicBezTo>
                      <a:cubicBezTo>
                        <a:pt x="0" y="13"/>
                        <a:pt x="0" y="13"/>
                        <a:pt x="1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68589" tIns="34295" rIns="68589" bIns="3429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16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85" name="Freeform 1174"/>
                <p:cNvSpPr>
                  <a:spLocks/>
                </p:cNvSpPr>
                <p:nvPr/>
              </p:nvSpPr>
              <p:spPr bwMode="auto">
                <a:xfrm>
                  <a:off x="1189554" y="3839866"/>
                  <a:ext cx="78602" cy="80963"/>
                </a:xfrm>
                <a:custGeom>
                  <a:avLst/>
                  <a:gdLst>
                    <a:gd name="T0" fmla="*/ 6 w 42"/>
                    <a:gd name="T1" fmla="*/ 20 h 43"/>
                    <a:gd name="T2" fmla="*/ 6 w 42"/>
                    <a:gd name="T3" fmla="*/ 25 h 43"/>
                    <a:gd name="T4" fmla="*/ 2 w 42"/>
                    <a:gd name="T5" fmla="*/ 34 h 43"/>
                    <a:gd name="T6" fmla="*/ 3 w 42"/>
                    <a:gd name="T7" fmla="*/ 36 h 43"/>
                    <a:gd name="T8" fmla="*/ 13 w 42"/>
                    <a:gd name="T9" fmla="*/ 34 h 43"/>
                    <a:gd name="T10" fmla="*/ 18 w 42"/>
                    <a:gd name="T11" fmla="*/ 35 h 43"/>
                    <a:gd name="T12" fmla="*/ 26 w 42"/>
                    <a:gd name="T13" fmla="*/ 42 h 43"/>
                    <a:gd name="T14" fmla="*/ 28 w 42"/>
                    <a:gd name="T15" fmla="*/ 41 h 43"/>
                    <a:gd name="T16" fmla="*/ 29 w 42"/>
                    <a:gd name="T17" fmla="*/ 31 h 43"/>
                    <a:gd name="T18" fmla="*/ 32 w 42"/>
                    <a:gd name="T19" fmla="*/ 27 h 43"/>
                    <a:gd name="T20" fmla="*/ 40 w 42"/>
                    <a:gd name="T21" fmla="*/ 22 h 43"/>
                    <a:gd name="T22" fmla="*/ 40 w 42"/>
                    <a:gd name="T23" fmla="*/ 19 h 43"/>
                    <a:gd name="T24" fmla="*/ 31 w 42"/>
                    <a:gd name="T25" fmla="*/ 15 h 43"/>
                    <a:gd name="T26" fmla="*/ 28 w 42"/>
                    <a:gd name="T27" fmla="*/ 11 h 43"/>
                    <a:gd name="T28" fmla="*/ 26 w 42"/>
                    <a:gd name="T29" fmla="*/ 1 h 43"/>
                    <a:gd name="T30" fmla="*/ 23 w 42"/>
                    <a:gd name="T31" fmla="*/ 1 h 43"/>
                    <a:gd name="T32" fmla="*/ 17 w 42"/>
                    <a:gd name="T33" fmla="*/ 8 h 43"/>
                    <a:gd name="T34" fmla="*/ 12 w 42"/>
                    <a:gd name="T35" fmla="*/ 10 h 43"/>
                    <a:gd name="T36" fmla="*/ 2 w 42"/>
                    <a:gd name="T37" fmla="*/ 9 h 43"/>
                    <a:gd name="T38" fmla="*/ 0 w 42"/>
                    <a:gd name="T39" fmla="*/ 11 h 43"/>
                    <a:gd name="T40" fmla="*/ 6 w 42"/>
                    <a:gd name="T41" fmla="*/ 2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2" h="43">
                      <a:moveTo>
                        <a:pt x="6" y="20"/>
                      </a:moveTo>
                      <a:cubicBezTo>
                        <a:pt x="7" y="21"/>
                        <a:pt x="7" y="23"/>
                        <a:pt x="6" y="25"/>
                      </a:cubicBezTo>
                      <a:cubicBezTo>
                        <a:pt x="2" y="34"/>
                        <a:pt x="2" y="34"/>
                        <a:pt x="2" y="34"/>
                      </a:cubicBezTo>
                      <a:cubicBezTo>
                        <a:pt x="1" y="36"/>
                        <a:pt x="2" y="36"/>
                        <a:pt x="3" y="36"/>
                      </a:cubicBezTo>
                      <a:cubicBezTo>
                        <a:pt x="13" y="34"/>
                        <a:pt x="13" y="34"/>
                        <a:pt x="13" y="34"/>
                      </a:cubicBezTo>
                      <a:cubicBezTo>
                        <a:pt x="15" y="33"/>
                        <a:pt x="17" y="34"/>
                        <a:pt x="18" y="35"/>
                      </a:cubicBezTo>
                      <a:cubicBezTo>
                        <a:pt x="26" y="42"/>
                        <a:pt x="26" y="42"/>
                        <a:pt x="26" y="42"/>
                      </a:cubicBezTo>
                      <a:cubicBezTo>
                        <a:pt x="27" y="43"/>
                        <a:pt x="28" y="42"/>
                        <a:pt x="28" y="41"/>
                      </a:cubicBezTo>
                      <a:cubicBezTo>
                        <a:pt x="29" y="31"/>
                        <a:pt x="29" y="31"/>
                        <a:pt x="29" y="31"/>
                      </a:cubicBezTo>
                      <a:cubicBezTo>
                        <a:pt x="29" y="29"/>
                        <a:pt x="30" y="27"/>
                        <a:pt x="32" y="27"/>
                      </a:cubicBezTo>
                      <a:cubicBezTo>
                        <a:pt x="40" y="22"/>
                        <a:pt x="40" y="22"/>
                        <a:pt x="40" y="22"/>
                      </a:cubicBezTo>
                      <a:cubicBezTo>
                        <a:pt x="42" y="21"/>
                        <a:pt x="42" y="20"/>
                        <a:pt x="40" y="19"/>
                      </a:cubicBezTo>
                      <a:cubicBezTo>
                        <a:pt x="31" y="15"/>
                        <a:pt x="31" y="15"/>
                        <a:pt x="31" y="15"/>
                      </a:cubicBezTo>
                      <a:cubicBezTo>
                        <a:pt x="29" y="15"/>
                        <a:pt x="28" y="13"/>
                        <a:pt x="28" y="11"/>
                      </a:cubicBezTo>
                      <a:cubicBezTo>
                        <a:pt x="26" y="1"/>
                        <a:pt x="26" y="1"/>
                        <a:pt x="26" y="1"/>
                      </a:cubicBezTo>
                      <a:cubicBezTo>
                        <a:pt x="25" y="0"/>
                        <a:pt x="24" y="0"/>
                        <a:pt x="23" y="1"/>
                      </a:cubicBezTo>
                      <a:cubicBezTo>
                        <a:pt x="17" y="8"/>
                        <a:pt x="17" y="8"/>
                        <a:pt x="17" y="8"/>
                      </a:cubicBezTo>
                      <a:cubicBezTo>
                        <a:pt x="16" y="10"/>
                        <a:pt x="13" y="10"/>
                        <a:pt x="12" y="10"/>
                      </a:cubicBez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0" y="9"/>
                        <a:pt x="0" y="10"/>
                        <a:pt x="0" y="11"/>
                      </a:cubicBezTo>
                      <a:lnTo>
                        <a:pt x="6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68589" tIns="34295" rIns="68589" bIns="3429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16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86" name="Freeform 1175"/>
                <p:cNvSpPr>
                  <a:spLocks/>
                </p:cNvSpPr>
                <p:nvPr/>
              </p:nvSpPr>
              <p:spPr bwMode="auto">
                <a:xfrm>
                  <a:off x="1109761" y="3951785"/>
                  <a:ext cx="179832" cy="127397"/>
                </a:xfrm>
                <a:custGeom>
                  <a:avLst/>
                  <a:gdLst>
                    <a:gd name="T0" fmla="*/ 90 w 96"/>
                    <a:gd name="T1" fmla="*/ 0 h 68"/>
                    <a:gd name="T2" fmla="*/ 84 w 96"/>
                    <a:gd name="T3" fmla="*/ 6 h 68"/>
                    <a:gd name="T4" fmla="*/ 84 w 96"/>
                    <a:gd name="T5" fmla="*/ 56 h 68"/>
                    <a:gd name="T6" fmla="*/ 12 w 96"/>
                    <a:gd name="T7" fmla="*/ 56 h 68"/>
                    <a:gd name="T8" fmla="*/ 12 w 96"/>
                    <a:gd name="T9" fmla="*/ 6 h 68"/>
                    <a:gd name="T10" fmla="*/ 6 w 96"/>
                    <a:gd name="T11" fmla="*/ 0 h 68"/>
                    <a:gd name="T12" fmla="*/ 0 w 96"/>
                    <a:gd name="T13" fmla="*/ 6 h 68"/>
                    <a:gd name="T14" fmla="*/ 0 w 96"/>
                    <a:gd name="T15" fmla="*/ 62 h 68"/>
                    <a:gd name="T16" fmla="*/ 6 w 96"/>
                    <a:gd name="T17" fmla="*/ 68 h 68"/>
                    <a:gd name="T18" fmla="*/ 90 w 96"/>
                    <a:gd name="T19" fmla="*/ 68 h 68"/>
                    <a:gd name="T20" fmla="*/ 96 w 96"/>
                    <a:gd name="T21" fmla="*/ 62 h 68"/>
                    <a:gd name="T22" fmla="*/ 96 w 96"/>
                    <a:gd name="T23" fmla="*/ 6 h 68"/>
                    <a:gd name="T24" fmla="*/ 90 w 96"/>
                    <a:gd name="T25" fmla="*/ 0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6" h="68">
                      <a:moveTo>
                        <a:pt x="90" y="0"/>
                      </a:moveTo>
                      <a:cubicBezTo>
                        <a:pt x="87" y="0"/>
                        <a:pt x="84" y="3"/>
                        <a:pt x="84" y="6"/>
                      </a:cubicBezTo>
                      <a:cubicBezTo>
                        <a:pt x="84" y="56"/>
                        <a:pt x="84" y="56"/>
                        <a:pt x="84" y="56"/>
                      </a:cubicBezTo>
                      <a:cubicBezTo>
                        <a:pt x="12" y="56"/>
                        <a:pt x="12" y="56"/>
                        <a:pt x="12" y="56"/>
                      </a:cubicBezTo>
                      <a:cubicBezTo>
                        <a:pt x="12" y="6"/>
                        <a:pt x="12" y="6"/>
                        <a:pt x="12" y="6"/>
                      </a:cubicBezTo>
                      <a:cubicBezTo>
                        <a:pt x="12" y="3"/>
                        <a:pt x="9" y="0"/>
                        <a:pt x="6" y="0"/>
                      </a:cubicBezTo>
                      <a:cubicBezTo>
                        <a:pt x="3" y="0"/>
                        <a:pt x="0" y="3"/>
                        <a:pt x="0" y="6"/>
                      </a:cubicBezTo>
                      <a:cubicBezTo>
                        <a:pt x="0" y="62"/>
                        <a:pt x="0" y="62"/>
                        <a:pt x="0" y="62"/>
                      </a:cubicBezTo>
                      <a:cubicBezTo>
                        <a:pt x="0" y="65"/>
                        <a:pt x="3" y="68"/>
                        <a:pt x="6" y="68"/>
                      </a:cubicBezTo>
                      <a:cubicBezTo>
                        <a:pt x="90" y="68"/>
                        <a:pt x="90" y="68"/>
                        <a:pt x="90" y="68"/>
                      </a:cubicBezTo>
                      <a:cubicBezTo>
                        <a:pt x="93" y="68"/>
                        <a:pt x="96" y="65"/>
                        <a:pt x="96" y="62"/>
                      </a:cubicBezTo>
                      <a:cubicBezTo>
                        <a:pt x="96" y="6"/>
                        <a:pt x="96" y="6"/>
                        <a:pt x="96" y="6"/>
                      </a:cubicBezTo>
                      <a:cubicBezTo>
                        <a:pt x="96" y="3"/>
                        <a:pt x="93" y="0"/>
                        <a:pt x="9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68589" tIns="34295" rIns="68589" bIns="3429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16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676767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1208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0119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these things and apps are distributed</a:t>
            </a:r>
          </a:p>
        </p:txBody>
      </p:sp>
      <p:grpSp>
        <p:nvGrpSpPr>
          <p:cNvPr id="253" name="Group 252"/>
          <p:cNvGrpSpPr/>
          <p:nvPr/>
        </p:nvGrpSpPr>
        <p:grpSpPr>
          <a:xfrm>
            <a:off x="3107673" y="1058908"/>
            <a:ext cx="677836" cy="441242"/>
            <a:chOff x="5894223" y="812792"/>
            <a:chExt cx="677836" cy="441242"/>
          </a:xfrm>
        </p:grpSpPr>
        <p:sp>
          <p:nvSpPr>
            <p:cNvPr id="254" name="TextBox 253"/>
            <p:cNvSpPr txBox="1"/>
            <p:nvPr/>
          </p:nvSpPr>
          <p:spPr>
            <a:xfrm>
              <a:off x="6130913" y="812792"/>
              <a:ext cx="44114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+mn-lt"/>
                </a:rPr>
                <a:t>App</a:t>
              </a:r>
            </a:p>
          </p:txBody>
        </p:sp>
        <p:grpSp>
          <p:nvGrpSpPr>
            <p:cNvPr id="255" name="Group 254"/>
            <p:cNvGrpSpPr/>
            <p:nvPr/>
          </p:nvGrpSpPr>
          <p:grpSpPr>
            <a:xfrm>
              <a:off x="5935231" y="931749"/>
              <a:ext cx="404799" cy="284310"/>
              <a:chOff x="2751251" y="3788256"/>
              <a:chExt cx="849501" cy="596646"/>
            </a:xfrm>
            <a:solidFill>
              <a:schemeClr val="tx2"/>
            </a:solidFill>
          </p:grpSpPr>
          <p:sp>
            <p:nvSpPr>
              <p:cNvPr id="257" name="Freeform 256"/>
              <p:cNvSpPr>
                <a:spLocks noEditPoints="1"/>
              </p:cNvSpPr>
              <p:nvPr/>
            </p:nvSpPr>
            <p:spPr bwMode="auto">
              <a:xfrm>
                <a:off x="2751251" y="3788256"/>
                <a:ext cx="528233" cy="499347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rgbClr val="FFC72C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8" name="Freeform 23"/>
              <p:cNvSpPr>
                <a:spLocks noEditPoints="1"/>
              </p:cNvSpPr>
              <p:nvPr/>
            </p:nvSpPr>
            <p:spPr bwMode="auto">
              <a:xfrm rot="1140000">
                <a:off x="3233707" y="4037929"/>
                <a:ext cx="367045" cy="346973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rgbClr val="FFC72C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56" name="Rounded Rectangular Callout 255"/>
            <p:cNvSpPr/>
            <p:nvPr/>
          </p:nvSpPr>
          <p:spPr>
            <a:xfrm>
              <a:off x="5894223" y="853421"/>
              <a:ext cx="628650" cy="400613"/>
            </a:xfrm>
            <a:prstGeom prst="wedgeRoundRectCallout">
              <a:avLst>
                <a:gd name="adj1" fmla="val 9470"/>
                <a:gd name="adj2" fmla="val 100542"/>
                <a:gd name="adj3" fmla="val 16667"/>
              </a:avLst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59" name="Group 258"/>
          <p:cNvGrpSpPr/>
          <p:nvPr/>
        </p:nvGrpSpPr>
        <p:grpSpPr>
          <a:xfrm>
            <a:off x="2842171" y="3376704"/>
            <a:ext cx="677836" cy="441242"/>
            <a:chOff x="5894223" y="812792"/>
            <a:chExt cx="677836" cy="441242"/>
          </a:xfrm>
        </p:grpSpPr>
        <p:sp>
          <p:nvSpPr>
            <p:cNvPr id="260" name="TextBox 259"/>
            <p:cNvSpPr txBox="1"/>
            <p:nvPr/>
          </p:nvSpPr>
          <p:spPr>
            <a:xfrm>
              <a:off x="6130913" y="812792"/>
              <a:ext cx="44114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+mn-lt"/>
                </a:rPr>
                <a:t>App</a:t>
              </a:r>
            </a:p>
          </p:txBody>
        </p:sp>
        <p:grpSp>
          <p:nvGrpSpPr>
            <p:cNvPr id="261" name="Group 260"/>
            <p:cNvGrpSpPr/>
            <p:nvPr/>
          </p:nvGrpSpPr>
          <p:grpSpPr>
            <a:xfrm>
              <a:off x="5935231" y="931749"/>
              <a:ext cx="404799" cy="284310"/>
              <a:chOff x="2751251" y="3788256"/>
              <a:chExt cx="849501" cy="596646"/>
            </a:xfrm>
            <a:solidFill>
              <a:schemeClr val="tx2"/>
            </a:solidFill>
          </p:grpSpPr>
          <p:sp>
            <p:nvSpPr>
              <p:cNvPr id="263" name="Freeform 23"/>
              <p:cNvSpPr>
                <a:spLocks noEditPoints="1"/>
              </p:cNvSpPr>
              <p:nvPr/>
            </p:nvSpPr>
            <p:spPr bwMode="auto">
              <a:xfrm>
                <a:off x="2751251" y="3788256"/>
                <a:ext cx="528233" cy="499347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rgbClr val="F5720D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4" name="Freeform 23"/>
              <p:cNvSpPr>
                <a:spLocks noEditPoints="1"/>
              </p:cNvSpPr>
              <p:nvPr/>
            </p:nvSpPr>
            <p:spPr bwMode="auto">
              <a:xfrm rot="1140000">
                <a:off x="3233707" y="4037929"/>
                <a:ext cx="367045" cy="346973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rgbClr val="F5720D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62" name="Rounded Rectangular Callout 261"/>
            <p:cNvSpPr/>
            <p:nvPr/>
          </p:nvSpPr>
          <p:spPr>
            <a:xfrm>
              <a:off x="5894223" y="853421"/>
              <a:ext cx="628650" cy="400613"/>
            </a:xfrm>
            <a:prstGeom prst="wedgeRoundRectCallout">
              <a:avLst>
                <a:gd name="adj1" fmla="val 9470"/>
                <a:gd name="adj2" fmla="val 100542"/>
                <a:gd name="adj3" fmla="val 16667"/>
              </a:avLst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65" name="Group 264"/>
          <p:cNvGrpSpPr/>
          <p:nvPr/>
        </p:nvGrpSpPr>
        <p:grpSpPr>
          <a:xfrm>
            <a:off x="1633075" y="1019673"/>
            <a:ext cx="677836" cy="441242"/>
            <a:chOff x="5894223" y="812792"/>
            <a:chExt cx="677836" cy="441242"/>
          </a:xfrm>
        </p:grpSpPr>
        <p:sp>
          <p:nvSpPr>
            <p:cNvPr id="266" name="TextBox 265"/>
            <p:cNvSpPr txBox="1"/>
            <p:nvPr/>
          </p:nvSpPr>
          <p:spPr>
            <a:xfrm>
              <a:off x="6130913" y="812792"/>
              <a:ext cx="44114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+mn-lt"/>
                </a:rPr>
                <a:t>App</a:t>
              </a:r>
            </a:p>
          </p:txBody>
        </p:sp>
        <p:grpSp>
          <p:nvGrpSpPr>
            <p:cNvPr id="267" name="Group 266"/>
            <p:cNvGrpSpPr/>
            <p:nvPr/>
          </p:nvGrpSpPr>
          <p:grpSpPr>
            <a:xfrm>
              <a:off x="5935231" y="931747"/>
              <a:ext cx="404799" cy="284310"/>
              <a:chOff x="2751251" y="3788253"/>
              <a:chExt cx="849501" cy="596646"/>
            </a:xfrm>
            <a:solidFill>
              <a:schemeClr val="tx2"/>
            </a:solidFill>
          </p:grpSpPr>
          <p:sp>
            <p:nvSpPr>
              <p:cNvPr id="269" name="Freeform 23"/>
              <p:cNvSpPr>
                <a:spLocks noEditPoints="1"/>
              </p:cNvSpPr>
              <p:nvPr/>
            </p:nvSpPr>
            <p:spPr bwMode="auto">
              <a:xfrm>
                <a:off x="2751251" y="3788253"/>
                <a:ext cx="528232" cy="499347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0" name="Freeform 23"/>
              <p:cNvSpPr>
                <a:spLocks noEditPoints="1"/>
              </p:cNvSpPr>
              <p:nvPr/>
            </p:nvSpPr>
            <p:spPr bwMode="auto">
              <a:xfrm rot="1140000">
                <a:off x="3233707" y="4037927"/>
                <a:ext cx="367045" cy="346972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68" name="Rounded Rectangular Callout 267"/>
            <p:cNvSpPr/>
            <p:nvPr/>
          </p:nvSpPr>
          <p:spPr>
            <a:xfrm>
              <a:off x="5894223" y="853421"/>
              <a:ext cx="628650" cy="400613"/>
            </a:xfrm>
            <a:prstGeom prst="wedgeRoundRectCallout">
              <a:avLst>
                <a:gd name="adj1" fmla="val 9470"/>
                <a:gd name="adj2" fmla="val 100542"/>
                <a:gd name="adj3" fmla="val 16667"/>
              </a:avLst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71" name="Group 270"/>
          <p:cNvGrpSpPr/>
          <p:nvPr/>
        </p:nvGrpSpPr>
        <p:grpSpPr>
          <a:xfrm>
            <a:off x="8075702" y="2222565"/>
            <a:ext cx="677836" cy="441242"/>
            <a:chOff x="5894223" y="812792"/>
            <a:chExt cx="677836" cy="441242"/>
          </a:xfrm>
        </p:grpSpPr>
        <p:sp>
          <p:nvSpPr>
            <p:cNvPr id="272" name="TextBox 271"/>
            <p:cNvSpPr txBox="1"/>
            <p:nvPr/>
          </p:nvSpPr>
          <p:spPr>
            <a:xfrm>
              <a:off x="6130913" y="812792"/>
              <a:ext cx="44114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+mn-lt"/>
                </a:rPr>
                <a:t>App</a:t>
              </a:r>
            </a:p>
          </p:txBody>
        </p:sp>
        <p:grpSp>
          <p:nvGrpSpPr>
            <p:cNvPr id="273" name="Group 272"/>
            <p:cNvGrpSpPr/>
            <p:nvPr/>
          </p:nvGrpSpPr>
          <p:grpSpPr>
            <a:xfrm>
              <a:off x="5935231" y="931749"/>
              <a:ext cx="404799" cy="284310"/>
              <a:chOff x="2751251" y="3788256"/>
              <a:chExt cx="849501" cy="596646"/>
            </a:xfrm>
            <a:solidFill>
              <a:schemeClr val="tx2"/>
            </a:solidFill>
          </p:grpSpPr>
          <p:sp>
            <p:nvSpPr>
              <p:cNvPr id="275" name="Freeform 23"/>
              <p:cNvSpPr>
                <a:spLocks noEditPoints="1"/>
              </p:cNvSpPr>
              <p:nvPr/>
            </p:nvSpPr>
            <p:spPr bwMode="auto">
              <a:xfrm>
                <a:off x="2751251" y="3788256"/>
                <a:ext cx="528233" cy="499347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rgbClr val="FFC72C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" name="Freeform 23"/>
              <p:cNvSpPr>
                <a:spLocks noEditPoints="1"/>
              </p:cNvSpPr>
              <p:nvPr/>
            </p:nvSpPr>
            <p:spPr bwMode="auto">
              <a:xfrm rot="1140000">
                <a:off x="3233707" y="4037929"/>
                <a:ext cx="367045" cy="346973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rgbClr val="FFC72C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74" name="Rounded Rectangular Callout 273"/>
            <p:cNvSpPr/>
            <p:nvPr/>
          </p:nvSpPr>
          <p:spPr>
            <a:xfrm>
              <a:off x="5894223" y="853421"/>
              <a:ext cx="628650" cy="400613"/>
            </a:xfrm>
            <a:prstGeom prst="wedgeRoundRectCallout">
              <a:avLst>
                <a:gd name="adj1" fmla="val 9470"/>
                <a:gd name="adj2" fmla="val 100542"/>
                <a:gd name="adj3" fmla="val 16667"/>
              </a:avLst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77" name="Group 276"/>
          <p:cNvGrpSpPr/>
          <p:nvPr/>
        </p:nvGrpSpPr>
        <p:grpSpPr>
          <a:xfrm>
            <a:off x="6690703" y="1122426"/>
            <a:ext cx="677836" cy="441242"/>
            <a:chOff x="5894223" y="812792"/>
            <a:chExt cx="677836" cy="441242"/>
          </a:xfrm>
        </p:grpSpPr>
        <p:sp>
          <p:nvSpPr>
            <p:cNvPr id="278" name="TextBox 277"/>
            <p:cNvSpPr txBox="1"/>
            <p:nvPr/>
          </p:nvSpPr>
          <p:spPr>
            <a:xfrm>
              <a:off x="6130913" y="812792"/>
              <a:ext cx="44114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+mn-lt"/>
                </a:rPr>
                <a:t>App</a:t>
              </a:r>
            </a:p>
          </p:txBody>
        </p:sp>
        <p:grpSp>
          <p:nvGrpSpPr>
            <p:cNvPr id="279" name="Group 278"/>
            <p:cNvGrpSpPr/>
            <p:nvPr/>
          </p:nvGrpSpPr>
          <p:grpSpPr>
            <a:xfrm>
              <a:off x="5935231" y="931749"/>
              <a:ext cx="404799" cy="284310"/>
              <a:chOff x="2751251" y="3788256"/>
              <a:chExt cx="849501" cy="596646"/>
            </a:xfrm>
            <a:solidFill>
              <a:schemeClr val="tx2"/>
            </a:solidFill>
          </p:grpSpPr>
          <p:sp>
            <p:nvSpPr>
              <p:cNvPr id="281" name="Freeform 23"/>
              <p:cNvSpPr>
                <a:spLocks noEditPoints="1"/>
              </p:cNvSpPr>
              <p:nvPr/>
            </p:nvSpPr>
            <p:spPr bwMode="auto">
              <a:xfrm>
                <a:off x="2751251" y="3788256"/>
                <a:ext cx="528233" cy="499347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" name="Freeform 23"/>
              <p:cNvSpPr>
                <a:spLocks noEditPoints="1"/>
              </p:cNvSpPr>
              <p:nvPr/>
            </p:nvSpPr>
            <p:spPr bwMode="auto">
              <a:xfrm rot="1140000">
                <a:off x="3233707" y="4037929"/>
                <a:ext cx="367045" cy="346973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80" name="Rounded Rectangular Callout 279"/>
            <p:cNvSpPr/>
            <p:nvPr/>
          </p:nvSpPr>
          <p:spPr>
            <a:xfrm>
              <a:off x="5894223" y="853421"/>
              <a:ext cx="628650" cy="400613"/>
            </a:xfrm>
            <a:prstGeom prst="wedgeRoundRectCallout">
              <a:avLst>
                <a:gd name="adj1" fmla="val 9470"/>
                <a:gd name="adj2" fmla="val 100542"/>
                <a:gd name="adj3" fmla="val 16667"/>
              </a:avLst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83" name="Group 282"/>
          <p:cNvGrpSpPr/>
          <p:nvPr/>
        </p:nvGrpSpPr>
        <p:grpSpPr>
          <a:xfrm>
            <a:off x="5225194" y="3473655"/>
            <a:ext cx="677836" cy="441242"/>
            <a:chOff x="5894223" y="812792"/>
            <a:chExt cx="677836" cy="441242"/>
          </a:xfrm>
        </p:grpSpPr>
        <p:sp>
          <p:nvSpPr>
            <p:cNvPr id="284" name="TextBox 283"/>
            <p:cNvSpPr txBox="1"/>
            <p:nvPr/>
          </p:nvSpPr>
          <p:spPr>
            <a:xfrm>
              <a:off x="6130913" y="812792"/>
              <a:ext cx="44114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+mn-lt"/>
                </a:rPr>
                <a:t>App</a:t>
              </a:r>
            </a:p>
          </p:txBody>
        </p:sp>
        <p:grpSp>
          <p:nvGrpSpPr>
            <p:cNvPr id="285" name="Group 284"/>
            <p:cNvGrpSpPr/>
            <p:nvPr/>
          </p:nvGrpSpPr>
          <p:grpSpPr>
            <a:xfrm>
              <a:off x="5935231" y="931749"/>
              <a:ext cx="404799" cy="284310"/>
              <a:chOff x="2751251" y="3788256"/>
              <a:chExt cx="849501" cy="596646"/>
            </a:xfrm>
            <a:solidFill>
              <a:schemeClr val="tx2"/>
            </a:solidFill>
          </p:grpSpPr>
          <p:sp>
            <p:nvSpPr>
              <p:cNvPr id="287" name="Freeform 23"/>
              <p:cNvSpPr>
                <a:spLocks noEditPoints="1"/>
              </p:cNvSpPr>
              <p:nvPr/>
            </p:nvSpPr>
            <p:spPr bwMode="auto">
              <a:xfrm>
                <a:off x="2751251" y="3788256"/>
                <a:ext cx="528233" cy="499347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rgbClr val="FFC72C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" name="Freeform 23"/>
              <p:cNvSpPr>
                <a:spLocks noEditPoints="1"/>
              </p:cNvSpPr>
              <p:nvPr/>
            </p:nvSpPr>
            <p:spPr bwMode="auto">
              <a:xfrm rot="1140000">
                <a:off x="3233707" y="4037929"/>
                <a:ext cx="367045" cy="346973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rgbClr val="FFC72C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86" name="Rounded Rectangular Callout 285"/>
            <p:cNvSpPr/>
            <p:nvPr/>
          </p:nvSpPr>
          <p:spPr>
            <a:xfrm>
              <a:off x="5894223" y="853421"/>
              <a:ext cx="628650" cy="400613"/>
            </a:xfrm>
            <a:prstGeom prst="wedgeRoundRectCallout">
              <a:avLst>
                <a:gd name="adj1" fmla="val 9470"/>
                <a:gd name="adj2" fmla="val 100542"/>
                <a:gd name="adj3" fmla="val 16667"/>
              </a:avLst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95" name="Group 294"/>
          <p:cNvGrpSpPr/>
          <p:nvPr/>
        </p:nvGrpSpPr>
        <p:grpSpPr>
          <a:xfrm>
            <a:off x="6385871" y="2790872"/>
            <a:ext cx="670254" cy="268646"/>
            <a:chOff x="457217" y="4409663"/>
            <a:chExt cx="2564824" cy="1028008"/>
          </a:xfrm>
          <a:solidFill>
            <a:schemeClr val="tx1"/>
          </a:solidFill>
        </p:grpSpPr>
        <p:sp>
          <p:nvSpPr>
            <p:cNvPr id="296" name="Freeform 405"/>
            <p:cNvSpPr>
              <a:spLocks noEditPoints="1"/>
            </p:cNvSpPr>
            <p:nvPr/>
          </p:nvSpPr>
          <p:spPr bwMode="auto">
            <a:xfrm>
              <a:off x="2321788" y="5030664"/>
              <a:ext cx="412369" cy="407007"/>
            </a:xfrm>
            <a:custGeom>
              <a:avLst/>
              <a:gdLst>
                <a:gd name="T0" fmla="*/ 23016 w 46"/>
                <a:gd name="T1" fmla="*/ 0 h 46"/>
                <a:gd name="T2" fmla="*/ 0 w 46"/>
                <a:gd name="T3" fmla="*/ 21262 h 46"/>
                <a:gd name="T4" fmla="*/ 23016 w 46"/>
                <a:gd name="T5" fmla="*/ 42517 h 46"/>
                <a:gd name="T6" fmla="*/ 45650 w 46"/>
                <a:gd name="T7" fmla="*/ 21262 h 46"/>
                <a:gd name="T8" fmla="*/ 23016 w 46"/>
                <a:gd name="T9" fmla="*/ 0 h 46"/>
                <a:gd name="T10" fmla="*/ 21753 w 46"/>
                <a:gd name="T11" fmla="*/ 35037 h 46"/>
                <a:gd name="T12" fmla="*/ 8007 w 46"/>
                <a:gd name="T13" fmla="*/ 21262 h 46"/>
                <a:gd name="T14" fmla="*/ 21753 w 46"/>
                <a:gd name="T15" fmla="*/ 7569 h 46"/>
                <a:gd name="T16" fmla="*/ 36984 w 46"/>
                <a:gd name="T17" fmla="*/ 21262 h 46"/>
                <a:gd name="T18" fmla="*/ 21753 w 46"/>
                <a:gd name="T19" fmla="*/ 35037 h 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6"/>
                <a:gd name="T31" fmla="*/ 0 h 46"/>
                <a:gd name="T32" fmla="*/ 46 w 46"/>
                <a:gd name="T33" fmla="*/ 46 h 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5" y="46"/>
                    <a:pt x="46" y="36"/>
                    <a:pt x="46" y="23"/>
                  </a:cubicBezTo>
                  <a:cubicBezTo>
                    <a:pt x="46" y="10"/>
                    <a:pt x="35" y="0"/>
                    <a:pt x="23" y="0"/>
                  </a:cubicBezTo>
                  <a:close/>
                  <a:moveTo>
                    <a:pt x="22" y="38"/>
                  </a:moveTo>
                  <a:cubicBezTo>
                    <a:pt x="14" y="38"/>
                    <a:pt x="8" y="31"/>
                    <a:pt x="8" y="23"/>
                  </a:cubicBezTo>
                  <a:cubicBezTo>
                    <a:pt x="8" y="15"/>
                    <a:pt x="14" y="8"/>
                    <a:pt x="22" y="8"/>
                  </a:cubicBezTo>
                  <a:cubicBezTo>
                    <a:pt x="31" y="8"/>
                    <a:pt x="37" y="15"/>
                    <a:pt x="37" y="23"/>
                  </a:cubicBezTo>
                  <a:cubicBezTo>
                    <a:pt x="37" y="31"/>
                    <a:pt x="31" y="38"/>
                    <a:pt x="22" y="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616872"/>
                </a:solidFill>
                <a:effectLst/>
                <a:uLnTx/>
                <a:uFillTx/>
              </a:endParaRPr>
            </a:p>
          </p:txBody>
        </p:sp>
        <p:sp>
          <p:nvSpPr>
            <p:cNvPr id="297" name="Freeform 405"/>
            <p:cNvSpPr>
              <a:spLocks noEditPoints="1"/>
            </p:cNvSpPr>
            <p:nvPr/>
          </p:nvSpPr>
          <p:spPr bwMode="auto">
            <a:xfrm>
              <a:off x="733199" y="5030666"/>
              <a:ext cx="412368" cy="407005"/>
            </a:xfrm>
            <a:custGeom>
              <a:avLst/>
              <a:gdLst>
                <a:gd name="T0" fmla="*/ 23016 w 46"/>
                <a:gd name="T1" fmla="*/ 0 h 46"/>
                <a:gd name="T2" fmla="*/ 0 w 46"/>
                <a:gd name="T3" fmla="*/ 21262 h 46"/>
                <a:gd name="T4" fmla="*/ 23016 w 46"/>
                <a:gd name="T5" fmla="*/ 42517 h 46"/>
                <a:gd name="T6" fmla="*/ 45650 w 46"/>
                <a:gd name="T7" fmla="*/ 21262 h 46"/>
                <a:gd name="T8" fmla="*/ 23016 w 46"/>
                <a:gd name="T9" fmla="*/ 0 h 46"/>
                <a:gd name="T10" fmla="*/ 21753 w 46"/>
                <a:gd name="T11" fmla="*/ 35037 h 46"/>
                <a:gd name="T12" fmla="*/ 8007 w 46"/>
                <a:gd name="T13" fmla="*/ 21262 h 46"/>
                <a:gd name="T14" fmla="*/ 21753 w 46"/>
                <a:gd name="T15" fmla="*/ 7569 h 46"/>
                <a:gd name="T16" fmla="*/ 36984 w 46"/>
                <a:gd name="T17" fmla="*/ 21262 h 46"/>
                <a:gd name="T18" fmla="*/ 21753 w 46"/>
                <a:gd name="T19" fmla="*/ 35037 h 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6"/>
                <a:gd name="T31" fmla="*/ 0 h 46"/>
                <a:gd name="T32" fmla="*/ 46 w 46"/>
                <a:gd name="T33" fmla="*/ 46 h 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5" y="46"/>
                    <a:pt x="46" y="36"/>
                    <a:pt x="46" y="23"/>
                  </a:cubicBezTo>
                  <a:cubicBezTo>
                    <a:pt x="46" y="10"/>
                    <a:pt x="35" y="0"/>
                    <a:pt x="23" y="0"/>
                  </a:cubicBezTo>
                  <a:close/>
                  <a:moveTo>
                    <a:pt x="22" y="38"/>
                  </a:moveTo>
                  <a:cubicBezTo>
                    <a:pt x="14" y="38"/>
                    <a:pt x="8" y="31"/>
                    <a:pt x="8" y="23"/>
                  </a:cubicBezTo>
                  <a:cubicBezTo>
                    <a:pt x="8" y="15"/>
                    <a:pt x="14" y="8"/>
                    <a:pt x="22" y="8"/>
                  </a:cubicBezTo>
                  <a:cubicBezTo>
                    <a:pt x="31" y="8"/>
                    <a:pt x="37" y="15"/>
                    <a:pt x="37" y="23"/>
                  </a:cubicBezTo>
                  <a:cubicBezTo>
                    <a:pt x="37" y="31"/>
                    <a:pt x="31" y="38"/>
                    <a:pt x="22" y="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616872"/>
                </a:solidFill>
                <a:effectLst/>
                <a:uLnTx/>
                <a:uFillTx/>
              </a:endParaRPr>
            </a:p>
          </p:txBody>
        </p:sp>
        <p:sp>
          <p:nvSpPr>
            <p:cNvPr id="298" name="Freeform 297"/>
            <p:cNvSpPr/>
            <p:nvPr/>
          </p:nvSpPr>
          <p:spPr>
            <a:xfrm>
              <a:off x="457217" y="4409663"/>
              <a:ext cx="2564824" cy="867582"/>
            </a:xfrm>
            <a:custGeom>
              <a:avLst/>
              <a:gdLst/>
              <a:ahLst/>
              <a:cxnLst/>
              <a:rect l="l" t="t" r="r" b="b"/>
              <a:pathLst>
                <a:path w="2564824" h="867582">
                  <a:moveTo>
                    <a:pt x="2226710" y="427307"/>
                  </a:moveTo>
                  <a:cubicBezTo>
                    <a:pt x="2216127" y="477049"/>
                    <a:pt x="2221418" y="485515"/>
                    <a:pt x="2261635" y="513032"/>
                  </a:cubicBezTo>
                  <a:cubicBezTo>
                    <a:pt x="2325135" y="542665"/>
                    <a:pt x="2414035" y="543724"/>
                    <a:pt x="2480710" y="551132"/>
                  </a:cubicBezTo>
                  <a:cubicBezTo>
                    <a:pt x="2411918" y="455882"/>
                    <a:pt x="2308202" y="424132"/>
                    <a:pt x="2226710" y="427307"/>
                  </a:cubicBezTo>
                  <a:close/>
                  <a:moveTo>
                    <a:pt x="149207" y="324262"/>
                  </a:moveTo>
                  <a:lnTo>
                    <a:pt x="104757" y="371887"/>
                  </a:lnTo>
                  <a:lnTo>
                    <a:pt x="104757" y="508412"/>
                  </a:lnTo>
                  <a:lnTo>
                    <a:pt x="234932" y="333787"/>
                  </a:lnTo>
                  <a:close/>
                  <a:moveTo>
                    <a:pt x="790424" y="61676"/>
                  </a:moveTo>
                  <a:lnTo>
                    <a:pt x="341996" y="127644"/>
                  </a:lnTo>
                  <a:lnTo>
                    <a:pt x="429190" y="243631"/>
                  </a:lnTo>
                  <a:cubicBezTo>
                    <a:pt x="611996" y="264532"/>
                    <a:pt x="588657" y="265224"/>
                    <a:pt x="668391" y="276022"/>
                  </a:cubicBezTo>
                  <a:close/>
                  <a:moveTo>
                    <a:pt x="1265326" y="50071"/>
                  </a:moveTo>
                  <a:lnTo>
                    <a:pt x="1296939" y="314015"/>
                  </a:lnTo>
                  <a:lnTo>
                    <a:pt x="1966774" y="336320"/>
                  </a:lnTo>
                  <a:lnTo>
                    <a:pt x="1479765" y="101110"/>
                  </a:lnTo>
                  <a:cubicBezTo>
                    <a:pt x="1375202" y="50304"/>
                    <a:pt x="1351452" y="57896"/>
                    <a:pt x="1265326" y="50071"/>
                  </a:cubicBezTo>
                  <a:close/>
                  <a:moveTo>
                    <a:pt x="1051905" y="41983"/>
                  </a:moveTo>
                  <a:cubicBezTo>
                    <a:pt x="979692" y="40925"/>
                    <a:pt x="927298" y="45181"/>
                    <a:pt x="823255" y="56427"/>
                  </a:cubicBezTo>
                  <a:lnTo>
                    <a:pt x="743822" y="288263"/>
                  </a:lnTo>
                  <a:lnTo>
                    <a:pt x="1217256" y="314046"/>
                  </a:lnTo>
                  <a:lnTo>
                    <a:pt x="1218731" y="49266"/>
                  </a:lnTo>
                  <a:cubicBezTo>
                    <a:pt x="1145696" y="45166"/>
                    <a:pt x="1095233" y="42618"/>
                    <a:pt x="1051905" y="41983"/>
                  </a:cubicBezTo>
                  <a:close/>
                  <a:moveTo>
                    <a:pt x="1091501" y="1"/>
                  </a:moveTo>
                  <a:cubicBezTo>
                    <a:pt x="1200963" y="-137"/>
                    <a:pt x="1292357" y="8569"/>
                    <a:pt x="1391835" y="28350"/>
                  </a:cubicBezTo>
                  <a:cubicBezTo>
                    <a:pt x="1481100" y="55353"/>
                    <a:pt x="1510040" y="72832"/>
                    <a:pt x="1583432" y="103010"/>
                  </a:cubicBezTo>
                  <a:lnTo>
                    <a:pt x="2048654" y="335914"/>
                  </a:lnTo>
                  <a:lnTo>
                    <a:pt x="2209520" y="382985"/>
                  </a:lnTo>
                  <a:cubicBezTo>
                    <a:pt x="2323229" y="411364"/>
                    <a:pt x="2345550" y="418431"/>
                    <a:pt x="2415069" y="457056"/>
                  </a:cubicBezTo>
                  <a:lnTo>
                    <a:pt x="2433112" y="468356"/>
                  </a:lnTo>
                  <a:lnTo>
                    <a:pt x="2433371" y="468409"/>
                  </a:lnTo>
                  <a:lnTo>
                    <a:pt x="2435664" y="469954"/>
                  </a:lnTo>
                  <a:cubicBezTo>
                    <a:pt x="2461557" y="493644"/>
                    <a:pt x="2477927" y="495110"/>
                    <a:pt x="2513344" y="541023"/>
                  </a:cubicBezTo>
                  <a:lnTo>
                    <a:pt x="2525945" y="560981"/>
                  </a:lnTo>
                  <a:cubicBezTo>
                    <a:pt x="2534747" y="581793"/>
                    <a:pt x="2539615" y="604675"/>
                    <a:pt x="2539615" y="628692"/>
                  </a:cubicBezTo>
                  <a:lnTo>
                    <a:pt x="2539615" y="686206"/>
                  </a:lnTo>
                  <a:lnTo>
                    <a:pt x="2531918" y="724330"/>
                  </a:lnTo>
                  <a:lnTo>
                    <a:pt x="2550959" y="732216"/>
                  </a:lnTo>
                  <a:cubicBezTo>
                    <a:pt x="2559525" y="740783"/>
                    <a:pt x="2564824" y="752617"/>
                    <a:pt x="2564824" y="765690"/>
                  </a:cubicBezTo>
                  <a:lnTo>
                    <a:pt x="2552124" y="823222"/>
                  </a:lnTo>
                  <a:cubicBezTo>
                    <a:pt x="2529898" y="849367"/>
                    <a:pt x="2502356" y="867386"/>
                    <a:pt x="2476211" y="867386"/>
                  </a:cubicBezTo>
                  <a:lnTo>
                    <a:pt x="2331631" y="867386"/>
                  </a:lnTo>
                  <a:lnTo>
                    <a:pt x="2331631" y="867582"/>
                  </a:lnTo>
                  <a:lnTo>
                    <a:pt x="2312426" y="867582"/>
                  </a:lnTo>
                  <a:lnTo>
                    <a:pt x="2316593" y="826243"/>
                  </a:lnTo>
                  <a:cubicBezTo>
                    <a:pt x="2316593" y="689962"/>
                    <a:pt x="2206116" y="579485"/>
                    <a:pt x="2069835" y="579485"/>
                  </a:cubicBezTo>
                  <a:cubicBezTo>
                    <a:pt x="1933554" y="579485"/>
                    <a:pt x="1823077" y="689962"/>
                    <a:pt x="1823077" y="826243"/>
                  </a:cubicBezTo>
                  <a:lnTo>
                    <a:pt x="1827244" y="867582"/>
                  </a:lnTo>
                  <a:lnTo>
                    <a:pt x="721566" y="867582"/>
                  </a:lnTo>
                  <a:lnTo>
                    <a:pt x="725968" y="823908"/>
                  </a:lnTo>
                  <a:cubicBezTo>
                    <a:pt x="725968" y="687627"/>
                    <a:pt x="615492" y="577151"/>
                    <a:pt x="479211" y="577151"/>
                  </a:cubicBezTo>
                  <a:cubicBezTo>
                    <a:pt x="342930" y="577151"/>
                    <a:pt x="232453" y="687627"/>
                    <a:pt x="232453" y="823908"/>
                  </a:cubicBezTo>
                  <a:lnTo>
                    <a:pt x="236856" y="867582"/>
                  </a:lnTo>
                  <a:lnTo>
                    <a:pt x="141603" y="865553"/>
                  </a:lnTo>
                  <a:cubicBezTo>
                    <a:pt x="101732" y="865028"/>
                    <a:pt x="58888" y="839251"/>
                    <a:pt x="29328" y="794966"/>
                  </a:cubicBezTo>
                  <a:cubicBezTo>
                    <a:pt x="-1961" y="748089"/>
                    <a:pt x="-3418" y="679393"/>
                    <a:pt x="3170" y="643769"/>
                  </a:cubicBezTo>
                  <a:cubicBezTo>
                    <a:pt x="9757" y="608145"/>
                    <a:pt x="30568" y="621384"/>
                    <a:pt x="68853" y="581222"/>
                  </a:cubicBezTo>
                  <a:lnTo>
                    <a:pt x="80482" y="364702"/>
                  </a:lnTo>
                  <a:lnTo>
                    <a:pt x="285826" y="136098"/>
                  </a:lnTo>
                  <a:cubicBezTo>
                    <a:pt x="216947" y="125142"/>
                    <a:pt x="221094" y="123709"/>
                    <a:pt x="193489" y="84177"/>
                  </a:cubicBezTo>
                  <a:cubicBezTo>
                    <a:pt x="223115" y="73757"/>
                    <a:pt x="253122" y="88567"/>
                    <a:pt x="344111" y="77454"/>
                  </a:cubicBezTo>
                  <a:lnTo>
                    <a:pt x="377478" y="74646"/>
                  </a:lnTo>
                  <a:cubicBezTo>
                    <a:pt x="573493" y="52882"/>
                    <a:pt x="769508" y="15245"/>
                    <a:pt x="975047" y="3006"/>
                  </a:cubicBezTo>
                  <a:cubicBezTo>
                    <a:pt x="1016518" y="1077"/>
                    <a:pt x="1055013" y="48"/>
                    <a:pt x="1091501" y="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99" name="Group 298"/>
          <p:cNvGrpSpPr/>
          <p:nvPr/>
        </p:nvGrpSpPr>
        <p:grpSpPr>
          <a:xfrm>
            <a:off x="721903" y="4043291"/>
            <a:ext cx="964861" cy="529454"/>
            <a:chOff x="7083425" y="984250"/>
            <a:chExt cx="2198688" cy="12065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300" name="Freeform 299"/>
            <p:cNvSpPr>
              <a:spLocks/>
            </p:cNvSpPr>
            <p:nvPr/>
          </p:nvSpPr>
          <p:spPr bwMode="auto">
            <a:xfrm>
              <a:off x="7573963" y="1320800"/>
              <a:ext cx="1708150" cy="869950"/>
            </a:xfrm>
            <a:custGeom>
              <a:avLst/>
              <a:gdLst>
                <a:gd name="T0" fmla="*/ 396 w 453"/>
                <a:gd name="T1" fmla="*/ 230 h 230"/>
                <a:gd name="T2" fmla="*/ 13 w 453"/>
                <a:gd name="T3" fmla="*/ 230 h 230"/>
                <a:gd name="T4" fmla="*/ 0 w 453"/>
                <a:gd name="T5" fmla="*/ 220 h 230"/>
                <a:gd name="T6" fmla="*/ 13 w 453"/>
                <a:gd name="T7" fmla="*/ 210 h 230"/>
                <a:gd name="T8" fmla="*/ 396 w 453"/>
                <a:gd name="T9" fmla="*/ 210 h 230"/>
                <a:gd name="T10" fmla="*/ 430 w 453"/>
                <a:gd name="T11" fmla="*/ 173 h 230"/>
                <a:gd name="T12" fmla="*/ 396 w 453"/>
                <a:gd name="T13" fmla="*/ 138 h 230"/>
                <a:gd name="T14" fmla="*/ 391 w 453"/>
                <a:gd name="T15" fmla="*/ 138 h 230"/>
                <a:gd name="T16" fmla="*/ 383 w 453"/>
                <a:gd name="T17" fmla="*/ 136 h 230"/>
                <a:gd name="T18" fmla="*/ 378 w 453"/>
                <a:gd name="T19" fmla="*/ 126 h 230"/>
                <a:gd name="T20" fmla="*/ 378 w 453"/>
                <a:gd name="T21" fmla="*/ 126 h 230"/>
                <a:gd name="T22" fmla="*/ 272 w 453"/>
                <a:gd name="T23" fmla="*/ 20 h 230"/>
                <a:gd name="T24" fmla="*/ 234 w 453"/>
                <a:gd name="T25" fmla="*/ 27 h 230"/>
                <a:gd name="T26" fmla="*/ 220 w 453"/>
                <a:gd name="T27" fmla="*/ 22 h 230"/>
                <a:gd name="T28" fmla="*/ 225 w 453"/>
                <a:gd name="T29" fmla="*/ 8 h 230"/>
                <a:gd name="T30" fmla="*/ 272 w 453"/>
                <a:gd name="T31" fmla="*/ 0 h 230"/>
                <a:gd name="T32" fmla="*/ 401 w 453"/>
                <a:gd name="T33" fmla="*/ 116 h 230"/>
                <a:gd name="T34" fmla="*/ 453 w 453"/>
                <a:gd name="T35" fmla="*/ 173 h 230"/>
                <a:gd name="T36" fmla="*/ 396 w 453"/>
                <a:gd name="T37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3" h="230">
                  <a:moveTo>
                    <a:pt x="396" y="230"/>
                  </a:moveTo>
                  <a:cubicBezTo>
                    <a:pt x="309" y="230"/>
                    <a:pt x="13" y="230"/>
                    <a:pt x="13" y="230"/>
                  </a:cubicBezTo>
                  <a:cubicBezTo>
                    <a:pt x="5" y="230"/>
                    <a:pt x="0" y="225"/>
                    <a:pt x="0" y="220"/>
                  </a:cubicBezTo>
                  <a:cubicBezTo>
                    <a:pt x="0" y="215"/>
                    <a:pt x="5" y="210"/>
                    <a:pt x="13" y="210"/>
                  </a:cubicBezTo>
                  <a:cubicBezTo>
                    <a:pt x="100" y="210"/>
                    <a:pt x="396" y="210"/>
                    <a:pt x="396" y="210"/>
                  </a:cubicBezTo>
                  <a:cubicBezTo>
                    <a:pt x="416" y="210"/>
                    <a:pt x="430" y="193"/>
                    <a:pt x="430" y="173"/>
                  </a:cubicBezTo>
                  <a:cubicBezTo>
                    <a:pt x="430" y="153"/>
                    <a:pt x="416" y="138"/>
                    <a:pt x="396" y="138"/>
                  </a:cubicBezTo>
                  <a:cubicBezTo>
                    <a:pt x="393" y="138"/>
                    <a:pt x="393" y="138"/>
                    <a:pt x="391" y="138"/>
                  </a:cubicBezTo>
                  <a:cubicBezTo>
                    <a:pt x="388" y="138"/>
                    <a:pt x="386" y="138"/>
                    <a:pt x="383" y="136"/>
                  </a:cubicBezTo>
                  <a:cubicBezTo>
                    <a:pt x="381" y="133"/>
                    <a:pt x="378" y="131"/>
                    <a:pt x="378" y="126"/>
                  </a:cubicBezTo>
                  <a:cubicBezTo>
                    <a:pt x="378" y="126"/>
                    <a:pt x="378" y="126"/>
                    <a:pt x="378" y="126"/>
                  </a:cubicBezTo>
                  <a:cubicBezTo>
                    <a:pt x="378" y="69"/>
                    <a:pt x="331" y="20"/>
                    <a:pt x="272" y="20"/>
                  </a:cubicBezTo>
                  <a:cubicBezTo>
                    <a:pt x="259" y="20"/>
                    <a:pt x="247" y="22"/>
                    <a:pt x="234" y="27"/>
                  </a:cubicBezTo>
                  <a:cubicBezTo>
                    <a:pt x="227" y="30"/>
                    <a:pt x="222" y="27"/>
                    <a:pt x="220" y="22"/>
                  </a:cubicBezTo>
                  <a:cubicBezTo>
                    <a:pt x="217" y="17"/>
                    <a:pt x="220" y="10"/>
                    <a:pt x="225" y="8"/>
                  </a:cubicBezTo>
                  <a:cubicBezTo>
                    <a:pt x="242" y="3"/>
                    <a:pt x="257" y="0"/>
                    <a:pt x="272" y="0"/>
                  </a:cubicBezTo>
                  <a:cubicBezTo>
                    <a:pt x="341" y="0"/>
                    <a:pt x="396" y="49"/>
                    <a:pt x="401" y="116"/>
                  </a:cubicBezTo>
                  <a:cubicBezTo>
                    <a:pt x="430" y="119"/>
                    <a:pt x="453" y="143"/>
                    <a:pt x="453" y="173"/>
                  </a:cubicBezTo>
                  <a:cubicBezTo>
                    <a:pt x="453" y="205"/>
                    <a:pt x="428" y="230"/>
                    <a:pt x="396" y="2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300"/>
            <p:cNvSpPr>
              <a:spLocks/>
            </p:cNvSpPr>
            <p:nvPr/>
          </p:nvSpPr>
          <p:spPr bwMode="auto">
            <a:xfrm>
              <a:off x="7083425" y="984250"/>
              <a:ext cx="1384300" cy="1206500"/>
            </a:xfrm>
            <a:custGeom>
              <a:avLst/>
              <a:gdLst>
                <a:gd name="T0" fmla="*/ 156 w 367"/>
                <a:gd name="T1" fmla="*/ 319 h 319"/>
                <a:gd name="T2" fmla="*/ 94 w 367"/>
                <a:gd name="T3" fmla="*/ 319 h 319"/>
                <a:gd name="T4" fmla="*/ 0 w 367"/>
                <a:gd name="T5" fmla="*/ 227 h 319"/>
                <a:gd name="T6" fmla="*/ 94 w 367"/>
                <a:gd name="T7" fmla="*/ 133 h 319"/>
                <a:gd name="T8" fmla="*/ 231 w 367"/>
                <a:gd name="T9" fmla="*/ 0 h 319"/>
                <a:gd name="T10" fmla="*/ 362 w 367"/>
                <a:gd name="T11" fmla="*/ 104 h 319"/>
                <a:gd name="T12" fmla="*/ 367 w 367"/>
                <a:gd name="T13" fmla="*/ 138 h 319"/>
                <a:gd name="T14" fmla="*/ 357 w 367"/>
                <a:gd name="T15" fmla="*/ 148 h 319"/>
                <a:gd name="T16" fmla="*/ 345 w 367"/>
                <a:gd name="T17" fmla="*/ 138 h 319"/>
                <a:gd name="T18" fmla="*/ 343 w 367"/>
                <a:gd name="T19" fmla="*/ 109 h 319"/>
                <a:gd name="T20" fmla="*/ 231 w 367"/>
                <a:gd name="T21" fmla="*/ 22 h 319"/>
                <a:gd name="T22" fmla="*/ 116 w 367"/>
                <a:gd name="T23" fmla="*/ 138 h 319"/>
                <a:gd name="T24" fmla="*/ 116 w 367"/>
                <a:gd name="T25" fmla="*/ 141 h 319"/>
                <a:gd name="T26" fmla="*/ 116 w 367"/>
                <a:gd name="T27" fmla="*/ 143 h 319"/>
                <a:gd name="T28" fmla="*/ 114 w 367"/>
                <a:gd name="T29" fmla="*/ 153 h 319"/>
                <a:gd name="T30" fmla="*/ 104 w 367"/>
                <a:gd name="T31" fmla="*/ 156 h 319"/>
                <a:gd name="T32" fmla="*/ 94 w 367"/>
                <a:gd name="T33" fmla="*/ 156 h 319"/>
                <a:gd name="T34" fmla="*/ 22 w 367"/>
                <a:gd name="T35" fmla="*/ 227 h 319"/>
                <a:gd name="T36" fmla="*/ 94 w 367"/>
                <a:gd name="T37" fmla="*/ 299 h 319"/>
                <a:gd name="T38" fmla="*/ 156 w 367"/>
                <a:gd name="T39" fmla="*/ 299 h 319"/>
                <a:gd name="T40" fmla="*/ 166 w 367"/>
                <a:gd name="T41" fmla="*/ 309 h 319"/>
                <a:gd name="T42" fmla="*/ 156 w 367"/>
                <a:gd name="T43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7" h="319">
                  <a:moveTo>
                    <a:pt x="156" y="319"/>
                  </a:moveTo>
                  <a:cubicBezTo>
                    <a:pt x="94" y="319"/>
                    <a:pt x="94" y="319"/>
                    <a:pt x="94" y="319"/>
                  </a:cubicBezTo>
                  <a:cubicBezTo>
                    <a:pt x="42" y="319"/>
                    <a:pt x="0" y="277"/>
                    <a:pt x="0" y="227"/>
                  </a:cubicBezTo>
                  <a:cubicBezTo>
                    <a:pt x="0" y="175"/>
                    <a:pt x="42" y="133"/>
                    <a:pt x="94" y="133"/>
                  </a:cubicBezTo>
                  <a:cubicBezTo>
                    <a:pt x="97" y="59"/>
                    <a:pt x="156" y="0"/>
                    <a:pt x="231" y="0"/>
                  </a:cubicBezTo>
                  <a:cubicBezTo>
                    <a:pt x="293" y="0"/>
                    <a:pt x="348" y="44"/>
                    <a:pt x="362" y="104"/>
                  </a:cubicBezTo>
                  <a:cubicBezTo>
                    <a:pt x="367" y="116"/>
                    <a:pt x="367" y="126"/>
                    <a:pt x="367" y="138"/>
                  </a:cubicBezTo>
                  <a:cubicBezTo>
                    <a:pt x="367" y="143"/>
                    <a:pt x="362" y="148"/>
                    <a:pt x="357" y="148"/>
                  </a:cubicBezTo>
                  <a:cubicBezTo>
                    <a:pt x="350" y="148"/>
                    <a:pt x="345" y="143"/>
                    <a:pt x="345" y="138"/>
                  </a:cubicBezTo>
                  <a:cubicBezTo>
                    <a:pt x="345" y="128"/>
                    <a:pt x="345" y="118"/>
                    <a:pt x="343" y="109"/>
                  </a:cubicBezTo>
                  <a:cubicBezTo>
                    <a:pt x="330" y="59"/>
                    <a:pt x="283" y="22"/>
                    <a:pt x="231" y="22"/>
                  </a:cubicBezTo>
                  <a:cubicBezTo>
                    <a:pt x="169" y="22"/>
                    <a:pt x="116" y="74"/>
                    <a:pt x="116" y="138"/>
                  </a:cubicBezTo>
                  <a:cubicBezTo>
                    <a:pt x="116" y="141"/>
                    <a:pt x="116" y="141"/>
                    <a:pt x="116" y="141"/>
                  </a:cubicBezTo>
                  <a:cubicBezTo>
                    <a:pt x="116" y="143"/>
                    <a:pt x="116" y="143"/>
                    <a:pt x="116" y="143"/>
                  </a:cubicBezTo>
                  <a:cubicBezTo>
                    <a:pt x="116" y="148"/>
                    <a:pt x="116" y="151"/>
                    <a:pt x="114" y="153"/>
                  </a:cubicBezTo>
                  <a:cubicBezTo>
                    <a:pt x="111" y="156"/>
                    <a:pt x="107" y="156"/>
                    <a:pt x="104" y="156"/>
                  </a:cubicBezTo>
                  <a:cubicBezTo>
                    <a:pt x="99" y="156"/>
                    <a:pt x="97" y="156"/>
                    <a:pt x="94" y="156"/>
                  </a:cubicBezTo>
                  <a:cubicBezTo>
                    <a:pt x="54" y="156"/>
                    <a:pt x="22" y="188"/>
                    <a:pt x="22" y="227"/>
                  </a:cubicBezTo>
                  <a:cubicBezTo>
                    <a:pt x="22" y="267"/>
                    <a:pt x="54" y="299"/>
                    <a:pt x="94" y="299"/>
                  </a:cubicBezTo>
                  <a:cubicBezTo>
                    <a:pt x="156" y="299"/>
                    <a:pt x="156" y="299"/>
                    <a:pt x="156" y="299"/>
                  </a:cubicBezTo>
                  <a:cubicBezTo>
                    <a:pt x="161" y="299"/>
                    <a:pt x="166" y="304"/>
                    <a:pt x="166" y="309"/>
                  </a:cubicBezTo>
                  <a:cubicBezTo>
                    <a:pt x="166" y="314"/>
                    <a:pt x="161" y="319"/>
                    <a:pt x="156" y="3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02" name="Freeform 301"/>
          <p:cNvSpPr>
            <a:spLocks noChangeArrowheads="1"/>
          </p:cNvSpPr>
          <p:nvPr/>
        </p:nvSpPr>
        <p:spPr bwMode="auto">
          <a:xfrm>
            <a:off x="877602" y="2524599"/>
            <a:ext cx="440302" cy="468526"/>
          </a:xfrm>
          <a:custGeom>
            <a:avLst/>
            <a:gdLst>
              <a:gd name="T0" fmla="*/ 2280 w 2407"/>
              <a:gd name="T1" fmla="*/ 344 h 2563"/>
              <a:gd name="T2" fmla="*/ 2280 w 2407"/>
              <a:gd name="T3" fmla="*/ 344 h 2563"/>
              <a:gd name="T4" fmla="*/ 2280 w 2407"/>
              <a:gd name="T5" fmla="*/ 344 h 2563"/>
              <a:gd name="T6" fmla="*/ 2280 w 2407"/>
              <a:gd name="T7" fmla="*/ 344 h 2563"/>
              <a:gd name="T8" fmla="*/ 532 w 2407"/>
              <a:gd name="T9" fmla="*/ 31 h 2563"/>
              <a:gd name="T10" fmla="*/ 532 w 2407"/>
              <a:gd name="T11" fmla="*/ 31 h 2563"/>
              <a:gd name="T12" fmla="*/ 282 w 2407"/>
              <a:gd name="T13" fmla="*/ 438 h 2563"/>
              <a:gd name="T14" fmla="*/ 344 w 2407"/>
              <a:gd name="T15" fmla="*/ 938 h 2563"/>
              <a:gd name="T16" fmla="*/ 719 w 2407"/>
              <a:gd name="T17" fmla="*/ 1000 h 2563"/>
              <a:gd name="T18" fmla="*/ 719 w 2407"/>
              <a:gd name="T19" fmla="*/ 1405 h 2563"/>
              <a:gd name="T20" fmla="*/ 719 w 2407"/>
              <a:gd name="T21" fmla="*/ 1468 h 2563"/>
              <a:gd name="T22" fmla="*/ 688 w 2407"/>
              <a:gd name="T23" fmla="*/ 1499 h 2563"/>
              <a:gd name="T24" fmla="*/ 313 w 2407"/>
              <a:gd name="T25" fmla="*/ 1718 h 2563"/>
              <a:gd name="T26" fmla="*/ 313 w 2407"/>
              <a:gd name="T27" fmla="*/ 1499 h 2563"/>
              <a:gd name="T28" fmla="*/ 219 w 2407"/>
              <a:gd name="T29" fmla="*/ 1437 h 2563"/>
              <a:gd name="T30" fmla="*/ 63 w 2407"/>
              <a:gd name="T31" fmla="*/ 1437 h 2563"/>
              <a:gd name="T32" fmla="*/ 0 w 2407"/>
              <a:gd name="T33" fmla="*/ 1499 h 2563"/>
              <a:gd name="T34" fmla="*/ 0 w 2407"/>
              <a:gd name="T35" fmla="*/ 2499 h 2563"/>
              <a:gd name="T36" fmla="*/ 63 w 2407"/>
              <a:gd name="T37" fmla="*/ 2562 h 2563"/>
              <a:gd name="T38" fmla="*/ 219 w 2407"/>
              <a:gd name="T39" fmla="*/ 2562 h 2563"/>
              <a:gd name="T40" fmla="*/ 313 w 2407"/>
              <a:gd name="T41" fmla="*/ 2499 h 2563"/>
              <a:gd name="T42" fmla="*/ 313 w 2407"/>
              <a:gd name="T43" fmla="*/ 2093 h 2563"/>
              <a:gd name="T44" fmla="*/ 844 w 2407"/>
              <a:gd name="T45" fmla="*/ 1780 h 2563"/>
              <a:gd name="T46" fmla="*/ 1032 w 2407"/>
              <a:gd name="T47" fmla="*/ 1405 h 2563"/>
              <a:gd name="T48" fmla="*/ 1032 w 2407"/>
              <a:gd name="T49" fmla="*/ 1063 h 2563"/>
              <a:gd name="T50" fmla="*/ 2093 w 2407"/>
              <a:gd name="T51" fmla="*/ 1281 h 2563"/>
              <a:gd name="T52" fmla="*/ 2374 w 2407"/>
              <a:gd name="T53" fmla="*/ 844 h 2563"/>
              <a:gd name="T54" fmla="*/ 2280 w 2407"/>
              <a:gd name="T55" fmla="*/ 344 h 2563"/>
              <a:gd name="T56" fmla="*/ 594 w 2407"/>
              <a:gd name="T57" fmla="*/ 344 h 2563"/>
              <a:gd name="T58" fmla="*/ 594 w 2407"/>
              <a:gd name="T59" fmla="*/ 344 h 2563"/>
              <a:gd name="T60" fmla="*/ 532 w 2407"/>
              <a:gd name="T61" fmla="*/ 250 h 2563"/>
              <a:gd name="T62" fmla="*/ 625 w 2407"/>
              <a:gd name="T63" fmla="*/ 188 h 2563"/>
              <a:gd name="T64" fmla="*/ 1874 w 2407"/>
              <a:gd name="T65" fmla="*/ 406 h 2563"/>
              <a:gd name="T66" fmla="*/ 1937 w 2407"/>
              <a:gd name="T67" fmla="*/ 500 h 2563"/>
              <a:gd name="T68" fmla="*/ 1843 w 2407"/>
              <a:gd name="T69" fmla="*/ 563 h 2563"/>
              <a:gd name="T70" fmla="*/ 1843 w 2407"/>
              <a:gd name="T71" fmla="*/ 563 h 2563"/>
              <a:gd name="T72" fmla="*/ 594 w 2407"/>
              <a:gd name="T73" fmla="*/ 344 h 2563"/>
              <a:gd name="T74" fmla="*/ 2187 w 2407"/>
              <a:gd name="T75" fmla="*/ 813 h 2563"/>
              <a:gd name="T76" fmla="*/ 2187 w 2407"/>
              <a:gd name="T77" fmla="*/ 813 h 2563"/>
              <a:gd name="T78" fmla="*/ 2031 w 2407"/>
              <a:gd name="T79" fmla="*/ 1094 h 2563"/>
              <a:gd name="T80" fmla="*/ 1937 w 2407"/>
              <a:gd name="T81" fmla="*/ 875 h 2563"/>
              <a:gd name="T82" fmla="*/ 2062 w 2407"/>
              <a:gd name="T83" fmla="*/ 781 h 2563"/>
              <a:gd name="T84" fmla="*/ 1999 w 2407"/>
              <a:gd name="T85" fmla="*/ 656 h 2563"/>
              <a:gd name="T86" fmla="*/ 2124 w 2407"/>
              <a:gd name="T87" fmla="*/ 469 h 2563"/>
              <a:gd name="T88" fmla="*/ 2187 w 2407"/>
              <a:gd name="T89" fmla="*/ 813 h 2563"/>
              <a:gd name="T90" fmla="*/ 2187 w 2407"/>
              <a:gd name="T91" fmla="*/ 813 h 2563"/>
              <a:gd name="T92" fmla="*/ 2187 w 2407"/>
              <a:gd name="T93" fmla="*/ 813 h 25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407" h="2563">
                <a:moveTo>
                  <a:pt x="2280" y="344"/>
                </a:moveTo>
                <a:lnTo>
                  <a:pt x="2280" y="344"/>
                </a:lnTo>
                <a:lnTo>
                  <a:pt x="2280" y="344"/>
                </a:lnTo>
                <a:lnTo>
                  <a:pt x="2280" y="344"/>
                </a:lnTo>
                <a:cubicBezTo>
                  <a:pt x="532" y="31"/>
                  <a:pt x="532" y="31"/>
                  <a:pt x="532" y="31"/>
                </a:cubicBezTo>
                <a:lnTo>
                  <a:pt x="532" y="31"/>
                </a:lnTo>
                <a:cubicBezTo>
                  <a:pt x="438" y="0"/>
                  <a:pt x="313" y="188"/>
                  <a:pt x="282" y="438"/>
                </a:cubicBezTo>
                <a:cubicBezTo>
                  <a:pt x="219" y="688"/>
                  <a:pt x="250" y="906"/>
                  <a:pt x="344" y="938"/>
                </a:cubicBezTo>
                <a:cubicBezTo>
                  <a:pt x="719" y="1000"/>
                  <a:pt x="719" y="1000"/>
                  <a:pt x="719" y="1000"/>
                </a:cubicBezTo>
                <a:cubicBezTo>
                  <a:pt x="719" y="1405"/>
                  <a:pt x="719" y="1405"/>
                  <a:pt x="719" y="1405"/>
                </a:cubicBezTo>
                <a:cubicBezTo>
                  <a:pt x="719" y="1405"/>
                  <a:pt x="719" y="1437"/>
                  <a:pt x="719" y="1468"/>
                </a:cubicBezTo>
                <a:cubicBezTo>
                  <a:pt x="719" y="1468"/>
                  <a:pt x="688" y="1468"/>
                  <a:pt x="688" y="1499"/>
                </a:cubicBezTo>
                <a:cubicBezTo>
                  <a:pt x="313" y="1718"/>
                  <a:pt x="313" y="1718"/>
                  <a:pt x="313" y="1718"/>
                </a:cubicBezTo>
                <a:cubicBezTo>
                  <a:pt x="313" y="1499"/>
                  <a:pt x="313" y="1499"/>
                  <a:pt x="313" y="1499"/>
                </a:cubicBezTo>
                <a:cubicBezTo>
                  <a:pt x="313" y="1468"/>
                  <a:pt x="282" y="1437"/>
                  <a:pt x="219" y="1437"/>
                </a:cubicBezTo>
                <a:cubicBezTo>
                  <a:pt x="63" y="1437"/>
                  <a:pt x="63" y="1437"/>
                  <a:pt x="63" y="1437"/>
                </a:cubicBezTo>
                <a:cubicBezTo>
                  <a:pt x="32" y="1437"/>
                  <a:pt x="0" y="1468"/>
                  <a:pt x="0" y="1499"/>
                </a:cubicBezTo>
                <a:cubicBezTo>
                  <a:pt x="0" y="2499"/>
                  <a:pt x="0" y="2499"/>
                  <a:pt x="0" y="2499"/>
                </a:cubicBezTo>
                <a:cubicBezTo>
                  <a:pt x="0" y="2530"/>
                  <a:pt x="32" y="2562"/>
                  <a:pt x="63" y="2562"/>
                </a:cubicBezTo>
                <a:cubicBezTo>
                  <a:pt x="219" y="2562"/>
                  <a:pt x="219" y="2562"/>
                  <a:pt x="219" y="2562"/>
                </a:cubicBezTo>
                <a:cubicBezTo>
                  <a:pt x="282" y="2562"/>
                  <a:pt x="313" y="2530"/>
                  <a:pt x="313" y="2499"/>
                </a:cubicBezTo>
                <a:cubicBezTo>
                  <a:pt x="313" y="2093"/>
                  <a:pt x="313" y="2093"/>
                  <a:pt x="313" y="2093"/>
                </a:cubicBezTo>
                <a:cubicBezTo>
                  <a:pt x="844" y="1780"/>
                  <a:pt x="844" y="1780"/>
                  <a:pt x="844" y="1780"/>
                </a:cubicBezTo>
                <a:cubicBezTo>
                  <a:pt x="1032" y="1655"/>
                  <a:pt x="1032" y="1499"/>
                  <a:pt x="1032" y="1405"/>
                </a:cubicBezTo>
                <a:cubicBezTo>
                  <a:pt x="1032" y="1063"/>
                  <a:pt x="1032" y="1063"/>
                  <a:pt x="1032" y="1063"/>
                </a:cubicBezTo>
                <a:lnTo>
                  <a:pt x="2093" y="1281"/>
                </a:lnTo>
                <a:cubicBezTo>
                  <a:pt x="2218" y="1281"/>
                  <a:pt x="2312" y="1094"/>
                  <a:pt x="2374" y="844"/>
                </a:cubicBezTo>
                <a:cubicBezTo>
                  <a:pt x="2406" y="563"/>
                  <a:pt x="2374" y="344"/>
                  <a:pt x="2280" y="344"/>
                </a:cubicBezTo>
                <a:close/>
                <a:moveTo>
                  <a:pt x="594" y="344"/>
                </a:moveTo>
                <a:lnTo>
                  <a:pt x="594" y="344"/>
                </a:lnTo>
                <a:cubicBezTo>
                  <a:pt x="563" y="344"/>
                  <a:pt x="532" y="281"/>
                  <a:pt x="532" y="250"/>
                </a:cubicBezTo>
                <a:cubicBezTo>
                  <a:pt x="532" y="188"/>
                  <a:pt x="594" y="156"/>
                  <a:pt x="625" y="188"/>
                </a:cubicBezTo>
                <a:cubicBezTo>
                  <a:pt x="1874" y="406"/>
                  <a:pt x="1874" y="406"/>
                  <a:pt x="1874" y="406"/>
                </a:cubicBezTo>
                <a:cubicBezTo>
                  <a:pt x="1906" y="406"/>
                  <a:pt x="1937" y="438"/>
                  <a:pt x="1937" y="500"/>
                </a:cubicBezTo>
                <a:cubicBezTo>
                  <a:pt x="1937" y="531"/>
                  <a:pt x="1906" y="563"/>
                  <a:pt x="1843" y="563"/>
                </a:cubicBezTo>
                <a:lnTo>
                  <a:pt x="1843" y="563"/>
                </a:lnTo>
                <a:lnTo>
                  <a:pt x="594" y="344"/>
                </a:lnTo>
                <a:close/>
                <a:moveTo>
                  <a:pt x="2187" y="813"/>
                </a:moveTo>
                <a:lnTo>
                  <a:pt x="2187" y="813"/>
                </a:lnTo>
                <a:cubicBezTo>
                  <a:pt x="2156" y="969"/>
                  <a:pt x="2093" y="1125"/>
                  <a:pt x="2031" y="1094"/>
                </a:cubicBezTo>
                <a:cubicBezTo>
                  <a:pt x="1968" y="1094"/>
                  <a:pt x="1937" y="1000"/>
                  <a:pt x="1937" y="875"/>
                </a:cubicBezTo>
                <a:cubicBezTo>
                  <a:pt x="1999" y="875"/>
                  <a:pt x="2062" y="844"/>
                  <a:pt x="2062" y="781"/>
                </a:cubicBezTo>
                <a:cubicBezTo>
                  <a:pt x="2062" y="719"/>
                  <a:pt x="2031" y="656"/>
                  <a:pt x="1999" y="656"/>
                </a:cubicBezTo>
                <a:cubicBezTo>
                  <a:pt x="2031" y="531"/>
                  <a:pt x="2093" y="469"/>
                  <a:pt x="2124" y="469"/>
                </a:cubicBezTo>
                <a:cubicBezTo>
                  <a:pt x="2218" y="469"/>
                  <a:pt x="2218" y="625"/>
                  <a:pt x="2187" y="813"/>
                </a:cubicBezTo>
                <a:close/>
                <a:moveTo>
                  <a:pt x="2187" y="813"/>
                </a:moveTo>
                <a:lnTo>
                  <a:pt x="2187" y="81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303" name="Group 302"/>
          <p:cNvGrpSpPr/>
          <p:nvPr/>
        </p:nvGrpSpPr>
        <p:grpSpPr>
          <a:xfrm>
            <a:off x="2575410" y="1500150"/>
            <a:ext cx="964861" cy="529454"/>
            <a:chOff x="7083425" y="984250"/>
            <a:chExt cx="2198688" cy="12065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304" name="Freeform 5"/>
            <p:cNvSpPr>
              <a:spLocks/>
            </p:cNvSpPr>
            <p:nvPr/>
          </p:nvSpPr>
          <p:spPr bwMode="auto">
            <a:xfrm>
              <a:off x="7573963" y="1320800"/>
              <a:ext cx="1708150" cy="869950"/>
            </a:xfrm>
            <a:custGeom>
              <a:avLst/>
              <a:gdLst>
                <a:gd name="T0" fmla="*/ 396 w 453"/>
                <a:gd name="T1" fmla="*/ 230 h 230"/>
                <a:gd name="T2" fmla="*/ 13 w 453"/>
                <a:gd name="T3" fmla="*/ 230 h 230"/>
                <a:gd name="T4" fmla="*/ 0 w 453"/>
                <a:gd name="T5" fmla="*/ 220 h 230"/>
                <a:gd name="T6" fmla="*/ 13 w 453"/>
                <a:gd name="T7" fmla="*/ 210 h 230"/>
                <a:gd name="T8" fmla="*/ 396 w 453"/>
                <a:gd name="T9" fmla="*/ 210 h 230"/>
                <a:gd name="T10" fmla="*/ 430 w 453"/>
                <a:gd name="T11" fmla="*/ 173 h 230"/>
                <a:gd name="T12" fmla="*/ 396 w 453"/>
                <a:gd name="T13" fmla="*/ 138 h 230"/>
                <a:gd name="T14" fmla="*/ 391 w 453"/>
                <a:gd name="T15" fmla="*/ 138 h 230"/>
                <a:gd name="T16" fmla="*/ 383 w 453"/>
                <a:gd name="T17" fmla="*/ 136 h 230"/>
                <a:gd name="T18" fmla="*/ 378 w 453"/>
                <a:gd name="T19" fmla="*/ 126 h 230"/>
                <a:gd name="T20" fmla="*/ 378 w 453"/>
                <a:gd name="T21" fmla="*/ 126 h 230"/>
                <a:gd name="T22" fmla="*/ 272 w 453"/>
                <a:gd name="T23" fmla="*/ 20 h 230"/>
                <a:gd name="T24" fmla="*/ 234 w 453"/>
                <a:gd name="T25" fmla="*/ 27 h 230"/>
                <a:gd name="T26" fmla="*/ 220 w 453"/>
                <a:gd name="T27" fmla="*/ 22 h 230"/>
                <a:gd name="T28" fmla="*/ 225 w 453"/>
                <a:gd name="T29" fmla="*/ 8 h 230"/>
                <a:gd name="T30" fmla="*/ 272 w 453"/>
                <a:gd name="T31" fmla="*/ 0 h 230"/>
                <a:gd name="T32" fmla="*/ 401 w 453"/>
                <a:gd name="T33" fmla="*/ 116 h 230"/>
                <a:gd name="T34" fmla="*/ 453 w 453"/>
                <a:gd name="T35" fmla="*/ 173 h 230"/>
                <a:gd name="T36" fmla="*/ 396 w 453"/>
                <a:gd name="T37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3" h="230">
                  <a:moveTo>
                    <a:pt x="396" y="230"/>
                  </a:moveTo>
                  <a:cubicBezTo>
                    <a:pt x="309" y="230"/>
                    <a:pt x="13" y="230"/>
                    <a:pt x="13" y="230"/>
                  </a:cubicBezTo>
                  <a:cubicBezTo>
                    <a:pt x="5" y="230"/>
                    <a:pt x="0" y="225"/>
                    <a:pt x="0" y="220"/>
                  </a:cubicBezTo>
                  <a:cubicBezTo>
                    <a:pt x="0" y="215"/>
                    <a:pt x="5" y="210"/>
                    <a:pt x="13" y="210"/>
                  </a:cubicBezTo>
                  <a:cubicBezTo>
                    <a:pt x="100" y="210"/>
                    <a:pt x="396" y="210"/>
                    <a:pt x="396" y="210"/>
                  </a:cubicBezTo>
                  <a:cubicBezTo>
                    <a:pt x="416" y="210"/>
                    <a:pt x="430" y="193"/>
                    <a:pt x="430" y="173"/>
                  </a:cubicBezTo>
                  <a:cubicBezTo>
                    <a:pt x="430" y="153"/>
                    <a:pt x="416" y="138"/>
                    <a:pt x="396" y="138"/>
                  </a:cubicBezTo>
                  <a:cubicBezTo>
                    <a:pt x="393" y="138"/>
                    <a:pt x="393" y="138"/>
                    <a:pt x="391" y="138"/>
                  </a:cubicBezTo>
                  <a:cubicBezTo>
                    <a:pt x="388" y="138"/>
                    <a:pt x="386" y="138"/>
                    <a:pt x="383" y="136"/>
                  </a:cubicBezTo>
                  <a:cubicBezTo>
                    <a:pt x="381" y="133"/>
                    <a:pt x="378" y="131"/>
                    <a:pt x="378" y="126"/>
                  </a:cubicBezTo>
                  <a:cubicBezTo>
                    <a:pt x="378" y="126"/>
                    <a:pt x="378" y="126"/>
                    <a:pt x="378" y="126"/>
                  </a:cubicBezTo>
                  <a:cubicBezTo>
                    <a:pt x="378" y="69"/>
                    <a:pt x="331" y="20"/>
                    <a:pt x="272" y="20"/>
                  </a:cubicBezTo>
                  <a:cubicBezTo>
                    <a:pt x="259" y="20"/>
                    <a:pt x="247" y="22"/>
                    <a:pt x="234" y="27"/>
                  </a:cubicBezTo>
                  <a:cubicBezTo>
                    <a:pt x="227" y="30"/>
                    <a:pt x="222" y="27"/>
                    <a:pt x="220" y="22"/>
                  </a:cubicBezTo>
                  <a:cubicBezTo>
                    <a:pt x="217" y="17"/>
                    <a:pt x="220" y="10"/>
                    <a:pt x="225" y="8"/>
                  </a:cubicBezTo>
                  <a:cubicBezTo>
                    <a:pt x="242" y="3"/>
                    <a:pt x="257" y="0"/>
                    <a:pt x="272" y="0"/>
                  </a:cubicBezTo>
                  <a:cubicBezTo>
                    <a:pt x="341" y="0"/>
                    <a:pt x="396" y="49"/>
                    <a:pt x="401" y="116"/>
                  </a:cubicBezTo>
                  <a:cubicBezTo>
                    <a:pt x="430" y="119"/>
                    <a:pt x="453" y="143"/>
                    <a:pt x="453" y="173"/>
                  </a:cubicBezTo>
                  <a:cubicBezTo>
                    <a:pt x="453" y="205"/>
                    <a:pt x="428" y="230"/>
                    <a:pt x="396" y="2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6"/>
            <p:cNvSpPr>
              <a:spLocks/>
            </p:cNvSpPr>
            <p:nvPr/>
          </p:nvSpPr>
          <p:spPr bwMode="auto">
            <a:xfrm>
              <a:off x="7083425" y="984250"/>
              <a:ext cx="1384300" cy="1206500"/>
            </a:xfrm>
            <a:custGeom>
              <a:avLst/>
              <a:gdLst>
                <a:gd name="T0" fmla="*/ 156 w 367"/>
                <a:gd name="T1" fmla="*/ 319 h 319"/>
                <a:gd name="T2" fmla="*/ 94 w 367"/>
                <a:gd name="T3" fmla="*/ 319 h 319"/>
                <a:gd name="T4" fmla="*/ 0 w 367"/>
                <a:gd name="T5" fmla="*/ 227 h 319"/>
                <a:gd name="T6" fmla="*/ 94 w 367"/>
                <a:gd name="T7" fmla="*/ 133 h 319"/>
                <a:gd name="T8" fmla="*/ 231 w 367"/>
                <a:gd name="T9" fmla="*/ 0 h 319"/>
                <a:gd name="T10" fmla="*/ 362 w 367"/>
                <a:gd name="T11" fmla="*/ 104 h 319"/>
                <a:gd name="T12" fmla="*/ 367 w 367"/>
                <a:gd name="T13" fmla="*/ 138 h 319"/>
                <a:gd name="T14" fmla="*/ 357 w 367"/>
                <a:gd name="T15" fmla="*/ 148 h 319"/>
                <a:gd name="T16" fmla="*/ 345 w 367"/>
                <a:gd name="T17" fmla="*/ 138 h 319"/>
                <a:gd name="T18" fmla="*/ 343 w 367"/>
                <a:gd name="T19" fmla="*/ 109 h 319"/>
                <a:gd name="T20" fmla="*/ 231 w 367"/>
                <a:gd name="T21" fmla="*/ 22 h 319"/>
                <a:gd name="T22" fmla="*/ 116 w 367"/>
                <a:gd name="T23" fmla="*/ 138 h 319"/>
                <a:gd name="T24" fmla="*/ 116 w 367"/>
                <a:gd name="T25" fmla="*/ 141 h 319"/>
                <a:gd name="T26" fmla="*/ 116 w 367"/>
                <a:gd name="T27" fmla="*/ 143 h 319"/>
                <a:gd name="T28" fmla="*/ 114 w 367"/>
                <a:gd name="T29" fmla="*/ 153 h 319"/>
                <a:gd name="T30" fmla="*/ 104 w 367"/>
                <a:gd name="T31" fmla="*/ 156 h 319"/>
                <a:gd name="T32" fmla="*/ 94 w 367"/>
                <a:gd name="T33" fmla="*/ 156 h 319"/>
                <a:gd name="T34" fmla="*/ 22 w 367"/>
                <a:gd name="T35" fmla="*/ 227 h 319"/>
                <a:gd name="T36" fmla="*/ 94 w 367"/>
                <a:gd name="T37" fmla="*/ 299 h 319"/>
                <a:gd name="T38" fmla="*/ 156 w 367"/>
                <a:gd name="T39" fmla="*/ 299 h 319"/>
                <a:gd name="T40" fmla="*/ 166 w 367"/>
                <a:gd name="T41" fmla="*/ 309 h 319"/>
                <a:gd name="T42" fmla="*/ 156 w 367"/>
                <a:gd name="T43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7" h="319">
                  <a:moveTo>
                    <a:pt x="156" y="319"/>
                  </a:moveTo>
                  <a:cubicBezTo>
                    <a:pt x="94" y="319"/>
                    <a:pt x="94" y="319"/>
                    <a:pt x="94" y="319"/>
                  </a:cubicBezTo>
                  <a:cubicBezTo>
                    <a:pt x="42" y="319"/>
                    <a:pt x="0" y="277"/>
                    <a:pt x="0" y="227"/>
                  </a:cubicBezTo>
                  <a:cubicBezTo>
                    <a:pt x="0" y="175"/>
                    <a:pt x="42" y="133"/>
                    <a:pt x="94" y="133"/>
                  </a:cubicBezTo>
                  <a:cubicBezTo>
                    <a:pt x="97" y="59"/>
                    <a:pt x="156" y="0"/>
                    <a:pt x="231" y="0"/>
                  </a:cubicBezTo>
                  <a:cubicBezTo>
                    <a:pt x="293" y="0"/>
                    <a:pt x="348" y="44"/>
                    <a:pt x="362" y="104"/>
                  </a:cubicBezTo>
                  <a:cubicBezTo>
                    <a:pt x="367" y="116"/>
                    <a:pt x="367" y="126"/>
                    <a:pt x="367" y="138"/>
                  </a:cubicBezTo>
                  <a:cubicBezTo>
                    <a:pt x="367" y="143"/>
                    <a:pt x="362" y="148"/>
                    <a:pt x="357" y="148"/>
                  </a:cubicBezTo>
                  <a:cubicBezTo>
                    <a:pt x="350" y="148"/>
                    <a:pt x="345" y="143"/>
                    <a:pt x="345" y="138"/>
                  </a:cubicBezTo>
                  <a:cubicBezTo>
                    <a:pt x="345" y="128"/>
                    <a:pt x="345" y="118"/>
                    <a:pt x="343" y="109"/>
                  </a:cubicBezTo>
                  <a:cubicBezTo>
                    <a:pt x="330" y="59"/>
                    <a:pt x="283" y="22"/>
                    <a:pt x="231" y="22"/>
                  </a:cubicBezTo>
                  <a:cubicBezTo>
                    <a:pt x="169" y="22"/>
                    <a:pt x="116" y="74"/>
                    <a:pt x="116" y="138"/>
                  </a:cubicBezTo>
                  <a:cubicBezTo>
                    <a:pt x="116" y="141"/>
                    <a:pt x="116" y="141"/>
                    <a:pt x="116" y="141"/>
                  </a:cubicBezTo>
                  <a:cubicBezTo>
                    <a:pt x="116" y="143"/>
                    <a:pt x="116" y="143"/>
                    <a:pt x="116" y="143"/>
                  </a:cubicBezTo>
                  <a:cubicBezTo>
                    <a:pt x="116" y="148"/>
                    <a:pt x="116" y="151"/>
                    <a:pt x="114" y="153"/>
                  </a:cubicBezTo>
                  <a:cubicBezTo>
                    <a:pt x="111" y="156"/>
                    <a:pt x="107" y="156"/>
                    <a:pt x="104" y="156"/>
                  </a:cubicBezTo>
                  <a:cubicBezTo>
                    <a:pt x="99" y="156"/>
                    <a:pt x="97" y="156"/>
                    <a:pt x="94" y="156"/>
                  </a:cubicBezTo>
                  <a:cubicBezTo>
                    <a:pt x="54" y="156"/>
                    <a:pt x="22" y="188"/>
                    <a:pt x="22" y="227"/>
                  </a:cubicBezTo>
                  <a:cubicBezTo>
                    <a:pt x="22" y="267"/>
                    <a:pt x="54" y="299"/>
                    <a:pt x="94" y="299"/>
                  </a:cubicBezTo>
                  <a:cubicBezTo>
                    <a:pt x="156" y="299"/>
                    <a:pt x="156" y="299"/>
                    <a:pt x="156" y="299"/>
                  </a:cubicBezTo>
                  <a:cubicBezTo>
                    <a:pt x="161" y="299"/>
                    <a:pt x="166" y="304"/>
                    <a:pt x="166" y="309"/>
                  </a:cubicBezTo>
                  <a:cubicBezTo>
                    <a:pt x="166" y="314"/>
                    <a:pt x="161" y="319"/>
                    <a:pt x="156" y="3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06" name="Group 305"/>
          <p:cNvGrpSpPr/>
          <p:nvPr/>
        </p:nvGrpSpPr>
        <p:grpSpPr>
          <a:xfrm>
            <a:off x="2007554" y="2478365"/>
            <a:ext cx="557008" cy="475098"/>
            <a:chOff x="4352052" y="1402869"/>
            <a:chExt cx="4670259" cy="3983479"/>
          </a:xfrm>
          <a:solidFill>
            <a:schemeClr val="accent1">
              <a:lumMod val="50000"/>
            </a:schemeClr>
          </a:solidFill>
        </p:grpSpPr>
        <p:sp>
          <p:nvSpPr>
            <p:cNvPr id="307" name="Rounded Rectangle 306"/>
            <p:cNvSpPr/>
            <p:nvPr/>
          </p:nvSpPr>
          <p:spPr>
            <a:xfrm rot="21208283">
              <a:off x="5824606" y="1971225"/>
              <a:ext cx="993775" cy="281445"/>
            </a:xfrm>
            <a:prstGeom prst="roundRect">
              <a:avLst>
                <a:gd name="adj" fmla="val 4521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8" name="Rounded Rectangle 307"/>
            <p:cNvSpPr/>
            <p:nvPr/>
          </p:nvSpPr>
          <p:spPr>
            <a:xfrm rot="21208283">
              <a:off x="5908889" y="2429942"/>
              <a:ext cx="993775" cy="281445"/>
            </a:xfrm>
            <a:prstGeom prst="roundRect">
              <a:avLst>
                <a:gd name="adj" fmla="val 4521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9" name="Rounded Rectangle 308"/>
            <p:cNvSpPr/>
            <p:nvPr/>
          </p:nvSpPr>
          <p:spPr>
            <a:xfrm rot="20839898">
              <a:off x="6883788" y="1961951"/>
              <a:ext cx="303070" cy="575172"/>
            </a:xfrm>
            <a:prstGeom prst="roundRect">
              <a:avLst>
                <a:gd name="adj" fmla="val 3911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0" name="Rounded Rectangle 309"/>
            <p:cNvSpPr/>
            <p:nvPr/>
          </p:nvSpPr>
          <p:spPr>
            <a:xfrm rot="20839898">
              <a:off x="7245764" y="1633196"/>
              <a:ext cx="322382" cy="1023120"/>
            </a:xfrm>
            <a:prstGeom prst="roundRect">
              <a:avLst>
                <a:gd name="adj" fmla="val 3911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1" name="Trapezoid 310"/>
            <p:cNvSpPr/>
            <p:nvPr/>
          </p:nvSpPr>
          <p:spPr>
            <a:xfrm rot="4273510">
              <a:off x="8013753" y="887777"/>
              <a:ext cx="309284" cy="1339467"/>
            </a:xfrm>
            <a:prstGeom prst="trapezoi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2" name="Trapezoid 311"/>
            <p:cNvSpPr/>
            <p:nvPr/>
          </p:nvSpPr>
          <p:spPr>
            <a:xfrm rot="5020106">
              <a:off x="8197936" y="1660300"/>
              <a:ext cx="309284" cy="1339467"/>
            </a:xfrm>
            <a:prstGeom prst="trapezoi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3" name="Rounded Rectangle 312"/>
            <p:cNvSpPr/>
            <p:nvPr/>
          </p:nvSpPr>
          <p:spPr>
            <a:xfrm>
              <a:off x="5454424" y="3754842"/>
              <a:ext cx="1434087" cy="880933"/>
            </a:xfrm>
            <a:prstGeom prst="roundRect">
              <a:avLst>
                <a:gd name="adj" fmla="val 3984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4" name="Rounded Rectangle 313"/>
            <p:cNvSpPr/>
            <p:nvPr/>
          </p:nvSpPr>
          <p:spPr>
            <a:xfrm>
              <a:off x="5203254" y="4708790"/>
              <a:ext cx="2012902" cy="677558"/>
            </a:xfrm>
            <a:prstGeom prst="roundRect">
              <a:avLst>
                <a:gd name="adj" fmla="val 3984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5" name="Rounded Rectangle 314"/>
            <p:cNvSpPr/>
            <p:nvPr/>
          </p:nvSpPr>
          <p:spPr>
            <a:xfrm rot="20887805">
              <a:off x="6798984" y="1674657"/>
              <a:ext cx="251940" cy="25194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6" name="Donut 103"/>
            <p:cNvSpPr/>
            <p:nvPr/>
          </p:nvSpPr>
          <p:spPr>
            <a:xfrm rot="21158446">
              <a:off x="4576328" y="1850350"/>
              <a:ext cx="1095776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17" name="Donut 103"/>
            <p:cNvSpPr/>
            <p:nvPr/>
          </p:nvSpPr>
          <p:spPr>
            <a:xfrm rot="21158446">
              <a:off x="4488070" y="1890872"/>
              <a:ext cx="1095776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18" name="Donut 103"/>
            <p:cNvSpPr/>
            <p:nvPr/>
          </p:nvSpPr>
          <p:spPr>
            <a:xfrm rot="12676965">
              <a:off x="4440309" y="2702236"/>
              <a:ext cx="712189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19" name="Donut 103"/>
            <p:cNvSpPr/>
            <p:nvPr/>
          </p:nvSpPr>
          <p:spPr>
            <a:xfrm rot="12676965">
              <a:off x="4352052" y="2742758"/>
              <a:ext cx="712188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0" name="Donut 103"/>
            <p:cNvSpPr/>
            <p:nvPr/>
          </p:nvSpPr>
          <p:spPr>
            <a:xfrm rot="17035397">
              <a:off x="4821517" y="4193606"/>
              <a:ext cx="1095776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1" name="Donut 103"/>
            <p:cNvSpPr/>
            <p:nvPr/>
          </p:nvSpPr>
          <p:spPr>
            <a:xfrm rot="17035397">
              <a:off x="4733259" y="4234128"/>
              <a:ext cx="1095776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2" name="Oval 112"/>
            <p:cNvSpPr/>
            <p:nvPr/>
          </p:nvSpPr>
          <p:spPr>
            <a:xfrm>
              <a:off x="4449745" y="2210673"/>
              <a:ext cx="2192129" cy="1681864"/>
            </a:xfrm>
            <a:custGeom>
              <a:avLst/>
              <a:gdLst/>
              <a:ahLst/>
              <a:cxnLst/>
              <a:rect l="l" t="t" r="r" b="b"/>
              <a:pathLst>
                <a:path w="2192129" h="1681864">
                  <a:moveTo>
                    <a:pt x="1831110" y="1252503"/>
                  </a:moveTo>
                  <a:cubicBezTo>
                    <a:pt x="1759963" y="1252503"/>
                    <a:pt x="1702287" y="1310179"/>
                    <a:pt x="1702287" y="1381326"/>
                  </a:cubicBezTo>
                  <a:cubicBezTo>
                    <a:pt x="1702287" y="1452473"/>
                    <a:pt x="1759963" y="1510149"/>
                    <a:pt x="1831110" y="1510149"/>
                  </a:cubicBezTo>
                  <a:cubicBezTo>
                    <a:pt x="1902257" y="1510149"/>
                    <a:pt x="1959933" y="1452473"/>
                    <a:pt x="1959933" y="1381326"/>
                  </a:cubicBezTo>
                  <a:cubicBezTo>
                    <a:pt x="1959933" y="1310179"/>
                    <a:pt x="1902257" y="1252503"/>
                    <a:pt x="1831110" y="1252503"/>
                  </a:cubicBezTo>
                  <a:close/>
                  <a:moveTo>
                    <a:pt x="311061" y="185416"/>
                  </a:moveTo>
                  <a:cubicBezTo>
                    <a:pt x="239914" y="185416"/>
                    <a:pt x="182238" y="243092"/>
                    <a:pt x="182238" y="314239"/>
                  </a:cubicBezTo>
                  <a:cubicBezTo>
                    <a:pt x="182238" y="385386"/>
                    <a:pt x="239914" y="443062"/>
                    <a:pt x="311061" y="443062"/>
                  </a:cubicBezTo>
                  <a:cubicBezTo>
                    <a:pt x="382208" y="443062"/>
                    <a:pt x="439884" y="385386"/>
                    <a:pt x="439884" y="314239"/>
                  </a:cubicBezTo>
                  <a:cubicBezTo>
                    <a:pt x="439884" y="243092"/>
                    <a:pt x="382208" y="185416"/>
                    <a:pt x="311061" y="185416"/>
                  </a:cubicBezTo>
                  <a:close/>
                  <a:moveTo>
                    <a:pt x="305574" y="0"/>
                  </a:moveTo>
                  <a:cubicBezTo>
                    <a:pt x="364293" y="78"/>
                    <a:pt x="423619" y="17089"/>
                    <a:pt x="475891" y="52504"/>
                  </a:cubicBezTo>
                  <a:lnTo>
                    <a:pt x="2058237" y="1124583"/>
                  </a:lnTo>
                  <a:cubicBezTo>
                    <a:pt x="2197627" y="1219024"/>
                    <a:pt x="2234066" y="1408581"/>
                    <a:pt x="2139626" y="1547971"/>
                  </a:cubicBezTo>
                  <a:lnTo>
                    <a:pt x="2139625" y="1547971"/>
                  </a:lnTo>
                  <a:cubicBezTo>
                    <a:pt x="2045184" y="1687362"/>
                    <a:pt x="1855627" y="1723801"/>
                    <a:pt x="1716237" y="1629360"/>
                  </a:cubicBezTo>
                  <a:lnTo>
                    <a:pt x="133892" y="557280"/>
                  </a:lnTo>
                  <a:cubicBezTo>
                    <a:pt x="11925" y="474645"/>
                    <a:pt x="-31219" y="319186"/>
                    <a:pt x="23168" y="188231"/>
                  </a:cubicBezTo>
                  <a:lnTo>
                    <a:pt x="52503" y="133893"/>
                  </a:lnTo>
                  <a:lnTo>
                    <a:pt x="52503" y="133893"/>
                  </a:lnTo>
                  <a:lnTo>
                    <a:pt x="52503" y="133892"/>
                  </a:lnTo>
                  <a:lnTo>
                    <a:pt x="52503" y="133893"/>
                  </a:lnTo>
                  <a:lnTo>
                    <a:pt x="92093" y="86502"/>
                  </a:lnTo>
                  <a:cubicBezTo>
                    <a:pt x="150068" y="29894"/>
                    <a:pt x="227281" y="-104"/>
                    <a:pt x="30557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3" name="Donut 103"/>
            <p:cNvSpPr/>
            <p:nvPr/>
          </p:nvSpPr>
          <p:spPr>
            <a:xfrm rot="10800000">
              <a:off x="7073509" y="2373726"/>
              <a:ext cx="497968" cy="435411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4" name="Donut 103"/>
            <p:cNvSpPr/>
            <p:nvPr/>
          </p:nvSpPr>
          <p:spPr>
            <a:xfrm rot="10800000">
              <a:off x="6985253" y="2414248"/>
              <a:ext cx="497967" cy="435411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5" name="Oval 19"/>
            <p:cNvSpPr/>
            <p:nvPr/>
          </p:nvSpPr>
          <p:spPr>
            <a:xfrm>
              <a:off x="4467292" y="2182973"/>
              <a:ext cx="1616202" cy="613857"/>
            </a:xfrm>
            <a:custGeom>
              <a:avLst/>
              <a:gdLst/>
              <a:ahLst/>
              <a:cxnLst/>
              <a:rect l="l" t="t" r="r" b="b"/>
              <a:pathLst>
                <a:path w="1616202" h="613857">
                  <a:moveTo>
                    <a:pt x="298407" y="205100"/>
                  </a:moveTo>
                  <a:cubicBezTo>
                    <a:pt x="213022" y="205100"/>
                    <a:pt x="143803" y="274319"/>
                    <a:pt x="143803" y="359704"/>
                  </a:cubicBezTo>
                  <a:cubicBezTo>
                    <a:pt x="143803" y="445089"/>
                    <a:pt x="213022" y="514308"/>
                    <a:pt x="298407" y="514308"/>
                  </a:cubicBezTo>
                  <a:cubicBezTo>
                    <a:pt x="383792" y="514308"/>
                    <a:pt x="453011" y="445089"/>
                    <a:pt x="453011" y="359704"/>
                  </a:cubicBezTo>
                  <a:cubicBezTo>
                    <a:pt x="453011" y="274319"/>
                    <a:pt x="383792" y="205100"/>
                    <a:pt x="298407" y="205100"/>
                  </a:cubicBezTo>
                  <a:close/>
                  <a:moveTo>
                    <a:pt x="1413491" y="833"/>
                  </a:moveTo>
                  <a:cubicBezTo>
                    <a:pt x="1513906" y="9682"/>
                    <a:pt x="1597648" y="88050"/>
                    <a:pt x="1609556" y="192102"/>
                  </a:cubicBezTo>
                  <a:lnTo>
                    <a:pt x="1614777" y="237718"/>
                  </a:lnTo>
                  <a:cubicBezTo>
                    <a:pt x="1628386" y="356634"/>
                    <a:pt x="1543017" y="464069"/>
                    <a:pt x="1424100" y="477678"/>
                  </a:cubicBezTo>
                  <a:lnTo>
                    <a:pt x="246605" y="612432"/>
                  </a:lnTo>
                  <a:cubicBezTo>
                    <a:pt x="127688" y="626041"/>
                    <a:pt x="20254" y="540672"/>
                    <a:pt x="6645" y="421755"/>
                  </a:cubicBezTo>
                  <a:lnTo>
                    <a:pt x="1425" y="376139"/>
                  </a:lnTo>
                  <a:cubicBezTo>
                    <a:pt x="-12184" y="257223"/>
                    <a:pt x="73185" y="149788"/>
                    <a:pt x="192102" y="136179"/>
                  </a:cubicBezTo>
                  <a:lnTo>
                    <a:pt x="1369597" y="1425"/>
                  </a:lnTo>
                  <a:cubicBezTo>
                    <a:pt x="1384461" y="-276"/>
                    <a:pt x="1399146" y="-431"/>
                    <a:pt x="1413491" y="8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6" name="Oval 116"/>
            <p:cNvSpPr/>
            <p:nvPr/>
          </p:nvSpPr>
          <p:spPr>
            <a:xfrm>
              <a:off x="5824170" y="3223169"/>
              <a:ext cx="880933" cy="927717"/>
            </a:xfrm>
            <a:custGeom>
              <a:avLst/>
              <a:gdLst/>
              <a:ahLst/>
              <a:cxnLst/>
              <a:rect l="l" t="t" r="r" b="b"/>
              <a:pathLst>
                <a:path w="880933" h="927717">
                  <a:moveTo>
                    <a:pt x="437871" y="191905"/>
                  </a:moveTo>
                  <a:cubicBezTo>
                    <a:pt x="352486" y="191905"/>
                    <a:pt x="283267" y="261124"/>
                    <a:pt x="283267" y="346509"/>
                  </a:cubicBezTo>
                  <a:cubicBezTo>
                    <a:pt x="283267" y="431894"/>
                    <a:pt x="352486" y="501113"/>
                    <a:pt x="437871" y="501113"/>
                  </a:cubicBezTo>
                  <a:cubicBezTo>
                    <a:pt x="523256" y="501113"/>
                    <a:pt x="592475" y="431894"/>
                    <a:pt x="592475" y="346509"/>
                  </a:cubicBezTo>
                  <a:cubicBezTo>
                    <a:pt x="592475" y="261124"/>
                    <a:pt x="523256" y="191905"/>
                    <a:pt x="437871" y="191905"/>
                  </a:cubicBezTo>
                  <a:close/>
                  <a:moveTo>
                    <a:pt x="351034" y="0"/>
                  </a:moveTo>
                  <a:lnTo>
                    <a:pt x="529899" y="0"/>
                  </a:lnTo>
                  <a:cubicBezTo>
                    <a:pt x="723770" y="0"/>
                    <a:pt x="880933" y="157163"/>
                    <a:pt x="880933" y="351034"/>
                  </a:cubicBezTo>
                  <a:lnTo>
                    <a:pt x="880933" y="576683"/>
                  </a:lnTo>
                  <a:cubicBezTo>
                    <a:pt x="880933" y="770554"/>
                    <a:pt x="723770" y="927717"/>
                    <a:pt x="529899" y="927717"/>
                  </a:cubicBezTo>
                  <a:lnTo>
                    <a:pt x="351034" y="927717"/>
                  </a:lnTo>
                  <a:cubicBezTo>
                    <a:pt x="157163" y="927717"/>
                    <a:pt x="0" y="770554"/>
                    <a:pt x="0" y="576683"/>
                  </a:cubicBezTo>
                  <a:lnTo>
                    <a:pt x="0" y="351034"/>
                  </a:lnTo>
                  <a:cubicBezTo>
                    <a:pt x="0" y="157163"/>
                    <a:pt x="157163" y="0"/>
                    <a:pt x="35103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27" name="Group 326"/>
          <p:cNvGrpSpPr/>
          <p:nvPr/>
        </p:nvGrpSpPr>
        <p:grpSpPr>
          <a:xfrm>
            <a:off x="3218353" y="2562096"/>
            <a:ext cx="670254" cy="268646"/>
            <a:chOff x="457217" y="4409663"/>
            <a:chExt cx="2564824" cy="1028008"/>
          </a:xfrm>
          <a:solidFill>
            <a:schemeClr val="accent1">
              <a:lumMod val="50000"/>
            </a:schemeClr>
          </a:solidFill>
        </p:grpSpPr>
        <p:sp>
          <p:nvSpPr>
            <p:cNvPr id="328" name="Freeform 405"/>
            <p:cNvSpPr>
              <a:spLocks noEditPoints="1"/>
            </p:cNvSpPr>
            <p:nvPr/>
          </p:nvSpPr>
          <p:spPr bwMode="auto">
            <a:xfrm>
              <a:off x="2321788" y="5030664"/>
              <a:ext cx="412369" cy="407007"/>
            </a:xfrm>
            <a:custGeom>
              <a:avLst/>
              <a:gdLst>
                <a:gd name="T0" fmla="*/ 23016 w 46"/>
                <a:gd name="T1" fmla="*/ 0 h 46"/>
                <a:gd name="T2" fmla="*/ 0 w 46"/>
                <a:gd name="T3" fmla="*/ 21262 h 46"/>
                <a:gd name="T4" fmla="*/ 23016 w 46"/>
                <a:gd name="T5" fmla="*/ 42517 h 46"/>
                <a:gd name="T6" fmla="*/ 45650 w 46"/>
                <a:gd name="T7" fmla="*/ 21262 h 46"/>
                <a:gd name="T8" fmla="*/ 23016 w 46"/>
                <a:gd name="T9" fmla="*/ 0 h 46"/>
                <a:gd name="T10" fmla="*/ 21753 w 46"/>
                <a:gd name="T11" fmla="*/ 35037 h 46"/>
                <a:gd name="T12" fmla="*/ 8007 w 46"/>
                <a:gd name="T13" fmla="*/ 21262 h 46"/>
                <a:gd name="T14" fmla="*/ 21753 w 46"/>
                <a:gd name="T15" fmla="*/ 7569 h 46"/>
                <a:gd name="T16" fmla="*/ 36984 w 46"/>
                <a:gd name="T17" fmla="*/ 21262 h 46"/>
                <a:gd name="T18" fmla="*/ 21753 w 46"/>
                <a:gd name="T19" fmla="*/ 35037 h 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6"/>
                <a:gd name="T31" fmla="*/ 0 h 46"/>
                <a:gd name="T32" fmla="*/ 46 w 46"/>
                <a:gd name="T33" fmla="*/ 46 h 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5" y="46"/>
                    <a:pt x="46" y="36"/>
                    <a:pt x="46" y="23"/>
                  </a:cubicBezTo>
                  <a:cubicBezTo>
                    <a:pt x="46" y="10"/>
                    <a:pt x="35" y="0"/>
                    <a:pt x="23" y="0"/>
                  </a:cubicBezTo>
                  <a:close/>
                  <a:moveTo>
                    <a:pt x="22" y="38"/>
                  </a:moveTo>
                  <a:cubicBezTo>
                    <a:pt x="14" y="38"/>
                    <a:pt x="8" y="31"/>
                    <a:pt x="8" y="23"/>
                  </a:cubicBezTo>
                  <a:cubicBezTo>
                    <a:pt x="8" y="15"/>
                    <a:pt x="14" y="8"/>
                    <a:pt x="22" y="8"/>
                  </a:cubicBezTo>
                  <a:cubicBezTo>
                    <a:pt x="31" y="8"/>
                    <a:pt x="37" y="15"/>
                    <a:pt x="37" y="23"/>
                  </a:cubicBezTo>
                  <a:cubicBezTo>
                    <a:pt x="37" y="31"/>
                    <a:pt x="31" y="38"/>
                    <a:pt x="22" y="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616872"/>
                </a:solidFill>
                <a:effectLst/>
                <a:uLnTx/>
                <a:uFillTx/>
              </a:endParaRPr>
            </a:p>
          </p:txBody>
        </p:sp>
        <p:sp>
          <p:nvSpPr>
            <p:cNvPr id="329" name="Freeform 405"/>
            <p:cNvSpPr>
              <a:spLocks noEditPoints="1"/>
            </p:cNvSpPr>
            <p:nvPr/>
          </p:nvSpPr>
          <p:spPr bwMode="auto">
            <a:xfrm>
              <a:off x="733199" y="5030666"/>
              <a:ext cx="412368" cy="407005"/>
            </a:xfrm>
            <a:custGeom>
              <a:avLst/>
              <a:gdLst>
                <a:gd name="T0" fmla="*/ 23016 w 46"/>
                <a:gd name="T1" fmla="*/ 0 h 46"/>
                <a:gd name="T2" fmla="*/ 0 w 46"/>
                <a:gd name="T3" fmla="*/ 21262 h 46"/>
                <a:gd name="T4" fmla="*/ 23016 w 46"/>
                <a:gd name="T5" fmla="*/ 42517 h 46"/>
                <a:gd name="T6" fmla="*/ 45650 w 46"/>
                <a:gd name="T7" fmla="*/ 21262 h 46"/>
                <a:gd name="T8" fmla="*/ 23016 w 46"/>
                <a:gd name="T9" fmla="*/ 0 h 46"/>
                <a:gd name="T10" fmla="*/ 21753 w 46"/>
                <a:gd name="T11" fmla="*/ 35037 h 46"/>
                <a:gd name="T12" fmla="*/ 8007 w 46"/>
                <a:gd name="T13" fmla="*/ 21262 h 46"/>
                <a:gd name="T14" fmla="*/ 21753 w 46"/>
                <a:gd name="T15" fmla="*/ 7569 h 46"/>
                <a:gd name="T16" fmla="*/ 36984 w 46"/>
                <a:gd name="T17" fmla="*/ 21262 h 46"/>
                <a:gd name="T18" fmla="*/ 21753 w 46"/>
                <a:gd name="T19" fmla="*/ 35037 h 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6"/>
                <a:gd name="T31" fmla="*/ 0 h 46"/>
                <a:gd name="T32" fmla="*/ 46 w 46"/>
                <a:gd name="T33" fmla="*/ 46 h 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5" y="46"/>
                    <a:pt x="46" y="36"/>
                    <a:pt x="46" y="23"/>
                  </a:cubicBezTo>
                  <a:cubicBezTo>
                    <a:pt x="46" y="10"/>
                    <a:pt x="35" y="0"/>
                    <a:pt x="23" y="0"/>
                  </a:cubicBezTo>
                  <a:close/>
                  <a:moveTo>
                    <a:pt x="22" y="38"/>
                  </a:moveTo>
                  <a:cubicBezTo>
                    <a:pt x="14" y="38"/>
                    <a:pt x="8" y="31"/>
                    <a:pt x="8" y="23"/>
                  </a:cubicBezTo>
                  <a:cubicBezTo>
                    <a:pt x="8" y="15"/>
                    <a:pt x="14" y="8"/>
                    <a:pt x="22" y="8"/>
                  </a:cubicBezTo>
                  <a:cubicBezTo>
                    <a:pt x="31" y="8"/>
                    <a:pt x="37" y="15"/>
                    <a:pt x="37" y="23"/>
                  </a:cubicBezTo>
                  <a:cubicBezTo>
                    <a:pt x="37" y="31"/>
                    <a:pt x="31" y="38"/>
                    <a:pt x="22" y="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616872"/>
                </a:solidFill>
                <a:effectLst/>
                <a:uLnTx/>
                <a:uFillTx/>
              </a:endParaRPr>
            </a:p>
          </p:txBody>
        </p:sp>
        <p:sp>
          <p:nvSpPr>
            <p:cNvPr id="330" name="Freeform 329"/>
            <p:cNvSpPr/>
            <p:nvPr/>
          </p:nvSpPr>
          <p:spPr>
            <a:xfrm>
              <a:off x="457217" y="4409663"/>
              <a:ext cx="2564824" cy="867582"/>
            </a:xfrm>
            <a:custGeom>
              <a:avLst/>
              <a:gdLst/>
              <a:ahLst/>
              <a:cxnLst/>
              <a:rect l="l" t="t" r="r" b="b"/>
              <a:pathLst>
                <a:path w="2564824" h="867582">
                  <a:moveTo>
                    <a:pt x="2226710" y="427307"/>
                  </a:moveTo>
                  <a:cubicBezTo>
                    <a:pt x="2216127" y="477049"/>
                    <a:pt x="2221418" y="485515"/>
                    <a:pt x="2261635" y="513032"/>
                  </a:cubicBezTo>
                  <a:cubicBezTo>
                    <a:pt x="2325135" y="542665"/>
                    <a:pt x="2414035" y="543724"/>
                    <a:pt x="2480710" y="551132"/>
                  </a:cubicBezTo>
                  <a:cubicBezTo>
                    <a:pt x="2411918" y="455882"/>
                    <a:pt x="2308202" y="424132"/>
                    <a:pt x="2226710" y="427307"/>
                  </a:cubicBezTo>
                  <a:close/>
                  <a:moveTo>
                    <a:pt x="149207" y="324262"/>
                  </a:moveTo>
                  <a:lnTo>
                    <a:pt x="104757" y="371887"/>
                  </a:lnTo>
                  <a:lnTo>
                    <a:pt x="104757" y="508412"/>
                  </a:lnTo>
                  <a:lnTo>
                    <a:pt x="234932" y="333787"/>
                  </a:lnTo>
                  <a:close/>
                  <a:moveTo>
                    <a:pt x="790424" y="61676"/>
                  </a:moveTo>
                  <a:lnTo>
                    <a:pt x="341996" y="127644"/>
                  </a:lnTo>
                  <a:lnTo>
                    <a:pt x="429190" y="243631"/>
                  </a:lnTo>
                  <a:cubicBezTo>
                    <a:pt x="611996" y="264532"/>
                    <a:pt x="588657" y="265224"/>
                    <a:pt x="668391" y="276022"/>
                  </a:cubicBezTo>
                  <a:close/>
                  <a:moveTo>
                    <a:pt x="1265326" y="50071"/>
                  </a:moveTo>
                  <a:lnTo>
                    <a:pt x="1296939" y="314015"/>
                  </a:lnTo>
                  <a:lnTo>
                    <a:pt x="1966774" y="336320"/>
                  </a:lnTo>
                  <a:lnTo>
                    <a:pt x="1479765" y="101110"/>
                  </a:lnTo>
                  <a:cubicBezTo>
                    <a:pt x="1375202" y="50304"/>
                    <a:pt x="1351452" y="57896"/>
                    <a:pt x="1265326" y="50071"/>
                  </a:cubicBezTo>
                  <a:close/>
                  <a:moveTo>
                    <a:pt x="1051905" y="41983"/>
                  </a:moveTo>
                  <a:cubicBezTo>
                    <a:pt x="979692" y="40925"/>
                    <a:pt x="927298" y="45181"/>
                    <a:pt x="823255" y="56427"/>
                  </a:cubicBezTo>
                  <a:lnTo>
                    <a:pt x="743822" y="288263"/>
                  </a:lnTo>
                  <a:lnTo>
                    <a:pt x="1217256" y="314046"/>
                  </a:lnTo>
                  <a:lnTo>
                    <a:pt x="1218731" y="49266"/>
                  </a:lnTo>
                  <a:cubicBezTo>
                    <a:pt x="1145696" y="45166"/>
                    <a:pt x="1095233" y="42618"/>
                    <a:pt x="1051905" y="41983"/>
                  </a:cubicBezTo>
                  <a:close/>
                  <a:moveTo>
                    <a:pt x="1091501" y="1"/>
                  </a:moveTo>
                  <a:cubicBezTo>
                    <a:pt x="1200963" y="-137"/>
                    <a:pt x="1292357" y="8569"/>
                    <a:pt x="1391835" y="28350"/>
                  </a:cubicBezTo>
                  <a:cubicBezTo>
                    <a:pt x="1481100" y="55353"/>
                    <a:pt x="1510040" y="72832"/>
                    <a:pt x="1583432" y="103010"/>
                  </a:cubicBezTo>
                  <a:lnTo>
                    <a:pt x="2048654" y="335914"/>
                  </a:lnTo>
                  <a:lnTo>
                    <a:pt x="2209520" y="382985"/>
                  </a:lnTo>
                  <a:cubicBezTo>
                    <a:pt x="2323229" y="411364"/>
                    <a:pt x="2345550" y="418431"/>
                    <a:pt x="2415069" y="457056"/>
                  </a:cubicBezTo>
                  <a:lnTo>
                    <a:pt x="2433112" y="468356"/>
                  </a:lnTo>
                  <a:lnTo>
                    <a:pt x="2433371" y="468409"/>
                  </a:lnTo>
                  <a:lnTo>
                    <a:pt x="2435664" y="469954"/>
                  </a:lnTo>
                  <a:cubicBezTo>
                    <a:pt x="2461557" y="493644"/>
                    <a:pt x="2477927" y="495110"/>
                    <a:pt x="2513344" y="541023"/>
                  </a:cubicBezTo>
                  <a:lnTo>
                    <a:pt x="2525945" y="560981"/>
                  </a:lnTo>
                  <a:cubicBezTo>
                    <a:pt x="2534747" y="581793"/>
                    <a:pt x="2539615" y="604675"/>
                    <a:pt x="2539615" y="628692"/>
                  </a:cubicBezTo>
                  <a:lnTo>
                    <a:pt x="2539615" y="686206"/>
                  </a:lnTo>
                  <a:lnTo>
                    <a:pt x="2531918" y="724330"/>
                  </a:lnTo>
                  <a:lnTo>
                    <a:pt x="2550959" y="732216"/>
                  </a:lnTo>
                  <a:cubicBezTo>
                    <a:pt x="2559525" y="740783"/>
                    <a:pt x="2564824" y="752617"/>
                    <a:pt x="2564824" y="765690"/>
                  </a:cubicBezTo>
                  <a:lnTo>
                    <a:pt x="2552124" y="823222"/>
                  </a:lnTo>
                  <a:cubicBezTo>
                    <a:pt x="2529898" y="849367"/>
                    <a:pt x="2502356" y="867386"/>
                    <a:pt x="2476211" y="867386"/>
                  </a:cubicBezTo>
                  <a:lnTo>
                    <a:pt x="2331631" y="867386"/>
                  </a:lnTo>
                  <a:lnTo>
                    <a:pt x="2331631" y="867582"/>
                  </a:lnTo>
                  <a:lnTo>
                    <a:pt x="2312426" y="867582"/>
                  </a:lnTo>
                  <a:lnTo>
                    <a:pt x="2316593" y="826243"/>
                  </a:lnTo>
                  <a:cubicBezTo>
                    <a:pt x="2316593" y="689962"/>
                    <a:pt x="2206116" y="579485"/>
                    <a:pt x="2069835" y="579485"/>
                  </a:cubicBezTo>
                  <a:cubicBezTo>
                    <a:pt x="1933554" y="579485"/>
                    <a:pt x="1823077" y="689962"/>
                    <a:pt x="1823077" y="826243"/>
                  </a:cubicBezTo>
                  <a:lnTo>
                    <a:pt x="1827244" y="867582"/>
                  </a:lnTo>
                  <a:lnTo>
                    <a:pt x="721566" y="867582"/>
                  </a:lnTo>
                  <a:lnTo>
                    <a:pt x="725968" y="823908"/>
                  </a:lnTo>
                  <a:cubicBezTo>
                    <a:pt x="725968" y="687627"/>
                    <a:pt x="615492" y="577151"/>
                    <a:pt x="479211" y="577151"/>
                  </a:cubicBezTo>
                  <a:cubicBezTo>
                    <a:pt x="342930" y="577151"/>
                    <a:pt x="232453" y="687627"/>
                    <a:pt x="232453" y="823908"/>
                  </a:cubicBezTo>
                  <a:lnTo>
                    <a:pt x="236856" y="867582"/>
                  </a:lnTo>
                  <a:lnTo>
                    <a:pt x="141603" y="865553"/>
                  </a:lnTo>
                  <a:cubicBezTo>
                    <a:pt x="101732" y="865028"/>
                    <a:pt x="58888" y="839251"/>
                    <a:pt x="29328" y="794966"/>
                  </a:cubicBezTo>
                  <a:cubicBezTo>
                    <a:pt x="-1961" y="748089"/>
                    <a:pt x="-3418" y="679393"/>
                    <a:pt x="3170" y="643769"/>
                  </a:cubicBezTo>
                  <a:cubicBezTo>
                    <a:pt x="9757" y="608145"/>
                    <a:pt x="30568" y="621384"/>
                    <a:pt x="68853" y="581222"/>
                  </a:cubicBezTo>
                  <a:lnTo>
                    <a:pt x="80482" y="364702"/>
                  </a:lnTo>
                  <a:lnTo>
                    <a:pt x="285826" y="136098"/>
                  </a:lnTo>
                  <a:cubicBezTo>
                    <a:pt x="216947" y="125142"/>
                    <a:pt x="221094" y="123709"/>
                    <a:pt x="193489" y="84177"/>
                  </a:cubicBezTo>
                  <a:cubicBezTo>
                    <a:pt x="223115" y="73757"/>
                    <a:pt x="253122" y="88567"/>
                    <a:pt x="344111" y="77454"/>
                  </a:cubicBezTo>
                  <a:lnTo>
                    <a:pt x="377478" y="74646"/>
                  </a:lnTo>
                  <a:cubicBezTo>
                    <a:pt x="573493" y="52882"/>
                    <a:pt x="769508" y="15245"/>
                    <a:pt x="975047" y="3006"/>
                  </a:cubicBezTo>
                  <a:cubicBezTo>
                    <a:pt x="1016518" y="1077"/>
                    <a:pt x="1055013" y="48"/>
                    <a:pt x="1091501" y="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31" name="Group 330"/>
          <p:cNvGrpSpPr/>
          <p:nvPr/>
        </p:nvGrpSpPr>
        <p:grpSpPr>
          <a:xfrm>
            <a:off x="4294049" y="1213935"/>
            <a:ext cx="557008" cy="475098"/>
            <a:chOff x="4352052" y="1402869"/>
            <a:chExt cx="4670259" cy="3983479"/>
          </a:xfrm>
          <a:solidFill>
            <a:schemeClr val="accent1">
              <a:lumMod val="50000"/>
            </a:schemeClr>
          </a:solidFill>
        </p:grpSpPr>
        <p:sp>
          <p:nvSpPr>
            <p:cNvPr id="332" name="Rounded Rectangle 331"/>
            <p:cNvSpPr/>
            <p:nvPr/>
          </p:nvSpPr>
          <p:spPr>
            <a:xfrm rot="21208283">
              <a:off x="5824606" y="1971225"/>
              <a:ext cx="993775" cy="281445"/>
            </a:xfrm>
            <a:prstGeom prst="roundRect">
              <a:avLst>
                <a:gd name="adj" fmla="val 4521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3" name="Rounded Rectangle 332"/>
            <p:cNvSpPr/>
            <p:nvPr/>
          </p:nvSpPr>
          <p:spPr>
            <a:xfrm rot="21208283">
              <a:off x="5908889" y="2429942"/>
              <a:ext cx="993775" cy="281445"/>
            </a:xfrm>
            <a:prstGeom prst="roundRect">
              <a:avLst>
                <a:gd name="adj" fmla="val 4521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4" name="Rounded Rectangle 333"/>
            <p:cNvSpPr/>
            <p:nvPr/>
          </p:nvSpPr>
          <p:spPr>
            <a:xfrm rot="20839898">
              <a:off x="6883788" y="1961951"/>
              <a:ext cx="303070" cy="575172"/>
            </a:xfrm>
            <a:prstGeom prst="roundRect">
              <a:avLst>
                <a:gd name="adj" fmla="val 3911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5" name="Rounded Rectangle 334"/>
            <p:cNvSpPr/>
            <p:nvPr/>
          </p:nvSpPr>
          <p:spPr>
            <a:xfrm rot="20839898">
              <a:off x="7245764" y="1633196"/>
              <a:ext cx="322382" cy="1023120"/>
            </a:xfrm>
            <a:prstGeom prst="roundRect">
              <a:avLst>
                <a:gd name="adj" fmla="val 3911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6" name="Trapezoid 335"/>
            <p:cNvSpPr/>
            <p:nvPr/>
          </p:nvSpPr>
          <p:spPr>
            <a:xfrm rot="4273510">
              <a:off x="8013753" y="887777"/>
              <a:ext cx="309284" cy="1339467"/>
            </a:xfrm>
            <a:prstGeom prst="trapezoi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7" name="Trapezoid 336"/>
            <p:cNvSpPr/>
            <p:nvPr/>
          </p:nvSpPr>
          <p:spPr>
            <a:xfrm rot="5020106">
              <a:off x="8197936" y="1660300"/>
              <a:ext cx="309284" cy="1339467"/>
            </a:xfrm>
            <a:prstGeom prst="trapezoi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8" name="Rounded Rectangle 337"/>
            <p:cNvSpPr/>
            <p:nvPr/>
          </p:nvSpPr>
          <p:spPr>
            <a:xfrm>
              <a:off x="5454424" y="3754842"/>
              <a:ext cx="1434087" cy="880933"/>
            </a:xfrm>
            <a:prstGeom prst="roundRect">
              <a:avLst>
                <a:gd name="adj" fmla="val 3984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9" name="Rounded Rectangle 338"/>
            <p:cNvSpPr/>
            <p:nvPr/>
          </p:nvSpPr>
          <p:spPr>
            <a:xfrm>
              <a:off x="5203254" y="4708790"/>
              <a:ext cx="2012902" cy="677558"/>
            </a:xfrm>
            <a:prstGeom prst="roundRect">
              <a:avLst>
                <a:gd name="adj" fmla="val 3984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0" name="Rounded Rectangle 339"/>
            <p:cNvSpPr/>
            <p:nvPr/>
          </p:nvSpPr>
          <p:spPr>
            <a:xfrm rot="20887805">
              <a:off x="6798984" y="1674657"/>
              <a:ext cx="251940" cy="25194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1" name="Donut 103"/>
            <p:cNvSpPr/>
            <p:nvPr/>
          </p:nvSpPr>
          <p:spPr>
            <a:xfrm rot="21158446">
              <a:off x="4576328" y="1850350"/>
              <a:ext cx="1095776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42" name="Donut 103"/>
            <p:cNvSpPr/>
            <p:nvPr/>
          </p:nvSpPr>
          <p:spPr>
            <a:xfrm rot="21158446">
              <a:off x="4488070" y="1890872"/>
              <a:ext cx="1095776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43" name="Donut 103"/>
            <p:cNvSpPr/>
            <p:nvPr/>
          </p:nvSpPr>
          <p:spPr>
            <a:xfrm rot="12676965">
              <a:off x="4440309" y="2702236"/>
              <a:ext cx="712189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44" name="Donut 103"/>
            <p:cNvSpPr/>
            <p:nvPr/>
          </p:nvSpPr>
          <p:spPr>
            <a:xfrm rot="12676965">
              <a:off x="4352052" y="2742758"/>
              <a:ext cx="712188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45" name="Donut 103"/>
            <p:cNvSpPr/>
            <p:nvPr/>
          </p:nvSpPr>
          <p:spPr>
            <a:xfrm rot="17035397">
              <a:off x="4821517" y="4193606"/>
              <a:ext cx="1095776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46" name="Donut 103"/>
            <p:cNvSpPr/>
            <p:nvPr/>
          </p:nvSpPr>
          <p:spPr>
            <a:xfrm rot="17035397">
              <a:off x="4733259" y="4234128"/>
              <a:ext cx="1095776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47" name="Oval 112"/>
            <p:cNvSpPr/>
            <p:nvPr/>
          </p:nvSpPr>
          <p:spPr>
            <a:xfrm>
              <a:off x="4449745" y="2210673"/>
              <a:ext cx="2192129" cy="1681864"/>
            </a:xfrm>
            <a:custGeom>
              <a:avLst/>
              <a:gdLst/>
              <a:ahLst/>
              <a:cxnLst/>
              <a:rect l="l" t="t" r="r" b="b"/>
              <a:pathLst>
                <a:path w="2192129" h="1681864">
                  <a:moveTo>
                    <a:pt x="1831110" y="1252503"/>
                  </a:moveTo>
                  <a:cubicBezTo>
                    <a:pt x="1759963" y="1252503"/>
                    <a:pt x="1702287" y="1310179"/>
                    <a:pt x="1702287" y="1381326"/>
                  </a:cubicBezTo>
                  <a:cubicBezTo>
                    <a:pt x="1702287" y="1452473"/>
                    <a:pt x="1759963" y="1510149"/>
                    <a:pt x="1831110" y="1510149"/>
                  </a:cubicBezTo>
                  <a:cubicBezTo>
                    <a:pt x="1902257" y="1510149"/>
                    <a:pt x="1959933" y="1452473"/>
                    <a:pt x="1959933" y="1381326"/>
                  </a:cubicBezTo>
                  <a:cubicBezTo>
                    <a:pt x="1959933" y="1310179"/>
                    <a:pt x="1902257" y="1252503"/>
                    <a:pt x="1831110" y="1252503"/>
                  </a:cubicBezTo>
                  <a:close/>
                  <a:moveTo>
                    <a:pt x="311061" y="185416"/>
                  </a:moveTo>
                  <a:cubicBezTo>
                    <a:pt x="239914" y="185416"/>
                    <a:pt x="182238" y="243092"/>
                    <a:pt x="182238" y="314239"/>
                  </a:cubicBezTo>
                  <a:cubicBezTo>
                    <a:pt x="182238" y="385386"/>
                    <a:pt x="239914" y="443062"/>
                    <a:pt x="311061" y="443062"/>
                  </a:cubicBezTo>
                  <a:cubicBezTo>
                    <a:pt x="382208" y="443062"/>
                    <a:pt x="439884" y="385386"/>
                    <a:pt x="439884" y="314239"/>
                  </a:cubicBezTo>
                  <a:cubicBezTo>
                    <a:pt x="439884" y="243092"/>
                    <a:pt x="382208" y="185416"/>
                    <a:pt x="311061" y="185416"/>
                  </a:cubicBezTo>
                  <a:close/>
                  <a:moveTo>
                    <a:pt x="305574" y="0"/>
                  </a:moveTo>
                  <a:cubicBezTo>
                    <a:pt x="364293" y="78"/>
                    <a:pt x="423619" y="17089"/>
                    <a:pt x="475891" y="52504"/>
                  </a:cubicBezTo>
                  <a:lnTo>
                    <a:pt x="2058237" y="1124583"/>
                  </a:lnTo>
                  <a:cubicBezTo>
                    <a:pt x="2197627" y="1219024"/>
                    <a:pt x="2234066" y="1408581"/>
                    <a:pt x="2139626" y="1547971"/>
                  </a:cubicBezTo>
                  <a:lnTo>
                    <a:pt x="2139625" y="1547971"/>
                  </a:lnTo>
                  <a:cubicBezTo>
                    <a:pt x="2045184" y="1687362"/>
                    <a:pt x="1855627" y="1723801"/>
                    <a:pt x="1716237" y="1629360"/>
                  </a:cubicBezTo>
                  <a:lnTo>
                    <a:pt x="133892" y="557280"/>
                  </a:lnTo>
                  <a:cubicBezTo>
                    <a:pt x="11925" y="474645"/>
                    <a:pt x="-31219" y="319186"/>
                    <a:pt x="23168" y="188231"/>
                  </a:cubicBezTo>
                  <a:lnTo>
                    <a:pt x="52503" y="133893"/>
                  </a:lnTo>
                  <a:lnTo>
                    <a:pt x="52503" y="133893"/>
                  </a:lnTo>
                  <a:lnTo>
                    <a:pt x="52503" y="133892"/>
                  </a:lnTo>
                  <a:lnTo>
                    <a:pt x="52503" y="133893"/>
                  </a:lnTo>
                  <a:lnTo>
                    <a:pt x="92093" y="86502"/>
                  </a:lnTo>
                  <a:cubicBezTo>
                    <a:pt x="150068" y="29894"/>
                    <a:pt x="227281" y="-104"/>
                    <a:pt x="30557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8" name="Donut 103"/>
            <p:cNvSpPr/>
            <p:nvPr/>
          </p:nvSpPr>
          <p:spPr>
            <a:xfrm rot="10800000">
              <a:off x="7073509" y="2373726"/>
              <a:ext cx="497968" cy="435411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49" name="Donut 103"/>
            <p:cNvSpPr/>
            <p:nvPr/>
          </p:nvSpPr>
          <p:spPr>
            <a:xfrm rot="10800000">
              <a:off x="6985253" y="2414248"/>
              <a:ext cx="497967" cy="435411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50" name="Oval 19"/>
            <p:cNvSpPr/>
            <p:nvPr/>
          </p:nvSpPr>
          <p:spPr>
            <a:xfrm>
              <a:off x="4467292" y="2182973"/>
              <a:ext cx="1616202" cy="613857"/>
            </a:xfrm>
            <a:custGeom>
              <a:avLst/>
              <a:gdLst/>
              <a:ahLst/>
              <a:cxnLst/>
              <a:rect l="l" t="t" r="r" b="b"/>
              <a:pathLst>
                <a:path w="1616202" h="613857">
                  <a:moveTo>
                    <a:pt x="298407" y="205100"/>
                  </a:moveTo>
                  <a:cubicBezTo>
                    <a:pt x="213022" y="205100"/>
                    <a:pt x="143803" y="274319"/>
                    <a:pt x="143803" y="359704"/>
                  </a:cubicBezTo>
                  <a:cubicBezTo>
                    <a:pt x="143803" y="445089"/>
                    <a:pt x="213022" y="514308"/>
                    <a:pt x="298407" y="514308"/>
                  </a:cubicBezTo>
                  <a:cubicBezTo>
                    <a:pt x="383792" y="514308"/>
                    <a:pt x="453011" y="445089"/>
                    <a:pt x="453011" y="359704"/>
                  </a:cubicBezTo>
                  <a:cubicBezTo>
                    <a:pt x="453011" y="274319"/>
                    <a:pt x="383792" y="205100"/>
                    <a:pt x="298407" y="205100"/>
                  </a:cubicBezTo>
                  <a:close/>
                  <a:moveTo>
                    <a:pt x="1413491" y="833"/>
                  </a:moveTo>
                  <a:cubicBezTo>
                    <a:pt x="1513906" y="9682"/>
                    <a:pt x="1597648" y="88050"/>
                    <a:pt x="1609556" y="192102"/>
                  </a:cubicBezTo>
                  <a:lnTo>
                    <a:pt x="1614777" y="237718"/>
                  </a:lnTo>
                  <a:cubicBezTo>
                    <a:pt x="1628386" y="356634"/>
                    <a:pt x="1543017" y="464069"/>
                    <a:pt x="1424100" y="477678"/>
                  </a:cubicBezTo>
                  <a:lnTo>
                    <a:pt x="246605" y="612432"/>
                  </a:lnTo>
                  <a:cubicBezTo>
                    <a:pt x="127688" y="626041"/>
                    <a:pt x="20254" y="540672"/>
                    <a:pt x="6645" y="421755"/>
                  </a:cubicBezTo>
                  <a:lnTo>
                    <a:pt x="1425" y="376139"/>
                  </a:lnTo>
                  <a:cubicBezTo>
                    <a:pt x="-12184" y="257223"/>
                    <a:pt x="73185" y="149788"/>
                    <a:pt x="192102" y="136179"/>
                  </a:cubicBezTo>
                  <a:lnTo>
                    <a:pt x="1369597" y="1425"/>
                  </a:lnTo>
                  <a:cubicBezTo>
                    <a:pt x="1384461" y="-276"/>
                    <a:pt x="1399146" y="-431"/>
                    <a:pt x="1413491" y="8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1" name="Oval 116"/>
            <p:cNvSpPr/>
            <p:nvPr/>
          </p:nvSpPr>
          <p:spPr>
            <a:xfrm>
              <a:off x="5824170" y="3223169"/>
              <a:ext cx="880933" cy="927717"/>
            </a:xfrm>
            <a:custGeom>
              <a:avLst/>
              <a:gdLst/>
              <a:ahLst/>
              <a:cxnLst/>
              <a:rect l="l" t="t" r="r" b="b"/>
              <a:pathLst>
                <a:path w="880933" h="927717">
                  <a:moveTo>
                    <a:pt x="437871" y="191905"/>
                  </a:moveTo>
                  <a:cubicBezTo>
                    <a:pt x="352486" y="191905"/>
                    <a:pt x="283267" y="261124"/>
                    <a:pt x="283267" y="346509"/>
                  </a:cubicBezTo>
                  <a:cubicBezTo>
                    <a:pt x="283267" y="431894"/>
                    <a:pt x="352486" y="501113"/>
                    <a:pt x="437871" y="501113"/>
                  </a:cubicBezTo>
                  <a:cubicBezTo>
                    <a:pt x="523256" y="501113"/>
                    <a:pt x="592475" y="431894"/>
                    <a:pt x="592475" y="346509"/>
                  </a:cubicBezTo>
                  <a:cubicBezTo>
                    <a:pt x="592475" y="261124"/>
                    <a:pt x="523256" y="191905"/>
                    <a:pt x="437871" y="191905"/>
                  </a:cubicBezTo>
                  <a:close/>
                  <a:moveTo>
                    <a:pt x="351034" y="0"/>
                  </a:moveTo>
                  <a:lnTo>
                    <a:pt x="529899" y="0"/>
                  </a:lnTo>
                  <a:cubicBezTo>
                    <a:pt x="723770" y="0"/>
                    <a:pt x="880933" y="157163"/>
                    <a:pt x="880933" y="351034"/>
                  </a:cubicBezTo>
                  <a:lnTo>
                    <a:pt x="880933" y="576683"/>
                  </a:lnTo>
                  <a:cubicBezTo>
                    <a:pt x="880933" y="770554"/>
                    <a:pt x="723770" y="927717"/>
                    <a:pt x="529899" y="927717"/>
                  </a:cubicBezTo>
                  <a:lnTo>
                    <a:pt x="351034" y="927717"/>
                  </a:lnTo>
                  <a:cubicBezTo>
                    <a:pt x="157163" y="927717"/>
                    <a:pt x="0" y="770554"/>
                    <a:pt x="0" y="576683"/>
                  </a:cubicBezTo>
                  <a:lnTo>
                    <a:pt x="0" y="351034"/>
                  </a:lnTo>
                  <a:cubicBezTo>
                    <a:pt x="0" y="157163"/>
                    <a:pt x="157163" y="0"/>
                    <a:pt x="35103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52" name="Group 351"/>
          <p:cNvGrpSpPr/>
          <p:nvPr/>
        </p:nvGrpSpPr>
        <p:grpSpPr>
          <a:xfrm>
            <a:off x="4368568" y="2785338"/>
            <a:ext cx="442313" cy="464489"/>
            <a:chOff x="12499975" y="4474291"/>
            <a:chExt cx="601662" cy="631826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353" name="Freeform 352"/>
            <p:cNvSpPr>
              <a:spLocks noEditPoints="1"/>
            </p:cNvSpPr>
            <p:nvPr/>
          </p:nvSpPr>
          <p:spPr bwMode="auto">
            <a:xfrm>
              <a:off x="12499975" y="4474291"/>
              <a:ext cx="601662" cy="147638"/>
            </a:xfrm>
            <a:custGeom>
              <a:avLst/>
              <a:gdLst>
                <a:gd name="T0" fmla="*/ 0 w 215"/>
                <a:gd name="T1" fmla="*/ 53 h 53"/>
                <a:gd name="T2" fmla="*/ 215 w 215"/>
                <a:gd name="T3" fmla="*/ 53 h 53"/>
                <a:gd name="T4" fmla="*/ 215 w 215"/>
                <a:gd name="T5" fmla="*/ 0 h 53"/>
                <a:gd name="T6" fmla="*/ 0 w 215"/>
                <a:gd name="T7" fmla="*/ 0 h 53"/>
                <a:gd name="T8" fmla="*/ 0 w 215"/>
                <a:gd name="T9" fmla="*/ 53 h 53"/>
                <a:gd name="T10" fmla="*/ 201 w 215"/>
                <a:gd name="T11" fmla="*/ 6 h 53"/>
                <a:gd name="T12" fmla="*/ 207 w 215"/>
                <a:gd name="T13" fmla="*/ 13 h 53"/>
                <a:gd name="T14" fmla="*/ 201 w 215"/>
                <a:gd name="T15" fmla="*/ 20 h 53"/>
                <a:gd name="T16" fmla="*/ 194 w 215"/>
                <a:gd name="T17" fmla="*/ 13 h 53"/>
                <a:gd name="T18" fmla="*/ 201 w 215"/>
                <a:gd name="T19" fmla="*/ 6 h 53"/>
                <a:gd name="T20" fmla="*/ 201 w 215"/>
                <a:gd name="T21" fmla="*/ 35 h 53"/>
                <a:gd name="T22" fmla="*/ 207 w 215"/>
                <a:gd name="T23" fmla="*/ 41 h 53"/>
                <a:gd name="T24" fmla="*/ 201 w 215"/>
                <a:gd name="T25" fmla="*/ 48 h 53"/>
                <a:gd name="T26" fmla="*/ 194 w 215"/>
                <a:gd name="T27" fmla="*/ 41 h 53"/>
                <a:gd name="T28" fmla="*/ 201 w 215"/>
                <a:gd name="T29" fmla="*/ 35 h 53"/>
                <a:gd name="T30" fmla="*/ 83 w 215"/>
                <a:gd name="T31" fmla="*/ 31 h 53"/>
                <a:gd name="T32" fmla="*/ 83 w 215"/>
                <a:gd name="T33" fmla="*/ 38 h 53"/>
                <a:gd name="T34" fmla="*/ 9 w 215"/>
                <a:gd name="T35" fmla="*/ 38 h 53"/>
                <a:gd name="T36" fmla="*/ 9 w 215"/>
                <a:gd name="T37" fmla="*/ 31 h 53"/>
                <a:gd name="T38" fmla="*/ 83 w 215"/>
                <a:gd name="T39" fmla="*/ 3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3">
                  <a:moveTo>
                    <a:pt x="0" y="53"/>
                  </a:moveTo>
                  <a:cubicBezTo>
                    <a:pt x="215" y="53"/>
                    <a:pt x="215" y="53"/>
                    <a:pt x="215" y="53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3"/>
                  </a:lnTo>
                  <a:close/>
                  <a:moveTo>
                    <a:pt x="201" y="6"/>
                  </a:moveTo>
                  <a:cubicBezTo>
                    <a:pt x="204" y="6"/>
                    <a:pt x="207" y="9"/>
                    <a:pt x="207" y="13"/>
                  </a:cubicBezTo>
                  <a:cubicBezTo>
                    <a:pt x="207" y="17"/>
                    <a:pt x="204" y="20"/>
                    <a:pt x="201" y="20"/>
                  </a:cubicBezTo>
                  <a:cubicBezTo>
                    <a:pt x="197" y="20"/>
                    <a:pt x="194" y="17"/>
                    <a:pt x="194" y="13"/>
                  </a:cubicBezTo>
                  <a:cubicBezTo>
                    <a:pt x="194" y="9"/>
                    <a:pt x="197" y="6"/>
                    <a:pt x="201" y="6"/>
                  </a:cubicBezTo>
                  <a:close/>
                  <a:moveTo>
                    <a:pt x="201" y="35"/>
                  </a:moveTo>
                  <a:cubicBezTo>
                    <a:pt x="204" y="35"/>
                    <a:pt x="207" y="38"/>
                    <a:pt x="207" y="41"/>
                  </a:cubicBezTo>
                  <a:cubicBezTo>
                    <a:pt x="207" y="45"/>
                    <a:pt x="204" y="48"/>
                    <a:pt x="201" y="48"/>
                  </a:cubicBezTo>
                  <a:cubicBezTo>
                    <a:pt x="197" y="48"/>
                    <a:pt x="194" y="45"/>
                    <a:pt x="194" y="41"/>
                  </a:cubicBezTo>
                  <a:cubicBezTo>
                    <a:pt x="194" y="38"/>
                    <a:pt x="197" y="35"/>
                    <a:pt x="201" y="35"/>
                  </a:cubicBezTo>
                  <a:close/>
                  <a:moveTo>
                    <a:pt x="83" y="31"/>
                  </a:moveTo>
                  <a:cubicBezTo>
                    <a:pt x="83" y="38"/>
                    <a:pt x="83" y="38"/>
                    <a:pt x="83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1"/>
                    <a:pt x="9" y="31"/>
                    <a:pt x="9" y="31"/>
                  </a:cubicBezTo>
                  <a:lnTo>
                    <a:pt x="83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4" name="Freeform 353"/>
            <p:cNvSpPr>
              <a:spLocks noEditPoints="1"/>
            </p:cNvSpPr>
            <p:nvPr/>
          </p:nvSpPr>
          <p:spPr bwMode="auto">
            <a:xfrm>
              <a:off x="12499975" y="4947367"/>
              <a:ext cx="601662" cy="158750"/>
            </a:xfrm>
            <a:custGeom>
              <a:avLst/>
              <a:gdLst>
                <a:gd name="T0" fmla="*/ 0 w 215"/>
                <a:gd name="T1" fmla="*/ 57 h 57"/>
                <a:gd name="T2" fmla="*/ 215 w 215"/>
                <a:gd name="T3" fmla="*/ 57 h 57"/>
                <a:gd name="T4" fmla="*/ 215 w 215"/>
                <a:gd name="T5" fmla="*/ 0 h 57"/>
                <a:gd name="T6" fmla="*/ 0 w 215"/>
                <a:gd name="T7" fmla="*/ 0 h 57"/>
                <a:gd name="T8" fmla="*/ 0 w 215"/>
                <a:gd name="T9" fmla="*/ 57 h 57"/>
                <a:gd name="T10" fmla="*/ 201 w 215"/>
                <a:gd name="T11" fmla="*/ 7 h 57"/>
                <a:gd name="T12" fmla="*/ 207 w 215"/>
                <a:gd name="T13" fmla="*/ 14 h 57"/>
                <a:gd name="T14" fmla="*/ 201 w 215"/>
                <a:gd name="T15" fmla="*/ 21 h 57"/>
                <a:gd name="T16" fmla="*/ 194 w 215"/>
                <a:gd name="T17" fmla="*/ 14 h 57"/>
                <a:gd name="T18" fmla="*/ 201 w 215"/>
                <a:gd name="T19" fmla="*/ 7 h 57"/>
                <a:gd name="T20" fmla="*/ 201 w 215"/>
                <a:gd name="T21" fmla="*/ 36 h 57"/>
                <a:gd name="T22" fmla="*/ 207 w 215"/>
                <a:gd name="T23" fmla="*/ 42 h 57"/>
                <a:gd name="T24" fmla="*/ 201 w 215"/>
                <a:gd name="T25" fmla="*/ 49 h 57"/>
                <a:gd name="T26" fmla="*/ 194 w 215"/>
                <a:gd name="T27" fmla="*/ 42 h 57"/>
                <a:gd name="T28" fmla="*/ 201 w 215"/>
                <a:gd name="T29" fmla="*/ 36 h 57"/>
                <a:gd name="T30" fmla="*/ 83 w 215"/>
                <a:gd name="T31" fmla="*/ 35 h 57"/>
                <a:gd name="T32" fmla="*/ 83 w 215"/>
                <a:gd name="T33" fmla="*/ 42 h 57"/>
                <a:gd name="T34" fmla="*/ 9 w 215"/>
                <a:gd name="T35" fmla="*/ 42 h 57"/>
                <a:gd name="T36" fmla="*/ 9 w 215"/>
                <a:gd name="T37" fmla="*/ 35 h 57"/>
                <a:gd name="T38" fmla="*/ 83 w 215"/>
                <a:gd name="T39" fmla="*/ 3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7">
                  <a:moveTo>
                    <a:pt x="0" y="57"/>
                  </a:moveTo>
                  <a:cubicBezTo>
                    <a:pt x="215" y="57"/>
                    <a:pt x="215" y="57"/>
                    <a:pt x="215" y="57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7"/>
                  </a:lnTo>
                  <a:close/>
                  <a:moveTo>
                    <a:pt x="201" y="7"/>
                  </a:moveTo>
                  <a:cubicBezTo>
                    <a:pt x="204" y="7"/>
                    <a:pt x="207" y="10"/>
                    <a:pt x="207" y="14"/>
                  </a:cubicBezTo>
                  <a:cubicBezTo>
                    <a:pt x="207" y="18"/>
                    <a:pt x="204" y="21"/>
                    <a:pt x="201" y="21"/>
                  </a:cubicBezTo>
                  <a:cubicBezTo>
                    <a:pt x="197" y="21"/>
                    <a:pt x="194" y="18"/>
                    <a:pt x="194" y="14"/>
                  </a:cubicBezTo>
                  <a:cubicBezTo>
                    <a:pt x="194" y="10"/>
                    <a:pt x="197" y="7"/>
                    <a:pt x="201" y="7"/>
                  </a:cubicBezTo>
                  <a:close/>
                  <a:moveTo>
                    <a:pt x="201" y="36"/>
                  </a:moveTo>
                  <a:cubicBezTo>
                    <a:pt x="204" y="36"/>
                    <a:pt x="207" y="39"/>
                    <a:pt x="207" y="42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2"/>
                  </a:cubicBezTo>
                  <a:cubicBezTo>
                    <a:pt x="194" y="39"/>
                    <a:pt x="197" y="36"/>
                    <a:pt x="201" y="36"/>
                  </a:cubicBezTo>
                  <a:close/>
                  <a:moveTo>
                    <a:pt x="83" y="35"/>
                  </a:moveTo>
                  <a:cubicBezTo>
                    <a:pt x="83" y="42"/>
                    <a:pt x="83" y="42"/>
                    <a:pt x="83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83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5" name="Freeform 354"/>
            <p:cNvSpPr>
              <a:spLocks noEditPoints="1"/>
            </p:cNvSpPr>
            <p:nvPr/>
          </p:nvSpPr>
          <p:spPr bwMode="auto">
            <a:xfrm>
              <a:off x="12499975" y="4629867"/>
              <a:ext cx="601662" cy="149226"/>
            </a:xfrm>
            <a:custGeom>
              <a:avLst/>
              <a:gdLst>
                <a:gd name="T0" fmla="*/ 0 w 215"/>
                <a:gd name="T1" fmla="*/ 53 h 53"/>
                <a:gd name="T2" fmla="*/ 215 w 215"/>
                <a:gd name="T3" fmla="*/ 53 h 53"/>
                <a:gd name="T4" fmla="*/ 215 w 215"/>
                <a:gd name="T5" fmla="*/ 0 h 53"/>
                <a:gd name="T6" fmla="*/ 0 w 215"/>
                <a:gd name="T7" fmla="*/ 0 h 53"/>
                <a:gd name="T8" fmla="*/ 0 w 215"/>
                <a:gd name="T9" fmla="*/ 53 h 53"/>
                <a:gd name="T10" fmla="*/ 201 w 215"/>
                <a:gd name="T11" fmla="*/ 7 h 53"/>
                <a:gd name="T12" fmla="*/ 207 w 215"/>
                <a:gd name="T13" fmla="*/ 14 h 53"/>
                <a:gd name="T14" fmla="*/ 201 w 215"/>
                <a:gd name="T15" fmla="*/ 20 h 53"/>
                <a:gd name="T16" fmla="*/ 194 w 215"/>
                <a:gd name="T17" fmla="*/ 14 h 53"/>
                <a:gd name="T18" fmla="*/ 201 w 215"/>
                <a:gd name="T19" fmla="*/ 7 h 53"/>
                <a:gd name="T20" fmla="*/ 201 w 215"/>
                <a:gd name="T21" fmla="*/ 35 h 53"/>
                <a:gd name="T22" fmla="*/ 207 w 215"/>
                <a:gd name="T23" fmla="*/ 42 h 53"/>
                <a:gd name="T24" fmla="*/ 201 w 215"/>
                <a:gd name="T25" fmla="*/ 49 h 53"/>
                <a:gd name="T26" fmla="*/ 194 w 215"/>
                <a:gd name="T27" fmla="*/ 42 h 53"/>
                <a:gd name="T28" fmla="*/ 201 w 215"/>
                <a:gd name="T29" fmla="*/ 35 h 53"/>
                <a:gd name="T30" fmla="*/ 83 w 215"/>
                <a:gd name="T31" fmla="*/ 28 h 53"/>
                <a:gd name="T32" fmla="*/ 83 w 215"/>
                <a:gd name="T33" fmla="*/ 35 h 53"/>
                <a:gd name="T34" fmla="*/ 9 w 215"/>
                <a:gd name="T35" fmla="*/ 35 h 53"/>
                <a:gd name="T36" fmla="*/ 9 w 215"/>
                <a:gd name="T37" fmla="*/ 28 h 53"/>
                <a:gd name="T38" fmla="*/ 83 w 215"/>
                <a:gd name="T39" fmla="*/ 2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3">
                  <a:moveTo>
                    <a:pt x="0" y="53"/>
                  </a:moveTo>
                  <a:cubicBezTo>
                    <a:pt x="215" y="53"/>
                    <a:pt x="215" y="53"/>
                    <a:pt x="215" y="53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3"/>
                  </a:lnTo>
                  <a:close/>
                  <a:moveTo>
                    <a:pt x="201" y="7"/>
                  </a:moveTo>
                  <a:cubicBezTo>
                    <a:pt x="204" y="7"/>
                    <a:pt x="207" y="10"/>
                    <a:pt x="207" y="14"/>
                  </a:cubicBezTo>
                  <a:cubicBezTo>
                    <a:pt x="207" y="17"/>
                    <a:pt x="204" y="20"/>
                    <a:pt x="201" y="20"/>
                  </a:cubicBezTo>
                  <a:cubicBezTo>
                    <a:pt x="197" y="20"/>
                    <a:pt x="194" y="17"/>
                    <a:pt x="194" y="14"/>
                  </a:cubicBezTo>
                  <a:cubicBezTo>
                    <a:pt x="194" y="10"/>
                    <a:pt x="197" y="7"/>
                    <a:pt x="201" y="7"/>
                  </a:cubicBezTo>
                  <a:close/>
                  <a:moveTo>
                    <a:pt x="201" y="35"/>
                  </a:moveTo>
                  <a:cubicBezTo>
                    <a:pt x="204" y="35"/>
                    <a:pt x="207" y="38"/>
                    <a:pt x="207" y="42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2"/>
                  </a:cubicBezTo>
                  <a:cubicBezTo>
                    <a:pt x="194" y="38"/>
                    <a:pt x="197" y="35"/>
                    <a:pt x="201" y="35"/>
                  </a:cubicBezTo>
                  <a:close/>
                  <a:moveTo>
                    <a:pt x="83" y="28"/>
                  </a:moveTo>
                  <a:cubicBezTo>
                    <a:pt x="83" y="35"/>
                    <a:pt x="83" y="35"/>
                    <a:pt x="83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28"/>
                    <a:pt x="9" y="28"/>
                    <a:pt x="9" y="28"/>
                  </a:cubicBezTo>
                  <a:lnTo>
                    <a:pt x="83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6" name="Freeform 355"/>
            <p:cNvSpPr>
              <a:spLocks noEditPoints="1"/>
            </p:cNvSpPr>
            <p:nvPr/>
          </p:nvSpPr>
          <p:spPr bwMode="auto">
            <a:xfrm>
              <a:off x="12499975" y="4787021"/>
              <a:ext cx="601662" cy="150814"/>
            </a:xfrm>
            <a:custGeom>
              <a:avLst/>
              <a:gdLst>
                <a:gd name="T0" fmla="*/ 0 w 215"/>
                <a:gd name="T1" fmla="*/ 54 h 54"/>
                <a:gd name="T2" fmla="*/ 215 w 215"/>
                <a:gd name="T3" fmla="*/ 54 h 54"/>
                <a:gd name="T4" fmla="*/ 215 w 215"/>
                <a:gd name="T5" fmla="*/ 0 h 54"/>
                <a:gd name="T6" fmla="*/ 0 w 215"/>
                <a:gd name="T7" fmla="*/ 0 h 54"/>
                <a:gd name="T8" fmla="*/ 0 w 215"/>
                <a:gd name="T9" fmla="*/ 54 h 54"/>
                <a:gd name="T10" fmla="*/ 201 w 215"/>
                <a:gd name="T11" fmla="*/ 8 h 54"/>
                <a:gd name="T12" fmla="*/ 207 w 215"/>
                <a:gd name="T13" fmla="*/ 14 h 54"/>
                <a:gd name="T14" fmla="*/ 201 w 215"/>
                <a:gd name="T15" fmla="*/ 21 h 54"/>
                <a:gd name="T16" fmla="*/ 194 w 215"/>
                <a:gd name="T17" fmla="*/ 14 h 54"/>
                <a:gd name="T18" fmla="*/ 201 w 215"/>
                <a:gd name="T19" fmla="*/ 8 h 54"/>
                <a:gd name="T20" fmla="*/ 201 w 215"/>
                <a:gd name="T21" fmla="*/ 36 h 54"/>
                <a:gd name="T22" fmla="*/ 207 w 215"/>
                <a:gd name="T23" fmla="*/ 43 h 54"/>
                <a:gd name="T24" fmla="*/ 201 w 215"/>
                <a:gd name="T25" fmla="*/ 49 h 54"/>
                <a:gd name="T26" fmla="*/ 194 w 215"/>
                <a:gd name="T27" fmla="*/ 43 h 54"/>
                <a:gd name="T28" fmla="*/ 201 w 215"/>
                <a:gd name="T29" fmla="*/ 36 h 54"/>
                <a:gd name="T30" fmla="*/ 83 w 215"/>
                <a:gd name="T31" fmla="*/ 28 h 54"/>
                <a:gd name="T32" fmla="*/ 83 w 215"/>
                <a:gd name="T33" fmla="*/ 36 h 54"/>
                <a:gd name="T34" fmla="*/ 9 w 215"/>
                <a:gd name="T35" fmla="*/ 36 h 54"/>
                <a:gd name="T36" fmla="*/ 9 w 215"/>
                <a:gd name="T37" fmla="*/ 28 h 54"/>
                <a:gd name="T38" fmla="*/ 83 w 215"/>
                <a:gd name="T39" fmla="*/ 2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4">
                  <a:moveTo>
                    <a:pt x="0" y="54"/>
                  </a:moveTo>
                  <a:cubicBezTo>
                    <a:pt x="215" y="54"/>
                    <a:pt x="215" y="54"/>
                    <a:pt x="215" y="54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4"/>
                  </a:lnTo>
                  <a:close/>
                  <a:moveTo>
                    <a:pt x="201" y="8"/>
                  </a:moveTo>
                  <a:cubicBezTo>
                    <a:pt x="204" y="8"/>
                    <a:pt x="207" y="11"/>
                    <a:pt x="207" y="14"/>
                  </a:cubicBezTo>
                  <a:cubicBezTo>
                    <a:pt x="207" y="18"/>
                    <a:pt x="204" y="21"/>
                    <a:pt x="201" y="21"/>
                  </a:cubicBezTo>
                  <a:cubicBezTo>
                    <a:pt x="197" y="21"/>
                    <a:pt x="194" y="18"/>
                    <a:pt x="194" y="14"/>
                  </a:cubicBezTo>
                  <a:cubicBezTo>
                    <a:pt x="194" y="11"/>
                    <a:pt x="197" y="8"/>
                    <a:pt x="201" y="8"/>
                  </a:cubicBezTo>
                  <a:close/>
                  <a:moveTo>
                    <a:pt x="201" y="36"/>
                  </a:moveTo>
                  <a:cubicBezTo>
                    <a:pt x="204" y="36"/>
                    <a:pt x="207" y="39"/>
                    <a:pt x="207" y="43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3"/>
                  </a:cubicBezTo>
                  <a:cubicBezTo>
                    <a:pt x="194" y="39"/>
                    <a:pt x="197" y="36"/>
                    <a:pt x="201" y="36"/>
                  </a:cubicBezTo>
                  <a:close/>
                  <a:moveTo>
                    <a:pt x="83" y="28"/>
                  </a:moveTo>
                  <a:cubicBezTo>
                    <a:pt x="83" y="36"/>
                    <a:pt x="83" y="36"/>
                    <a:pt x="83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28"/>
                    <a:pt x="9" y="28"/>
                    <a:pt x="9" y="28"/>
                  </a:cubicBezTo>
                  <a:lnTo>
                    <a:pt x="83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57" name="Group 356"/>
          <p:cNvGrpSpPr/>
          <p:nvPr/>
        </p:nvGrpSpPr>
        <p:grpSpPr>
          <a:xfrm>
            <a:off x="5352178" y="2775083"/>
            <a:ext cx="442313" cy="464489"/>
            <a:chOff x="12499975" y="4474291"/>
            <a:chExt cx="601662" cy="631826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358" name="Freeform 11"/>
            <p:cNvSpPr>
              <a:spLocks noEditPoints="1"/>
            </p:cNvSpPr>
            <p:nvPr/>
          </p:nvSpPr>
          <p:spPr bwMode="auto">
            <a:xfrm>
              <a:off x="12499975" y="4474291"/>
              <a:ext cx="601662" cy="147638"/>
            </a:xfrm>
            <a:custGeom>
              <a:avLst/>
              <a:gdLst>
                <a:gd name="T0" fmla="*/ 0 w 215"/>
                <a:gd name="T1" fmla="*/ 53 h 53"/>
                <a:gd name="T2" fmla="*/ 215 w 215"/>
                <a:gd name="T3" fmla="*/ 53 h 53"/>
                <a:gd name="T4" fmla="*/ 215 w 215"/>
                <a:gd name="T5" fmla="*/ 0 h 53"/>
                <a:gd name="T6" fmla="*/ 0 w 215"/>
                <a:gd name="T7" fmla="*/ 0 h 53"/>
                <a:gd name="T8" fmla="*/ 0 w 215"/>
                <a:gd name="T9" fmla="*/ 53 h 53"/>
                <a:gd name="T10" fmla="*/ 201 w 215"/>
                <a:gd name="T11" fmla="*/ 6 h 53"/>
                <a:gd name="T12" fmla="*/ 207 w 215"/>
                <a:gd name="T13" fmla="*/ 13 h 53"/>
                <a:gd name="T14" fmla="*/ 201 w 215"/>
                <a:gd name="T15" fmla="*/ 20 h 53"/>
                <a:gd name="T16" fmla="*/ 194 w 215"/>
                <a:gd name="T17" fmla="*/ 13 h 53"/>
                <a:gd name="T18" fmla="*/ 201 w 215"/>
                <a:gd name="T19" fmla="*/ 6 h 53"/>
                <a:gd name="T20" fmla="*/ 201 w 215"/>
                <a:gd name="T21" fmla="*/ 35 h 53"/>
                <a:gd name="T22" fmla="*/ 207 w 215"/>
                <a:gd name="T23" fmla="*/ 41 h 53"/>
                <a:gd name="T24" fmla="*/ 201 w 215"/>
                <a:gd name="T25" fmla="*/ 48 h 53"/>
                <a:gd name="T26" fmla="*/ 194 w 215"/>
                <a:gd name="T27" fmla="*/ 41 h 53"/>
                <a:gd name="T28" fmla="*/ 201 w 215"/>
                <a:gd name="T29" fmla="*/ 35 h 53"/>
                <a:gd name="T30" fmla="*/ 83 w 215"/>
                <a:gd name="T31" fmla="*/ 31 h 53"/>
                <a:gd name="T32" fmla="*/ 83 w 215"/>
                <a:gd name="T33" fmla="*/ 38 h 53"/>
                <a:gd name="T34" fmla="*/ 9 w 215"/>
                <a:gd name="T35" fmla="*/ 38 h 53"/>
                <a:gd name="T36" fmla="*/ 9 w 215"/>
                <a:gd name="T37" fmla="*/ 31 h 53"/>
                <a:gd name="T38" fmla="*/ 83 w 215"/>
                <a:gd name="T39" fmla="*/ 3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3">
                  <a:moveTo>
                    <a:pt x="0" y="53"/>
                  </a:moveTo>
                  <a:cubicBezTo>
                    <a:pt x="215" y="53"/>
                    <a:pt x="215" y="53"/>
                    <a:pt x="215" y="53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3"/>
                  </a:lnTo>
                  <a:close/>
                  <a:moveTo>
                    <a:pt x="201" y="6"/>
                  </a:moveTo>
                  <a:cubicBezTo>
                    <a:pt x="204" y="6"/>
                    <a:pt x="207" y="9"/>
                    <a:pt x="207" y="13"/>
                  </a:cubicBezTo>
                  <a:cubicBezTo>
                    <a:pt x="207" y="17"/>
                    <a:pt x="204" y="20"/>
                    <a:pt x="201" y="20"/>
                  </a:cubicBezTo>
                  <a:cubicBezTo>
                    <a:pt x="197" y="20"/>
                    <a:pt x="194" y="17"/>
                    <a:pt x="194" y="13"/>
                  </a:cubicBezTo>
                  <a:cubicBezTo>
                    <a:pt x="194" y="9"/>
                    <a:pt x="197" y="6"/>
                    <a:pt x="201" y="6"/>
                  </a:cubicBezTo>
                  <a:close/>
                  <a:moveTo>
                    <a:pt x="201" y="35"/>
                  </a:moveTo>
                  <a:cubicBezTo>
                    <a:pt x="204" y="35"/>
                    <a:pt x="207" y="38"/>
                    <a:pt x="207" y="41"/>
                  </a:cubicBezTo>
                  <a:cubicBezTo>
                    <a:pt x="207" y="45"/>
                    <a:pt x="204" y="48"/>
                    <a:pt x="201" y="48"/>
                  </a:cubicBezTo>
                  <a:cubicBezTo>
                    <a:pt x="197" y="48"/>
                    <a:pt x="194" y="45"/>
                    <a:pt x="194" y="41"/>
                  </a:cubicBezTo>
                  <a:cubicBezTo>
                    <a:pt x="194" y="38"/>
                    <a:pt x="197" y="35"/>
                    <a:pt x="201" y="35"/>
                  </a:cubicBezTo>
                  <a:close/>
                  <a:moveTo>
                    <a:pt x="83" y="31"/>
                  </a:moveTo>
                  <a:cubicBezTo>
                    <a:pt x="83" y="38"/>
                    <a:pt x="83" y="38"/>
                    <a:pt x="83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1"/>
                    <a:pt x="9" y="31"/>
                    <a:pt x="9" y="31"/>
                  </a:cubicBezTo>
                  <a:lnTo>
                    <a:pt x="83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9" name="Freeform 12"/>
            <p:cNvSpPr>
              <a:spLocks noEditPoints="1"/>
            </p:cNvSpPr>
            <p:nvPr/>
          </p:nvSpPr>
          <p:spPr bwMode="auto">
            <a:xfrm>
              <a:off x="12499975" y="4947367"/>
              <a:ext cx="601662" cy="158750"/>
            </a:xfrm>
            <a:custGeom>
              <a:avLst/>
              <a:gdLst>
                <a:gd name="T0" fmla="*/ 0 w 215"/>
                <a:gd name="T1" fmla="*/ 57 h 57"/>
                <a:gd name="T2" fmla="*/ 215 w 215"/>
                <a:gd name="T3" fmla="*/ 57 h 57"/>
                <a:gd name="T4" fmla="*/ 215 w 215"/>
                <a:gd name="T5" fmla="*/ 0 h 57"/>
                <a:gd name="T6" fmla="*/ 0 w 215"/>
                <a:gd name="T7" fmla="*/ 0 h 57"/>
                <a:gd name="T8" fmla="*/ 0 w 215"/>
                <a:gd name="T9" fmla="*/ 57 h 57"/>
                <a:gd name="T10" fmla="*/ 201 w 215"/>
                <a:gd name="T11" fmla="*/ 7 h 57"/>
                <a:gd name="T12" fmla="*/ 207 w 215"/>
                <a:gd name="T13" fmla="*/ 14 h 57"/>
                <a:gd name="T14" fmla="*/ 201 w 215"/>
                <a:gd name="T15" fmla="*/ 21 h 57"/>
                <a:gd name="T16" fmla="*/ 194 w 215"/>
                <a:gd name="T17" fmla="*/ 14 h 57"/>
                <a:gd name="T18" fmla="*/ 201 w 215"/>
                <a:gd name="T19" fmla="*/ 7 h 57"/>
                <a:gd name="T20" fmla="*/ 201 w 215"/>
                <a:gd name="T21" fmla="*/ 36 h 57"/>
                <a:gd name="T22" fmla="*/ 207 w 215"/>
                <a:gd name="T23" fmla="*/ 42 h 57"/>
                <a:gd name="T24" fmla="*/ 201 w 215"/>
                <a:gd name="T25" fmla="*/ 49 h 57"/>
                <a:gd name="T26" fmla="*/ 194 w 215"/>
                <a:gd name="T27" fmla="*/ 42 h 57"/>
                <a:gd name="T28" fmla="*/ 201 w 215"/>
                <a:gd name="T29" fmla="*/ 36 h 57"/>
                <a:gd name="T30" fmla="*/ 83 w 215"/>
                <a:gd name="T31" fmla="*/ 35 h 57"/>
                <a:gd name="T32" fmla="*/ 83 w 215"/>
                <a:gd name="T33" fmla="*/ 42 h 57"/>
                <a:gd name="T34" fmla="*/ 9 w 215"/>
                <a:gd name="T35" fmla="*/ 42 h 57"/>
                <a:gd name="T36" fmla="*/ 9 w 215"/>
                <a:gd name="T37" fmla="*/ 35 h 57"/>
                <a:gd name="T38" fmla="*/ 83 w 215"/>
                <a:gd name="T39" fmla="*/ 3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7">
                  <a:moveTo>
                    <a:pt x="0" y="57"/>
                  </a:moveTo>
                  <a:cubicBezTo>
                    <a:pt x="215" y="57"/>
                    <a:pt x="215" y="57"/>
                    <a:pt x="215" y="57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7"/>
                  </a:lnTo>
                  <a:close/>
                  <a:moveTo>
                    <a:pt x="201" y="7"/>
                  </a:moveTo>
                  <a:cubicBezTo>
                    <a:pt x="204" y="7"/>
                    <a:pt x="207" y="10"/>
                    <a:pt x="207" y="14"/>
                  </a:cubicBezTo>
                  <a:cubicBezTo>
                    <a:pt x="207" y="18"/>
                    <a:pt x="204" y="21"/>
                    <a:pt x="201" y="21"/>
                  </a:cubicBezTo>
                  <a:cubicBezTo>
                    <a:pt x="197" y="21"/>
                    <a:pt x="194" y="18"/>
                    <a:pt x="194" y="14"/>
                  </a:cubicBezTo>
                  <a:cubicBezTo>
                    <a:pt x="194" y="10"/>
                    <a:pt x="197" y="7"/>
                    <a:pt x="201" y="7"/>
                  </a:cubicBezTo>
                  <a:close/>
                  <a:moveTo>
                    <a:pt x="201" y="36"/>
                  </a:moveTo>
                  <a:cubicBezTo>
                    <a:pt x="204" y="36"/>
                    <a:pt x="207" y="39"/>
                    <a:pt x="207" y="42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2"/>
                  </a:cubicBezTo>
                  <a:cubicBezTo>
                    <a:pt x="194" y="39"/>
                    <a:pt x="197" y="36"/>
                    <a:pt x="201" y="36"/>
                  </a:cubicBezTo>
                  <a:close/>
                  <a:moveTo>
                    <a:pt x="83" y="35"/>
                  </a:moveTo>
                  <a:cubicBezTo>
                    <a:pt x="83" y="42"/>
                    <a:pt x="83" y="42"/>
                    <a:pt x="83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83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0" name="Freeform 13"/>
            <p:cNvSpPr>
              <a:spLocks noEditPoints="1"/>
            </p:cNvSpPr>
            <p:nvPr/>
          </p:nvSpPr>
          <p:spPr bwMode="auto">
            <a:xfrm>
              <a:off x="12499975" y="4629867"/>
              <a:ext cx="601662" cy="149226"/>
            </a:xfrm>
            <a:custGeom>
              <a:avLst/>
              <a:gdLst>
                <a:gd name="T0" fmla="*/ 0 w 215"/>
                <a:gd name="T1" fmla="*/ 53 h 53"/>
                <a:gd name="T2" fmla="*/ 215 w 215"/>
                <a:gd name="T3" fmla="*/ 53 h 53"/>
                <a:gd name="T4" fmla="*/ 215 w 215"/>
                <a:gd name="T5" fmla="*/ 0 h 53"/>
                <a:gd name="T6" fmla="*/ 0 w 215"/>
                <a:gd name="T7" fmla="*/ 0 h 53"/>
                <a:gd name="T8" fmla="*/ 0 w 215"/>
                <a:gd name="T9" fmla="*/ 53 h 53"/>
                <a:gd name="T10" fmla="*/ 201 w 215"/>
                <a:gd name="T11" fmla="*/ 7 h 53"/>
                <a:gd name="T12" fmla="*/ 207 w 215"/>
                <a:gd name="T13" fmla="*/ 14 h 53"/>
                <a:gd name="T14" fmla="*/ 201 w 215"/>
                <a:gd name="T15" fmla="*/ 20 h 53"/>
                <a:gd name="T16" fmla="*/ 194 w 215"/>
                <a:gd name="T17" fmla="*/ 14 h 53"/>
                <a:gd name="T18" fmla="*/ 201 w 215"/>
                <a:gd name="T19" fmla="*/ 7 h 53"/>
                <a:gd name="T20" fmla="*/ 201 w 215"/>
                <a:gd name="T21" fmla="*/ 35 h 53"/>
                <a:gd name="T22" fmla="*/ 207 w 215"/>
                <a:gd name="T23" fmla="*/ 42 h 53"/>
                <a:gd name="T24" fmla="*/ 201 w 215"/>
                <a:gd name="T25" fmla="*/ 49 h 53"/>
                <a:gd name="T26" fmla="*/ 194 w 215"/>
                <a:gd name="T27" fmla="*/ 42 h 53"/>
                <a:gd name="T28" fmla="*/ 201 w 215"/>
                <a:gd name="T29" fmla="*/ 35 h 53"/>
                <a:gd name="T30" fmla="*/ 83 w 215"/>
                <a:gd name="T31" fmla="*/ 28 h 53"/>
                <a:gd name="T32" fmla="*/ 83 w 215"/>
                <a:gd name="T33" fmla="*/ 35 h 53"/>
                <a:gd name="T34" fmla="*/ 9 w 215"/>
                <a:gd name="T35" fmla="*/ 35 h 53"/>
                <a:gd name="T36" fmla="*/ 9 w 215"/>
                <a:gd name="T37" fmla="*/ 28 h 53"/>
                <a:gd name="T38" fmla="*/ 83 w 215"/>
                <a:gd name="T39" fmla="*/ 2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3">
                  <a:moveTo>
                    <a:pt x="0" y="53"/>
                  </a:moveTo>
                  <a:cubicBezTo>
                    <a:pt x="215" y="53"/>
                    <a:pt x="215" y="53"/>
                    <a:pt x="215" y="53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3"/>
                  </a:lnTo>
                  <a:close/>
                  <a:moveTo>
                    <a:pt x="201" y="7"/>
                  </a:moveTo>
                  <a:cubicBezTo>
                    <a:pt x="204" y="7"/>
                    <a:pt x="207" y="10"/>
                    <a:pt x="207" y="14"/>
                  </a:cubicBezTo>
                  <a:cubicBezTo>
                    <a:pt x="207" y="17"/>
                    <a:pt x="204" y="20"/>
                    <a:pt x="201" y="20"/>
                  </a:cubicBezTo>
                  <a:cubicBezTo>
                    <a:pt x="197" y="20"/>
                    <a:pt x="194" y="17"/>
                    <a:pt x="194" y="14"/>
                  </a:cubicBezTo>
                  <a:cubicBezTo>
                    <a:pt x="194" y="10"/>
                    <a:pt x="197" y="7"/>
                    <a:pt x="201" y="7"/>
                  </a:cubicBezTo>
                  <a:close/>
                  <a:moveTo>
                    <a:pt x="201" y="35"/>
                  </a:moveTo>
                  <a:cubicBezTo>
                    <a:pt x="204" y="35"/>
                    <a:pt x="207" y="38"/>
                    <a:pt x="207" y="42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2"/>
                  </a:cubicBezTo>
                  <a:cubicBezTo>
                    <a:pt x="194" y="38"/>
                    <a:pt x="197" y="35"/>
                    <a:pt x="201" y="35"/>
                  </a:cubicBezTo>
                  <a:close/>
                  <a:moveTo>
                    <a:pt x="83" y="28"/>
                  </a:moveTo>
                  <a:cubicBezTo>
                    <a:pt x="83" y="35"/>
                    <a:pt x="83" y="35"/>
                    <a:pt x="83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28"/>
                    <a:pt x="9" y="28"/>
                    <a:pt x="9" y="28"/>
                  </a:cubicBezTo>
                  <a:lnTo>
                    <a:pt x="83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1" name="Freeform 14"/>
            <p:cNvSpPr>
              <a:spLocks noEditPoints="1"/>
            </p:cNvSpPr>
            <p:nvPr/>
          </p:nvSpPr>
          <p:spPr bwMode="auto">
            <a:xfrm>
              <a:off x="12499975" y="4787021"/>
              <a:ext cx="601662" cy="150814"/>
            </a:xfrm>
            <a:custGeom>
              <a:avLst/>
              <a:gdLst>
                <a:gd name="T0" fmla="*/ 0 w 215"/>
                <a:gd name="T1" fmla="*/ 54 h 54"/>
                <a:gd name="T2" fmla="*/ 215 w 215"/>
                <a:gd name="T3" fmla="*/ 54 h 54"/>
                <a:gd name="T4" fmla="*/ 215 w 215"/>
                <a:gd name="T5" fmla="*/ 0 h 54"/>
                <a:gd name="T6" fmla="*/ 0 w 215"/>
                <a:gd name="T7" fmla="*/ 0 h 54"/>
                <a:gd name="T8" fmla="*/ 0 w 215"/>
                <a:gd name="T9" fmla="*/ 54 h 54"/>
                <a:gd name="T10" fmla="*/ 201 w 215"/>
                <a:gd name="T11" fmla="*/ 8 h 54"/>
                <a:gd name="T12" fmla="*/ 207 w 215"/>
                <a:gd name="T13" fmla="*/ 14 h 54"/>
                <a:gd name="T14" fmla="*/ 201 w 215"/>
                <a:gd name="T15" fmla="*/ 21 h 54"/>
                <a:gd name="T16" fmla="*/ 194 w 215"/>
                <a:gd name="T17" fmla="*/ 14 h 54"/>
                <a:gd name="T18" fmla="*/ 201 w 215"/>
                <a:gd name="T19" fmla="*/ 8 h 54"/>
                <a:gd name="T20" fmla="*/ 201 w 215"/>
                <a:gd name="T21" fmla="*/ 36 h 54"/>
                <a:gd name="T22" fmla="*/ 207 w 215"/>
                <a:gd name="T23" fmla="*/ 43 h 54"/>
                <a:gd name="T24" fmla="*/ 201 w 215"/>
                <a:gd name="T25" fmla="*/ 49 h 54"/>
                <a:gd name="T26" fmla="*/ 194 w 215"/>
                <a:gd name="T27" fmla="*/ 43 h 54"/>
                <a:gd name="T28" fmla="*/ 201 w 215"/>
                <a:gd name="T29" fmla="*/ 36 h 54"/>
                <a:gd name="T30" fmla="*/ 83 w 215"/>
                <a:gd name="T31" fmla="*/ 28 h 54"/>
                <a:gd name="T32" fmla="*/ 83 w 215"/>
                <a:gd name="T33" fmla="*/ 36 h 54"/>
                <a:gd name="T34" fmla="*/ 9 w 215"/>
                <a:gd name="T35" fmla="*/ 36 h 54"/>
                <a:gd name="T36" fmla="*/ 9 w 215"/>
                <a:gd name="T37" fmla="*/ 28 h 54"/>
                <a:gd name="T38" fmla="*/ 83 w 215"/>
                <a:gd name="T39" fmla="*/ 2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4">
                  <a:moveTo>
                    <a:pt x="0" y="54"/>
                  </a:moveTo>
                  <a:cubicBezTo>
                    <a:pt x="215" y="54"/>
                    <a:pt x="215" y="54"/>
                    <a:pt x="215" y="54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4"/>
                  </a:lnTo>
                  <a:close/>
                  <a:moveTo>
                    <a:pt x="201" y="8"/>
                  </a:moveTo>
                  <a:cubicBezTo>
                    <a:pt x="204" y="8"/>
                    <a:pt x="207" y="11"/>
                    <a:pt x="207" y="14"/>
                  </a:cubicBezTo>
                  <a:cubicBezTo>
                    <a:pt x="207" y="18"/>
                    <a:pt x="204" y="21"/>
                    <a:pt x="201" y="21"/>
                  </a:cubicBezTo>
                  <a:cubicBezTo>
                    <a:pt x="197" y="21"/>
                    <a:pt x="194" y="18"/>
                    <a:pt x="194" y="14"/>
                  </a:cubicBezTo>
                  <a:cubicBezTo>
                    <a:pt x="194" y="11"/>
                    <a:pt x="197" y="8"/>
                    <a:pt x="201" y="8"/>
                  </a:cubicBezTo>
                  <a:close/>
                  <a:moveTo>
                    <a:pt x="201" y="36"/>
                  </a:moveTo>
                  <a:cubicBezTo>
                    <a:pt x="204" y="36"/>
                    <a:pt x="207" y="39"/>
                    <a:pt x="207" y="43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3"/>
                  </a:cubicBezTo>
                  <a:cubicBezTo>
                    <a:pt x="194" y="39"/>
                    <a:pt x="197" y="36"/>
                    <a:pt x="201" y="36"/>
                  </a:cubicBezTo>
                  <a:close/>
                  <a:moveTo>
                    <a:pt x="83" y="28"/>
                  </a:moveTo>
                  <a:cubicBezTo>
                    <a:pt x="83" y="36"/>
                    <a:pt x="83" y="36"/>
                    <a:pt x="83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28"/>
                    <a:pt x="9" y="28"/>
                    <a:pt x="9" y="28"/>
                  </a:cubicBezTo>
                  <a:lnTo>
                    <a:pt x="83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62" name="Group 361"/>
          <p:cNvGrpSpPr/>
          <p:nvPr/>
        </p:nvGrpSpPr>
        <p:grpSpPr>
          <a:xfrm>
            <a:off x="6385871" y="2790872"/>
            <a:ext cx="670254" cy="268646"/>
            <a:chOff x="457217" y="4409663"/>
            <a:chExt cx="2564824" cy="1028008"/>
          </a:xfrm>
          <a:solidFill>
            <a:schemeClr val="accent1">
              <a:lumMod val="50000"/>
            </a:schemeClr>
          </a:solidFill>
        </p:grpSpPr>
        <p:sp>
          <p:nvSpPr>
            <p:cNvPr id="363" name="Freeform 405"/>
            <p:cNvSpPr>
              <a:spLocks noEditPoints="1"/>
            </p:cNvSpPr>
            <p:nvPr/>
          </p:nvSpPr>
          <p:spPr bwMode="auto">
            <a:xfrm>
              <a:off x="2321788" y="5030664"/>
              <a:ext cx="412369" cy="407007"/>
            </a:xfrm>
            <a:custGeom>
              <a:avLst/>
              <a:gdLst>
                <a:gd name="T0" fmla="*/ 23016 w 46"/>
                <a:gd name="T1" fmla="*/ 0 h 46"/>
                <a:gd name="T2" fmla="*/ 0 w 46"/>
                <a:gd name="T3" fmla="*/ 21262 h 46"/>
                <a:gd name="T4" fmla="*/ 23016 w 46"/>
                <a:gd name="T5" fmla="*/ 42517 h 46"/>
                <a:gd name="T6" fmla="*/ 45650 w 46"/>
                <a:gd name="T7" fmla="*/ 21262 h 46"/>
                <a:gd name="T8" fmla="*/ 23016 w 46"/>
                <a:gd name="T9" fmla="*/ 0 h 46"/>
                <a:gd name="T10" fmla="*/ 21753 w 46"/>
                <a:gd name="T11" fmla="*/ 35037 h 46"/>
                <a:gd name="T12" fmla="*/ 8007 w 46"/>
                <a:gd name="T13" fmla="*/ 21262 h 46"/>
                <a:gd name="T14" fmla="*/ 21753 w 46"/>
                <a:gd name="T15" fmla="*/ 7569 h 46"/>
                <a:gd name="T16" fmla="*/ 36984 w 46"/>
                <a:gd name="T17" fmla="*/ 21262 h 46"/>
                <a:gd name="T18" fmla="*/ 21753 w 46"/>
                <a:gd name="T19" fmla="*/ 35037 h 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6"/>
                <a:gd name="T31" fmla="*/ 0 h 46"/>
                <a:gd name="T32" fmla="*/ 46 w 46"/>
                <a:gd name="T33" fmla="*/ 46 h 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5" y="46"/>
                    <a:pt x="46" y="36"/>
                    <a:pt x="46" y="23"/>
                  </a:cubicBezTo>
                  <a:cubicBezTo>
                    <a:pt x="46" y="10"/>
                    <a:pt x="35" y="0"/>
                    <a:pt x="23" y="0"/>
                  </a:cubicBezTo>
                  <a:close/>
                  <a:moveTo>
                    <a:pt x="22" y="38"/>
                  </a:moveTo>
                  <a:cubicBezTo>
                    <a:pt x="14" y="38"/>
                    <a:pt x="8" y="31"/>
                    <a:pt x="8" y="23"/>
                  </a:cubicBezTo>
                  <a:cubicBezTo>
                    <a:pt x="8" y="15"/>
                    <a:pt x="14" y="8"/>
                    <a:pt x="22" y="8"/>
                  </a:cubicBezTo>
                  <a:cubicBezTo>
                    <a:pt x="31" y="8"/>
                    <a:pt x="37" y="15"/>
                    <a:pt x="37" y="23"/>
                  </a:cubicBezTo>
                  <a:cubicBezTo>
                    <a:pt x="37" y="31"/>
                    <a:pt x="31" y="38"/>
                    <a:pt x="22" y="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616872"/>
                </a:solidFill>
                <a:effectLst/>
                <a:uLnTx/>
                <a:uFillTx/>
              </a:endParaRPr>
            </a:p>
          </p:txBody>
        </p:sp>
        <p:sp>
          <p:nvSpPr>
            <p:cNvPr id="364" name="Freeform 405"/>
            <p:cNvSpPr>
              <a:spLocks noEditPoints="1"/>
            </p:cNvSpPr>
            <p:nvPr/>
          </p:nvSpPr>
          <p:spPr bwMode="auto">
            <a:xfrm>
              <a:off x="733199" y="5030666"/>
              <a:ext cx="412368" cy="407005"/>
            </a:xfrm>
            <a:custGeom>
              <a:avLst/>
              <a:gdLst>
                <a:gd name="T0" fmla="*/ 23016 w 46"/>
                <a:gd name="T1" fmla="*/ 0 h 46"/>
                <a:gd name="T2" fmla="*/ 0 w 46"/>
                <a:gd name="T3" fmla="*/ 21262 h 46"/>
                <a:gd name="T4" fmla="*/ 23016 w 46"/>
                <a:gd name="T5" fmla="*/ 42517 h 46"/>
                <a:gd name="T6" fmla="*/ 45650 w 46"/>
                <a:gd name="T7" fmla="*/ 21262 h 46"/>
                <a:gd name="T8" fmla="*/ 23016 w 46"/>
                <a:gd name="T9" fmla="*/ 0 h 46"/>
                <a:gd name="T10" fmla="*/ 21753 w 46"/>
                <a:gd name="T11" fmla="*/ 35037 h 46"/>
                <a:gd name="T12" fmla="*/ 8007 w 46"/>
                <a:gd name="T13" fmla="*/ 21262 h 46"/>
                <a:gd name="T14" fmla="*/ 21753 w 46"/>
                <a:gd name="T15" fmla="*/ 7569 h 46"/>
                <a:gd name="T16" fmla="*/ 36984 w 46"/>
                <a:gd name="T17" fmla="*/ 21262 h 46"/>
                <a:gd name="T18" fmla="*/ 21753 w 46"/>
                <a:gd name="T19" fmla="*/ 35037 h 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6"/>
                <a:gd name="T31" fmla="*/ 0 h 46"/>
                <a:gd name="T32" fmla="*/ 46 w 46"/>
                <a:gd name="T33" fmla="*/ 46 h 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5" y="46"/>
                    <a:pt x="46" y="36"/>
                    <a:pt x="46" y="23"/>
                  </a:cubicBezTo>
                  <a:cubicBezTo>
                    <a:pt x="46" y="10"/>
                    <a:pt x="35" y="0"/>
                    <a:pt x="23" y="0"/>
                  </a:cubicBezTo>
                  <a:close/>
                  <a:moveTo>
                    <a:pt x="22" y="38"/>
                  </a:moveTo>
                  <a:cubicBezTo>
                    <a:pt x="14" y="38"/>
                    <a:pt x="8" y="31"/>
                    <a:pt x="8" y="23"/>
                  </a:cubicBezTo>
                  <a:cubicBezTo>
                    <a:pt x="8" y="15"/>
                    <a:pt x="14" y="8"/>
                    <a:pt x="22" y="8"/>
                  </a:cubicBezTo>
                  <a:cubicBezTo>
                    <a:pt x="31" y="8"/>
                    <a:pt x="37" y="15"/>
                    <a:pt x="37" y="23"/>
                  </a:cubicBezTo>
                  <a:cubicBezTo>
                    <a:pt x="37" y="31"/>
                    <a:pt x="31" y="38"/>
                    <a:pt x="22" y="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616872"/>
                </a:solidFill>
                <a:effectLst/>
                <a:uLnTx/>
                <a:uFillTx/>
              </a:endParaRPr>
            </a:p>
          </p:txBody>
        </p:sp>
        <p:sp>
          <p:nvSpPr>
            <p:cNvPr id="365" name="Freeform 364"/>
            <p:cNvSpPr/>
            <p:nvPr/>
          </p:nvSpPr>
          <p:spPr>
            <a:xfrm>
              <a:off x="457217" y="4409663"/>
              <a:ext cx="2564824" cy="867582"/>
            </a:xfrm>
            <a:custGeom>
              <a:avLst/>
              <a:gdLst/>
              <a:ahLst/>
              <a:cxnLst/>
              <a:rect l="l" t="t" r="r" b="b"/>
              <a:pathLst>
                <a:path w="2564824" h="867582">
                  <a:moveTo>
                    <a:pt x="2226710" y="427307"/>
                  </a:moveTo>
                  <a:cubicBezTo>
                    <a:pt x="2216127" y="477049"/>
                    <a:pt x="2221418" y="485515"/>
                    <a:pt x="2261635" y="513032"/>
                  </a:cubicBezTo>
                  <a:cubicBezTo>
                    <a:pt x="2325135" y="542665"/>
                    <a:pt x="2414035" y="543724"/>
                    <a:pt x="2480710" y="551132"/>
                  </a:cubicBezTo>
                  <a:cubicBezTo>
                    <a:pt x="2411918" y="455882"/>
                    <a:pt x="2308202" y="424132"/>
                    <a:pt x="2226710" y="427307"/>
                  </a:cubicBezTo>
                  <a:close/>
                  <a:moveTo>
                    <a:pt x="149207" y="324262"/>
                  </a:moveTo>
                  <a:lnTo>
                    <a:pt x="104757" y="371887"/>
                  </a:lnTo>
                  <a:lnTo>
                    <a:pt x="104757" y="508412"/>
                  </a:lnTo>
                  <a:lnTo>
                    <a:pt x="234932" y="333787"/>
                  </a:lnTo>
                  <a:close/>
                  <a:moveTo>
                    <a:pt x="790424" y="61676"/>
                  </a:moveTo>
                  <a:lnTo>
                    <a:pt x="341996" y="127644"/>
                  </a:lnTo>
                  <a:lnTo>
                    <a:pt x="429190" y="243631"/>
                  </a:lnTo>
                  <a:cubicBezTo>
                    <a:pt x="611996" y="264532"/>
                    <a:pt x="588657" y="265224"/>
                    <a:pt x="668391" y="276022"/>
                  </a:cubicBezTo>
                  <a:close/>
                  <a:moveTo>
                    <a:pt x="1265326" y="50071"/>
                  </a:moveTo>
                  <a:lnTo>
                    <a:pt x="1296939" y="314015"/>
                  </a:lnTo>
                  <a:lnTo>
                    <a:pt x="1966774" y="336320"/>
                  </a:lnTo>
                  <a:lnTo>
                    <a:pt x="1479765" y="101110"/>
                  </a:lnTo>
                  <a:cubicBezTo>
                    <a:pt x="1375202" y="50304"/>
                    <a:pt x="1351452" y="57896"/>
                    <a:pt x="1265326" y="50071"/>
                  </a:cubicBezTo>
                  <a:close/>
                  <a:moveTo>
                    <a:pt x="1051905" y="41983"/>
                  </a:moveTo>
                  <a:cubicBezTo>
                    <a:pt x="979692" y="40925"/>
                    <a:pt x="927298" y="45181"/>
                    <a:pt x="823255" y="56427"/>
                  </a:cubicBezTo>
                  <a:lnTo>
                    <a:pt x="743822" y="288263"/>
                  </a:lnTo>
                  <a:lnTo>
                    <a:pt x="1217256" y="314046"/>
                  </a:lnTo>
                  <a:lnTo>
                    <a:pt x="1218731" y="49266"/>
                  </a:lnTo>
                  <a:cubicBezTo>
                    <a:pt x="1145696" y="45166"/>
                    <a:pt x="1095233" y="42618"/>
                    <a:pt x="1051905" y="41983"/>
                  </a:cubicBezTo>
                  <a:close/>
                  <a:moveTo>
                    <a:pt x="1091501" y="1"/>
                  </a:moveTo>
                  <a:cubicBezTo>
                    <a:pt x="1200963" y="-137"/>
                    <a:pt x="1292357" y="8569"/>
                    <a:pt x="1391835" y="28350"/>
                  </a:cubicBezTo>
                  <a:cubicBezTo>
                    <a:pt x="1481100" y="55353"/>
                    <a:pt x="1510040" y="72832"/>
                    <a:pt x="1583432" y="103010"/>
                  </a:cubicBezTo>
                  <a:lnTo>
                    <a:pt x="2048654" y="335914"/>
                  </a:lnTo>
                  <a:lnTo>
                    <a:pt x="2209520" y="382985"/>
                  </a:lnTo>
                  <a:cubicBezTo>
                    <a:pt x="2323229" y="411364"/>
                    <a:pt x="2345550" y="418431"/>
                    <a:pt x="2415069" y="457056"/>
                  </a:cubicBezTo>
                  <a:lnTo>
                    <a:pt x="2433112" y="468356"/>
                  </a:lnTo>
                  <a:lnTo>
                    <a:pt x="2433371" y="468409"/>
                  </a:lnTo>
                  <a:lnTo>
                    <a:pt x="2435664" y="469954"/>
                  </a:lnTo>
                  <a:cubicBezTo>
                    <a:pt x="2461557" y="493644"/>
                    <a:pt x="2477927" y="495110"/>
                    <a:pt x="2513344" y="541023"/>
                  </a:cubicBezTo>
                  <a:lnTo>
                    <a:pt x="2525945" y="560981"/>
                  </a:lnTo>
                  <a:cubicBezTo>
                    <a:pt x="2534747" y="581793"/>
                    <a:pt x="2539615" y="604675"/>
                    <a:pt x="2539615" y="628692"/>
                  </a:cubicBezTo>
                  <a:lnTo>
                    <a:pt x="2539615" y="686206"/>
                  </a:lnTo>
                  <a:lnTo>
                    <a:pt x="2531918" y="724330"/>
                  </a:lnTo>
                  <a:lnTo>
                    <a:pt x="2550959" y="732216"/>
                  </a:lnTo>
                  <a:cubicBezTo>
                    <a:pt x="2559525" y="740783"/>
                    <a:pt x="2564824" y="752617"/>
                    <a:pt x="2564824" y="765690"/>
                  </a:cubicBezTo>
                  <a:lnTo>
                    <a:pt x="2552124" y="823222"/>
                  </a:lnTo>
                  <a:cubicBezTo>
                    <a:pt x="2529898" y="849367"/>
                    <a:pt x="2502356" y="867386"/>
                    <a:pt x="2476211" y="867386"/>
                  </a:cubicBezTo>
                  <a:lnTo>
                    <a:pt x="2331631" y="867386"/>
                  </a:lnTo>
                  <a:lnTo>
                    <a:pt x="2331631" y="867582"/>
                  </a:lnTo>
                  <a:lnTo>
                    <a:pt x="2312426" y="867582"/>
                  </a:lnTo>
                  <a:lnTo>
                    <a:pt x="2316593" y="826243"/>
                  </a:lnTo>
                  <a:cubicBezTo>
                    <a:pt x="2316593" y="689962"/>
                    <a:pt x="2206116" y="579485"/>
                    <a:pt x="2069835" y="579485"/>
                  </a:cubicBezTo>
                  <a:cubicBezTo>
                    <a:pt x="1933554" y="579485"/>
                    <a:pt x="1823077" y="689962"/>
                    <a:pt x="1823077" y="826243"/>
                  </a:cubicBezTo>
                  <a:lnTo>
                    <a:pt x="1827244" y="867582"/>
                  </a:lnTo>
                  <a:lnTo>
                    <a:pt x="721566" y="867582"/>
                  </a:lnTo>
                  <a:lnTo>
                    <a:pt x="725968" y="823908"/>
                  </a:lnTo>
                  <a:cubicBezTo>
                    <a:pt x="725968" y="687627"/>
                    <a:pt x="615492" y="577151"/>
                    <a:pt x="479211" y="577151"/>
                  </a:cubicBezTo>
                  <a:cubicBezTo>
                    <a:pt x="342930" y="577151"/>
                    <a:pt x="232453" y="687627"/>
                    <a:pt x="232453" y="823908"/>
                  </a:cubicBezTo>
                  <a:lnTo>
                    <a:pt x="236856" y="867582"/>
                  </a:lnTo>
                  <a:lnTo>
                    <a:pt x="141603" y="865553"/>
                  </a:lnTo>
                  <a:cubicBezTo>
                    <a:pt x="101732" y="865028"/>
                    <a:pt x="58888" y="839251"/>
                    <a:pt x="29328" y="794966"/>
                  </a:cubicBezTo>
                  <a:cubicBezTo>
                    <a:pt x="-1961" y="748089"/>
                    <a:pt x="-3418" y="679393"/>
                    <a:pt x="3170" y="643769"/>
                  </a:cubicBezTo>
                  <a:cubicBezTo>
                    <a:pt x="9757" y="608145"/>
                    <a:pt x="30568" y="621384"/>
                    <a:pt x="68853" y="581222"/>
                  </a:cubicBezTo>
                  <a:lnTo>
                    <a:pt x="80482" y="364702"/>
                  </a:lnTo>
                  <a:lnTo>
                    <a:pt x="285826" y="136098"/>
                  </a:lnTo>
                  <a:cubicBezTo>
                    <a:pt x="216947" y="125142"/>
                    <a:pt x="221094" y="123709"/>
                    <a:pt x="193489" y="84177"/>
                  </a:cubicBezTo>
                  <a:cubicBezTo>
                    <a:pt x="223115" y="73757"/>
                    <a:pt x="253122" y="88567"/>
                    <a:pt x="344111" y="77454"/>
                  </a:cubicBezTo>
                  <a:lnTo>
                    <a:pt x="377478" y="74646"/>
                  </a:lnTo>
                  <a:cubicBezTo>
                    <a:pt x="573493" y="52882"/>
                    <a:pt x="769508" y="15245"/>
                    <a:pt x="975047" y="3006"/>
                  </a:cubicBezTo>
                  <a:cubicBezTo>
                    <a:pt x="1016518" y="1077"/>
                    <a:pt x="1055013" y="48"/>
                    <a:pt x="1091501" y="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66" name="Group 365"/>
          <p:cNvGrpSpPr/>
          <p:nvPr/>
        </p:nvGrpSpPr>
        <p:grpSpPr>
          <a:xfrm>
            <a:off x="7765763" y="3864114"/>
            <a:ext cx="670254" cy="268646"/>
            <a:chOff x="457217" y="4409663"/>
            <a:chExt cx="2564824" cy="1028008"/>
          </a:xfrm>
          <a:solidFill>
            <a:schemeClr val="accent1">
              <a:lumMod val="50000"/>
            </a:schemeClr>
          </a:solidFill>
        </p:grpSpPr>
        <p:sp>
          <p:nvSpPr>
            <p:cNvPr id="367" name="Freeform 405"/>
            <p:cNvSpPr>
              <a:spLocks noEditPoints="1"/>
            </p:cNvSpPr>
            <p:nvPr/>
          </p:nvSpPr>
          <p:spPr bwMode="auto">
            <a:xfrm>
              <a:off x="2321788" y="5030664"/>
              <a:ext cx="412369" cy="407007"/>
            </a:xfrm>
            <a:custGeom>
              <a:avLst/>
              <a:gdLst>
                <a:gd name="T0" fmla="*/ 23016 w 46"/>
                <a:gd name="T1" fmla="*/ 0 h 46"/>
                <a:gd name="T2" fmla="*/ 0 w 46"/>
                <a:gd name="T3" fmla="*/ 21262 h 46"/>
                <a:gd name="T4" fmla="*/ 23016 w 46"/>
                <a:gd name="T5" fmla="*/ 42517 h 46"/>
                <a:gd name="T6" fmla="*/ 45650 w 46"/>
                <a:gd name="T7" fmla="*/ 21262 h 46"/>
                <a:gd name="T8" fmla="*/ 23016 w 46"/>
                <a:gd name="T9" fmla="*/ 0 h 46"/>
                <a:gd name="T10" fmla="*/ 21753 w 46"/>
                <a:gd name="T11" fmla="*/ 35037 h 46"/>
                <a:gd name="T12" fmla="*/ 8007 w 46"/>
                <a:gd name="T13" fmla="*/ 21262 h 46"/>
                <a:gd name="T14" fmla="*/ 21753 w 46"/>
                <a:gd name="T15" fmla="*/ 7569 h 46"/>
                <a:gd name="T16" fmla="*/ 36984 w 46"/>
                <a:gd name="T17" fmla="*/ 21262 h 46"/>
                <a:gd name="T18" fmla="*/ 21753 w 46"/>
                <a:gd name="T19" fmla="*/ 35037 h 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6"/>
                <a:gd name="T31" fmla="*/ 0 h 46"/>
                <a:gd name="T32" fmla="*/ 46 w 46"/>
                <a:gd name="T33" fmla="*/ 46 h 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5" y="46"/>
                    <a:pt x="46" y="36"/>
                    <a:pt x="46" y="23"/>
                  </a:cubicBezTo>
                  <a:cubicBezTo>
                    <a:pt x="46" y="10"/>
                    <a:pt x="35" y="0"/>
                    <a:pt x="23" y="0"/>
                  </a:cubicBezTo>
                  <a:close/>
                  <a:moveTo>
                    <a:pt x="22" y="38"/>
                  </a:moveTo>
                  <a:cubicBezTo>
                    <a:pt x="14" y="38"/>
                    <a:pt x="8" y="31"/>
                    <a:pt x="8" y="23"/>
                  </a:cubicBezTo>
                  <a:cubicBezTo>
                    <a:pt x="8" y="15"/>
                    <a:pt x="14" y="8"/>
                    <a:pt x="22" y="8"/>
                  </a:cubicBezTo>
                  <a:cubicBezTo>
                    <a:pt x="31" y="8"/>
                    <a:pt x="37" y="15"/>
                    <a:pt x="37" y="23"/>
                  </a:cubicBezTo>
                  <a:cubicBezTo>
                    <a:pt x="37" y="31"/>
                    <a:pt x="31" y="38"/>
                    <a:pt x="22" y="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616872"/>
                </a:solidFill>
                <a:effectLst/>
                <a:uLnTx/>
                <a:uFillTx/>
              </a:endParaRPr>
            </a:p>
          </p:txBody>
        </p:sp>
        <p:sp>
          <p:nvSpPr>
            <p:cNvPr id="368" name="Freeform 405"/>
            <p:cNvSpPr>
              <a:spLocks noEditPoints="1"/>
            </p:cNvSpPr>
            <p:nvPr/>
          </p:nvSpPr>
          <p:spPr bwMode="auto">
            <a:xfrm>
              <a:off x="733199" y="5030666"/>
              <a:ext cx="412368" cy="407005"/>
            </a:xfrm>
            <a:custGeom>
              <a:avLst/>
              <a:gdLst>
                <a:gd name="T0" fmla="*/ 23016 w 46"/>
                <a:gd name="T1" fmla="*/ 0 h 46"/>
                <a:gd name="T2" fmla="*/ 0 w 46"/>
                <a:gd name="T3" fmla="*/ 21262 h 46"/>
                <a:gd name="T4" fmla="*/ 23016 w 46"/>
                <a:gd name="T5" fmla="*/ 42517 h 46"/>
                <a:gd name="T6" fmla="*/ 45650 w 46"/>
                <a:gd name="T7" fmla="*/ 21262 h 46"/>
                <a:gd name="T8" fmla="*/ 23016 w 46"/>
                <a:gd name="T9" fmla="*/ 0 h 46"/>
                <a:gd name="T10" fmla="*/ 21753 w 46"/>
                <a:gd name="T11" fmla="*/ 35037 h 46"/>
                <a:gd name="T12" fmla="*/ 8007 w 46"/>
                <a:gd name="T13" fmla="*/ 21262 h 46"/>
                <a:gd name="T14" fmla="*/ 21753 w 46"/>
                <a:gd name="T15" fmla="*/ 7569 h 46"/>
                <a:gd name="T16" fmla="*/ 36984 w 46"/>
                <a:gd name="T17" fmla="*/ 21262 h 46"/>
                <a:gd name="T18" fmla="*/ 21753 w 46"/>
                <a:gd name="T19" fmla="*/ 35037 h 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6"/>
                <a:gd name="T31" fmla="*/ 0 h 46"/>
                <a:gd name="T32" fmla="*/ 46 w 46"/>
                <a:gd name="T33" fmla="*/ 46 h 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5" y="46"/>
                    <a:pt x="46" y="36"/>
                    <a:pt x="46" y="23"/>
                  </a:cubicBezTo>
                  <a:cubicBezTo>
                    <a:pt x="46" y="10"/>
                    <a:pt x="35" y="0"/>
                    <a:pt x="23" y="0"/>
                  </a:cubicBezTo>
                  <a:close/>
                  <a:moveTo>
                    <a:pt x="22" y="38"/>
                  </a:moveTo>
                  <a:cubicBezTo>
                    <a:pt x="14" y="38"/>
                    <a:pt x="8" y="31"/>
                    <a:pt x="8" y="23"/>
                  </a:cubicBezTo>
                  <a:cubicBezTo>
                    <a:pt x="8" y="15"/>
                    <a:pt x="14" y="8"/>
                    <a:pt x="22" y="8"/>
                  </a:cubicBezTo>
                  <a:cubicBezTo>
                    <a:pt x="31" y="8"/>
                    <a:pt x="37" y="15"/>
                    <a:pt x="37" y="23"/>
                  </a:cubicBezTo>
                  <a:cubicBezTo>
                    <a:pt x="37" y="31"/>
                    <a:pt x="31" y="38"/>
                    <a:pt x="22" y="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616872"/>
                </a:solidFill>
                <a:effectLst/>
                <a:uLnTx/>
                <a:uFillTx/>
              </a:endParaRPr>
            </a:p>
          </p:txBody>
        </p:sp>
        <p:sp>
          <p:nvSpPr>
            <p:cNvPr id="369" name="Freeform 368"/>
            <p:cNvSpPr/>
            <p:nvPr/>
          </p:nvSpPr>
          <p:spPr>
            <a:xfrm>
              <a:off x="457217" y="4409663"/>
              <a:ext cx="2564824" cy="867582"/>
            </a:xfrm>
            <a:custGeom>
              <a:avLst/>
              <a:gdLst/>
              <a:ahLst/>
              <a:cxnLst/>
              <a:rect l="l" t="t" r="r" b="b"/>
              <a:pathLst>
                <a:path w="2564824" h="867582">
                  <a:moveTo>
                    <a:pt x="2226710" y="427307"/>
                  </a:moveTo>
                  <a:cubicBezTo>
                    <a:pt x="2216127" y="477049"/>
                    <a:pt x="2221418" y="485515"/>
                    <a:pt x="2261635" y="513032"/>
                  </a:cubicBezTo>
                  <a:cubicBezTo>
                    <a:pt x="2325135" y="542665"/>
                    <a:pt x="2414035" y="543724"/>
                    <a:pt x="2480710" y="551132"/>
                  </a:cubicBezTo>
                  <a:cubicBezTo>
                    <a:pt x="2411918" y="455882"/>
                    <a:pt x="2308202" y="424132"/>
                    <a:pt x="2226710" y="427307"/>
                  </a:cubicBezTo>
                  <a:close/>
                  <a:moveTo>
                    <a:pt x="149207" y="324262"/>
                  </a:moveTo>
                  <a:lnTo>
                    <a:pt x="104757" y="371887"/>
                  </a:lnTo>
                  <a:lnTo>
                    <a:pt x="104757" y="508412"/>
                  </a:lnTo>
                  <a:lnTo>
                    <a:pt x="234932" y="333787"/>
                  </a:lnTo>
                  <a:close/>
                  <a:moveTo>
                    <a:pt x="790424" y="61676"/>
                  </a:moveTo>
                  <a:lnTo>
                    <a:pt x="341996" y="127644"/>
                  </a:lnTo>
                  <a:lnTo>
                    <a:pt x="429190" y="243631"/>
                  </a:lnTo>
                  <a:cubicBezTo>
                    <a:pt x="611996" y="264532"/>
                    <a:pt x="588657" y="265224"/>
                    <a:pt x="668391" y="276022"/>
                  </a:cubicBezTo>
                  <a:close/>
                  <a:moveTo>
                    <a:pt x="1265326" y="50071"/>
                  </a:moveTo>
                  <a:lnTo>
                    <a:pt x="1296939" y="314015"/>
                  </a:lnTo>
                  <a:lnTo>
                    <a:pt x="1966774" y="336320"/>
                  </a:lnTo>
                  <a:lnTo>
                    <a:pt x="1479765" y="101110"/>
                  </a:lnTo>
                  <a:cubicBezTo>
                    <a:pt x="1375202" y="50304"/>
                    <a:pt x="1351452" y="57896"/>
                    <a:pt x="1265326" y="50071"/>
                  </a:cubicBezTo>
                  <a:close/>
                  <a:moveTo>
                    <a:pt x="1051905" y="41983"/>
                  </a:moveTo>
                  <a:cubicBezTo>
                    <a:pt x="979692" y="40925"/>
                    <a:pt x="927298" y="45181"/>
                    <a:pt x="823255" y="56427"/>
                  </a:cubicBezTo>
                  <a:lnTo>
                    <a:pt x="743822" y="288263"/>
                  </a:lnTo>
                  <a:lnTo>
                    <a:pt x="1217256" y="314046"/>
                  </a:lnTo>
                  <a:lnTo>
                    <a:pt x="1218731" y="49266"/>
                  </a:lnTo>
                  <a:cubicBezTo>
                    <a:pt x="1145696" y="45166"/>
                    <a:pt x="1095233" y="42618"/>
                    <a:pt x="1051905" y="41983"/>
                  </a:cubicBezTo>
                  <a:close/>
                  <a:moveTo>
                    <a:pt x="1091501" y="1"/>
                  </a:moveTo>
                  <a:cubicBezTo>
                    <a:pt x="1200963" y="-137"/>
                    <a:pt x="1292357" y="8569"/>
                    <a:pt x="1391835" y="28350"/>
                  </a:cubicBezTo>
                  <a:cubicBezTo>
                    <a:pt x="1481100" y="55353"/>
                    <a:pt x="1510040" y="72832"/>
                    <a:pt x="1583432" y="103010"/>
                  </a:cubicBezTo>
                  <a:lnTo>
                    <a:pt x="2048654" y="335914"/>
                  </a:lnTo>
                  <a:lnTo>
                    <a:pt x="2209520" y="382985"/>
                  </a:lnTo>
                  <a:cubicBezTo>
                    <a:pt x="2323229" y="411364"/>
                    <a:pt x="2345550" y="418431"/>
                    <a:pt x="2415069" y="457056"/>
                  </a:cubicBezTo>
                  <a:lnTo>
                    <a:pt x="2433112" y="468356"/>
                  </a:lnTo>
                  <a:lnTo>
                    <a:pt x="2433371" y="468409"/>
                  </a:lnTo>
                  <a:lnTo>
                    <a:pt x="2435664" y="469954"/>
                  </a:lnTo>
                  <a:cubicBezTo>
                    <a:pt x="2461557" y="493644"/>
                    <a:pt x="2477927" y="495110"/>
                    <a:pt x="2513344" y="541023"/>
                  </a:cubicBezTo>
                  <a:lnTo>
                    <a:pt x="2525945" y="560981"/>
                  </a:lnTo>
                  <a:cubicBezTo>
                    <a:pt x="2534747" y="581793"/>
                    <a:pt x="2539615" y="604675"/>
                    <a:pt x="2539615" y="628692"/>
                  </a:cubicBezTo>
                  <a:lnTo>
                    <a:pt x="2539615" y="686206"/>
                  </a:lnTo>
                  <a:lnTo>
                    <a:pt x="2531918" y="724330"/>
                  </a:lnTo>
                  <a:lnTo>
                    <a:pt x="2550959" y="732216"/>
                  </a:lnTo>
                  <a:cubicBezTo>
                    <a:pt x="2559525" y="740783"/>
                    <a:pt x="2564824" y="752617"/>
                    <a:pt x="2564824" y="765690"/>
                  </a:cubicBezTo>
                  <a:lnTo>
                    <a:pt x="2552124" y="823222"/>
                  </a:lnTo>
                  <a:cubicBezTo>
                    <a:pt x="2529898" y="849367"/>
                    <a:pt x="2502356" y="867386"/>
                    <a:pt x="2476211" y="867386"/>
                  </a:cubicBezTo>
                  <a:lnTo>
                    <a:pt x="2331631" y="867386"/>
                  </a:lnTo>
                  <a:lnTo>
                    <a:pt x="2331631" y="867582"/>
                  </a:lnTo>
                  <a:lnTo>
                    <a:pt x="2312426" y="867582"/>
                  </a:lnTo>
                  <a:lnTo>
                    <a:pt x="2316593" y="826243"/>
                  </a:lnTo>
                  <a:cubicBezTo>
                    <a:pt x="2316593" y="689962"/>
                    <a:pt x="2206116" y="579485"/>
                    <a:pt x="2069835" y="579485"/>
                  </a:cubicBezTo>
                  <a:cubicBezTo>
                    <a:pt x="1933554" y="579485"/>
                    <a:pt x="1823077" y="689962"/>
                    <a:pt x="1823077" y="826243"/>
                  </a:cubicBezTo>
                  <a:lnTo>
                    <a:pt x="1827244" y="867582"/>
                  </a:lnTo>
                  <a:lnTo>
                    <a:pt x="721566" y="867582"/>
                  </a:lnTo>
                  <a:lnTo>
                    <a:pt x="725968" y="823908"/>
                  </a:lnTo>
                  <a:cubicBezTo>
                    <a:pt x="725968" y="687627"/>
                    <a:pt x="615492" y="577151"/>
                    <a:pt x="479211" y="577151"/>
                  </a:cubicBezTo>
                  <a:cubicBezTo>
                    <a:pt x="342930" y="577151"/>
                    <a:pt x="232453" y="687627"/>
                    <a:pt x="232453" y="823908"/>
                  </a:cubicBezTo>
                  <a:lnTo>
                    <a:pt x="236856" y="867582"/>
                  </a:lnTo>
                  <a:lnTo>
                    <a:pt x="141603" y="865553"/>
                  </a:lnTo>
                  <a:cubicBezTo>
                    <a:pt x="101732" y="865028"/>
                    <a:pt x="58888" y="839251"/>
                    <a:pt x="29328" y="794966"/>
                  </a:cubicBezTo>
                  <a:cubicBezTo>
                    <a:pt x="-1961" y="748089"/>
                    <a:pt x="-3418" y="679393"/>
                    <a:pt x="3170" y="643769"/>
                  </a:cubicBezTo>
                  <a:cubicBezTo>
                    <a:pt x="9757" y="608145"/>
                    <a:pt x="30568" y="621384"/>
                    <a:pt x="68853" y="581222"/>
                  </a:cubicBezTo>
                  <a:lnTo>
                    <a:pt x="80482" y="364702"/>
                  </a:lnTo>
                  <a:lnTo>
                    <a:pt x="285826" y="136098"/>
                  </a:lnTo>
                  <a:cubicBezTo>
                    <a:pt x="216947" y="125142"/>
                    <a:pt x="221094" y="123709"/>
                    <a:pt x="193489" y="84177"/>
                  </a:cubicBezTo>
                  <a:cubicBezTo>
                    <a:pt x="223115" y="73757"/>
                    <a:pt x="253122" y="88567"/>
                    <a:pt x="344111" y="77454"/>
                  </a:cubicBezTo>
                  <a:lnTo>
                    <a:pt x="377478" y="74646"/>
                  </a:lnTo>
                  <a:cubicBezTo>
                    <a:pt x="573493" y="52882"/>
                    <a:pt x="769508" y="15245"/>
                    <a:pt x="975047" y="3006"/>
                  </a:cubicBezTo>
                  <a:cubicBezTo>
                    <a:pt x="1016518" y="1077"/>
                    <a:pt x="1055013" y="48"/>
                    <a:pt x="1091501" y="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70" name="Group 369"/>
          <p:cNvGrpSpPr/>
          <p:nvPr/>
        </p:nvGrpSpPr>
        <p:grpSpPr>
          <a:xfrm>
            <a:off x="8010414" y="1209225"/>
            <a:ext cx="401874" cy="509074"/>
            <a:chOff x="3963587" y="2119746"/>
            <a:chExt cx="3576594" cy="4530653"/>
          </a:xfrm>
          <a:solidFill>
            <a:schemeClr val="accent1">
              <a:lumMod val="50000"/>
            </a:schemeClr>
          </a:solidFill>
        </p:grpSpPr>
        <p:grpSp>
          <p:nvGrpSpPr>
            <p:cNvPr id="371" name="Group 370"/>
            <p:cNvGrpSpPr/>
            <p:nvPr/>
          </p:nvGrpSpPr>
          <p:grpSpPr>
            <a:xfrm>
              <a:off x="3963587" y="2119746"/>
              <a:ext cx="3576593" cy="4530653"/>
              <a:chOff x="3963587" y="2119746"/>
              <a:chExt cx="3576593" cy="4530653"/>
            </a:xfrm>
            <a:grpFill/>
          </p:grpSpPr>
          <p:sp>
            <p:nvSpPr>
              <p:cNvPr id="384" name="Freeform 383"/>
              <p:cNvSpPr/>
              <p:nvPr/>
            </p:nvSpPr>
            <p:spPr>
              <a:xfrm>
                <a:off x="4430560" y="3111022"/>
                <a:ext cx="1111615" cy="3119471"/>
              </a:xfrm>
              <a:custGeom>
                <a:avLst/>
                <a:gdLst>
                  <a:gd name="connsiteX0" fmla="*/ 115250 w 950198"/>
                  <a:gd name="connsiteY0" fmla="*/ 0 h 2666493"/>
                  <a:gd name="connsiteX1" fmla="*/ 834948 w 950198"/>
                  <a:gd name="connsiteY1" fmla="*/ 0 h 2666493"/>
                  <a:gd name="connsiteX2" fmla="*/ 950198 w 950198"/>
                  <a:gd name="connsiteY2" fmla="*/ 115250 h 2666493"/>
                  <a:gd name="connsiteX3" fmla="*/ 950198 w 950198"/>
                  <a:gd name="connsiteY3" fmla="*/ 1598350 h 2666493"/>
                  <a:gd name="connsiteX4" fmla="*/ 834948 w 950198"/>
                  <a:gd name="connsiteY4" fmla="*/ 1713600 h 2666493"/>
                  <a:gd name="connsiteX5" fmla="*/ 755465 w 950198"/>
                  <a:gd name="connsiteY5" fmla="*/ 1713600 h 2666493"/>
                  <a:gd name="connsiteX6" fmla="*/ 755465 w 950198"/>
                  <a:gd name="connsiteY6" fmla="*/ 2026347 h 2666493"/>
                  <a:gd name="connsiteX7" fmla="*/ 687454 w 950198"/>
                  <a:gd name="connsiteY7" fmla="*/ 2094358 h 2666493"/>
                  <a:gd name="connsiteX8" fmla="*/ 579166 w 950198"/>
                  <a:gd name="connsiteY8" fmla="*/ 2094358 h 2666493"/>
                  <a:gd name="connsiteX9" fmla="*/ 579166 w 950198"/>
                  <a:gd name="connsiteY9" fmla="*/ 2355182 h 2666493"/>
                  <a:gd name="connsiteX10" fmla="*/ 553922 w 950198"/>
                  <a:gd name="connsiteY10" fmla="*/ 2380426 h 2666493"/>
                  <a:gd name="connsiteX11" fmla="*/ 502966 w 950198"/>
                  <a:gd name="connsiteY11" fmla="*/ 2380426 h 2666493"/>
                  <a:gd name="connsiteX12" fmla="*/ 502966 w 950198"/>
                  <a:gd name="connsiteY12" fmla="*/ 2659733 h 2666493"/>
                  <a:gd name="connsiteX13" fmla="*/ 496206 w 950198"/>
                  <a:gd name="connsiteY13" fmla="*/ 2666493 h 2666493"/>
                  <a:gd name="connsiteX14" fmla="*/ 453993 w 950198"/>
                  <a:gd name="connsiteY14" fmla="*/ 2666493 h 2666493"/>
                  <a:gd name="connsiteX15" fmla="*/ 447233 w 950198"/>
                  <a:gd name="connsiteY15" fmla="*/ 2659733 h 2666493"/>
                  <a:gd name="connsiteX16" fmla="*/ 447233 w 950198"/>
                  <a:gd name="connsiteY16" fmla="*/ 2380426 h 2666493"/>
                  <a:gd name="connsiteX17" fmla="*/ 396277 w 950198"/>
                  <a:gd name="connsiteY17" fmla="*/ 2380426 h 2666493"/>
                  <a:gd name="connsiteX18" fmla="*/ 371033 w 950198"/>
                  <a:gd name="connsiteY18" fmla="*/ 2355182 h 2666493"/>
                  <a:gd name="connsiteX19" fmla="*/ 371033 w 950198"/>
                  <a:gd name="connsiteY19" fmla="*/ 2094358 h 2666493"/>
                  <a:gd name="connsiteX20" fmla="*/ 262744 w 950198"/>
                  <a:gd name="connsiteY20" fmla="*/ 2094358 h 2666493"/>
                  <a:gd name="connsiteX21" fmla="*/ 194733 w 950198"/>
                  <a:gd name="connsiteY21" fmla="*/ 2026347 h 2666493"/>
                  <a:gd name="connsiteX22" fmla="*/ 194733 w 950198"/>
                  <a:gd name="connsiteY22" fmla="*/ 1713600 h 2666493"/>
                  <a:gd name="connsiteX23" fmla="*/ 115250 w 950198"/>
                  <a:gd name="connsiteY23" fmla="*/ 1713600 h 2666493"/>
                  <a:gd name="connsiteX24" fmla="*/ 0 w 950198"/>
                  <a:gd name="connsiteY24" fmla="*/ 1598350 h 2666493"/>
                  <a:gd name="connsiteX25" fmla="*/ 0 w 950198"/>
                  <a:gd name="connsiteY25" fmla="*/ 115250 h 2666493"/>
                  <a:gd name="connsiteX26" fmla="*/ 115250 w 950198"/>
                  <a:gd name="connsiteY26" fmla="*/ 0 h 2666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950198" h="2666493">
                    <a:moveTo>
                      <a:pt x="115250" y="0"/>
                    </a:moveTo>
                    <a:lnTo>
                      <a:pt x="834948" y="0"/>
                    </a:lnTo>
                    <a:cubicBezTo>
                      <a:pt x="898599" y="0"/>
                      <a:pt x="950198" y="51599"/>
                      <a:pt x="950198" y="115250"/>
                    </a:cubicBezTo>
                    <a:lnTo>
                      <a:pt x="950198" y="1598350"/>
                    </a:lnTo>
                    <a:cubicBezTo>
                      <a:pt x="950198" y="1662001"/>
                      <a:pt x="898599" y="1713600"/>
                      <a:pt x="834948" y="1713600"/>
                    </a:cubicBezTo>
                    <a:lnTo>
                      <a:pt x="755465" y="1713600"/>
                    </a:lnTo>
                    <a:lnTo>
                      <a:pt x="755465" y="2026347"/>
                    </a:lnTo>
                    <a:cubicBezTo>
                      <a:pt x="755465" y="2063908"/>
                      <a:pt x="725015" y="2094358"/>
                      <a:pt x="687454" y="2094358"/>
                    </a:cubicBezTo>
                    <a:lnTo>
                      <a:pt x="579166" y="2094358"/>
                    </a:lnTo>
                    <a:lnTo>
                      <a:pt x="579166" y="2355182"/>
                    </a:lnTo>
                    <a:cubicBezTo>
                      <a:pt x="579166" y="2369124"/>
                      <a:pt x="567864" y="2380426"/>
                      <a:pt x="553922" y="2380426"/>
                    </a:cubicBezTo>
                    <a:lnTo>
                      <a:pt x="502966" y="2380426"/>
                    </a:lnTo>
                    <a:lnTo>
                      <a:pt x="502966" y="2659733"/>
                    </a:lnTo>
                    <a:cubicBezTo>
                      <a:pt x="502966" y="2663466"/>
                      <a:pt x="499939" y="2666493"/>
                      <a:pt x="496206" y="2666493"/>
                    </a:cubicBezTo>
                    <a:lnTo>
                      <a:pt x="453993" y="2666493"/>
                    </a:lnTo>
                    <a:cubicBezTo>
                      <a:pt x="450260" y="2666493"/>
                      <a:pt x="447233" y="2663466"/>
                      <a:pt x="447233" y="2659733"/>
                    </a:cubicBezTo>
                    <a:lnTo>
                      <a:pt x="447233" y="2380426"/>
                    </a:lnTo>
                    <a:lnTo>
                      <a:pt x="396277" y="2380426"/>
                    </a:lnTo>
                    <a:cubicBezTo>
                      <a:pt x="382335" y="2380426"/>
                      <a:pt x="371033" y="2369124"/>
                      <a:pt x="371033" y="2355182"/>
                    </a:cubicBezTo>
                    <a:lnTo>
                      <a:pt x="371033" y="2094358"/>
                    </a:lnTo>
                    <a:lnTo>
                      <a:pt x="262744" y="2094358"/>
                    </a:lnTo>
                    <a:cubicBezTo>
                      <a:pt x="225183" y="2094358"/>
                      <a:pt x="194733" y="2063908"/>
                      <a:pt x="194733" y="2026347"/>
                    </a:cubicBezTo>
                    <a:lnTo>
                      <a:pt x="194733" y="1713600"/>
                    </a:lnTo>
                    <a:lnTo>
                      <a:pt x="115250" y="1713600"/>
                    </a:lnTo>
                    <a:cubicBezTo>
                      <a:pt x="51599" y="1713600"/>
                      <a:pt x="0" y="1662001"/>
                      <a:pt x="0" y="1598350"/>
                    </a:cubicBezTo>
                    <a:lnTo>
                      <a:pt x="0" y="115250"/>
                    </a:lnTo>
                    <a:cubicBezTo>
                      <a:pt x="0" y="51599"/>
                      <a:pt x="51599" y="0"/>
                      <a:pt x="11525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5" name="Freeform 384"/>
              <p:cNvSpPr/>
              <p:nvPr/>
            </p:nvSpPr>
            <p:spPr>
              <a:xfrm>
                <a:off x="3963587" y="2119746"/>
                <a:ext cx="3576593" cy="4530653"/>
              </a:xfrm>
              <a:custGeom>
                <a:avLst/>
                <a:gdLst>
                  <a:gd name="connsiteX0" fmla="*/ 2822887 w 3576593"/>
                  <a:gd name="connsiteY0" fmla="*/ 247708 h 4530653"/>
                  <a:gd name="connsiteX1" fmla="*/ 2484623 w 3576593"/>
                  <a:gd name="connsiteY1" fmla="*/ 585973 h 4530653"/>
                  <a:gd name="connsiteX2" fmla="*/ 2822887 w 3576593"/>
                  <a:gd name="connsiteY2" fmla="*/ 924238 h 4530653"/>
                  <a:gd name="connsiteX3" fmla="*/ 3161151 w 3576593"/>
                  <a:gd name="connsiteY3" fmla="*/ 585973 h 4530653"/>
                  <a:gd name="connsiteX4" fmla="*/ 2822887 w 3576593"/>
                  <a:gd name="connsiteY4" fmla="*/ 247708 h 4530653"/>
                  <a:gd name="connsiteX5" fmla="*/ 2452488 w 3576593"/>
                  <a:gd name="connsiteY5" fmla="*/ 0 h 4530653"/>
                  <a:gd name="connsiteX6" fmla="*/ 3193289 w 3576593"/>
                  <a:gd name="connsiteY6" fmla="*/ 0 h 4530653"/>
                  <a:gd name="connsiteX7" fmla="*/ 3378495 w 3576593"/>
                  <a:gd name="connsiteY7" fmla="*/ 185206 h 4530653"/>
                  <a:gd name="connsiteX8" fmla="*/ 3378495 w 3576593"/>
                  <a:gd name="connsiteY8" fmla="*/ 4197673 h 4530653"/>
                  <a:gd name="connsiteX9" fmla="*/ 3376556 w 3576593"/>
                  <a:gd name="connsiteY9" fmla="*/ 4216907 h 4530653"/>
                  <a:gd name="connsiteX10" fmla="*/ 3524301 w 3576593"/>
                  <a:gd name="connsiteY10" fmla="*/ 4216907 h 4530653"/>
                  <a:gd name="connsiteX11" fmla="*/ 3576593 w 3576593"/>
                  <a:gd name="connsiteY11" fmla="*/ 4269199 h 4530653"/>
                  <a:gd name="connsiteX12" fmla="*/ 3576593 w 3576593"/>
                  <a:gd name="connsiteY12" fmla="*/ 4478361 h 4530653"/>
                  <a:gd name="connsiteX13" fmla="*/ 3524301 w 3576593"/>
                  <a:gd name="connsiteY13" fmla="*/ 4530653 h 4530653"/>
                  <a:gd name="connsiteX14" fmla="*/ 52292 w 3576593"/>
                  <a:gd name="connsiteY14" fmla="*/ 4530653 h 4530653"/>
                  <a:gd name="connsiteX15" fmla="*/ 0 w 3576593"/>
                  <a:gd name="connsiteY15" fmla="*/ 4478361 h 4530653"/>
                  <a:gd name="connsiteX16" fmla="*/ 0 w 3576593"/>
                  <a:gd name="connsiteY16" fmla="*/ 4269199 h 4530653"/>
                  <a:gd name="connsiteX17" fmla="*/ 52292 w 3576593"/>
                  <a:gd name="connsiteY17" fmla="*/ 4216907 h 4530653"/>
                  <a:gd name="connsiteX18" fmla="*/ 2269221 w 3576593"/>
                  <a:gd name="connsiteY18" fmla="*/ 4216907 h 4530653"/>
                  <a:gd name="connsiteX19" fmla="*/ 2267282 w 3576593"/>
                  <a:gd name="connsiteY19" fmla="*/ 4197673 h 4530653"/>
                  <a:gd name="connsiteX20" fmla="*/ 2267282 w 3576593"/>
                  <a:gd name="connsiteY20" fmla="*/ 843502 h 4530653"/>
                  <a:gd name="connsiteX21" fmla="*/ 85846 w 3576593"/>
                  <a:gd name="connsiteY21" fmla="*/ 843502 h 4530653"/>
                  <a:gd name="connsiteX22" fmla="*/ 1 w 3576593"/>
                  <a:gd name="connsiteY22" fmla="*/ 757657 h 4530653"/>
                  <a:gd name="connsiteX23" fmla="*/ 1 w 3576593"/>
                  <a:gd name="connsiteY23" fmla="*/ 414288 h 4530653"/>
                  <a:gd name="connsiteX24" fmla="*/ 85846 w 3576593"/>
                  <a:gd name="connsiteY24" fmla="*/ 328443 h 4530653"/>
                  <a:gd name="connsiteX25" fmla="*/ 2267282 w 3576593"/>
                  <a:gd name="connsiteY25" fmla="*/ 328443 h 4530653"/>
                  <a:gd name="connsiteX26" fmla="*/ 2267282 w 3576593"/>
                  <a:gd name="connsiteY26" fmla="*/ 185206 h 4530653"/>
                  <a:gd name="connsiteX27" fmla="*/ 2452488 w 3576593"/>
                  <a:gd name="connsiteY27" fmla="*/ 0 h 4530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576593" h="4530653">
                    <a:moveTo>
                      <a:pt x="2822887" y="247708"/>
                    </a:moveTo>
                    <a:cubicBezTo>
                      <a:pt x="2636069" y="247708"/>
                      <a:pt x="2484623" y="399154"/>
                      <a:pt x="2484623" y="585973"/>
                    </a:cubicBezTo>
                    <a:cubicBezTo>
                      <a:pt x="2484623" y="772792"/>
                      <a:pt x="2636069" y="924238"/>
                      <a:pt x="2822887" y="924238"/>
                    </a:cubicBezTo>
                    <a:cubicBezTo>
                      <a:pt x="3009705" y="924238"/>
                      <a:pt x="3161151" y="772792"/>
                      <a:pt x="3161151" y="585973"/>
                    </a:cubicBezTo>
                    <a:cubicBezTo>
                      <a:pt x="3161151" y="399154"/>
                      <a:pt x="3009705" y="247708"/>
                      <a:pt x="2822887" y="247708"/>
                    </a:cubicBezTo>
                    <a:close/>
                    <a:moveTo>
                      <a:pt x="2452488" y="0"/>
                    </a:moveTo>
                    <a:lnTo>
                      <a:pt x="3193289" y="0"/>
                    </a:lnTo>
                    <a:cubicBezTo>
                      <a:pt x="3295575" y="0"/>
                      <a:pt x="3378495" y="82920"/>
                      <a:pt x="3378495" y="185206"/>
                    </a:cubicBezTo>
                    <a:lnTo>
                      <a:pt x="3378495" y="4197673"/>
                    </a:lnTo>
                    <a:lnTo>
                      <a:pt x="3376556" y="4216907"/>
                    </a:lnTo>
                    <a:lnTo>
                      <a:pt x="3524301" y="4216907"/>
                    </a:lnTo>
                    <a:cubicBezTo>
                      <a:pt x="3553181" y="4216907"/>
                      <a:pt x="3576593" y="4240319"/>
                      <a:pt x="3576593" y="4269199"/>
                    </a:cubicBezTo>
                    <a:lnTo>
                      <a:pt x="3576593" y="4478361"/>
                    </a:lnTo>
                    <a:cubicBezTo>
                      <a:pt x="3576593" y="4507241"/>
                      <a:pt x="3553181" y="4530653"/>
                      <a:pt x="3524301" y="4530653"/>
                    </a:cubicBezTo>
                    <a:lnTo>
                      <a:pt x="52292" y="4530653"/>
                    </a:lnTo>
                    <a:cubicBezTo>
                      <a:pt x="23412" y="4530653"/>
                      <a:pt x="0" y="4507241"/>
                      <a:pt x="0" y="4478361"/>
                    </a:cubicBezTo>
                    <a:lnTo>
                      <a:pt x="0" y="4269199"/>
                    </a:lnTo>
                    <a:cubicBezTo>
                      <a:pt x="0" y="4240319"/>
                      <a:pt x="23412" y="4216907"/>
                      <a:pt x="52292" y="4216907"/>
                    </a:cubicBezTo>
                    <a:lnTo>
                      <a:pt x="2269221" y="4216907"/>
                    </a:lnTo>
                    <a:lnTo>
                      <a:pt x="2267282" y="4197673"/>
                    </a:lnTo>
                    <a:lnTo>
                      <a:pt x="2267282" y="843502"/>
                    </a:lnTo>
                    <a:lnTo>
                      <a:pt x="85846" y="843502"/>
                    </a:lnTo>
                    <a:cubicBezTo>
                      <a:pt x="38435" y="843502"/>
                      <a:pt x="1" y="805068"/>
                      <a:pt x="1" y="757657"/>
                    </a:cubicBezTo>
                    <a:lnTo>
                      <a:pt x="1" y="414288"/>
                    </a:lnTo>
                    <a:cubicBezTo>
                      <a:pt x="1" y="366877"/>
                      <a:pt x="38435" y="328443"/>
                      <a:pt x="85846" y="328443"/>
                    </a:cubicBezTo>
                    <a:lnTo>
                      <a:pt x="2267282" y="328443"/>
                    </a:lnTo>
                    <a:lnTo>
                      <a:pt x="2267282" y="185206"/>
                    </a:lnTo>
                    <a:cubicBezTo>
                      <a:pt x="2267282" y="82920"/>
                      <a:pt x="2350202" y="0"/>
                      <a:pt x="245248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72" name="Group 371"/>
            <p:cNvGrpSpPr/>
            <p:nvPr/>
          </p:nvGrpSpPr>
          <p:grpSpPr>
            <a:xfrm>
              <a:off x="6082950" y="3488374"/>
              <a:ext cx="1457231" cy="1479651"/>
              <a:chOff x="1001347" y="3895404"/>
              <a:chExt cx="1467555" cy="1490134"/>
            </a:xfrm>
            <a:grpFill/>
          </p:grpSpPr>
          <p:sp>
            <p:nvSpPr>
              <p:cNvPr id="373" name="Rounded Rectangle 372"/>
              <p:cNvSpPr/>
              <p:nvPr/>
            </p:nvSpPr>
            <p:spPr>
              <a:xfrm>
                <a:off x="1001347" y="3895404"/>
                <a:ext cx="1467555" cy="1490134"/>
              </a:xfrm>
              <a:prstGeom prst="roundRect">
                <a:avLst>
                  <a:gd name="adj" fmla="val 586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4" name="Rounded Rectangle 373"/>
              <p:cNvSpPr/>
              <p:nvPr/>
            </p:nvSpPr>
            <p:spPr>
              <a:xfrm>
                <a:off x="1092848" y="4055574"/>
                <a:ext cx="1283879" cy="662336"/>
              </a:xfrm>
              <a:prstGeom prst="roundRect">
                <a:avLst>
                  <a:gd name="adj" fmla="val 5718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5" name="Rounded Rectangle 374"/>
              <p:cNvSpPr/>
              <p:nvPr/>
            </p:nvSpPr>
            <p:spPr>
              <a:xfrm>
                <a:off x="1092849" y="4819727"/>
                <a:ext cx="177349" cy="161859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6" name="Rounded Rectangle 375"/>
              <p:cNvSpPr/>
              <p:nvPr/>
            </p:nvSpPr>
            <p:spPr>
              <a:xfrm>
                <a:off x="1345507" y="4819727"/>
                <a:ext cx="177349" cy="161859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7" name="Rounded Rectangle 376"/>
              <p:cNvSpPr/>
              <p:nvPr/>
            </p:nvSpPr>
            <p:spPr>
              <a:xfrm>
                <a:off x="1598165" y="4819727"/>
                <a:ext cx="177349" cy="161859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8" name="Rounded Rectangle 377"/>
              <p:cNvSpPr/>
              <p:nvPr/>
            </p:nvSpPr>
            <p:spPr>
              <a:xfrm>
                <a:off x="1850823" y="4819727"/>
                <a:ext cx="177349" cy="161859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9" name="Rounded Rectangle 378"/>
              <p:cNvSpPr/>
              <p:nvPr/>
            </p:nvSpPr>
            <p:spPr>
              <a:xfrm>
                <a:off x="1092849" y="5055906"/>
                <a:ext cx="177349" cy="161859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0" name="Rounded Rectangle 379"/>
              <p:cNvSpPr/>
              <p:nvPr/>
            </p:nvSpPr>
            <p:spPr>
              <a:xfrm>
                <a:off x="1345507" y="5055906"/>
                <a:ext cx="177349" cy="161859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1" name="Rounded Rectangle 380"/>
              <p:cNvSpPr/>
              <p:nvPr/>
            </p:nvSpPr>
            <p:spPr>
              <a:xfrm>
                <a:off x="1598165" y="5055906"/>
                <a:ext cx="177349" cy="161859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2" name="Rounded Rectangle 381"/>
              <p:cNvSpPr/>
              <p:nvPr/>
            </p:nvSpPr>
            <p:spPr>
              <a:xfrm>
                <a:off x="1850823" y="5055906"/>
                <a:ext cx="177349" cy="161859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3" name="Rounded Rectangle 382"/>
              <p:cNvSpPr/>
              <p:nvPr/>
            </p:nvSpPr>
            <p:spPr>
              <a:xfrm>
                <a:off x="2129313" y="4819727"/>
                <a:ext cx="247414" cy="398038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386" name="Group 385"/>
          <p:cNvGrpSpPr/>
          <p:nvPr/>
        </p:nvGrpSpPr>
        <p:grpSpPr>
          <a:xfrm>
            <a:off x="695489" y="1320518"/>
            <a:ext cx="670254" cy="268646"/>
            <a:chOff x="457217" y="4409663"/>
            <a:chExt cx="2564824" cy="1028008"/>
          </a:xfrm>
          <a:solidFill>
            <a:schemeClr val="accent1">
              <a:lumMod val="50000"/>
            </a:schemeClr>
          </a:solidFill>
        </p:grpSpPr>
        <p:sp>
          <p:nvSpPr>
            <p:cNvPr id="387" name="Freeform 405"/>
            <p:cNvSpPr>
              <a:spLocks noEditPoints="1"/>
            </p:cNvSpPr>
            <p:nvPr/>
          </p:nvSpPr>
          <p:spPr bwMode="auto">
            <a:xfrm>
              <a:off x="2321788" y="5030664"/>
              <a:ext cx="412369" cy="407007"/>
            </a:xfrm>
            <a:custGeom>
              <a:avLst/>
              <a:gdLst>
                <a:gd name="T0" fmla="*/ 23016 w 46"/>
                <a:gd name="T1" fmla="*/ 0 h 46"/>
                <a:gd name="T2" fmla="*/ 0 w 46"/>
                <a:gd name="T3" fmla="*/ 21262 h 46"/>
                <a:gd name="T4" fmla="*/ 23016 w 46"/>
                <a:gd name="T5" fmla="*/ 42517 h 46"/>
                <a:gd name="T6" fmla="*/ 45650 w 46"/>
                <a:gd name="T7" fmla="*/ 21262 h 46"/>
                <a:gd name="T8" fmla="*/ 23016 w 46"/>
                <a:gd name="T9" fmla="*/ 0 h 46"/>
                <a:gd name="T10" fmla="*/ 21753 w 46"/>
                <a:gd name="T11" fmla="*/ 35037 h 46"/>
                <a:gd name="T12" fmla="*/ 8007 w 46"/>
                <a:gd name="T13" fmla="*/ 21262 h 46"/>
                <a:gd name="T14" fmla="*/ 21753 w 46"/>
                <a:gd name="T15" fmla="*/ 7569 h 46"/>
                <a:gd name="T16" fmla="*/ 36984 w 46"/>
                <a:gd name="T17" fmla="*/ 21262 h 46"/>
                <a:gd name="T18" fmla="*/ 21753 w 46"/>
                <a:gd name="T19" fmla="*/ 35037 h 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6"/>
                <a:gd name="T31" fmla="*/ 0 h 46"/>
                <a:gd name="T32" fmla="*/ 46 w 46"/>
                <a:gd name="T33" fmla="*/ 46 h 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5" y="46"/>
                    <a:pt x="46" y="36"/>
                    <a:pt x="46" y="23"/>
                  </a:cubicBezTo>
                  <a:cubicBezTo>
                    <a:pt x="46" y="10"/>
                    <a:pt x="35" y="0"/>
                    <a:pt x="23" y="0"/>
                  </a:cubicBezTo>
                  <a:close/>
                  <a:moveTo>
                    <a:pt x="22" y="38"/>
                  </a:moveTo>
                  <a:cubicBezTo>
                    <a:pt x="14" y="38"/>
                    <a:pt x="8" y="31"/>
                    <a:pt x="8" y="23"/>
                  </a:cubicBezTo>
                  <a:cubicBezTo>
                    <a:pt x="8" y="15"/>
                    <a:pt x="14" y="8"/>
                    <a:pt x="22" y="8"/>
                  </a:cubicBezTo>
                  <a:cubicBezTo>
                    <a:pt x="31" y="8"/>
                    <a:pt x="37" y="15"/>
                    <a:pt x="37" y="23"/>
                  </a:cubicBezTo>
                  <a:cubicBezTo>
                    <a:pt x="37" y="31"/>
                    <a:pt x="31" y="38"/>
                    <a:pt x="22" y="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616872"/>
                </a:solidFill>
                <a:effectLst/>
                <a:uLnTx/>
                <a:uFillTx/>
              </a:endParaRPr>
            </a:p>
          </p:txBody>
        </p:sp>
        <p:sp>
          <p:nvSpPr>
            <p:cNvPr id="388" name="Freeform 405"/>
            <p:cNvSpPr>
              <a:spLocks noEditPoints="1"/>
            </p:cNvSpPr>
            <p:nvPr/>
          </p:nvSpPr>
          <p:spPr bwMode="auto">
            <a:xfrm>
              <a:off x="733199" y="5030666"/>
              <a:ext cx="412368" cy="407005"/>
            </a:xfrm>
            <a:custGeom>
              <a:avLst/>
              <a:gdLst>
                <a:gd name="T0" fmla="*/ 23016 w 46"/>
                <a:gd name="T1" fmla="*/ 0 h 46"/>
                <a:gd name="T2" fmla="*/ 0 w 46"/>
                <a:gd name="T3" fmla="*/ 21262 h 46"/>
                <a:gd name="T4" fmla="*/ 23016 w 46"/>
                <a:gd name="T5" fmla="*/ 42517 h 46"/>
                <a:gd name="T6" fmla="*/ 45650 w 46"/>
                <a:gd name="T7" fmla="*/ 21262 h 46"/>
                <a:gd name="T8" fmla="*/ 23016 w 46"/>
                <a:gd name="T9" fmla="*/ 0 h 46"/>
                <a:gd name="T10" fmla="*/ 21753 w 46"/>
                <a:gd name="T11" fmla="*/ 35037 h 46"/>
                <a:gd name="T12" fmla="*/ 8007 w 46"/>
                <a:gd name="T13" fmla="*/ 21262 h 46"/>
                <a:gd name="T14" fmla="*/ 21753 w 46"/>
                <a:gd name="T15" fmla="*/ 7569 h 46"/>
                <a:gd name="T16" fmla="*/ 36984 w 46"/>
                <a:gd name="T17" fmla="*/ 21262 h 46"/>
                <a:gd name="T18" fmla="*/ 21753 w 46"/>
                <a:gd name="T19" fmla="*/ 35037 h 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6"/>
                <a:gd name="T31" fmla="*/ 0 h 46"/>
                <a:gd name="T32" fmla="*/ 46 w 46"/>
                <a:gd name="T33" fmla="*/ 46 h 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5" y="46"/>
                    <a:pt x="46" y="36"/>
                    <a:pt x="46" y="23"/>
                  </a:cubicBezTo>
                  <a:cubicBezTo>
                    <a:pt x="46" y="10"/>
                    <a:pt x="35" y="0"/>
                    <a:pt x="23" y="0"/>
                  </a:cubicBezTo>
                  <a:close/>
                  <a:moveTo>
                    <a:pt x="22" y="38"/>
                  </a:moveTo>
                  <a:cubicBezTo>
                    <a:pt x="14" y="38"/>
                    <a:pt x="8" y="31"/>
                    <a:pt x="8" y="23"/>
                  </a:cubicBezTo>
                  <a:cubicBezTo>
                    <a:pt x="8" y="15"/>
                    <a:pt x="14" y="8"/>
                    <a:pt x="22" y="8"/>
                  </a:cubicBezTo>
                  <a:cubicBezTo>
                    <a:pt x="31" y="8"/>
                    <a:pt x="37" y="15"/>
                    <a:pt x="37" y="23"/>
                  </a:cubicBezTo>
                  <a:cubicBezTo>
                    <a:pt x="37" y="31"/>
                    <a:pt x="31" y="38"/>
                    <a:pt x="22" y="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616872"/>
                </a:solidFill>
                <a:effectLst/>
                <a:uLnTx/>
                <a:uFillTx/>
              </a:endParaRPr>
            </a:p>
          </p:txBody>
        </p:sp>
        <p:sp>
          <p:nvSpPr>
            <p:cNvPr id="389" name="Freeform 388"/>
            <p:cNvSpPr/>
            <p:nvPr/>
          </p:nvSpPr>
          <p:spPr>
            <a:xfrm>
              <a:off x="457217" y="4409663"/>
              <a:ext cx="2564824" cy="867582"/>
            </a:xfrm>
            <a:custGeom>
              <a:avLst/>
              <a:gdLst/>
              <a:ahLst/>
              <a:cxnLst/>
              <a:rect l="l" t="t" r="r" b="b"/>
              <a:pathLst>
                <a:path w="2564824" h="867582">
                  <a:moveTo>
                    <a:pt x="2226710" y="427307"/>
                  </a:moveTo>
                  <a:cubicBezTo>
                    <a:pt x="2216127" y="477049"/>
                    <a:pt x="2221418" y="485515"/>
                    <a:pt x="2261635" y="513032"/>
                  </a:cubicBezTo>
                  <a:cubicBezTo>
                    <a:pt x="2325135" y="542665"/>
                    <a:pt x="2414035" y="543724"/>
                    <a:pt x="2480710" y="551132"/>
                  </a:cubicBezTo>
                  <a:cubicBezTo>
                    <a:pt x="2411918" y="455882"/>
                    <a:pt x="2308202" y="424132"/>
                    <a:pt x="2226710" y="427307"/>
                  </a:cubicBezTo>
                  <a:close/>
                  <a:moveTo>
                    <a:pt x="149207" y="324262"/>
                  </a:moveTo>
                  <a:lnTo>
                    <a:pt x="104757" y="371887"/>
                  </a:lnTo>
                  <a:lnTo>
                    <a:pt x="104757" y="508412"/>
                  </a:lnTo>
                  <a:lnTo>
                    <a:pt x="234932" y="333787"/>
                  </a:lnTo>
                  <a:close/>
                  <a:moveTo>
                    <a:pt x="790424" y="61676"/>
                  </a:moveTo>
                  <a:lnTo>
                    <a:pt x="341996" y="127644"/>
                  </a:lnTo>
                  <a:lnTo>
                    <a:pt x="429190" y="243631"/>
                  </a:lnTo>
                  <a:cubicBezTo>
                    <a:pt x="611996" y="264532"/>
                    <a:pt x="588657" y="265224"/>
                    <a:pt x="668391" y="276022"/>
                  </a:cubicBezTo>
                  <a:close/>
                  <a:moveTo>
                    <a:pt x="1265326" y="50071"/>
                  </a:moveTo>
                  <a:lnTo>
                    <a:pt x="1296939" y="314015"/>
                  </a:lnTo>
                  <a:lnTo>
                    <a:pt x="1966774" y="336320"/>
                  </a:lnTo>
                  <a:lnTo>
                    <a:pt x="1479765" y="101110"/>
                  </a:lnTo>
                  <a:cubicBezTo>
                    <a:pt x="1375202" y="50304"/>
                    <a:pt x="1351452" y="57896"/>
                    <a:pt x="1265326" y="50071"/>
                  </a:cubicBezTo>
                  <a:close/>
                  <a:moveTo>
                    <a:pt x="1051905" y="41983"/>
                  </a:moveTo>
                  <a:cubicBezTo>
                    <a:pt x="979692" y="40925"/>
                    <a:pt x="927298" y="45181"/>
                    <a:pt x="823255" y="56427"/>
                  </a:cubicBezTo>
                  <a:lnTo>
                    <a:pt x="743822" y="288263"/>
                  </a:lnTo>
                  <a:lnTo>
                    <a:pt x="1217256" y="314046"/>
                  </a:lnTo>
                  <a:lnTo>
                    <a:pt x="1218731" y="49266"/>
                  </a:lnTo>
                  <a:cubicBezTo>
                    <a:pt x="1145696" y="45166"/>
                    <a:pt x="1095233" y="42618"/>
                    <a:pt x="1051905" y="41983"/>
                  </a:cubicBezTo>
                  <a:close/>
                  <a:moveTo>
                    <a:pt x="1091501" y="1"/>
                  </a:moveTo>
                  <a:cubicBezTo>
                    <a:pt x="1200963" y="-137"/>
                    <a:pt x="1292357" y="8569"/>
                    <a:pt x="1391835" y="28350"/>
                  </a:cubicBezTo>
                  <a:cubicBezTo>
                    <a:pt x="1481100" y="55353"/>
                    <a:pt x="1510040" y="72832"/>
                    <a:pt x="1583432" y="103010"/>
                  </a:cubicBezTo>
                  <a:lnTo>
                    <a:pt x="2048654" y="335914"/>
                  </a:lnTo>
                  <a:lnTo>
                    <a:pt x="2209520" y="382985"/>
                  </a:lnTo>
                  <a:cubicBezTo>
                    <a:pt x="2323229" y="411364"/>
                    <a:pt x="2345550" y="418431"/>
                    <a:pt x="2415069" y="457056"/>
                  </a:cubicBezTo>
                  <a:lnTo>
                    <a:pt x="2433112" y="468356"/>
                  </a:lnTo>
                  <a:lnTo>
                    <a:pt x="2433371" y="468409"/>
                  </a:lnTo>
                  <a:lnTo>
                    <a:pt x="2435664" y="469954"/>
                  </a:lnTo>
                  <a:cubicBezTo>
                    <a:pt x="2461557" y="493644"/>
                    <a:pt x="2477927" y="495110"/>
                    <a:pt x="2513344" y="541023"/>
                  </a:cubicBezTo>
                  <a:lnTo>
                    <a:pt x="2525945" y="560981"/>
                  </a:lnTo>
                  <a:cubicBezTo>
                    <a:pt x="2534747" y="581793"/>
                    <a:pt x="2539615" y="604675"/>
                    <a:pt x="2539615" y="628692"/>
                  </a:cubicBezTo>
                  <a:lnTo>
                    <a:pt x="2539615" y="686206"/>
                  </a:lnTo>
                  <a:lnTo>
                    <a:pt x="2531918" y="724330"/>
                  </a:lnTo>
                  <a:lnTo>
                    <a:pt x="2550959" y="732216"/>
                  </a:lnTo>
                  <a:cubicBezTo>
                    <a:pt x="2559525" y="740783"/>
                    <a:pt x="2564824" y="752617"/>
                    <a:pt x="2564824" y="765690"/>
                  </a:cubicBezTo>
                  <a:lnTo>
                    <a:pt x="2552124" y="823222"/>
                  </a:lnTo>
                  <a:cubicBezTo>
                    <a:pt x="2529898" y="849367"/>
                    <a:pt x="2502356" y="867386"/>
                    <a:pt x="2476211" y="867386"/>
                  </a:cubicBezTo>
                  <a:lnTo>
                    <a:pt x="2331631" y="867386"/>
                  </a:lnTo>
                  <a:lnTo>
                    <a:pt x="2331631" y="867582"/>
                  </a:lnTo>
                  <a:lnTo>
                    <a:pt x="2312426" y="867582"/>
                  </a:lnTo>
                  <a:lnTo>
                    <a:pt x="2316593" y="826243"/>
                  </a:lnTo>
                  <a:cubicBezTo>
                    <a:pt x="2316593" y="689962"/>
                    <a:pt x="2206116" y="579485"/>
                    <a:pt x="2069835" y="579485"/>
                  </a:cubicBezTo>
                  <a:cubicBezTo>
                    <a:pt x="1933554" y="579485"/>
                    <a:pt x="1823077" y="689962"/>
                    <a:pt x="1823077" y="826243"/>
                  </a:cubicBezTo>
                  <a:lnTo>
                    <a:pt x="1827244" y="867582"/>
                  </a:lnTo>
                  <a:lnTo>
                    <a:pt x="721566" y="867582"/>
                  </a:lnTo>
                  <a:lnTo>
                    <a:pt x="725968" y="823908"/>
                  </a:lnTo>
                  <a:cubicBezTo>
                    <a:pt x="725968" y="687627"/>
                    <a:pt x="615492" y="577151"/>
                    <a:pt x="479211" y="577151"/>
                  </a:cubicBezTo>
                  <a:cubicBezTo>
                    <a:pt x="342930" y="577151"/>
                    <a:pt x="232453" y="687627"/>
                    <a:pt x="232453" y="823908"/>
                  </a:cubicBezTo>
                  <a:lnTo>
                    <a:pt x="236856" y="867582"/>
                  </a:lnTo>
                  <a:lnTo>
                    <a:pt x="141603" y="865553"/>
                  </a:lnTo>
                  <a:cubicBezTo>
                    <a:pt x="101732" y="865028"/>
                    <a:pt x="58888" y="839251"/>
                    <a:pt x="29328" y="794966"/>
                  </a:cubicBezTo>
                  <a:cubicBezTo>
                    <a:pt x="-1961" y="748089"/>
                    <a:pt x="-3418" y="679393"/>
                    <a:pt x="3170" y="643769"/>
                  </a:cubicBezTo>
                  <a:cubicBezTo>
                    <a:pt x="9757" y="608145"/>
                    <a:pt x="30568" y="621384"/>
                    <a:pt x="68853" y="581222"/>
                  </a:cubicBezTo>
                  <a:lnTo>
                    <a:pt x="80482" y="364702"/>
                  </a:lnTo>
                  <a:lnTo>
                    <a:pt x="285826" y="136098"/>
                  </a:lnTo>
                  <a:cubicBezTo>
                    <a:pt x="216947" y="125142"/>
                    <a:pt x="221094" y="123709"/>
                    <a:pt x="193489" y="84177"/>
                  </a:cubicBezTo>
                  <a:cubicBezTo>
                    <a:pt x="223115" y="73757"/>
                    <a:pt x="253122" y="88567"/>
                    <a:pt x="344111" y="77454"/>
                  </a:cubicBezTo>
                  <a:lnTo>
                    <a:pt x="377478" y="74646"/>
                  </a:lnTo>
                  <a:cubicBezTo>
                    <a:pt x="573493" y="52882"/>
                    <a:pt x="769508" y="15245"/>
                    <a:pt x="975047" y="3006"/>
                  </a:cubicBezTo>
                  <a:cubicBezTo>
                    <a:pt x="1016518" y="1077"/>
                    <a:pt x="1055013" y="48"/>
                    <a:pt x="1091501" y="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0" name="Group 389"/>
          <p:cNvGrpSpPr/>
          <p:nvPr/>
        </p:nvGrpSpPr>
        <p:grpSpPr>
          <a:xfrm>
            <a:off x="1637470" y="1704975"/>
            <a:ext cx="442313" cy="464489"/>
            <a:chOff x="12499975" y="4474291"/>
            <a:chExt cx="601662" cy="631826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391" name="Freeform 11"/>
            <p:cNvSpPr>
              <a:spLocks noEditPoints="1"/>
            </p:cNvSpPr>
            <p:nvPr/>
          </p:nvSpPr>
          <p:spPr bwMode="auto">
            <a:xfrm>
              <a:off x="12499975" y="4474291"/>
              <a:ext cx="601662" cy="147638"/>
            </a:xfrm>
            <a:custGeom>
              <a:avLst/>
              <a:gdLst>
                <a:gd name="T0" fmla="*/ 0 w 215"/>
                <a:gd name="T1" fmla="*/ 53 h 53"/>
                <a:gd name="T2" fmla="*/ 215 w 215"/>
                <a:gd name="T3" fmla="*/ 53 h 53"/>
                <a:gd name="T4" fmla="*/ 215 w 215"/>
                <a:gd name="T5" fmla="*/ 0 h 53"/>
                <a:gd name="T6" fmla="*/ 0 w 215"/>
                <a:gd name="T7" fmla="*/ 0 h 53"/>
                <a:gd name="T8" fmla="*/ 0 w 215"/>
                <a:gd name="T9" fmla="*/ 53 h 53"/>
                <a:gd name="T10" fmla="*/ 201 w 215"/>
                <a:gd name="T11" fmla="*/ 6 h 53"/>
                <a:gd name="T12" fmla="*/ 207 w 215"/>
                <a:gd name="T13" fmla="*/ 13 h 53"/>
                <a:gd name="T14" fmla="*/ 201 w 215"/>
                <a:gd name="T15" fmla="*/ 20 h 53"/>
                <a:gd name="T16" fmla="*/ 194 w 215"/>
                <a:gd name="T17" fmla="*/ 13 h 53"/>
                <a:gd name="T18" fmla="*/ 201 w 215"/>
                <a:gd name="T19" fmla="*/ 6 h 53"/>
                <a:gd name="T20" fmla="*/ 201 w 215"/>
                <a:gd name="T21" fmla="*/ 35 h 53"/>
                <a:gd name="T22" fmla="*/ 207 w 215"/>
                <a:gd name="T23" fmla="*/ 41 h 53"/>
                <a:gd name="T24" fmla="*/ 201 w 215"/>
                <a:gd name="T25" fmla="*/ 48 h 53"/>
                <a:gd name="T26" fmla="*/ 194 w 215"/>
                <a:gd name="T27" fmla="*/ 41 h 53"/>
                <a:gd name="T28" fmla="*/ 201 w 215"/>
                <a:gd name="T29" fmla="*/ 35 h 53"/>
                <a:gd name="T30" fmla="*/ 83 w 215"/>
                <a:gd name="T31" fmla="*/ 31 h 53"/>
                <a:gd name="T32" fmla="*/ 83 w 215"/>
                <a:gd name="T33" fmla="*/ 38 h 53"/>
                <a:gd name="T34" fmla="*/ 9 w 215"/>
                <a:gd name="T35" fmla="*/ 38 h 53"/>
                <a:gd name="T36" fmla="*/ 9 w 215"/>
                <a:gd name="T37" fmla="*/ 31 h 53"/>
                <a:gd name="T38" fmla="*/ 83 w 215"/>
                <a:gd name="T39" fmla="*/ 3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3">
                  <a:moveTo>
                    <a:pt x="0" y="53"/>
                  </a:moveTo>
                  <a:cubicBezTo>
                    <a:pt x="215" y="53"/>
                    <a:pt x="215" y="53"/>
                    <a:pt x="215" y="53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3"/>
                  </a:lnTo>
                  <a:close/>
                  <a:moveTo>
                    <a:pt x="201" y="6"/>
                  </a:moveTo>
                  <a:cubicBezTo>
                    <a:pt x="204" y="6"/>
                    <a:pt x="207" y="9"/>
                    <a:pt x="207" y="13"/>
                  </a:cubicBezTo>
                  <a:cubicBezTo>
                    <a:pt x="207" y="17"/>
                    <a:pt x="204" y="20"/>
                    <a:pt x="201" y="20"/>
                  </a:cubicBezTo>
                  <a:cubicBezTo>
                    <a:pt x="197" y="20"/>
                    <a:pt x="194" y="17"/>
                    <a:pt x="194" y="13"/>
                  </a:cubicBezTo>
                  <a:cubicBezTo>
                    <a:pt x="194" y="9"/>
                    <a:pt x="197" y="6"/>
                    <a:pt x="201" y="6"/>
                  </a:cubicBezTo>
                  <a:close/>
                  <a:moveTo>
                    <a:pt x="201" y="35"/>
                  </a:moveTo>
                  <a:cubicBezTo>
                    <a:pt x="204" y="35"/>
                    <a:pt x="207" y="38"/>
                    <a:pt x="207" y="41"/>
                  </a:cubicBezTo>
                  <a:cubicBezTo>
                    <a:pt x="207" y="45"/>
                    <a:pt x="204" y="48"/>
                    <a:pt x="201" y="48"/>
                  </a:cubicBezTo>
                  <a:cubicBezTo>
                    <a:pt x="197" y="48"/>
                    <a:pt x="194" y="45"/>
                    <a:pt x="194" y="41"/>
                  </a:cubicBezTo>
                  <a:cubicBezTo>
                    <a:pt x="194" y="38"/>
                    <a:pt x="197" y="35"/>
                    <a:pt x="201" y="35"/>
                  </a:cubicBezTo>
                  <a:close/>
                  <a:moveTo>
                    <a:pt x="83" y="31"/>
                  </a:moveTo>
                  <a:cubicBezTo>
                    <a:pt x="83" y="38"/>
                    <a:pt x="83" y="38"/>
                    <a:pt x="83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1"/>
                    <a:pt x="9" y="31"/>
                    <a:pt x="9" y="31"/>
                  </a:cubicBezTo>
                  <a:lnTo>
                    <a:pt x="83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2" name="Freeform 12"/>
            <p:cNvSpPr>
              <a:spLocks noEditPoints="1"/>
            </p:cNvSpPr>
            <p:nvPr/>
          </p:nvSpPr>
          <p:spPr bwMode="auto">
            <a:xfrm>
              <a:off x="12499975" y="4947367"/>
              <a:ext cx="601662" cy="158750"/>
            </a:xfrm>
            <a:custGeom>
              <a:avLst/>
              <a:gdLst>
                <a:gd name="T0" fmla="*/ 0 w 215"/>
                <a:gd name="T1" fmla="*/ 57 h 57"/>
                <a:gd name="T2" fmla="*/ 215 w 215"/>
                <a:gd name="T3" fmla="*/ 57 h 57"/>
                <a:gd name="T4" fmla="*/ 215 w 215"/>
                <a:gd name="T5" fmla="*/ 0 h 57"/>
                <a:gd name="T6" fmla="*/ 0 w 215"/>
                <a:gd name="T7" fmla="*/ 0 h 57"/>
                <a:gd name="T8" fmla="*/ 0 w 215"/>
                <a:gd name="T9" fmla="*/ 57 h 57"/>
                <a:gd name="T10" fmla="*/ 201 w 215"/>
                <a:gd name="T11" fmla="*/ 7 h 57"/>
                <a:gd name="T12" fmla="*/ 207 w 215"/>
                <a:gd name="T13" fmla="*/ 14 h 57"/>
                <a:gd name="T14" fmla="*/ 201 w 215"/>
                <a:gd name="T15" fmla="*/ 21 h 57"/>
                <a:gd name="T16" fmla="*/ 194 w 215"/>
                <a:gd name="T17" fmla="*/ 14 h 57"/>
                <a:gd name="T18" fmla="*/ 201 w 215"/>
                <a:gd name="T19" fmla="*/ 7 h 57"/>
                <a:gd name="T20" fmla="*/ 201 w 215"/>
                <a:gd name="T21" fmla="*/ 36 h 57"/>
                <a:gd name="T22" fmla="*/ 207 w 215"/>
                <a:gd name="T23" fmla="*/ 42 h 57"/>
                <a:gd name="T24" fmla="*/ 201 w 215"/>
                <a:gd name="T25" fmla="*/ 49 h 57"/>
                <a:gd name="T26" fmla="*/ 194 w 215"/>
                <a:gd name="T27" fmla="*/ 42 h 57"/>
                <a:gd name="T28" fmla="*/ 201 w 215"/>
                <a:gd name="T29" fmla="*/ 36 h 57"/>
                <a:gd name="T30" fmla="*/ 83 w 215"/>
                <a:gd name="T31" fmla="*/ 35 h 57"/>
                <a:gd name="T32" fmla="*/ 83 w 215"/>
                <a:gd name="T33" fmla="*/ 42 h 57"/>
                <a:gd name="T34" fmla="*/ 9 w 215"/>
                <a:gd name="T35" fmla="*/ 42 h 57"/>
                <a:gd name="T36" fmla="*/ 9 w 215"/>
                <a:gd name="T37" fmla="*/ 35 h 57"/>
                <a:gd name="T38" fmla="*/ 83 w 215"/>
                <a:gd name="T39" fmla="*/ 3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7">
                  <a:moveTo>
                    <a:pt x="0" y="57"/>
                  </a:moveTo>
                  <a:cubicBezTo>
                    <a:pt x="215" y="57"/>
                    <a:pt x="215" y="57"/>
                    <a:pt x="215" y="57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7"/>
                  </a:lnTo>
                  <a:close/>
                  <a:moveTo>
                    <a:pt x="201" y="7"/>
                  </a:moveTo>
                  <a:cubicBezTo>
                    <a:pt x="204" y="7"/>
                    <a:pt x="207" y="10"/>
                    <a:pt x="207" y="14"/>
                  </a:cubicBezTo>
                  <a:cubicBezTo>
                    <a:pt x="207" y="18"/>
                    <a:pt x="204" y="21"/>
                    <a:pt x="201" y="21"/>
                  </a:cubicBezTo>
                  <a:cubicBezTo>
                    <a:pt x="197" y="21"/>
                    <a:pt x="194" y="18"/>
                    <a:pt x="194" y="14"/>
                  </a:cubicBezTo>
                  <a:cubicBezTo>
                    <a:pt x="194" y="10"/>
                    <a:pt x="197" y="7"/>
                    <a:pt x="201" y="7"/>
                  </a:cubicBezTo>
                  <a:close/>
                  <a:moveTo>
                    <a:pt x="201" y="36"/>
                  </a:moveTo>
                  <a:cubicBezTo>
                    <a:pt x="204" y="36"/>
                    <a:pt x="207" y="39"/>
                    <a:pt x="207" y="42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2"/>
                  </a:cubicBezTo>
                  <a:cubicBezTo>
                    <a:pt x="194" y="39"/>
                    <a:pt x="197" y="36"/>
                    <a:pt x="201" y="36"/>
                  </a:cubicBezTo>
                  <a:close/>
                  <a:moveTo>
                    <a:pt x="83" y="35"/>
                  </a:moveTo>
                  <a:cubicBezTo>
                    <a:pt x="83" y="42"/>
                    <a:pt x="83" y="42"/>
                    <a:pt x="83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83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3" name="Freeform 13"/>
            <p:cNvSpPr>
              <a:spLocks noEditPoints="1"/>
            </p:cNvSpPr>
            <p:nvPr/>
          </p:nvSpPr>
          <p:spPr bwMode="auto">
            <a:xfrm>
              <a:off x="12499975" y="4629867"/>
              <a:ext cx="601662" cy="149226"/>
            </a:xfrm>
            <a:custGeom>
              <a:avLst/>
              <a:gdLst>
                <a:gd name="T0" fmla="*/ 0 w 215"/>
                <a:gd name="T1" fmla="*/ 53 h 53"/>
                <a:gd name="T2" fmla="*/ 215 w 215"/>
                <a:gd name="T3" fmla="*/ 53 h 53"/>
                <a:gd name="T4" fmla="*/ 215 w 215"/>
                <a:gd name="T5" fmla="*/ 0 h 53"/>
                <a:gd name="T6" fmla="*/ 0 w 215"/>
                <a:gd name="T7" fmla="*/ 0 h 53"/>
                <a:gd name="T8" fmla="*/ 0 w 215"/>
                <a:gd name="T9" fmla="*/ 53 h 53"/>
                <a:gd name="T10" fmla="*/ 201 w 215"/>
                <a:gd name="T11" fmla="*/ 7 h 53"/>
                <a:gd name="T12" fmla="*/ 207 w 215"/>
                <a:gd name="T13" fmla="*/ 14 h 53"/>
                <a:gd name="T14" fmla="*/ 201 w 215"/>
                <a:gd name="T15" fmla="*/ 20 h 53"/>
                <a:gd name="T16" fmla="*/ 194 w 215"/>
                <a:gd name="T17" fmla="*/ 14 h 53"/>
                <a:gd name="T18" fmla="*/ 201 w 215"/>
                <a:gd name="T19" fmla="*/ 7 h 53"/>
                <a:gd name="T20" fmla="*/ 201 w 215"/>
                <a:gd name="T21" fmla="*/ 35 h 53"/>
                <a:gd name="T22" fmla="*/ 207 w 215"/>
                <a:gd name="T23" fmla="*/ 42 h 53"/>
                <a:gd name="T24" fmla="*/ 201 w 215"/>
                <a:gd name="T25" fmla="*/ 49 h 53"/>
                <a:gd name="T26" fmla="*/ 194 w 215"/>
                <a:gd name="T27" fmla="*/ 42 h 53"/>
                <a:gd name="T28" fmla="*/ 201 w 215"/>
                <a:gd name="T29" fmla="*/ 35 h 53"/>
                <a:gd name="T30" fmla="*/ 83 w 215"/>
                <a:gd name="T31" fmla="*/ 28 h 53"/>
                <a:gd name="T32" fmla="*/ 83 w 215"/>
                <a:gd name="T33" fmla="*/ 35 h 53"/>
                <a:gd name="T34" fmla="*/ 9 w 215"/>
                <a:gd name="T35" fmla="*/ 35 h 53"/>
                <a:gd name="T36" fmla="*/ 9 w 215"/>
                <a:gd name="T37" fmla="*/ 28 h 53"/>
                <a:gd name="T38" fmla="*/ 83 w 215"/>
                <a:gd name="T39" fmla="*/ 2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3">
                  <a:moveTo>
                    <a:pt x="0" y="53"/>
                  </a:moveTo>
                  <a:cubicBezTo>
                    <a:pt x="215" y="53"/>
                    <a:pt x="215" y="53"/>
                    <a:pt x="215" y="53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3"/>
                  </a:lnTo>
                  <a:close/>
                  <a:moveTo>
                    <a:pt x="201" y="7"/>
                  </a:moveTo>
                  <a:cubicBezTo>
                    <a:pt x="204" y="7"/>
                    <a:pt x="207" y="10"/>
                    <a:pt x="207" y="14"/>
                  </a:cubicBezTo>
                  <a:cubicBezTo>
                    <a:pt x="207" y="17"/>
                    <a:pt x="204" y="20"/>
                    <a:pt x="201" y="20"/>
                  </a:cubicBezTo>
                  <a:cubicBezTo>
                    <a:pt x="197" y="20"/>
                    <a:pt x="194" y="17"/>
                    <a:pt x="194" y="14"/>
                  </a:cubicBezTo>
                  <a:cubicBezTo>
                    <a:pt x="194" y="10"/>
                    <a:pt x="197" y="7"/>
                    <a:pt x="201" y="7"/>
                  </a:cubicBezTo>
                  <a:close/>
                  <a:moveTo>
                    <a:pt x="201" y="35"/>
                  </a:moveTo>
                  <a:cubicBezTo>
                    <a:pt x="204" y="35"/>
                    <a:pt x="207" y="38"/>
                    <a:pt x="207" y="42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2"/>
                  </a:cubicBezTo>
                  <a:cubicBezTo>
                    <a:pt x="194" y="38"/>
                    <a:pt x="197" y="35"/>
                    <a:pt x="201" y="35"/>
                  </a:cubicBezTo>
                  <a:close/>
                  <a:moveTo>
                    <a:pt x="83" y="28"/>
                  </a:moveTo>
                  <a:cubicBezTo>
                    <a:pt x="83" y="35"/>
                    <a:pt x="83" y="35"/>
                    <a:pt x="83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28"/>
                    <a:pt x="9" y="28"/>
                    <a:pt x="9" y="28"/>
                  </a:cubicBezTo>
                  <a:lnTo>
                    <a:pt x="83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4" name="Freeform 14"/>
            <p:cNvSpPr>
              <a:spLocks noEditPoints="1"/>
            </p:cNvSpPr>
            <p:nvPr/>
          </p:nvSpPr>
          <p:spPr bwMode="auto">
            <a:xfrm>
              <a:off x="12499975" y="4787021"/>
              <a:ext cx="601662" cy="150814"/>
            </a:xfrm>
            <a:custGeom>
              <a:avLst/>
              <a:gdLst>
                <a:gd name="T0" fmla="*/ 0 w 215"/>
                <a:gd name="T1" fmla="*/ 54 h 54"/>
                <a:gd name="T2" fmla="*/ 215 w 215"/>
                <a:gd name="T3" fmla="*/ 54 h 54"/>
                <a:gd name="T4" fmla="*/ 215 w 215"/>
                <a:gd name="T5" fmla="*/ 0 h 54"/>
                <a:gd name="T6" fmla="*/ 0 w 215"/>
                <a:gd name="T7" fmla="*/ 0 h 54"/>
                <a:gd name="T8" fmla="*/ 0 w 215"/>
                <a:gd name="T9" fmla="*/ 54 h 54"/>
                <a:gd name="T10" fmla="*/ 201 w 215"/>
                <a:gd name="T11" fmla="*/ 8 h 54"/>
                <a:gd name="T12" fmla="*/ 207 w 215"/>
                <a:gd name="T13" fmla="*/ 14 h 54"/>
                <a:gd name="T14" fmla="*/ 201 w 215"/>
                <a:gd name="T15" fmla="*/ 21 h 54"/>
                <a:gd name="T16" fmla="*/ 194 w 215"/>
                <a:gd name="T17" fmla="*/ 14 h 54"/>
                <a:gd name="T18" fmla="*/ 201 w 215"/>
                <a:gd name="T19" fmla="*/ 8 h 54"/>
                <a:gd name="T20" fmla="*/ 201 w 215"/>
                <a:gd name="T21" fmla="*/ 36 h 54"/>
                <a:gd name="T22" fmla="*/ 207 w 215"/>
                <a:gd name="T23" fmla="*/ 43 h 54"/>
                <a:gd name="T24" fmla="*/ 201 w 215"/>
                <a:gd name="T25" fmla="*/ 49 h 54"/>
                <a:gd name="T26" fmla="*/ 194 w 215"/>
                <a:gd name="T27" fmla="*/ 43 h 54"/>
                <a:gd name="T28" fmla="*/ 201 w 215"/>
                <a:gd name="T29" fmla="*/ 36 h 54"/>
                <a:gd name="T30" fmla="*/ 83 w 215"/>
                <a:gd name="T31" fmla="*/ 28 h 54"/>
                <a:gd name="T32" fmla="*/ 83 w 215"/>
                <a:gd name="T33" fmla="*/ 36 h 54"/>
                <a:gd name="T34" fmla="*/ 9 w 215"/>
                <a:gd name="T35" fmla="*/ 36 h 54"/>
                <a:gd name="T36" fmla="*/ 9 w 215"/>
                <a:gd name="T37" fmla="*/ 28 h 54"/>
                <a:gd name="T38" fmla="*/ 83 w 215"/>
                <a:gd name="T39" fmla="*/ 2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4">
                  <a:moveTo>
                    <a:pt x="0" y="54"/>
                  </a:moveTo>
                  <a:cubicBezTo>
                    <a:pt x="215" y="54"/>
                    <a:pt x="215" y="54"/>
                    <a:pt x="215" y="54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4"/>
                  </a:lnTo>
                  <a:close/>
                  <a:moveTo>
                    <a:pt x="201" y="8"/>
                  </a:moveTo>
                  <a:cubicBezTo>
                    <a:pt x="204" y="8"/>
                    <a:pt x="207" y="11"/>
                    <a:pt x="207" y="14"/>
                  </a:cubicBezTo>
                  <a:cubicBezTo>
                    <a:pt x="207" y="18"/>
                    <a:pt x="204" y="21"/>
                    <a:pt x="201" y="21"/>
                  </a:cubicBezTo>
                  <a:cubicBezTo>
                    <a:pt x="197" y="21"/>
                    <a:pt x="194" y="18"/>
                    <a:pt x="194" y="14"/>
                  </a:cubicBezTo>
                  <a:cubicBezTo>
                    <a:pt x="194" y="11"/>
                    <a:pt x="197" y="8"/>
                    <a:pt x="201" y="8"/>
                  </a:cubicBezTo>
                  <a:close/>
                  <a:moveTo>
                    <a:pt x="201" y="36"/>
                  </a:moveTo>
                  <a:cubicBezTo>
                    <a:pt x="204" y="36"/>
                    <a:pt x="207" y="39"/>
                    <a:pt x="207" y="43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3"/>
                  </a:cubicBezTo>
                  <a:cubicBezTo>
                    <a:pt x="194" y="39"/>
                    <a:pt x="197" y="36"/>
                    <a:pt x="201" y="36"/>
                  </a:cubicBezTo>
                  <a:close/>
                  <a:moveTo>
                    <a:pt x="83" y="28"/>
                  </a:moveTo>
                  <a:cubicBezTo>
                    <a:pt x="83" y="36"/>
                    <a:pt x="83" y="36"/>
                    <a:pt x="83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28"/>
                    <a:pt x="9" y="28"/>
                    <a:pt x="9" y="28"/>
                  </a:cubicBezTo>
                  <a:lnTo>
                    <a:pt x="83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95" name="Group 394"/>
          <p:cNvGrpSpPr/>
          <p:nvPr/>
        </p:nvGrpSpPr>
        <p:grpSpPr>
          <a:xfrm>
            <a:off x="5396952" y="2009645"/>
            <a:ext cx="677836" cy="441242"/>
            <a:chOff x="5894223" y="812792"/>
            <a:chExt cx="677836" cy="441242"/>
          </a:xfrm>
        </p:grpSpPr>
        <p:sp>
          <p:nvSpPr>
            <p:cNvPr id="396" name="TextBox 395"/>
            <p:cNvSpPr txBox="1"/>
            <p:nvPr/>
          </p:nvSpPr>
          <p:spPr>
            <a:xfrm>
              <a:off x="6130913" y="812792"/>
              <a:ext cx="44114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+mn-lt"/>
                </a:rPr>
                <a:t>App</a:t>
              </a:r>
            </a:p>
          </p:txBody>
        </p:sp>
        <p:grpSp>
          <p:nvGrpSpPr>
            <p:cNvPr id="397" name="Group 396"/>
            <p:cNvGrpSpPr/>
            <p:nvPr/>
          </p:nvGrpSpPr>
          <p:grpSpPr>
            <a:xfrm>
              <a:off x="5935231" y="931749"/>
              <a:ext cx="404799" cy="284310"/>
              <a:chOff x="2751251" y="3788256"/>
              <a:chExt cx="849501" cy="596646"/>
            </a:xfrm>
            <a:solidFill>
              <a:schemeClr val="tx2"/>
            </a:solidFill>
          </p:grpSpPr>
          <p:sp>
            <p:nvSpPr>
              <p:cNvPr id="399" name="Freeform 23"/>
              <p:cNvSpPr>
                <a:spLocks noEditPoints="1"/>
              </p:cNvSpPr>
              <p:nvPr/>
            </p:nvSpPr>
            <p:spPr bwMode="auto">
              <a:xfrm>
                <a:off x="2751251" y="3788256"/>
                <a:ext cx="528233" cy="499347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0" name="Freeform 23"/>
              <p:cNvSpPr>
                <a:spLocks noEditPoints="1"/>
              </p:cNvSpPr>
              <p:nvPr/>
            </p:nvSpPr>
            <p:spPr bwMode="auto">
              <a:xfrm rot="1140000">
                <a:off x="3233707" y="4037929"/>
                <a:ext cx="367045" cy="346973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98" name="Rounded Rectangular Callout 397"/>
            <p:cNvSpPr/>
            <p:nvPr/>
          </p:nvSpPr>
          <p:spPr>
            <a:xfrm>
              <a:off x="5894223" y="853421"/>
              <a:ext cx="628650" cy="400613"/>
            </a:xfrm>
            <a:prstGeom prst="wedgeRoundRectCallout">
              <a:avLst>
                <a:gd name="adj1" fmla="val 9470"/>
                <a:gd name="adj2" fmla="val 100542"/>
                <a:gd name="adj3" fmla="val 16667"/>
              </a:avLst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01" name="Group 400"/>
          <p:cNvGrpSpPr/>
          <p:nvPr/>
        </p:nvGrpSpPr>
        <p:grpSpPr>
          <a:xfrm>
            <a:off x="4174704" y="2095815"/>
            <a:ext cx="677836" cy="441242"/>
            <a:chOff x="5894223" y="812792"/>
            <a:chExt cx="677836" cy="441242"/>
          </a:xfrm>
        </p:grpSpPr>
        <p:sp>
          <p:nvSpPr>
            <p:cNvPr id="402" name="TextBox 401"/>
            <p:cNvSpPr txBox="1"/>
            <p:nvPr/>
          </p:nvSpPr>
          <p:spPr>
            <a:xfrm>
              <a:off x="6130913" y="812792"/>
              <a:ext cx="441146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+mn-lt"/>
                </a:rPr>
                <a:t>App</a:t>
              </a:r>
            </a:p>
          </p:txBody>
        </p:sp>
        <p:grpSp>
          <p:nvGrpSpPr>
            <p:cNvPr id="403" name="Group 402"/>
            <p:cNvGrpSpPr/>
            <p:nvPr/>
          </p:nvGrpSpPr>
          <p:grpSpPr>
            <a:xfrm>
              <a:off x="5935231" y="931749"/>
              <a:ext cx="404799" cy="284310"/>
              <a:chOff x="2751251" y="3788256"/>
              <a:chExt cx="849501" cy="596646"/>
            </a:xfrm>
            <a:solidFill>
              <a:schemeClr val="tx2"/>
            </a:solidFill>
          </p:grpSpPr>
          <p:sp>
            <p:nvSpPr>
              <p:cNvPr id="405" name="Freeform 23"/>
              <p:cNvSpPr>
                <a:spLocks noEditPoints="1"/>
              </p:cNvSpPr>
              <p:nvPr/>
            </p:nvSpPr>
            <p:spPr bwMode="auto">
              <a:xfrm>
                <a:off x="2751251" y="3788256"/>
                <a:ext cx="528233" cy="499347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6" name="Freeform 23"/>
              <p:cNvSpPr>
                <a:spLocks noEditPoints="1"/>
              </p:cNvSpPr>
              <p:nvPr/>
            </p:nvSpPr>
            <p:spPr bwMode="auto">
              <a:xfrm rot="1140000">
                <a:off x="3233707" y="4037929"/>
                <a:ext cx="367045" cy="346973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04" name="Rounded Rectangular Callout 403"/>
            <p:cNvSpPr/>
            <p:nvPr/>
          </p:nvSpPr>
          <p:spPr>
            <a:xfrm>
              <a:off x="5894223" y="853421"/>
              <a:ext cx="628650" cy="400613"/>
            </a:xfrm>
            <a:prstGeom prst="wedgeRoundRectCallout">
              <a:avLst>
                <a:gd name="adj1" fmla="val 9470"/>
                <a:gd name="adj2" fmla="val 100542"/>
                <a:gd name="adj3" fmla="val 16667"/>
              </a:avLst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07" name="Group 406"/>
          <p:cNvGrpSpPr/>
          <p:nvPr/>
        </p:nvGrpSpPr>
        <p:grpSpPr>
          <a:xfrm>
            <a:off x="6887149" y="3570391"/>
            <a:ext cx="677836" cy="441242"/>
            <a:chOff x="5894223" y="812792"/>
            <a:chExt cx="677836" cy="441242"/>
          </a:xfrm>
        </p:grpSpPr>
        <p:sp>
          <p:nvSpPr>
            <p:cNvPr id="408" name="TextBox 407"/>
            <p:cNvSpPr txBox="1"/>
            <p:nvPr/>
          </p:nvSpPr>
          <p:spPr>
            <a:xfrm>
              <a:off x="6130913" y="812792"/>
              <a:ext cx="44114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+mn-lt"/>
                </a:rPr>
                <a:t>App</a:t>
              </a:r>
            </a:p>
          </p:txBody>
        </p:sp>
        <p:grpSp>
          <p:nvGrpSpPr>
            <p:cNvPr id="409" name="Group 408"/>
            <p:cNvGrpSpPr/>
            <p:nvPr/>
          </p:nvGrpSpPr>
          <p:grpSpPr>
            <a:xfrm>
              <a:off x="5935231" y="931747"/>
              <a:ext cx="404799" cy="284310"/>
              <a:chOff x="2751251" y="3788253"/>
              <a:chExt cx="849501" cy="596646"/>
            </a:xfrm>
            <a:solidFill>
              <a:schemeClr val="tx2"/>
            </a:solidFill>
          </p:grpSpPr>
          <p:sp>
            <p:nvSpPr>
              <p:cNvPr id="411" name="Freeform 23"/>
              <p:cNvSpPr>
                <a:spLocks noEditPoints="1"/>
              </p:cNvSpPr>
              <p:nvPr/>
            </p:nvSpPr>
            <p:spPr bwMode="auto">
              <a:xfrm>
                <a:off x="2751251" y="3788253"/>
                <a:ext cx="528232" cy="499347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" name="Freeform 23"/>
              <p:cNvSpPr>
                <a:spLocks noEditPoints="1"/>
              </p:cNvSpPr>
              <p:nvPr/>
            </p:nvSpPr>
            <p:spPr bwMode="auto">
              <a:xfrm rot="1140000">
                <a:off x="3233707" y="4037927"/>
                <a:ext cx="367045" cy="346972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10" name="Rounded Rectangular Callout 409"/>
            <p:cNvSpPr/>
            <p:nvPr/>
          </p:nvSpPr>
          <p:spPr>
            <a:xfrm>
              <a:off x="5894223" y="853421"/>
              <a:ext cx="628650" cy="400613"/>
            </a:xfrm>
            <a:prstGeom prst="wedgeRoundRectCallout">
              <a:avLst>
                <a:gd name="adj1" fmla="val 9470"/>
                <a:gd name="adj2" fmla="val 100542"/>
                <a:gd name="adj3" fmla="val 16667"/>
              </a:avLst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13" name="Group 412"/>
          <p:cNvGrpSpPr/>
          <p:nvPr/>
        </p:nvGrpSpPr>
        <p:grpSpPr>
          <a:xfrm>
            <a:off x="1141574" y="3507509"/>
            <a:ext cx="677836" cy="441242"/>
            <a:chOff x="5894223" y="812792"/>
            <a:chExt cx="677836" cy="441242"/>
          </a:xfrm>
        </p:grpSpPr>
        <p:sp>
          <p:nvSpPr>
            <p:cNvPr id="414" name="TextBox 413"/>
            <p:cNvSpPr txBox="1"/>
            <p:nvPr/>
          </p:nvSpPr>
          <p:spPr>
            <a:xfrm>
              <a:off x="6130913" y="812792"/>
              <a:ext cx="44114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+mn-lt"/>
                </a:rPr>
                <a:t>App</a:t>
              </a:r>
            </a:p>
          </p:txBody>
        </p:sp>
        <p:grpSp>
          <p:nvGrpSpPr>
            <p:cNvPr id="415" name="Group 414"/>
            <p:cNvGrpSpPr/>
            <p:nvPr/>
          </p:nvGrpSpPr>
          <p:grpSpPr>
            <a:xfrm>
              <a:off x="5935231" y="931749"/>
              <a:ext cx="404799" cy="284310"/>
              <a:chOff x="2751251" y="3788256"/>
              <a:chExt cx="849501" cy="596646"/>
            </a:xfrm>
            <a:solidFill>
              <a:schemeClr val="tx2"/>
            </a:solidFill>
          </p:grpSpPr>
          <p:sp>
            <p:nvSpPr>
              <p:cNvPr id="417" name="Freeform 23"/>
              <p:cNvSpPr>
                <a:spLocks noEditPoints="1"/>
              </p:cNvSpPr>
              <p:nvPr/>
            </p:nvSpPr>
            <p:spPr bwMode="auto">
              <a:xfrm>
                <a:off x="2751251" y="3788256"/>
                <a:ext cx="528233" cy="499347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8" name="Freeform 23"/>
              <p:cNvSpPr>
                <a:spLocks noEditPoints="1"/>
              </p:cNvSpPr>
              <p:nvPr/>
            </p:nvSpPr>
            <p:spPr bwMode="auto">
              <a:xfrm rot="1140000">
                <a:off x="3233707" y="4037929"/>
                <a:ext cx="367045" cy="346973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16" name="Rounded Rectangular Callout 415"/>
            <p:cNvSpPr/>
            <p:nvPr/>
          </p:nvSpPr>
          <p:spPr>
            <a:xfrm>
              <a:off x="5894223" y="853421"/>
              <a:ext cx="628650" cy="400613"/>
            </a:xfrm>
            <a:prstGeom prst="wedgeRoundRectCallout">
              <a:avLst>
                <a:gd name="adj1" fmla="val 9470"/>
                <a:gd name="adj2" fmla="val 100542"/>
                <a:gd name="adj3" fmla="val 16667"/>
              </a:avLst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20" name="Freeform 419"/>
          <p:cNvSpPr>
            <a:spLocks noChangeArrowheads="1"/>
          </p:cNvSpPr>
          <p:nvPr/>
        </p:nvSpPr>
        <p:spPr bwMode="auto">
          <a:xfrm>
            <a:off x="5656276" y="1203669"/>
            <a:ext cx="440302" cy="468526"/>
          </a:xfrm>
          <a:custGeom>
            <a:avLst/>
            <a:gdLst>
              <a:gd name="T0" fmla="*/ 2280 w 2407"/>
              <a:gd name="T1" fmla="*/ 344 h 2563"/>
              <a:gd name="T2" fmla="*/ 2280 w 2407"/>
              <a:gd name="T3" fmla="*/ 344 h 2563"/>
              <a:gd name="T4" fmla="*/ 2280 w 2407"/>
              <a:gd name="T5" fmla="*/ 344 h 2563"/>
              <a:gd name="T6" fmla="*/ 2280 w 2407"/>
              <a:gd name="T7" fmla="*/ 344 h 2563"/>
              <a:gd name="T8" fmla="*/ 532 w 2407"/>
              <a:gd name="T9" fmla="*/ 31 h 2563"/>
              <a:gd name="T10" fmla="*/ 532 w 2407"/>
              <a:gd name="T11" fmla="*/ 31 h 2563"/>
              <a:gd name="T12" fmla="*/ 282 w 2407"/>
              <a:gd name="T13" fmla="*/ 438 h 2563"/>
              <a:gd name="T14" fmla="*/ 344 w 2407"/>
              <a:gd name="T15" fmla="*/ 938 h 2563"/>
              <a:gd name="T16" fmla="*/ 719 w 2407"/>
              <a:gd name="T17" fmla="*/ 1000 h 2563"/>
              <a:gd name="T18" fmla="*/ 719 w 2407"/>
              <a:gd name="T19" fmla="*/ 1405 h 2563"/>
              <a:gd name="T20" fmla="*/ 719 w 2407"/>
              <a:gd name="T21" fmla="*/ 1468 h 2563"/>
              <a:gd name="T22" fmla="*/ 688 w 2407"/>
              <a:gd name="T23" fmla="*/ 1499 h 2563"/>
              <a:gd name="T24" fmla="*/ 313 w 2407"/>
              <a:gd name="T25" fmla="*/ 1718 h 2563"/>
              <a:gd name="T26" fmla="*/ 313 w 2407"/>
              <a:gd name="T27" fmla="*/ 1499 h 2563"/>
              <a:gd name="T28" fmla="*/ 219 w 2407"/>
              <a:gd name="T29" fmla="*/ 1437 h 2563"/>
              <a:gd name="T30" fmla="*/ 63 w 2407"/>
              <a:gd name="T31" fmla="*/ 1437 h 2563"/>
              <a:gd name="T32" fmla="*/ 0 w 2407"/>
              <a:gd name="T33" fmla="*/ 1499 h 2563"/>
              <a:gd name="T34" fmla="*/ 0 w 2407"/>
              <a:gd name="T35" fmla="*/ 2499 h 2563"/>
              <a:gd name="T36" fmla="*/ 63 w 2407"/>
              <a:gd name="T37" fmla="*/ 2562 h 2563"/>
              <a:gd name="T38" fmla="*/ 219 w 2407"/>
              <a:gd name="T39" fmla="*/ 2562 h 2563"/>
              <a:gd name="T40" fmla="*/ 313 w 2407"/>
              <a:gd name="T41" fmla="*/ 2499 h 2563"/>
              <a:gd name="T42" fmla="*/ 313 w 2407"/>
              <a:gd name="T43" fmla="*/ 2093 h 2563"/>
              <a:gd name="T44" fmla="*/ 844 w 2407"/>
              <a:gd name="T45" fmla="*/ 1780 h 2563"/>
              <a:gd name="T46" fmla="*/ 1032 w 2407"/>
              <a:gd name="T47" fmla="*/ 1405 h 2563"/>
              <a:gd name="T48" fmla="*/ 1032 w 2407"/>
              <a:gd name="T49" fmla="*/ 1063 h 2563"/>
              <a:gd name="T50" fmla="*/ 2093 w 2407"/>
              <a:gd name="T51" fmla="*/ 1281 h 2563"/>
              <a:gd name="T52" fmla="*/ 2374 w 2407"/>
              <a:gd name="T53" fmla="*/ 844 h 2563"/>
              <a:gd name="T54" fmla="*/ 2280 w 2407"/>
              <a:gd name="T55" fmla="*/ 344 h 2563"/>
              <a:gd name="T56" fmla="*/ 594 w 2407"/>
              <a:gd name="T57" fmla="*/ 344 h 2563"/>
              <a:gd name="T58" fmla="*/ 594 w 2407"/>
              <a:gd name="T59" fmla="*/ 344 h 2563"/>
              <a:gd name="T60" fmla="*/ 532 w 2407"/>
              <a:gd name="T61" fmla="*/ 250 h 2563"/>
              <a:gd name="T62" fmla="*/ 625 w 2407"/>
              <a:gd name="T63" fmla="*/ 188 h 2563"/>
              <a:gd name="T64" fmla="*/ 1874 w 2407"/>
              <a:gd name="T65" fmla="*/ 406 h 2563"/>
              <a:gd name="T66" fmla="*/ 1937 w 2407"/>
              <a:gd name="T67" fmla="*/ 500 h 2563"/>
              <a:gd name="T68" fmla="*/ 1843 w 2407"/>
              <a:gd name="T69" fmla="*/ 563 h 2563"/>
              <a:gd name="T70" fmla="*/ 1843 w 2407"/>
              <a:gd name="T71" fmla="*/ 563 h 2563"/>
              <a:gd name="T72" fmla="*/ 594 w 2407"/>
              <a:gd name="T73" fmla="*/ 344 h 2563"/>
              <a:gd name="T74" fmla="*/ 2187 w 2407"/>
              <a:gd name="T75" fmla="*/ 813 h 2563"/>
              <a:gd name="T76" fmla="*/ 2187 w 2407"/>
              <a:gd name="T77" fmla="*/ 813 h 2563"/>
              <a:gd name="T78" fmla="*/ 2031 w 2407"/>
              <a:gd name="T79" fmla="*/ 1094 h 2563"/>
              <a:gd name="T80" fmla="*/ 1937 w 2407"/>
              <a:gd name="T81" fmla="*/ 875 h 2563"/>
              <a:gd name="T82" fmla="*/ 2062 w 2407"/>
              <a:gd name="T83" fmla="*/ 781 h 2563"/>
              <a:gd name="T84" fmla="*/ 1999 w 2407"/>
              <a:gd name="T85" fmla="*/ 656 h 2563"/>
              <a:gd name="T86" fmla="*/ 2124 w 2407"/>
              <a:gd name="T87" fmla="*/ 469 h 2563"/>
              <a:gd name="T88" fmla="*/ 2187 w 2407"/>
              <a:gd name="T89" fmla="*/ 813 h 2563"/>
              <a:gd name="T90" fmla="*/ 2187 w 2407"/>
              <a:gd name="T91" fmla="*/ 813 h 2563"/>
              <a:gd name="T92" fmla="*/ 2187 w 2407"/>
              <a:gd name="T93" fmla="*/ 813 h 25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407" h="2563">
                <a:moveTo>
                  <a:pt x="2280" y="344"/>
                </a:moveTo>
                <a:lnTo>
                  <a:pt x="2280" y="344"/>
                </a:lnTo>
                <a:lnTo>
                  <a:pt x="2280" y="344"/>
                </a:lnTo>
                <a:lnTo>
                  <a:pt x="2280" y="344"/>
                </a:lnTo>
                <a:cubicBezTo>
                  <a:pt x="532" y="31"/>
                  <a:pt x="532" y="31"/>
                  <a:pt x="532" y="31"/>
                </a:cubicBezTo>
                <a:lnTo>
                  <a:pt x="532" y="31"/>
                </a:lnTo>
                <a:cubicBezTo>
                  <a:pt x="438" y="0"/>
                  <a:pt x="313" y="188"/>
                  <a:pt x="282" y="438"/>
                </a:cubicBezTo>
                <a:cubicBezTo>
                  <a:pt x="219" y="688"/>
                  <a:pt x="250" y="906"/>
                  <a:pt x="344" y="938"/>
                </a:cubicBezTo>
                <a:cubicBezTo>
                  <a:pt x="719" y="1000"/>
                  <a:pt x="719" y="1000"/>
                  <a:pt x="719" y="1000"/>
                </a:cubicBezTo>
                <a:cubicBezTo>
                  <a:pt x="719" y="1405"/>
                  <a:pt x="719" y="1405"/>
                  <a:pt x="719" y="1405"/>
                </a:cubicBezTo>
                <a:cubicBezTo>
                  <a:pt x="719" y="1405"/>
                  <a:pt x="719" y="1437"/>
                  <a:pt x="719" y="1468"/>
                </a:cubicBezTo>
                <a:cubicBezTo>
                  <a:pt x="719" y="1468"/>
                  <a:pt x="688" y="1468"/>
                  <a:pt x="688" y="1499"/>
                </a:cubicBezTo>
                <a:cubicBezTo>
                  <a:pt x="313" y="1718"/>
                  <a:pt x="313" y="1718"/>
                  <a:pt x="313" y="1718"/>
                </a:cubicBezTo>
                <a:cubicBezTo>
                  <a:pt x="313" y="1499"/>
                  <a:pt x="313" y="1499"/>
                  <a:pt x="313" y="1499"/>
                </a:cubicBezTo>
                <a:cubicBezTo>
                  <a:pt x="313" y="1468"/>
                  <a:pt x="282" y="1437"/>
                  <a:pt x="219" y="1437"/>
                </a:cubicBezTo>
                <a:cubicBezTo>
                  <a:pt x="63" y="1437"/>
                  <a:pt x="63" y="1437"/>
                  <a:pt x="63" y="1437"/>
                </a:cubicBezTo>
                <a:cubicBezTo>
                  <a:pt x="32" y="1437"/>
                  <a:pt x="0" y="1468"/>
                  <a:pt x="0" y="1499"/>
                </a:cubicBezTo>
                <a:cubicBezTo>
                  <a:pt x="0" y="2499"/>
                  <a:pt x="0" y="2499"/>
                  <a:pt x="0" y="2499"/>
                </a:cubicBezTo>
                <a:cubicBezTo>
                  <a:pt x="0" y="2530"/>
                  <a:pt x="32" y="2562"/>
                  <a:pt x="63" y="2562"/>
                </a:cubicBezTo>
                <a:cubicBezTo>
                  <a:pt x="219" y="2562"/>
                  <a:pt x="219" y="2562"/>
                  <a:pt x="219" y="2562"/>
                </a:cubicBezTo>
                <a:cubicBezTo>
                  <a:pt x="282" y="2562"/>
                  <a:pt x="313" y="2530"/>
                  <a:pt x="313" y="2499"/>
                </a:cubicBezTo>
                <a:cubicBezTo>
                  <a:pt x="313" y="2093"/>
                  <a:pt x="313" y="2093"/>
                  <a:pt x="313" y="2093"/>
                </a:cubicBezTo>
                <a:cubicBezTo>
                  <a:pt x="844" y="1780"/>
                  <a:pt x="844" y="1780"/>
                  <a:pt x="844" y="1780"/>
                </a:cubicBezTo>
                <a:cubicBezTo>
                  <a:pt x="1032" y="1655"/>
                  <a:pt x="1032" y="1499"/>
                  <a:pt x="1032" y="1405"/>
                </a:cubicBezTo>
                <a:cubicBezTo>
                  <a:pt x="1032" y="1063"/>
                  <a:pt x="1032" y="1063"/>
                  <a:pt x="1032" y="1063"/>
                </a:cubicBezTo>
                <a:lnTo>
                  <a:pt x="2093" y="1281"/>
                </a:lnTo>
                <a:cubicBezTo>
                  <a:pt x="2218" y="1281"/>
                  <a:pt x="2312" y="1094"/>
                  <a:pt x="2374" y="844"/>
                </a:cubicBezTo>
                <a:cubicBezTo>
                  <a:pt x="2406" y="563"/>
                  <a:pt x="2374" y="344"/>
                  <a:pt x="2280" y="344"/>
                </a:cubicBezTo>
                <a:close/>
                <a:moveTo>
                  <a:pt x="594" y="344"/>
                </a:moveTo>
                <a:lnTo>
                  <a:pt x="594" y="344"/>
                </a:lnTo>
                <a:cubicBezTo>
                  <a:pt x="563" y="344"/>
                  <a:pt x="532" y="281"/>
                  <a:pt x="532" y="250"/>
                </a:cubicBezTo>
                <a:cubicBezTo>
                  <a:pt x="532" y="188"/>
                  <a:pt x="594" y="156"/>
                  <a:pt x="625" y="188"/>
                </a:cubicBezTo>
                <a:cubicBezTo>
                  <a:pt x="1874" y="406"/>
                  <a:pt x="1874" y="406"/>
                  <a:pt x="1874" y="406"/>
                </a:cubicBezTo>
                <a:cubicBezTo>
                  <a:pt x="1906" y="406"/>
                  <a:pt x="1937" y="438"/>
                  <a:pt x="1937" y="500"/>
                </a:cubicBezTo>
                <a:cubicBezTo>
                  <a:pt x="1937" y="531"/>
                  <a:pt x="1906" y="563"/>
                  <a:pt x="1843" y="563"/>
                </a:cubicBezTo>
                <a:lnTo>
                  <a:pt x="1843" y="563"/>
                </a:lnTo>
                <a:lnTo>
                  <a:pt x="594" y="344"/>
                </a:lnTo>
                <a:close/>
                <a:moveTo>
                  <a:pt x="2187" y="813"/>
                </a:moveTo>
                <a:lnTo>
                  <a:pt x="2187" y="813"/>
                </a:lnTo>
                <a:cubicBezTo>
                  <a:pt x="2156" y="969"/>
                  <a:pt x="2093" y="1125"/>
                  <a:pt x="2031" y="1094"/>
                </a:cubicBezTo>
                <a:cubicBezTo>
                  <a:pt x="1968" y="1094"/>
                  <a:pt x="1937" y="1000"/>
                  <a:pt x="1937" y="875"/>
                </a:cubicBezTo>
                <a:cubicBezTo>
                  <a:pt x="1999" y="875"/>
                  <a:pt x="2062" y="844"/>
                  <a:pt x="2062" y="781"/>
                </a:cubicBezTo>
                <a:cubicBezTo>
                  <a:pt x="2062" y="719"/>
                  <a:pt x="2031" y="656"/>
                  <a:pt x="1999" y="656"/>
                </a:cubicBezTo>
                <a:cubicBezTo>
                  <a:pt x="2031" y="531"/>
                  <a:pt x="2093" y="469"/>
                  <a:pt x="2124" y="469"/>
                </a:cubicBezTo>
                <a:cubicBezTo>
                  <a:pt x="2218" y="469"/>
                  <a:pt x="2218" y="625"/>
                  <a:pt x="2187" y="813"/>
                </a:cubicBezTo>
                <a:close/>
                <a:moveTo>
                  <a:pt x="2187" y="813"/>
                </a:moveTo>
                <a:lnTo>
                  <a:pt x="2187" y="81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421" name="Group 420"/>
          <p:cNvGrpSpPr/>
          <p:nvPr/>
        </p:nvGrpSpPr>
        <p:grpSpPr>
          <a:xfrm>
            <a:off x="7543547" y="2666510"/>
            <a:ext cx="964861" cy="529454"/>
            <a:chOff x="7083425" y="984250"/>
            <a:chExt cx="2198688" cy="12065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422" name="Freeform 5"/>
            <p:cNvSpPr>
              <a:spLocks/>
            </p:cNvSpPr>
            <p:nvPr/>
          </p:nvSpPr>
          <p:spPr bwMode="auto">
            <a:xfrm>
              <a:off x="7573963" y="1320800"/>
              <a:ext cx="1708150" cy="869950"/>
            </a:xfrm>
            <a:custGeom>
              <a:avLst/>
              <a:gdLst>
                <a:gd name="T0" fmla="*/ 396 w 453"/>
                <a:gd name="T1" fmla="*/ 230 h 230"/>
                <a:gd name="T2" fmla="*/ 13 w 453"/>
                <a:gd name="T3" fmla="*/ 230 h 230"/>
                <a:gd name="T4" fmla="*/ 0 w 453"/>
                <a:gd name="T5" fmla="*/ 220 h 230"/>
                <a:gd name="T6" fmla="*/ 13 w 453"/>
                <a:gd name="T7" fmla="*/ 210 h 230"/>
                <a:gd name="T8" fmla="*/ 396 w 453"/>
                <a:gd name="T9" fmla="*/ 210 h 230"/>
                <a:gd name="T10" fmla="*/ 430 w 453"/>
                <a:gd name="T11" fmla="*/ 173 h 230"/>
                <a:gd name="T12" fmla="*/ 396 w 453"/>
                <a:gd name="T13" fmla="*/ 138 h 230"/>
                <a:gd name="T14" fmla="*/ 391 w 453"/>
                <a:gd name="T15" fmla="*/ 138 h 230"/>
                <a:gd name="T16" fmla="*/ 383 w 453"/>
                <a:gd name="T17" fmla="*/ 136 h 230"/>
                <a:gd name="T18" fmla="*/ 378 w 453"/>
                <a:gd name="T19" fmla="*/ 126 h 230"/>
                <a:gd name="T20" fmla="*/ 378 w 453"/>
                <a:gd name="T21" fmla="*/ 126 h 230"/>
                <a:gd name="T22" fmla="*/ 272 w 453"/>
                <a:gd name="T23" fmla="*/ 20 h 230"/>
                <a:gd name="T24" fmla="*/ 234 w 453"/>
                <a:gd name="T25" fmla="*/ 27 h 230"/>
                <a:gd name="T26" fmla="*/ 220 w 453"/>
                <a:gd name="T27" fmla="*/ 22 h 230"/>
                <a:gd name="T28" fmla="*/ 225 w 453"/>
                <a:gd name="T29" fmla="*/ 8 h 230"/>
                <a:gd name="T30" fmla="*/ 272 w 453"/>
                <a:gd name="T31" fmla="*/ 0 h 230"/>
                <a:gd name="T32" fmla="*/ 401 w 453"/>
                <a:gd name="T33" fmla="*/ 116 h 230"/>
                <a:gd name="T34" fmla="*/ 453 w 453"/>
                <a:gd name="T35" fmla="*/ 173 h 230"/>
                <a:gd name="T36" fmla="*/ 396 w 453"/>
                <a:gd name="T37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3" h="230">
                  <a:moveTo>
                    <a:pt x="396" y="230"/>
                  </a:moveTo>
                  <a:cubicBezTo>
                    <a:pt x="309" y="230"/>
                    <a:pt x="13" y="230"/>
                    <a:pt x="13" y="230"/>
                  </a:cubicBezTo>
                  <a:cubicBezTo>
                    <a:pt x="5" y="230"/>
                    <a:pt x="0" y="225"/>
                    <a:pt x="0" y="220"/>
                  </a:cubicBezTo>
                  <a:cubicBezTo>
                    <a:pt x="0" y="215"/>
                    <a:pt x="5" y="210"/>
                    <a:pt x="13" y="210"/>
                  </a:cubicBezTo>
                  <a:cubicBezTo>
                    <a:pt x="100" y="210"/>
                    <a:pt x="396" y="210"/>
                    <a:pt x="396" y="210"/>
                  </a:cubicBezTo>
                  <a:cubicBezTo>
                    <a:pt x="416" y="210"/>
                    <a:pt x="430" y="193"/>
                    <a:pt x="430" y="173"/>
                  </a:cubicBezTo>
                  <a:cubicBezTo>
                    <a:pt x="430" y="153"/>
                    <a:pt x="416" y="138"/>
                    <a:pt x="396" y="138"/>
                  </a:cubicBezTo>
                  <a:cubicBezTo>
                    <a:pt x="393" y="138"/>
                    <a:pt x="393" y="138"/>
                    <a:pt x="391" y="138"/>
                  </a:cubicBezTo>
                  <a:cubicBezTo>
                    <a:pt x="388" y="138"/>
                    <a:pt x="386" y="138"/>
                    <a:pt x="383" y="136"/>
                  </a:cubicBezTo>
                  <a:cubicBezTo>
                    <a:pt x="381" y="133"/>
                    <a:pt x="378" y="131"/>
                    <a:pt x="378" y="126"/>
                  </a:cubicBezTo>
                  <a:cubicBezTo>
                    <a:pt x="378" y="126"/>
                    <a:pt x="378" y="126"/>
                    <a:pt x="378" y="126"/>
                  </a:cubicBezTo>
                  <a:cubicBezTo>
                    <a:pt x="378" y="69"/>
                    <a:pt x="331" y="20"/>
                    <a:pt x="272" y="20"/>
                  </a:cubicBezTo>
                  <a:cubicBezTo>
                    <a:pt x="259" y="20"/>
                    <a:pt x="247" y="22"/>
                    <a:pt x="234" y="27"/>
                  </a:cubicBezTo>
                  <a:cubicBezTo>
                    <a:pt x="227" y="30"/>
                    <a:pt x="222" y="27"/>
                    <a:pt x="220" y="22"/>
                  </a:cubicBezTo>
                  <a:cubicBezTo>
                    <a:pt x="217" y="17"/>
                    <a:pt x="220" y="10"/>
                    <a:pt x="225" y="8"/>
                  </a:cubicBezTo>
                  <a:cubicBezTo>
                    <a:pt x="242" y="3"/>
                    <a:pt x="257" y="0"/>
                    <a:pt x="272" y="0"/>
                  </a:cubicBezTo>
                  <a:cubicBezTo>
                    <a:pt x="341" y="0"/>
                    <a:pt x="396" y="49"/>
                    <a:pt x="401" y="116"/>
                  </a:cubicBezTo>
                  <a:cubicBezTo>
                    <a:pt x="430" y="119"/>
                    <a:pt x="453" y="143"/>
                    <a:pt x="453" y="173"/>
                  </a:cubicBezTo>
                  <a:cubicBezTo>
                    <a:pt x="453" y="205"/>
                    <a:pt x="428" y="230"/>
                    <a:pt x="396" y="2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3" name="Freeform 6"/>
            <p:cNvSpPr>
              <a:spLocks/>
            </p:cNvSpPr>
            <p:nvPr/>
          </p:nvSpPr>
          <p:spPr bwMode="auto">
            <a:xfrm>
              <a:off x="7083425" y="984250"/>
              <a:ext cx="1384300" cy="1206500"/>
            </a:xfrm>
            <a:custGeom>
              <a:avLst/>
              <a:gdLst>
                <a:gd name="T0" fmla="*/ 156 w 367"/>
                <a:gd name="T1" fmla="*/ 319 h 319"/>
                <a:gd name="T2" fmla="*/ 94 w 367"/>
                <a:gd name="T3" fmla="*/ 319 h 319"/>
                <a:gd name="T4" fmla="*/ 0 w 367"/>
                <a:gd name="T5" fmla="*/ 227 h 319"/>
                <a:gd name="T6" fmla="*/ 94 w 367"/>
                <a:gd name="T7" fmla="*/ 133 h 319"/>
                <a:gd name="T8" fmla="*/ 231 w 367"/>
                <a:gd name="T9" fmla="*/ 0 h 319"/>
                <a:gd name="T10" fmla="*/ 362 w 367"/>
                <a:gd name="T11" fmla="*/ 104 h 319"/>
                <a:gd name="T12" fmla="*/ 367 w 367"/>
                <a:gd name="T13" fmla="*/ 138 h 319"/>
                <a:gd name="T14" fmla="*/ 357 w 367"/>
                <a:gd name="T15" fmla="*/ 148 h 319"/>
                <a:gd name="T16" fmla="*/ 345 w 367"/>
                <a:gd name="T17" fmla="*/ 138 h 319"/>
                <a:gd name="T18" fmla="*/ 343 w 367"/>
                <a:gd name="T19" fmla="*/ 109 h 319"/>
                <a:gd name="T20" fmla="*/ 231 w 367"/>
                <a:gd name="T21" fmla="*/ 22 h 319"/>
                <a:gd name="T22" fmla="*/ 116 w 367"/>
                <a:gd name="T23" fmla="*/ 138 h 319"/>
                <a:gd name="T24" fmla="*/ 116 w 367"/>
                <a:gd name="T25" fmla="*/ 141 h 319"/>
                <a:gd name="T26" fmla="*/ 116 w 367"/>
                <a:gd name="T27" fmla="*/ 143 h 319"/>
                <a:gd name="T28" fmla="*/ 114 w 367"/>
                <a:gd name="T29" fmla="*/ 153 h 319"/>
                <a:gd name="T30" fmla="*/ 104 w 367"/>
                <a:gd name="T31" fmla="*/ 156 h 319"/>
                <a:gd name="T32" fmla="*/ 94 w 367"/>
                <a:gd name="T33" fmla="*/ 156 h 319"/>
                <a:gd name="T34" fmla="*/ 22 w 367"/>
                <a:gd name="T35" fmla="*/ 227 h 319"/>
                <a:gd name="T36" fmla="*/ 94 w 367"/>
                <a:gd name="T37" fmla="*/ 299 h 319"/>
                <a:gd name="T38" fmla="*/ 156 w 367"/>
                <a:gd name="T39" fmla="*/ 299 h 319"/>
                <a:gd name="T40" fmla="*/ 166 w 367"/>
                <a:gd name="T41" fmla="*/ 309 h 319"/>
                <a:gd name="T42" fmla="*/ 156 w 367"/>
                <a:gd name="T43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7" h="319">
                  <a:moveTo>
                    <a:pt x="156" y="319"/>
                  </a:moveTo>
                  <a:cubicBezTo>
                    <a:pt x="94" y="319"/>
                    <a:pt x="94" y="319"/>
                    <a:pt x="94" y="319"/>
                  </a:cubicBezTo>
                  <a:cubicBezTo>
                    <a:pt x="42" y="319"/>
                    <a:pt x="0" y="277"/>
                    <a:pt x="0" y="227"/>
                  </a:cubicBezTo>
                  <a:cubicBezTo>
                    <a:pt x="0" y="175"/>
                    <a:pt x="42" y="133"/>
                    <a:pt x="94" y="133"/>
                  </a:cubicBezTo>
                  <a:cubicBezTo>
                    <a:pt x="97" y="59"/>
                    <a:pt x="156" y="0"/>
                    <a:pt x="231" y="0"/>
                  </a:cubicBezTo>
                  <a:cubicBezTo>
                    <a:pt x="293" y="0"/>
                    <a:pt x="348" y="44"/>
                    <a:pt x="362" y="104"/>
                  </a:cubicBezTo>
                  <a:cubicBezTo>
                    <a:pt x="367" y="116"/>
                    <a:pt x="367" y="126"/>
                    <a:pt x="367" y="138"/>
                  </a:cubicBezTo>
                  <a:cubicBezTo>
                    <a:pt x="367" y="143"/>
                    <a:pt x="362" y="148"/>
                    <a:pt x="357" y="148"/>
                  </a:cubicBezTo>
                  <a:cubicBezTo>
                    <a:pt x="350" y="148"/>
                    <a:pt x="345" y="143"/>
                    <a:pt x="345" y="138"/>
                  </a:cubicBezTo>
                  <a:cubicBezTo>
                    <a:pt x="345" y="128"/>
                    <a:pt x="345" y="118"/>
                    <a:pt x="343" y="109"/>
                  </a:cubicBezTo>
                  <a:cubicBezTo>
                    <a:pt x="330" y="59"/>
                    <a:pt x="283" y="22"/>
                    <a:pt x="231" y="22"/>
                  </a:cubicBezTo>
                  <a:cubicBezTo>
                    <a:pt x="169" y="22"/>
                    <a:pt x="116" y="74"/>
                    <a:pt x="116" y="138"/>
                  </a:cubicBezTo>
                  <a:cubicBezTo>
                    <a:pt x="116" y="141"/>
                    <a:pt x="116" y="141"/>
                    <a:pt x="116" y="141"/>
                  </a:cubicBezTo>
                  <a:cubicBezTo>
                    <a:pt x="116" y="143"/>
                    <a:pt x="116" y="143"/>
                    <a:pt x="116" y="143"/>
                  </a:cubicBezTo>
                  <a:cubicBezTo>
                    <a:pt x="116" y="148"/>
                    <a:pt x="116" y="151"/>
                    <a:pt x="114" y="153"/>
                  </a:cubicBezTo>
                  <a:cubicBezTo>
                    <a:pt x="111" y="156"/>
                    <a:pt x="107" y="156"/>
                    <a:pt x="104" y="156"/>
                  </a:cubicBezTo>
                  <a:cubicBezTo>
                    <a:pt x="99" y="156"/>
                    <a:pt x="97" y="156"/>
                    <a:pt x="94" y="156"/>
                  </a:cubicBezTo>
                  <a:cubicBezTo>
                    <a:pt x="54" y="156"/>
                    <a:pt x="22" y="188"/>
                    <a:pt x="22" y="227"/>
                  </a:cubicBezTo>
                  <a:cubicBezTo>
                    <a:pt x="22" y="267"/>
                    <a:pt x="54" y="299"/>
                    <a:pt x="94" y="299"/>
                  </a:cubicBezTo>
                  <a:cubicBezTo>
                    <a:pt x="156" y="299"/>
                    <a:pt x="156" y="299"/>
                    <a:pt x="156" y="299"/>
                  </a:cubicBezTo>
                  <a:cubicBezTo>
                    <a:pt x="161" y="299"/>
                    <a:pt x="166" y="304"/>
                    <a:pt x="166" y="309"/>
                  </a:cubicBezTo>
                  <a:cubicBezTo>
                    <a:pt x="166" y="314"/>
                    <a:pt x="161" y="319"/>
                    <a:pt x="156" y="3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24" name="Group 423"/>
          <p:cNvGrpSpPr/>
          <p:nvPr/>
        </p:nvGrpSpPr>
        <p:grpSpPr>
          <a:xfrm>
            <a:off x="6705855" y="1801235"/>
            <a:ext cx="442313" cy="464489"/>
            <a:chOff x="12499975" y="4474291"/>
            <a:chExt cx="601662" cy="631826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425" name="Freeform 11"/>
            <p:cNvSpPr>
              <a:spLocks noEditPoints="1"/>
            </p:cNvSpPr>
            <p:nvPr/>
          </p:nvSpPr>
          <p:spPr bwMode="auto">
            <a:xfrm>
              <a:off x="12499975" y="4474291"/>
              <a:ext cx="601662" cy="147638"/>
            </a:xfrm>
            <a:custGeom>
              <a:avLst/>
              <a:gdLst>
                <a:gd name="T0" fmla="*/ 0 w 215"/>
                <a:gd name="T1" fmla="*/ 53 h 53"/>
                <a:gd name="T2" fmla="*/ 215 w 215"/>
                <a:gd name="T3" fmla="*/ 53 h 53"/>
                <a:gd name="T4" fmla="*/ 215 w 215"/>
                <a:gd name="T5" fmla="*/ 0 h 53"/>
                <a:gd name="T6" fmla="*/ 0 w 215"/>
                <a:gd name="T7" fmla="*/ 0 h 53"/>
                <a:gd name="T8" fmla="*/ 0 w 215"/>
                <a:gd name="T9" fmla="*/ 53 h 53"/>
                <a:gd name="T10" fmla="*/ 201 w 215"/>
                <a:gd name="T11" fmla="*/ 6 h 53"/>
                <a:gd name="T12" fmla="*/ 207 w 215"/>
                <a:gd name="T13" fmla="*/ 13 h 53"/>
                <a:gd name="T14" fmla="*/ 201 w 215"/>
                <a:gd name="T15" fmla="*/ 20 h 53"/>
                <a:gd name="T16" fmla="*/ 194 w 215"/>
                <a:gd name="T17" fmla="*/ 13 h 53"/>
                <a:gd name="T18" fmla="*/ 201 w 215"/>
                <a:gd name="T19" fmla="*/ 6 h 53"/>
                <a:gd name="T20" fmla="*/ 201 w 215"/>
                <a:gd name="T21" fmla="*/ 35 h 53"/>
                <a:gd name="T22" fmla="*/ 207 w 215"/>
                <a:gd name="T23" fmla="*/ 41 h 53"/>
                <a:gd name="T24" fmla="*/ 201 w 215"/>
                <a:gd name="T25" fmla="*/ 48 h 53"/>
                <a:gd name="T26" fmla="*/ 194 w 215"/>
                <a:gd name="T27" fmla="*/ 41 h 53"/>
                <a:gd name="T28" fmla="*/ 201 w 215"/>
                <a:gd name="T29" fmla="*/ 35 h 53"/>
                <a:gd name="T30" fmla="*/ 83 w 215"/>
                <a:gd name="T31" fmla="*/ 31 h 53"/>
                <a:gd name="T32" fmla="*/ 83 w 215"/>
                <a:gd name="T33" fmla="*/ 38 h 53"/>
                <a:gd name="T34" fmla="*/ 9 w 215"/>
                <a:gd name="T35" fmla="*/ 38 h 53"/>
                <a:gd name="T36" fmla="*/ 9 w 215"/>
                <a:gd name="T37" fmla="*/ 31 h 53"/>
                <a:gd name="T38" fmla="*/ 83 w 215"/>
                <a:gd name="T39" fmla="*/ 3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3">
                  <a:moveTo>
                    <a:pt x="0" y="53"/>
                  </a:moveTo>
                  <a:cubicBezTo>
                    <a:pt x="215" y="53"/>
                    <a:pt x="215" y="53"/>
                    <a:pt x="215" y="53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3"/>
                  </a:lnTo>
                  <a:close/>
                  <a:moveTo>
                    <a:pt x="201" y="6"/>
                  </a:moveTo>
                  <a:cubicBezTo>
                    <a:pt x="204" y="6"/>
                    <a:pt x="207" y="9"/>
                    <a:pt x="207" y="13"/>
                  </a:cubicBezTo>
                  <a:cubicBezTo>
                    <a:pt x="207" y="17"/>
                    <a:pt x="204" y="20"/>
                    <a:pt x="201" y="20"/>
                  </a:cubicBezTo>
                  <a:cubicBezTo>
                    <a:pt x="197" y="20"/>
                    <a:pt x="194" y="17"/>
                    <a:pt x="194" y="13"/>
                  </a:cubicBezTo>
                  <a:cubicBezTo>
                    <a:pt x="194" y="9"/>
                    <a:pt x="197" y="6"/>
                    <a:pt x="201" y="6"/>
                  </a:cubicBezTo>
                  <a:close/>
                  <a:moveTo>
                    <a:pt x="201" y="35"/>
                  </a:moveTo>
                  <a:cubicBezTo>
                    <a:pt x="204" y="35"/>
                    <a:pt x="207" y="38"/>
                    <a:pt x="207" y="41"/>
                  </a:cubicBezTo>
                  <a:cubicBezTo>
                    <a:pt x="207" y="45"/>
                    <a:pt x="204" y="48"/>
                    <a:pt x="201" y="48"/>
                  </a:cubicBezTo>
                  <a:cubicBezTo>
                    <a:pt x="197" y="48"/>
                    <a:pt x="194" y="45"/>
                    <a:pt x="194" y="41"/>
                  </a:cubicBezTo>
                  <a:cubicBezTo>
                    <a:pt x="194" y="38"/>
                    <a:pt x="197" y="35"/>
                    <a:pt x="201" y="35"/>
                  </a:cubicBezTo>
                  <a:close/>
                  <a:moveTo>
                    <a:pt x="83" y="31"/>
                  </a:moveTo>
                  <a:cubicBezTo>
                    <a:pt x="83" y="38"/>
                    <a:pt x="83" y="38"/>
                    <a:pt x="83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1"/>
                    <a:pt x="9" y="31"/>
                    <a:pt x="9" y="31"/>
                  </a:cubicBezTo>
                  <a:lnTo>
                    <a:pt x="83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6" name="Freeform 12"/>
            <p:cNvSpPr>
              <a:spLocks noEditPoints="1"/>
            </p:cNvSpPr>
            <p:nvPr/>
          </p:nvSpPr>
          <p:spPr bwMode="auto">
            <a:xfrm>
              <a:off x="12499975" y="4947367"/>
              <a:ext cx="601662" cy="158750"/>
            </a:xfrm>
            <a:custGeom>
              <a:avLst/>
              <a:gdLst>
                <a:gd name="T0" fmla="*/ 0 w 215"/>
                <a:gd name="T1" fmla="*/ 57 h 57"/>
                <a:gd name="T2" fmla="*/ 215 w 215"/>
                <a:gd name="T3" fmla="*/ 57 h 57"/>
                <a:gd name="T4" fmla="*/ 215 w 215"/>
                <a:gd name="T5" fmla="*/ 0 h 57"/>
                <a:gd name="T6" fmla="*/ 0 w 215"/>
                <a:gd name="T7" fmla="*/ 0 h 57"/>
                <a:gd name="T8" fmla="*/ 0 w 215"/>
                <a:gd name="T9" fmla="*/ 57 h 57"/>
                <a:gd name="T10" fmla="*/ 201 w 215"/>
                <a:gd name="T11" fmla="*/ 7 h 57"/>
                <a:gd name="T12" fmla="*/ 207 w 215"/>
                <a:gd name="T13" fmla="*/ 14 h 57"/>
                <a:gd name="T14" fmla="*/ 201 w 215"/>
                <a:gd name="T15" fmla="*/ 21 h 57"/>
                <a:gd name="T16" fmla="*/ 194 w 215"/>
                <a:gd name="T17" fmla="*/ 14 h 57"/>
                <a:gd name="T18" fmla="*/ 201 w 215"/>
                <a:gd name="T19" fmla="*/ 7 h 57"/>
                <a:gd name="T20" fmla="*/ 201 w 215"/>
                <a:gd name="T21" fmla="*/ 36 h 57"/>
                <a:gd name="T22" fmla="*/ 207 w 215"/>
                <a:gd name="T23" fmla="*/ 42 h 57"/>
                <a:gd name="T24" fmla="*/ 201 w 215"/>
                <a:gd name="T25" fmla="*/ 49 h 57"/>
                <a:gd name="T26" fmla="*/ 194 w 215"/>
                <a:gd name="T27" fmla="*/ 42 h 57"/>
                <a:gd name="T28" fmla="*/ 201 w 215"/>
                <a:gd name="T29" fmla="*/ 36 h 57"/>
                <a:gd name="T30" fmla="*/ 83 w 215"/>
                <a:gd name="T31" fmla="*/ 35 h 57"/>
                <a:gd name="T32" fmla="*/ 83 w 215"/>
                <a:gd name="T33" fmla="*/ 42 h 57"/>
                <a:gd name="T34" fmla="*/ 9 w 215"/>
                <a:gd name="T35" fmla="*/ 42 h 57"/>
                <a:gd name="T36" fmla="*/ 9 w 215"/>
                <a:gd name="T37" fmla="*/ 35 h 57"/>
                <a:gd name="T38" fmla="*/ 83 w 215"/>
                <a:gd name="T39" fmla="*/ 3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7">
                  <a:moveTo>
                    <a:pt x="0" y="57"/>
                  </a:moveTo>
                  <a:cubicBezTo>
                    <a:pt x="215" y="57"/>
                    <a:pt x="215" y="57"/>
                    <a:pt x="215" y="57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7"/>
                  </a:lnTo>
                  <a:close/>
                  <a:moveTo>
                    <a:pt x="201" y="7"/>
                  </a:moveTo>
                  <a:cubicBezTo>
                    <a:pt x="204" y="7"/>
                    <a:pt x="207" y="10"/>
                    <a:pt x="207" y="14"/>
                  </a:cubicBezTo>
                  <a:cubicBezTo>
                    <a:pt x="207" y="18"/>
                    <a:pt x="204" y="21"/>
                    <a:pt x="201" y="21"/>
                  </a:cubicBezTo>
                  <a:cubicBezTo>
                    <a:pt x="197" y="21"/>
                    <a:pt x="194" y="18"/>
                    <a:pt x="194" y="14"/>
                  </a:cubicBezTo>
                  <a:cubicBezTo>
                    <a:pt x="194" y="10"/>
                    <a:pt x="197" y="7"/>
                    <a:pt x="201" y="7"/>
                  </a:cubicBezTo>
                  <a:close/>
                  <a:moveTo>
                    <a:pt x="201" y="36"/>
                  </a:moveTo>
                  <a:cubicBezTo>
                    <a:pt x="204" y="36"/>
                    <a:pt x="207" y="39"/>
                    <a:pt x="207" y="42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2"/>
                  </a:cubicBezTo>
                  <a:cubicBezTo>
                    <a:pt x="194" y="39"/>
                    <a:pt x="197" y="36"/>
                    <a:pt x="201" y="36"/>
                  </a:cubicBezTo>
                  <a:close/>
                  <a:moveTo>
                    <a:pt x="83" y="35"/>
                  </a:moveTo>
                  <a:cubicBezTo>
                    <a:pt x="83" y="42"/>
                    <a:pt x="83" y="42"/>
                    <a:pt x="83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83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7" name="Freeform 13"/>
            <p:cNvSpPr>
              <a:spLocks noEditPoints="1"/>
            </p:cNvSpPr>
            <p:nvPr/>
          </p:nvSpPr>
          <p:spPr bwMode="auto">
            <a:xfrm>
              <a:off x="12499975" y="4629867"/>
              <a:ext cx="601662" cy="149226"/>
            </a:xfrm>
            <a:custGeom>
              <a:avLst/>
              <a:gdLst>
                <a:gd name="T0" fmla="*/ 0 w 215"/>
                <a:gd name="T1" fmla="*/ 53 h 53"/>
                <a:gd name="T2" fmla="*/ 215 w 215"/>
                <a:gd name="T3" fmla="*/ 53 h 53"/>
                <a:gd name="T4" fmla="*/ 215 w 215"/>
                <a:gd name="T5" fmla="*/ 0 h 53"/>
                <a:gd name="T6" fmla="*/ 0 w 215"/>
                <a:gd name="T7" fmla="*/ 0 h 53"/>
                <a:gd name="T8" fmla="*/ 0 w 215"/>
                <a:gd name="T9" fmla="*/ 53 h 53"/>
                <a:gd name="T10" fmla="*/ 201 w 215"/>
                <a:gd name="T11" fmla="*/ 7 h 53"/>
                <a:gd name="T12" fmla="*/ 207 w 215"/>
                <a:gd name="T13" fmla="*/ 14 h 53"/>
                <a:gd name="T14" fmla="*/ 201 w 215"/>
                <a:gd name="T15" fmla="*/ 20 h 53"/>
                <a:gd name="T16" fmla="*/ 194 w 215"/>
                <a:gd name="T17" fmla="*/ 14 h 53"/>
                <a:gd name="T18" fmla="*/ 201 w 215"/>
                <a:gd name="T19" fmla="*/ 7 h 53"/>
                <a:gd name="T20" fmla="*/ 201 w 215"/>
                <a:gd name="T21" fmla="*/ 35 h 53"/>
                <a:gd name="T22" fmla="*/ 207 w 215"/>
                <a:gd name="T23" fmla="*/ 42 h 53"/>
                <a:gd name="T24" fmla="*/ 201 w 215"/>
                <a:gd name="T25" fmla="*/ 49 h 53"/>
                <a:gd name="T26" fmla="*/ 194 w 215"/>
                <a:gd name="T27" fmla="*/ 42 h 53"/>
                <a:gd name="T28" fmla="*/ 201 w 215"/>
                <a:gd name="T29" fmla="*/ 35 h 53"/>
                <a:gd name="T30" fmla="*/ 83 w 215"/>
                <a:gd name="T31" fmla="*/ 28 h 53"/>
                <a:gd name="T32" fmla="*/ 83 w 215"/>
                <a:gd name="T33" fmla="*/ 35 h 53"/>
                <a:gd name="T34" fmla="*/ 9 w 215"/>
                <a:gd name="T35" fmla="*/ 35 h 53"/>
                <a:gd name="T36" fmla="*/ 9 w 215"/>
                <a:gd name="T37" fmla="*/ 28 h 53"/>
                <a:gd name="T38" fmla="*/ 83 w 215"/>
                <a:gd name="T39" fmla="*/ 2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3">
                  <a:moveTo>
                    <a:pt x="0" y="53"/>
                  </a:moveTo>
                  <a:cubicBezTo>
                    <a:pt x="215" y="53"/>
                    <a:pt x="215" y="53"/>
                    <a:pt x="215" y="53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3"/>
                  </a:lnTo>
                  <a:close/>
                  <a:moveTo>
                    <a:pt x="201" y="7"/>
                  </a:moveTo>
                  <a:cubicBezTo>
                    <a:pt x="204" y="7"/>
                    <a:pt x="207" y="10"/>
                    <a:pt x="207" y="14"/>
                  </a:cubicBezTo>
                  <a:cubicBezTo>
                    <a:pt x="207" y="17"/>
                    <a:pt x="204" y="20"/>
                    <a:pt x="201" y="20"/>
                  </a:cubicBezTo>
                  <a:cubicBezTo>
                    <a:pt x="197" y="20"/>
                    <a:pt x="194" y="17"/>
                    <a:pt x="194" y="14"/>
                  </a:cubicBezTo>
                  <a:cubicBezTo>
                    <a:pt x="194" y="10"/>
                    <a:pt x="197" y="7"/>
                    <a:pt x="201" y="7"/>
                  </a:cubicBezTo>
                  <a:close/>
                  <a:moveTo>
                    <a:pt x="201" y="35"/>
                  </a:moveTo>
                  <a:cubicBezTo>
                    <a:pt x="204" y="35"/>
                    <a:pt x="207" y="38"/>
                    <a:pt x="207" y="42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2"/>
                  </a:cubicBezTo>
                  <a:cubicBezTo>
                    <a:pt x="194" y="38"/>
                    <a:pt x="197" y="35"/>
                    <a:pt x="201" y="35"/>
                  </a:cubicBezTo>
                  <a:close/>
                  <a:moveTo>
                    <a:pt x="83" y="28"/>
                  </a:moveTo>
                  <a:cubicBezTo>
                    <a:pt x="83" y="35"/>
                    <a:pt x="83" y="35"/>
                    <a:pt x="83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28"/>
                    <a:pt x="9" y="28"/>
                    <a:pt x="9" y="28"/>
                  </a:cubicBezTo>
                  <a:lnTo>
                    <a:pt x="83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8" name="Freeform 14"/>
            <p:cNvSpPr>
              <a:spLocks noEditPoints="1"/>
            </p:cNvSpPr>
            <p:nvPr/>
          </p:nvSpPr>
          <p:spPr bwMode="auto">
            <a:xfrm>
              <a:off x="12499975" y="4787021"/>
              <a:ext cx="601662" cy="150814"/>
            </a:xfrm>
            <a:custGeom>
              <a:avLst/>
              <a:gdLst>
                <a:gd name="T0" fmla="*/ 0 w 215"/>
                <a:gd name="T1" fmla="*/ 54 h 54"/>
                <a:gd name="T2" fmla="*/ 215 w 215"/>
                <a:gd name="T3" fmla="*/ 54 h 54"/>
                <a:gd name="T4" fmla="*/ 215 w 215"/>
                <a:gd name="T5" fmla="*/ 0 h 54"/>
                <a:gd name="T6" fmla="*/ 0 w 215"/>
                <a:gd name="T7" fmla="*/ 0 h 54"/>
                <a:gd name="T8" fmla="*/ 0 w 215"/>
                <a:gd name="T9" fmla="*/ 54 h 54"/>
                <a:gd name="T10" fmla="*/ 201 w 215"/>
                <a:gd name="T11" fmla="*/ 8 h 54"/>
                <a:gd name="T12" fmla="*/ 207 w 215"/>
                <a:gd name="T13" fmla="*/ 14 h 54"/>
                <a:gd name="T14" fmla="*/ 201 w 215"/>
                <a:gd name="T15" fmla="*/ 21 h 54"/>
                <a:gd name="T16" fmla="*/ 194 w 215"/>
                <a:gd name="T17" fmla="*/ 14 h 54"/>
                <a:gd name="T18" fmla="*/ 201 w 215"/>
                <a:gd name="T19" fmla="*/ 8 h 54"/>
                <a:gd name="T20" fmla="*/ 201 w 215"/>
                <a:gd name="T21" fmla="*/ 36 h 54"/>
                <a:gd name="T22" fmla="*/ 207 w 215"/>
                <a:gd name="T23" fmla="*/ 43 h 54"/>
                <a:gd name="T24" fmla="*/ 201 w 215"/>
                <a:gd name="T25" fmla="*/ 49 h 54"/>
                <a:gd name="T26" fmla="*/ 194 w 215"/>
                <a:gd name="T27" fmla="*/ 43 h 54"/>
                <a:gd name="T28" fmla="*/ 201 w 215"/>
                <a:gd name="T29" fmla="*/ 36 h 54"/>
                <a:gd name="T30" fmla="*/ 83 w 215"/>
                <a:gd name="T31" fmla="*/ 28 h 54"/>
                <a:gd name="T32" fmla="*/ 83 w 215"/>
                <a:gd name="T33" fmla="*/ 36 h 54"/>
                <a:gd name="T34" fmla="*/ 9 w 215"/>
                <a:gd name="T35" fmla="*/ 36 h 54"/>
                <a:gd name="T36" fmla="*/ 9 w 215"/>
                <a:gd name="T37" fmla="*/ 28 h 54"/>
                <a:gd name="T38" fmla="*/ 83 w 215"/>
                <a:gd name="T39" fmla="*/ 2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4">
                  <a:moveTo>
                    <a:pt x="0" y="54"/>
                  </a:moveTo>
                  <a:cubicBezTo>
                    <a:pt x="215" y="54"/>
                    <a:pt x="215" y="54"/>
                    <a:pt x="215" y="54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4"/>
                  </a:lnTo>
                  <a:close/>
                  <a:moveTo>
                    <a:pt x="201" y="8"/>
                  </a:moveTo>
                  <a:cubicBezTo>
                    <a:pt x="204" y="8"/>
                    <a:pt x="207" y="11"/>
                    <a:pt x="207" y="14"/>
                  </a:cubicBezTo>
                  <a:cubicBezTo>
                    <a:pt x="207" y="18"/>
                    <a:pt x="204" y="21"/>
                    <a:pt x="201" y="21"/>
                  </a:cubicBezTo>
                  <a:cubicBezTo>
                    <a:pt x="197" y="21"/>
                    <a:pt x="194" y="18"/>
                    <a:pt x="194" y="14"/>
                  </a:cubicBezTo>
                  <a:cubicBezTo>
                    <a:pt x="194" y="11"/>
                    <a:pt x="197" y="8"/>
                    <a:pt x="201" y="8"/>
                  </a:cubicBezTo>
                  <a:close/>
                  <a:moveTo>
                    <a:pt x="201" y="36"/>
                  </a:moveTo>
                  <a:cubicBezTo>
                    <a:pt x="204" y="36"/>
                    <a:pt x="207" y="39"/>
                    <a:pt x="207" y="43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3"/>
                  </a:cubicBezTo>
                  <a:cubicBezTo>
                    <a:pt x="194" y="39"/>
                    <a:pt x="197" y="36"/>
                    <a:pt x="201" y="36"/>
                  </a:cubicBezTo>
                  <a:close/>
                  <a:moveTo>
                    <a:pt x="83" y="28"/>
                  </a:moveTo>
                  <a:cubicBezTo>
                    <a:pt x="83" y="36"/>
                    <a:pt x="83" y="36"/>
                    <a:pt x="83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28"/>
                    <a:pt x="9" y="28"/>
                    <a:pt x="9" y="28"/>
                  </a:cubicBezTo>
                  <a:lnTo>
                    <a:pt x="83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30" name="Group 429"/>
          <p:cNvGrpSpPr/>
          <p:nvPr/>
        </p:nvGrpSpPr>
        <p:grpSpPr>
          <a:xfrm>
            <a:off x="6296447" y="4027156"/>
            <a:ext cx="964861" cy="529454"/>
            <a:chOff x="7083425" y="984250"/>
            <a:chExt cx="2198688" cy="12065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436" name="Freeform 5"/>
            <p:cNvSpPr>
              <a:spLocks/>
            </p:cNvSpPr>
            <p:nvPr/>
          </p:nvSpPr>
          <p:spPr bwMode="auto">
            <a:xfrm>
              <a:off x="7573963" y="1320800"/>
              <a:ext cx="1708150" cy="869950"/>
            </a:xfrm>
            <a:custGeom>
              <a:avLst/>
              <a:gdLst>
                <a:gd name="T0" fmla="*/ 396 w 453"/>
                <a:gd name="T1" fmla="*/ 230 h 230"/>
                <a:gd name="T2" fmla="*/ 13 w 453"/>
                <a:gd name="T3" fmla="*/ 230 h 230"/>
                <a:gd name="T4" fmla="*/ 0 w 453"/>
                <a:gd name="T5" fmla="*/ 220 h 230"/>
                <a:gd name="T6" fmla="*/ 13 w 453"/>
                <a:gd name="T7" fmla="*/ 210 h 230"/>
                <a:gd name="T8" fmla="*/ 396 w 453"/>
                <a:gd name="T9" fmla="*/ 210 h 230"/>
                <a:gd name="T10" fmla="*/ 430 w 453"/>
                <a:gd name="T11" fmla="*/ 173 h 230"/>
                <a:gd name="T12" fmla="*/ 396 w 453"/>
                <a:gd name="T13" fmla="*/ 138 h 230"/>
                <a:gd name="T14" fmla="*/ 391 w 453"/>
                <a:gd name="T15" fmla="*/ 138 h 230"/>
                <a:gd name="T16" fmla="*/ 383 w 453"/>
                <a:gd name="T17" fmla="*/ 136 h 230"/>
                <a:gd name="T18" fmla="*/ 378 w 453"/>
                <a:gd name="T19" fmla="*/ 126 h 230"/>
                <a:gd name="T20" fmla="*/ 378 w 453"/>
                <a:gd name="T21" fmla="*/ 126 h 230"/>
                <a:gd name="T22" fmla="*/ 272 w 453"/>
                <a:gd name="T23" fmla="*/ 20 h 230"/>
                <a:gd name="T24" fmla="*/ 234 w 453"/>
                <a:gd name="T25" fmla="*/ 27 h 230"/>
                <a:gd name="T26" fmla="*/ 220 w 453"/>
                <a:gd name="T27" fmla="*/ 22 h 230"/>
                <a:gd name="T28" fmla="*/ 225 w 453"/>
                <a:gd name="T29" fmla="*/ 8 h 230"/>
                <a:gd name="T30" fmla="*/ 272 w 453"/>
                <a:gd name="T31" fmla="*/ 0 h 230"/>
                <a:gd name="T32" fmla="*/ 401 w 453"/>
                <a:gd name="T33" fmla="*/ 116 h 230"/>
                <a:gd name="T34" fmla="*/ 453 w 453"/>
                <a:gd name="T35" fmla="*/ 173 h 230"/>
                <a:gd name="T36" fmla="*/ 396 w 453"/>
                <a:gd name="T37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3" h="230">
                  <a:moveTo>
                    <a:pt x="396" y="230"/>
                  </a:moveTo>
                  <a:cubicBezTo>
                    <a:pt x="309" y="230"/>
                    <a:pt x="13" y="230"/>
                    <a:pt x="13" y="230"/>
                  </a:cubicBezTo>
                  <a:cubicBezTo>
                    <a:pt x="5" y="230"/>
                    <a:pt x="0" y="225"/>
                    <a:pt x="0" y="220"/>
                  </a:cubicBezTo>
                  <a:cubicBezTo>
                    <a:pt x="0" y="215"/>
                    <a:pt x="5" y="210"/>
                    <a:pt x="13" y="210"/>
                  </a:cubicBezTo>
                  <a:cubicBezTo>
                    <a:pt x="100" y="210"/>
                    <a:pt x="396" y="210"/>
                    <a:pt x="396" y="210"/>
                  </a:cubicBezTo>
                  <a:cubicBezTo>
                    <a:pt x="416" y="210"/>
                    <a:pt x="430" y="193"/>
                    <a:pt x="430" y="173"/>
                  </a:cubicBezTo>
                  <a:cubicBezTo>
                    <a:pt x="430" y="153"/>
                    <a:pt x="416" y="138"/>
                    <a:pt x="396" y="138"/>
                  </a:cubicBezTo>
                  <a:cubicBezTo>
                    <a:pt x="393" y="138"/>
                    <a:pt x="393" y="138"/>
                    <a:pt x="391" y="138"/>
                  </a:cubicBezTo>
                  <a:cubicBezTo>
                    <a:pt x="388" y="138"/>
                    <a:pt x="386" y="138"/>
                    <a:pt x="383" y="136"/>
                  </a:cubicBezTo>
                  <a:cubicBezTo>
                    <a:pt x="381" y="133"/>
                    <a:pt x="378" y="131"/>
                    <a:pt x="378" y="126"/>
                  </a:cubicBezTo>
                  <a:cubicBezTo>
                    <a:pt x="378" y="126"/>
                    <a:pt x="378" y="126"/>
                    <a:pt x="378" y="126"/>
                  </a:cubicBezTo>
                  <a:cubicBezTo>
                    <a:pt x="378" y="69"/>
                    <a:pt x="331" y="20"/>
                    <a:pt x="272" y="20"/>
                  </a:cubicBezTo>
                  <a:cubicBezTo>
                    <a:pt x="259" y="20"/>
                    <a:pt x="247" y="22"/>
                    <a:pt x="234" y="27"/>
                  </a:cubicBezTo>
                  <a:cubicBezTo>
                    <a:pt x="227" y="30"/>
                    <a:pt x="222" y="27"/>
                    <a:pt x="220" y="22"/>
                  </a:cubicBezTo>
                  <a:cubicBezTo>
                    <a:pt x="217" y="17"/>
                    <a:pt x="220" y="10"/>
                    <a:pt x="225" y="8"/>
                  </a:cubicBezTo>
                  <a:cubicBezTo>
                    <a:pt x="242" y="3"/>
                    <a:pt x="257" y="0"/>
                    <a:pt x="272" y="0"/>
                  </a:cubicBezTo>
                  <a:cubicBezTo>
                    <a:pt x="341" y="0"/>
                    <a:pt x="396" y="49"/>
                    <a:pt x="401" y="116"/>
                  </a:cubicBezTo>
                  <a:cubicBezTo>
                    <a:pt x="430" y="119"/>
                    <a:pt x="453" y="143"/>
                    <a:pt x="453" y="173"/>
                  </a:cubicBezTo>
                  <a:cubicBezTo>
                    <a:pt x="453" y="205"/>
                    <a:pt x="428" y="230"/>
                    <a:pt x="396" y="2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" name="Freeform 6"/>
            <p:cNvSpPr>
              <a:spLocks/>
            </p:cNvSpPr>
            <p:nvPr/>
          </p:nvSpPr>
          <p:spPr bwMode="auto">
            <a:xfrm>
              <a:off x="7083425" y="984250"/>
              <a:ext cx="1384300" cy="1206500"/>
            </a:xfrm>
            <a:custGeom>
              <a:avLst/>
              <a:gdLst>
                <a:gd name="T0" fmla="*/ 156 w 367"/>
                <a:gd name="T1" fmla="*/ 319 h 319"/>
                <a:gd name="T2" fmla="*/ 94 w 367"/>
                <a:gd name="T3" fmla="*/ 319 h 319"/>
                <a:gd name="T4" fmla="*/ 0 w 367"/>
                <a:gd name="T5" fmla="*/ 227 h 319"/>
                <a:gd name="T6" fmla="*/ 94 w 367"/>
                <a:gd name="T7" fmla="*/ 133 h 319"/>
                <a:gd name="T8" fmla="*/ 231 w 367"/>
                <a:gd name="T9" fmla="*/ 0 h 319"/>
                <a:gd name="T10" fmla="*/ 362 w 367"/>
                <a:gd name="T11" fmla="*/ 104 h 319"/>
                <a:gd name="T12" fmla="*/ 367 w 367"/>
                <a:gd name="T13" fmla="*/ 138 h 319"/>
                <a:gd name="T14" fmla="*/ 357 w 367"/>
                <a:gd name="T15" fmla="*/ 148 h 319"/>
                <a:gd name="T16" fmla="*/ 345 w 367"/>
                <a:gd name="T17" fmla="*/ 138 h 319"/>
                <a:gd name="T18" fmla="*/ 343 w 367"/>
                <a:gd name="T19" fmla="*/ 109 h 319"/>
                <a:gd name="T20" fmla="*/ 231 w 367"/>
                <a:gd name="T21" fmla="*/ 22 h 319"/>
                <a:gd name="T22" fmla="*/ 116 w 367"/>
                <a:gd name="T23" fmla="*/ 138 h 319"/>
                <a:gd name="T24" fmla="*/ 116 w 367"/>
                <a:gd name="T25" fmla="*/ 141 h 319"/>
                <a:gd name="T26" fmla="*/ 116 w 367"/>
                <a:gd name="T27" fmla="*/ 143 h 319"/>
                <a:gd name="T28" fmla="*/ 114 w 367"/>
                <a:gd name="T29" fmla="*/ 153 h 319"/>
                <a:gd name="T30" fmla="*/ 104 w 367"/>
                <a:gd name="T31" fmla="*/ 156 h 319"/>
                <a:gd name="T32" fmla="*/ 94 w 367"/>
                <a:gd name="T33" fmla="*/ 156 h 319"/>
                <a:gd name="T34" fmla="*/ 22 w 367"/>
                <a:gd name="T35" fmla="*/ 227 h 319"/>
                <a:gd name="T36" fmla="*/ 94 w 367"/>
                <a:gd name="T37" fmla="*/ 299 h 319"/>
                <a:gd name="T38" fmla="*/ 156 w 367"/>
                <a:gd name="T39" fmla="*/ 299 h 319"/>
                <a:gd name="T40" fmla="*/ 166 w 367"/>
                <a:gd name="T41" fmla="*/ 309 h 319"/>
                <a:gd name="T42" fmla="*/ 156 w 367"/>
                <a:gd name="T43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7" h="319">
                  <a:moveTo>
                    <a:pt x="156" y="319"/>
                  </a:moveTo>
                  <a:cubicBezTo>
                    <a:pt x="94" y="319"/>
                    <a:pt x="94" y="319"/>
                    <a:pt x="94" y="319"/>
                  </a:cubicBezTo>
                  <a:cubicBezTo>
                    <a:pt x="42" y="319"/>
                    <a:pt x="0" y="277"/>
                    <a:pt x="0" y="227"/>
                  </a:cubicBezTo>
                  <a:cubicBezTo>
                    <a:pt x="0" y="175"/>
                    <a:pt x="42" y="133"/>
                    <a:pt x="94" y="133"/>
                  </a:cubicBezTo>
                  <a:cubicBezTo>
                    <a:pt x="97" y="59"/>
                    <a:pt x="156" y="0"/>
                    <a:pt x="231" y="0"/>
                  </a:cubicBezTo>
                  <a:cubicBezTo>
                    <a:pt x="293" y="0"/>
                    <a:pt x="348" y="44"/>
                    <a:pt x="362" y="104"/>
                  </a:cubicBezTo>
                  <a:cubicBezTo>
                    <a:pt x="367" y="116"/>
                    <a:pt x="367" y="126"/>
                    <a:pt x="367" y="138"/>
                  </a:cubicBezTo>
                  <a:cubicBezTo>
                    <a:pt x="367" y="143"/>
                    <a:pt x="362" y="148"/>
                    <a:pt x="357" y="148"/>
                  </a:cubicBezTo>
                  <a:cubicBezTo>
                    <a:pt x="350" y="148"/>
                    <a:pt x="345" y="143"/>
                    <a:pt x="345" y="138"/>
                  </a:cubicBezTo>
                  <a:cubicBezTo>
                    <a:pt x="345" y="128"/>
                    <a:pt x="345" y="118"/>
                    <a:pt x="343" y="109"/>
                  </a:cubicBezTo>
                  <a:cubicBezTo>
                    <a:pt x="330" y="59"/>
                    <a:pt x="283" y="22"/>
                    <a:pt x="231" y="22"/>
                  </a:cubicBezTo>
                  <a:cubicBezTo>
                    <a:pt x="169" y="22"/>
                    <a:pt x="116" y="74"/>
                    <a:pt x="116" y="138"/>
                  </a:cubicBezTo>
                  <a:cubicBezTo>
                    <a:pt x="116" y="141"/>
                    <a:pt x="116" y="141"/>
                    <a:pt x="116" y="141"/>
                  </a:cubicBezTo>
                  <a:cubicBezTo>
                    <a:pt x="116" y="143"/>
                    <a:pt x="116" y="143"/>
                    <a:pt x="116" y="143"/>
                  </a:cubicBezTo>
                  <a:cubicBezTo>
                    <a:pt x="116" y="148"/>
                    <a:pt x="116" y="151"/>
                    <a:pt x="114" y="153"/>
                  </a:cubicBezTo>
                  <a:cubicBezTo>
                    <a:pt x="111" y="156"/>
                    <a:pt x="107" y="156"/>
                    <a:pt x="104" y="156"/>
                  </a:cubicBezTo>
                  <a:cubicBezTo>
                    <a:pt x="99" y="156"/>
                    <a:pt x="97" y="156"/>
                    <a:pt x="94" y="156"/>
                  </a:cubicBezTo>
                  <a:cubicBezTo>
                    <a:pt x="54" y="156"/>
                    <a:pt x="22" y="188"/>
                    <a:pt x="22" y="227"/>
                  </a:cubicBezTo>
                  <a:cubicBezTo>
                    <a:pt x="22" y="267"/>
                    <a:pt x="54" y="299"/>
                    <a:pt x="94" y="299"/>
                  </a:cubicBezTo>
                  <a:cubicBezTo>
                    <a:pt x="156" y="299"/>
                    <a:pt x="156" y="299"/>
                    <a:pt x="156" y="299"/>
                  </a:cubicBezTo>
                  <a:cubicBezTo>
                    <a:pt x="161" y="299"/>
                    <a:pt x="166" y="304"/>
                    <a:pt x="166" y="309"/>
                  </a:cubicBezTo>
                  <a:cubicBezTo>
                    <a:pt x="166" y="314"/>
                    <a:pt x="161" y="319"/>
                    <a:pt x="156" y="3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40" name="Group 439"/>
          <p:cNvGrpSpPr/>
          <p:nvPr/>
        </p:nvGrpSpPr>
        <p:grpSpPr>
          <a:xfrm>
            <a:off x="4014786" y="3898158"/>
            <a:ext cx="557008" cy="475098"/>
            <a:chOff x="4352052" y="1402869"/>
            <a:chExt cx="4670259" cy="3983479"/>
          </a:xfrm>
          <a:solidFill>
            <a:schemeClr val="accent1">
              <a:lumMod val="50000"/>
            </a:schemeClr>
          </a:solidFill>
        </p:grpSpPr>
        <p:sp>
          <p:nvSpPr>
            <p:cNvPr id="441" name="Rounded Rectangle 440"/>
            <p:cNvSpPr/>
            <p:nvPr/>
          </p:nvSpPr>
          <p:spPr>
            <a:xfrm rot="21208283">
              <a:off x="5824606" y="1971225"/>
              <a:ext cx="993775" cy="281445"/>
            </a:xfrm>
            <a:prstGeom prst="roundRect">
              <a:avLst>
                <a:gd name="adj" fmla="val 4521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2" name="Rounded Rectangle 441"/>
            <p:cNvSpPr/>
            <p:nvPr/>
          </p:nvSpPr>
          <p:spPr>
            <a:xfrm rot="21208283">
              <a:off x="5908889" y="2429942"/>
              <a:ext cx="993775" cy="281445"/>
            </a:xfrm>
            <a:prstGeom prst="roundRect">
              <a:avLst>
                <a:gd name="adj" fmla="val 4521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3" name="Rounded Rectangle 442"/>
            <p:cNvSpPr/>
            <p:nvPr/>
          </p:nvSpPr>
          <p:spPr>
            <a:xfrm rot="20839898">
              <a:off x="6883788" y="1961951"/>
              <a:ext cx="303070" cy="575172"/>
            </a:xfrm>
            <a:prstGeom prst="roundRect">
              <a:avLst>
                <a:gd name="adj" fmla="val 3911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4" name="Rounded Rectangle 443"/>
            <p:cNvSpPr/>
            <p:nvPr/>
          </p:nvSpPr>
          <p:spPr>
            <a:xfrm rot="20839898">
              <a:off x="7245764" y="1633196"/>
              <a:ext cx="322382" cy="1023120"/>
            </a:xfrm>
            <a:prstGeom prst="roundRect">
              <a:avLst>
                <a:gd name="adj" fmla="val 3911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5" name="Trapezoid 444"/>
            <p:cNvSpPr/>
            <p:nvPr/>
          </p:nvSpPr>
          <p:spPr>
            <a:xfrm rot="4273510">
              <a:off x="8013753" y="887777"/>
              <a:ext cx="309284" cy="1339467"/>
            </a:xfrm>
            <a:prstGeom prst="trapezoi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6" name="Trapezoid 445"/>
            <p:cNvSpPr/>
            <p:nvPr/>
          </p:nvSpPr>
          <p:spPr>
            <a:xfrm rot="5020106">
              <a:off x="8197936" y="1660300"/>
              <a:ext cx="309284" cy="1339467"/>
            </a:xfrm>
            <a:prstGeom prst="trapezoi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7" name="Rounded Rectangle 446"/>
            <p:cNvSpPr/>
            <p:nvPr/>
          </p:nvSpPr>
          <p:spPr>
            <a:xfrm>
              <a:off x="5454424" y="3754842"/>
              <a:ext cx="1434087" cy="880933"/>
            </a:xfrm>
            <a:prstGeom prst="roundRect">
              <a:avLst>
                <a:gd name="adj" fmla="val 3984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8" name="Rounded Rectangle 447"/>
            <p:cNvSpPr/>
            <p:nvPr/>
          </p:nvSpPr>
          <p:spPr>
            <a:xfrm>
              <a:off x="5203254" y="4708790"/>
              <a:ext cx="2012902" cy="677558"/>
            </a:xfrm>
            <a:prstGeom prst="roundRect">
              <a:avLst>
                <a:gd name="adj" fmla="val 3984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9" name="Rounded Rectangle 448"/>
            <p:cNvSpPr/>
            <p:nvPr/>
          </p:nvSpPr>
          <p:spPr>
            <a:xfrm rot="20887805">
              <a:off x="6798984" y="1674657"/>
              <a:ext cx="251940" cy="25194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0" name="Donut 103"/>
            <p:cNvSpPr/>
            <p:nvPr/>
          </p:nvSpPr>
          <p:spPr>
            <a:xfrm rot="21158446">
              <a:off x="4576328" y="1850350"/>
              <a:ext cx="1095776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51" name="Donut 103"/>
            <p:cNvSpPr/>
            <p:nvPr/>
          </p:nvSpPr>
          <p:spPr>
            <a:xfrm rot="21158446">
              <a:off x="4488070" y="1890872"/>
              <a:ext cx="1095776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52" name="Donut 103"/>
            <p:cNvSpPr/>
            <p:nvPr/>
          </p:nvSpPr>
          <p:spPr>
            <a:xfrm rot="12676965">
              <a:off x="4440309" y="2702236"/>
              <a:ext cx="712189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53" name="Donut 103"/>
            <p:cNvSpPr/>
            <p:nvPr/>
          </p:nvSpPr>
          <p:spPr>
            <a:xfrm rot="12676965">
              <a:off x="4352052" y="2742758"/>
              <a:ext cx="712188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54" name="Donut 103"/>
            <p:cNvSpPr/>
            <p:nvPr/>
          </p:nvSpPr>
          <p:spPr>
            <a:xfrm rot="17035397">
              <a:off x="4821517" y="4193606"/>
              <a:ext cx="1095776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55" name="Donut 103"/>
            <p:cNvSpPr/>
            <p:nvPr/>
          </p:nvSpPr>
          <p:spPr>
            <a:xfrm rot="17035397">
              <a:off x="4733259" y="4234128"/>
              <a:ext cx="1095776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56" name="Oval 112"/>
            <p:cNvSpPr/>
            <p:nvPr/>
          </p:nvSpPr>
          <p:spPr>
            <a:xfrm>
              <a:off x="4449745" y="2210673"/>
              <a:ext cx="2192129" cy="1681864"/>
            </a:xfrm>
            <a:custGeom>
              <a:avLst/>
              <a:gdLst/>
              <a:ahLst/>
              <a:cxnLst/>
              <a:rect l="l" t="t" r="r" b="b"/>
              <a:pathLst>
                <a:path w="2192129" h="1681864">
                  <a:moveTo>
                    <a:pt x="1831110" y="1252503"/>
                  </a:moveTo>
                  <a:cubicBezTo>
                    <a:pt x="1759963" y="1252503"/>
                    <a:pt x="1702287" y="1310179"/>
                    <a:pt x="1702287" y="1381326"/>
                  </a:cubicBezTo>
                  <a:cubicBezTo>
                    <a:pt x="1702287" y="1452473"/>
                    <a:pt x="1759963" y="1510149"/>
                    <a:pt x="1831110" y="1510149"/>
                  </a:cubicBezTo>
                  <a:cubicBezTo>
                    <a:pt x="1902257" y="1510149"/>
                    <a:pt x="1959933" y="1452473"/>
                    <a:pt x="1959933" y="1381326"/>
                  </a:cubicBezTo>
                  <a:cubicBezTo>
                    <a:pt x="1959933" y="1310179"/>
                    <a:pt x="1902257" y="1252503"/>
                    <a:pt x="1831110" y="1252503"/>
                  </a:cubicBezTo>
                  <a:close/>
                  <a:moveTo>
                    <a:pt x="311061" y="185416"/>
                  </a:moveTo>
                  <a:cubicBezTo>
                    <a:pt x="239914" y="185416"/>
                    <a:pt x="182238" y="243092"/>
                    <a:pt x="182238" y="314239"/>
                  </a:cubicBezTo>
                  <a:cubicBezTo>
                    <a:pt x="182238" y="385386"/>
                    <a:pt x="239914" y="443062"/>
                    <a:pt x="311061" y="443062"/>
                  </a:cubicBezTo>
                  <a:cubicBezTo>
                    <a:pt x="382208" y="443062"/>
                    <a:pt x="439884" y="385386"/>
                    <a:pt x="439884" y="314239"/>
                  </a:cubicBezTo>
                  <a:cubicBezTo>
                    <a:pt x="439884" y="243092"/>
                    <a:pt x="382208" y="185416"/>
                    <a:pt x="311061" y="185416"/>
                  </a:cubicBezTo>
                  <a:close/>
                  <a:moveTo>
                    <a:pt x="305574" y="0"/>
                  </a:moveTo>
                  <a:cubicBezTo>
                    <a:pt x="364293" y="78"/>
                    <a:pt x="423619" y="17089"/>
                    <a:pt x="475891" y="52504"/>
                  </a:cubicBezTo>
                  <a:lnTo>
                    <a:pt x="2058237" y="1124583"/>
                  </a:lnTo>
                  <a:cubicBezTo>
                    <a:pt x="2197627" y="1219024"/>
                    <a:pt x="2234066" y="1408581"/>
                    <a:pt x="2139626" y="1547971"/>
                  </a:cubicBezTo>
                  <a:lnTo>
                    <a:pt x="2139625" y="1547971"/>
                  </a:lnTo>
                  <a:cubicBezTo>
                    <a:pt x="2045184" y="1687362"/>
                    <a:pt x="1855627" y="1723801"/>
                    <a:pt x="1716237" y="1629360"/>
                  </a:cubicBezTo>
                  <a:lnTo>
                    <a:pt x="133892" y="557280"/>
                  </a:lnTo>
                  <a:cubicBezTo>
                    <a:pt x="11925" y="474645"/>
                    <a:pt x="-31219" y="319186"/>
                    <a:pt x="23168" y="188231"/>
                  </a:cubicBezTo>
                  <a:lnTo>
                    <a:pt x="52503" y="133893"/>
                  </a:lnTo>
                  <a:lnTo>
                    <a:pt x="52503" y="133893"/>
                  </a:lnTo>
                  <a:lnTo>
                    <a:pt x="52503" y="133892"/>
                  </a:lnTo>
                  <a:lnTo>
                    <a:pt x="52503" y="133893"/>
                  </a:lnTo>
                  <a:lnTo>
                    <a:pt x="92093" y="86502"/>
                  </a:lnTo>
                  <a:cubicBezTo>
                    <a:pt x="150068" y="29894"/>
                    <a:pt x="227281" y="-104"/>
                    <a:pt x="30557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7" name="Donut 103"/>
            <p:cNvSpPr/>
            <p:nvPr/>
          </p:nvSpPr>
          <p:spPr>
            <a:xfrm rot="10800000">
              <a:off x="7073509" y="2373726"/>
              <a:ext cx="497968" cy="435411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58" name="Donut 103"/>
            <p:cNvSpPr/>
            <p:nvPr/>
          </p:nvSpPr>
          <p:spPr>
            <a:xfrm rot="10800000">
              <a:off x="6985253" y="2414248"/>
              <a:ext cx="497967" cy="435411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59" name="Oval 19"/>
            <p:cNvSpPr/>
            <p:nvPr/>
          </p:nvSpPr>
          <p:spPr>
            <a:xfrm>
              <a:off x="4467292" y="2182973"/>
              <a:ext cx="1616202" cy="613857"/>
            </a:xfrm>
            <a:custGeom>
              <a:avLst/>
              <a:gdLst/>
              <a:ahLst/>
              <a:cxnLst/>
              <a:rect l="l" t="t" r="r" b="b"/>
              <a:pathLst>
                <a:path w="1616202" h="613857">
                  <a:moveTo>
                    <a:pt x="298407" y="205100"/>
                  </a:moveTo>
                  <a:cubicBezTo>
                    <a:pt x="213022" y="205100"/>
                    <a:pt x="143803" y="274319"/>
                    <a:pt x="143803" y="359704"/>
                  </a:cubicBezTo>
                  <a:cubicBezTo>
                    <a:pt x="143803" y="445089"/>
                    <a:pt x="213022" y="514308"/>
                    <a:pt x="298407" y="514308"/>
                  </a:cubicBezTo>
                  <a:cubicBezTo>
                    <a:pt x="383792" y="514308"/>
                    <a:pt x="453011" y="445089"/>
                    <a:pt x="453011" y="359704"/>
                  </a:cubicBezTo>
                  <a:cubicBezTo>
                    <a:pt x="453011" y="274319"/>
                    <a:pt x="383792" y="205100"/>
                    <a:pt x="298407" y="205100"/>
                  </a:cubicBezTo>
                  <a:close/>
                  <a:moveTo>
                    <a:pt x="1413491" y="833"/>
                  </a:moveTo>
                  <a:cubicBezTo>
                    <a:pt x="1513906" y="9682"/>
                    <a:pt x="1597648" y="88050"/>
                    <a:pt x="1609556" y="192102"/>
                  </a:cubicBezTo>
                  <a:lnTo>
                    <a:pt x="1614777" y="237718"/>
                  </a:lnTo>
                  <a:cubicBezTo>
                    <a:pt x="1628386" y="356634"/>
                    <a:pt x="1543017" y="464069"/>
                    <a:pt x="1424100" y="477678"/>
                  </a:cubicBezTo>
                  <a:lnTo>
                    <a:pt x="246605" y="612432"/>
                  </a:lnTo>
                  <a:cubicBezTo>
                    <a:pt x="127688" y="626041"/>
                    <a:pt x="20254" y="540672"/>
                    <a:pt x="6645" y="421755"/>
                  </a:cubicBezTo>
                  <a:lnTo>
                    <a:pt x="1425" y="376139"/>
                  </a:lnTo>
                  <a:cubicBezTo>
                    <a:pt x="-12184" y="257223"/>
                    <a:pt x="73185" y="149788"/>
                    <a:pt x="192102" y="136179"/>
                  </a:cubicBezTo>
                  <a:lnTo>
                    <a:pt x="1369597" y="1425"/>
                  </a:lnTo>
                  <a:cubicBezTo>
                    <a:pt x="1384461" y="-276"/>
                    <a:pt x="1399146" y="-431"/>
                    <a:pt x="1413491" y="8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0" name="Oval 116"/>
            <p:cNvSpPr/>
            <p:nvPr/>
          </p:nvSpPr>
          <p:spPr>
            <a:xfrm>
              <a:off x="5824170" y="3223169"/>
              <a:ext cx="880933" cy="927717"/>
            </a:xfrm>
            <a:custGeom>
              <a:avLst/>
              <a:gdLst/>
              <a:ahLst/>
              <a:cxnLst/>
              <a:rect l="l" t="t" r="r" b="b"/>
              <a:pathLst>
                <a:path w="880933" h="927717">
                  <a:moveTo>
                    <a:pt x="437871" y="191905"/>
                  </a:moveTo>
                  <a:cubicBezTo>
                    <a:pt x="352486" y="191905"/>
                    <a:pt x="283267" y="261124"/>
                    <a:pt x="283267" y="346509"/>
                  </a:cubicBezTo>
                  <a:cubicBezTo>
                    <a:pt x="283267" y="431894"/>
                    <a:pt x="352486" y="501113"/>
                    <a:pt x="437871" y="501113"/>
                  </a:cubicBezTo>
                  <a:cubicBezTo>
                    <a:pt x="523256" y="501113"/>
                    <a:pt x="592475" y="431894"/>
                    <a:pt x="592475" y="346509"/>
                  </a:cubicBezTo>
                  <a:cubicBezTo>
                    <a:pt x="592475" y="261124"/>
                    <a:pt x="523256" y="191905"/>
                    <a:pt x="437871" y="191905"/>
                  </a:cubicBezTo>
                  <a:close/>
                  <a:moveTo>
                    <a:pt x="351034" y="0"/>
                  </a:moveTo>
                  <a:lnTo>
                    <a:pt x="529899" y="0"/>
                  </a:lnTo>
                  <a:cubicBezTo>
                    <a:pt x="723770" y="0"/>
                    <a:pt x="880933" y="157163"/>
                    <a:pt x="880933" y="351034"/>
                  </a:cubicBezTo>
                  <a:lnTo>
                    <a:pt x="880933" y="576683"/>
                  </a:lnTo>
                  <a:cubicBezTo>
                    <a:pt x="880933" y="770554"/>
                    <a:pt x="723770" y="927717"/>
                    <a:pt x="529899" y="927717"/>
                  </a:cubicBezTo>
                  <a:lnTo>
                    <a:pt x="351034" y="927717"/>
                  </a:lnTo>
                  <a:cubicBezTo>
                    <a:pt x="157163" y="927717"/>
                    <a:pt x="0" y="770554"/>
                    <a:pt x="0" y="576683"/>
                  </a:cubicBezTo>
                  <a:lnTo>
                    <a:pt x="0" y="351034"/>
                  </a:lnTo>
                  <a:cubicBezTo>
                    <a:pt x="0" y="157163"/>
                    <a:pt x="157163" y="0"/>
                    <a:pt x="35103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61" name="Group 460"/>
          <p:cNvGrpSpPr/>
          <p:nvPr/>
        </p:nvGrpSpPr>
        <p:grpSpPr>
          <a:xfrm>
            <a:off x="4979531" y="4070110"/>
            <a:ext cx="964861" cy="529454"/>
            <a:chOff x="7083425" y="984250"/>
            <a:chExt cx="2198688" cy="12065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462" name="Freeform 461"/>
            <p:cNvSpPr>
              <a:spLocks/>
            </p:cNvSpPr>
            <p:nvPr/>
          </p:nvSpPr>
          <p:spPr bwMode="auto">
            <a:xfrm>
              <a:off x="7573963" y="1320800"/>
              <a:ext cx="1708150" cy="869950"/>
            </a:xfrm>
            <a:custGeom>
              <a:avLst/>
              <a:gdLst>
                <a:gd name="T0" fmla="*/ 396 w 453"/>
                <a:gd name="T1" fmla="*/ 230 h 230"/>
                <a:gd name="T2" fmla="*/ 13 w 453"/>
                <a:gd name="T3" fmla="*/ 230 h 230"/>
                <a:gd name="T4" fmla="*/ 0 w 453"/>
                <a:gd name="T5" fmla="*/ 220 h 230"/>
                <a:gd name="T6" fmla="*/ 13 w 453"/>
                <a:gd name="T7" fmla="*/ 210 h 230"/>
                <a:gd name="T8" fmla="*/ 396 w 453"/>
                <a:gd name="T9" fmla="*/ 210 h 230"/>
                <a:gd name="T10" fmla="*/ 430 w 453"/>
                <a:gd name="T11" fmla="*/ 173 h 230"/>
                <a:gd name="T12" fmla="*/ 396 w 453"/>
                <a:gd name="T13" fmla="*/ 138 h 230"/>
                <a:gd name="T14" fmla="*/ 391 w 453"/>
                <a:gd name="T15" fmla="*/ 138 h 230"/>
                <a:gd name="T16" fmla="*/ 383 w 453"/>
                <a:gd name="T17" fmla="*/ 136 h 230"/>
                <a:gd name="T18" fmla="*/ 378 w 453"/>
                <a:gd name="T19" fmla="*/ 126 h 230"/>
                <a:gd name="T20" fmla="*/ 378 w 453"/>
                <a:gd name="T21" fmla="*/ 126 h 230"/>
                <a:gd name="T22" fmla="*/ 272 w 453"/>
                <a:gd name="T23" fmla="*/ 20 h 230"/>
                <a:gd name="T24" fmla="*/ 234 w 453"/>
                <a:gd name="T25" fmla="*/ 27 h 230"/>
                <a:gd name="T26" fmla="*/ 220 w 453"/>
                <a:gd name="T27" fmla="*/ 22 h 230"/>
                <a:gd name="T28" fmla="*/ 225 w 453"/>
                <a:gd name="T29" fmla="*/ 8 h 230"/>
                <a:gd name="T30" fmla="*/ 272 w 453"/>
                <a:gd name="T31" fmla="*/ 0 h 230"/>
                <a:gd name="T32" fmla="*/ 401 w 453"/>
                <a:gd name="T33" fmla="*/ 116 h 230"/>
                <a:gd name="T34" fmla="*/ 453 w 453"/>
                <a:gd name="T35" fmla="*/ 173 h 230"/>
                <a:gd name="T36" fmla="*/ 396 w 453"/>
                <a:gd name="T37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3" h="230">
                  <a:moveTo>
                    <a:pt x="396" y="230"/>
                  </a:moveTo>
                  <a:cubicBezTo>
                    <a:pt x="309" y="230"/>
                    <a:pt x="13" y="230"/>
                    <a:pt x="13" y="230"/>
                  </a:cubicBezTo>
                  <a:cubicBezTo>
                    <a:pt x="5" y="230"/>
                    <a:pt x="0" y="225"/>
                    <a:pt x="0" y="220"/>
                  </a:cubicBezTo>
                  <a:cubicBezTo>
                    <a:pt x="0" y="215"/>
                    <a:pt x="5" y="210"/>
                    <a:pt x="13" y="210"/>
                  </a:cubicBezTo>
                  <a:cubicBezTo>
                    <a:pt x="100" y="210"/>
                    <a:pt x="396" y="210"/>
                    <a:pt x="396" y="210"/>
                  </a:cubicBezTo>
                  <a:cubicBezTo>
                    <a:pt x="416" y="210"/>
                    <a:pt x="430" y="193"/>
                    <a:pt x="430" y="173"/>
                  </a:cubicBezTo>
                  <a:cubicBezTo>
                    <a:pt x="430" y="153"/>
                    <a:pt x="416" y="138"/>
                    <a:pt x="396" y="138"/>
                  </a:cubicBezTo>
                  <a:cubicBezTo>
                    <a:pt x="393" y="138"/>
                    <a:pt x="393" y="138"/>
                    <a:pt x="391" y="138"/>
                  </a:cubicBezTo>
                  <a:cubicBezTo>
                    <a:pt x="388" y="138"/>
                    <a:pt x="386" y="138"/>
                    <a:pt x="383" y="136"/>
                  </a:cubicBezTo>
                  <a:cubicBezTo>
                    <a:pt x="381" y="133"/>
                    <a:pt x="378" y="131"/>
                    <a:pt x="378" y="126"/>
                  </a:cubicBezTo>
                  <a:cubicBezTo>
                    <a:pt x="378" y="126"/>
                    <a:pt x="378" y="126"/>
                    <a:pt x="378" y="126"/>
                  </a:cubicBezTo>
                  <a:cubicBezTo>
                    <a:pt x="378" y="69"/>
                    <a:pt x="331" y="20"/>
                    <a:pt x="272" y="20"/>
                  </a:cubicBezTo>
                  <a:cubicBezTo>
                    <a:pt x="259" y="20"/>
                    <a:pt x="247" y="22"/>
                    <a:pt x="234" y="27"/>
                  </a:cubicBezTo>
                  <a:cubicBezTo>
                    <a:pt x="227" y="30"/>
                    <a:pt x="222" y="27"/>
                    <a:pt x="220" y="22"/>
                  </a:cubicBezTo>
                  <a:cubicBezTo>
                    <a:pt x="217" y="17"/>
                    <a:pt x="220" y="10"/>
                    <a:pt x="225" y="8"/>
                  </a:cubicBezTo>
                  <a:cubicBezTo>
                    <a:pt x="242" y="3"/>
                    <a:pt x="257" y="0"/>
                    <a:pt x="272" y="0"/>
                  </a:cubicBezTo>
                  <a:cubicBezTo>
                    <a:pt x="341" y="0"/>
                    <a:pt x="396" y="49"/>
                    <a:pt x="401" y="116"/>
                  </a:cubicBezTo>
                  <a:cubicBezTo>
                    <a:pt x="430" y="119"/>
                    <a:pt x="453" y="143"/>
                    <a:pt x="453" y="173"/>
                  </a:cubicBezTo>
                  <a:cubicBezTo>
                    <a:pt x="453" y="205"/>
                    <a:pt x="428" y="230"/>
                    <a:pt x="396" y="2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3" name="Freeform 462"/>
            <p:cNvSpPr>
              <a:spLocks/>
            </p:cNvSpPr>
            <p:nvPr/>
          </p:nvSpPr>
          <p:spPr bwMode="auto">
            <a:xfrm>
              <a:off x="7083425" y="984250"/>
              <a:ext cx="1384300" cy="1206500"/>
            </a:xfrm>
            <a:custGeom>
              <a:avLst/>
              <a:gdLst>
                <a:gd name="T0" fmla="*/ 156 w 367"/>
                <a:gd name="T1" fmla="*/ 319 h 319"/>
                <a:gd name="T2" fmla="*/ 94 w 367"/>
                <a:gd name="T3" fmla="*/ 319 h 319"/>
                <a:gd name="T4" fmla="*/ 0 w 367"/>
                <a:gd name="T5" fmla="*/ 227 h 319"/>
                <a:gd name="T6" fmla="*/ 94 w 367"/>
                <a:gd name="T7" fmla="*/ 133 h 319"/>
                <a:gd name="T8" fmla="*/ 231 w 367"/>
                <a:gd name="T9" fmla="*/ 0 h 319"/>
                <a:gd name="T10" fmla="*/ 362 w 367"/>
                <a:gd name="T11" fmla="*/ 104 h 319"/>
                <a:gd name="T12" fmla="*/ 367 w 367"/>
                <a:gd name="T13" fmla="*/ 138 h 319"/>
                <a:gd name="T14" fmla="*/ 357 w 367"/>
                <a:gd name="T15" fmla="*/ 148 h 319"/>
                <a:gd name="T16" fmla="*/ 345 w 367"/>
                <a:gd name="T17" fmla="*/ 138 h 319"/>
                <a:gd name="T18" fmla="*/ 343 w 367"/>
                <a:gd name="T19" fmla="*/ 109 h 319"/>
                <a:gd name="T20" fmla="*/ 231 w 367"/>
                <a:gd name="T21" fmla="*/ 22 h 319"/>
                <a:gd name="T22" fmla="*/ 116 w 367"/>
                <a:gd name="T23" fmla="*/ 138 h 319"/>
                <a:gd name="T24" fmla="*/ 116 w 367"/>
                <a:gd name="T25" fmla="*/ 141 h 319"/>
                <a:gd name="T26" fmla="*/ 116 w 367"/>
                <a:gd name="T27" fmla="*/ 143 h 319"/>
                <a:gd name="T28" fmla="*/ 114 w 367"/>
                <a:gd name="T29" fmla="*/ 153 h 319"/>
                <a:gd name="T30" fmla="*/ 104 w 367"/>
                <a:gd name="T31" fmla="*/ 156 h 319"/>
                <a:gd name="T32" fmla="*/ 94 w 367"/>
                <a:gd name="T33" fmla="*/ 156 h 319"/>
                <a:gd name="T34" fmla="*/ 22 w 367"/>
                <a:gd name="T35" fmla="*/ 227 h 319"/>
                <a:gd name="T36" fmla="*/ 94 w 367"/>
                <a:gd name="T37" fmla="*/ 299 h 319"/>
                <a:gd name="T38" fmla="*/ 156 w 367"/>
                <a:gd name="T39" fmla="*/ 299 h 319"/>
                <a:gd name="T40" fmla="*/ 166 w 367"/>
                <a:gd name="T41" fmla="*/ 309 h 319"/>
                <a:gd name="T42" fmla="*/ 156 w 367"/>
                <a:gd name="T43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7" h="319">
                  <a:moveTo>
                    <a:pt x="156" y="319"/>
                  </a:moveTo>
                  <a:cubicBezTo>
                    <a:pt x="94" y="319"/>
                    <a:pt x="94" y="319"/>
                    <a:pt x="94" y="319"/>
                  </a:cubicBezTo>
                  <a:cubicBezTo>
                    <a:pt x="42" y="319"/>
                    <a:pt x="0" y="277"/>
                    <a:pt x="0" y="227"/>
                  </a:cubicBezTo>
                  <a:cubicBezTo>
                    <a:pt x="0" y="175"/>
                    <a:pt x="42" y="133"/>
                    <a:pt x="94" y="133"/>
                  </a:cubicBezTo>
                  <a:cubicBezTo>
                    <a:pt x="97" y="59"/>
                    <a:pt x="156" y="0"/>
                    <a:pt x="231" y="0"/>
                  </a:cubicBezTo>
                  <a:cubicBezTo>
                    <a:pt x="293" y="0"/>
                    <a:pt x="348" y="44"/>
                    <a:pt x="362" y="104"/>
                  </a:cubicBezTo>
                  <a:cubicBezTo>
                    <a:pt x="367" y="116"/>
                    <a:pt x="367" y="126"/>
                    <a:pt x="367" y="138"/>
                  </a:cubicBezTo>
                  <a:cubicBezTo>
                    <a:pt x="367" y="143"/>
                    <a:pt x="362" y="148"/>
                    <a:pt x="357" y="148"/>
                  </a:cubicBezTo>
                  <a:cubicBezTo>
                    <a:pt x="350" y="148"/>
                    <a:pt x="345" y="143"/>
                    <a:pt x="345" y="138"/>
                  </a:cubicBezTo>
                  <a:cubicBezTo>
                    <a:pt x="345" y="128"/>
                    <a:pt x="345" y="118"/>
                    <a:pt x="343" y="109"/>
                  </a:cubicBezTo>
                  <a:cubicBezTo>
                    <a:pt x="330" y="59"/>
                    <a:pt x="283" y="22"/>
                    <a:pt x="231" y="22"/>
                  </a:cubicBezTo>
                  <a:cubicBezTo>
                    <a:pt x="169" y="22"/>
                    <a:pt x="116" y="74"/>
                    <a:pt x="116" y="138"/>
                  </a:cubicBezTo>
                  <a:cubicBezTo>
                    <a:pt x="116" y="141"/>
                    <a:pt x="116" y="141"/>
                    <a:pt x="116" y="141"/>
                  </a:cubicBezTo>
                  <a:cubicBezTo>
                    <a:pt x="116" y="143"/>
                    <a:pt x="116" y="143"/>
                    <a:pt x="116" y="143"/>
                  </a:cubicBezTo>
                  <a:cubicBezTo>
                    <a:pt x="116" y="148"/>
                    <a:pt x="116" y="151"/>
                    <a:pt x="114" y="153"/>
                  </a:cubicBezTo>
                  <a:cubicBezTo>
                    <a:pt x="111" y="156"/>
                    <a:pt x="107" y="156"/>
                    <a:pt x="104" y="156"/>
                  </a:cubicBezTo>
                  <a:cubicBezTo>
                    <a:pt x="99" y="156"/>
                    <a:pt x="97" y="156"/>
                    <a:pt x="94" y="156"/>
                  </a:cubicBezTo>
                  <a:cubicBezTo>
                    <a:pt x="54" y="156"/>
                    <a:pt x="22" y="188"/>
                    <a:pt x="22" y="227"/>
                  </a:cubicBezTo>
                  <a:cubicBezTo>
                    <a:pt x="22" y="267"/>
                    <a:pt x="54" y="299"/>
                    <a:pt x="94" y="299"/>
                  </a:cubicBezTo>
                  <a:cubicBezTo>
                    <a:pt x="156" y="299"/>
                    <a:pt x="156" y="299"/>
                    <a:pt x="156" y="299"/>
                  </a:cubicBezTo>
                  <a:cubicBezTo>
                    <a:pt x="161" y="299"/>
                    <a:pt x="166" y="304"/>
                    <a:pt x="166" y="309"/>
                  </a:cubicBezTo>
                  <a:cubicBezTo>
                    <a:pt x="166" y="314"/>
                    <a:pt x="161" y="319"/>
                    <a:pt x="156" y="3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65" name="Group 464"/>
          <p:cNvGrpSpPr/>
          <p:nvPr/>
        </p:nvGrpSpPr>
        <p:grpSpPr>
          <a:xfrm>
            <a:off x="1966978" y="3510758"/>
            <a:ext cx="401874" cy="509074"/>
            <a:chOff x="3963587" y="2119746"/>
            <a:chExt cx="3576594" cy="4530653"/>
          </a:xfrm>
          <a:solidFill>
            <a:schemeClr val="accent1">
              <a:lumMod val="50000"/>
            </a:schemeClr>
          </a:solidFill>
        </p:grpSpPr>
        <p:grpSp>
          <p:nvGrpSpPr>
            <p:cNvPr id="466" name="Group 465"/>
            <p:cNvGrpSpPr/>
            <p:nvPr/>
          </p:nvGrpSpPr>
          <p:grpSpPr>
            <a:xfrm>
              <a:off x="3963587" y="2119746"/>
              <a:ext cx="3576593" cy="4530653"/>
              <a:chOff x="3963587" y="2119746"/>
              <a:chExt cx="3576593" cy="4530653"/>
            </a:xfrm>
            <a:grpFill/>
          </p:grpSpPr>
          <p:sp>
            <p:nvSpPr>
              <p:cNvPr id="479" name="Freeform 478"/>
              <p:cNvSpPr/>
              <p:nvPr/>
            </p:nvSpPr>
            <p:spPr>
              <a:xfrm>
                <a:off x="4430560" y="3111022"/>
                <a:ext cx="1111615" cy="3119471"/>
              </a:xfrm>
              <a:custGeom>
                <a:avLst/>
                <a:gdLst>
                  <a:gd name="connsiteX0" fmla="*/ 115250 w 950198"/>
                  <a:gd name="connsiteY0" fmla="*/ 0 h 2666493"/>
                  <a:gd name="connsiteX1" fmla="*/ 834948 w 950198"/>
                  <a:gd name="connsiteY1" fmla="*/ 0 h 2666493"/>
                  <a:gd name="connsiteX2" fmla="*/ 950198 w 950198"/>
                  <a:gd name="connsiteY2" fmla="*/ 115250 h 2666493"/>
                  <a:gd name="connsiteX3" fmla="*/ 950198 w 950198"/>
                  <a:gd name="connsiteY3" fmla="*/ 1598350 h 2666493"/>
                  <a:gd name="connsiteX4" fmla="*/ 834948 w 950198"/>
                  <a:gd name="connsiteY4" fmla="*/ 1713600 h 2666493"/>
                  <a:gd name="connsiteX5" fmla="*/ 755465 w 950198"/>
                  <a:gd name="connsiteY5" fmla="*/ 1713600 h 2666493"/>
                  <a:gd name="connsiteX6" fmla="*/ 755465 w 950198"/>
                  <a:gd name="connsiteY6" fmla="*/ 2026347 h 2666493"/>
                  <a:gd name="connsiteX7" fmla="*/ 687454 w 950198"/>
                  <a:gd name="connsiteY7" fmla="*/ 2094358 h 2666493"/>
                  <a:gd name="connsiteX8" fmla="*/ 579166 w 950198"/>
                  <a:gd name="connsiteY8" fmla="*/ 2094358 h 2666493"/>
                  <a:gd name="connsiteX9" fmla="*/ 579166 w 950198"/>
                  <a:gd name="connsiteY9" fmla="*/ 2355182 h 2666493"/>
                  <a:gd name="connsiteX10" fmla="*/ 553922 w 950198"/>
                  <a:gd name="connsiteY10" fmla="*/ 2380426 h 2666493"/>
                  <a:gd name="connsiteX11" fmla="*/ 502966 w 950198"/>
                  <a:gd name="connsiteY11" fmla="*/ 2380426 h 2666493"/>
                  <a:gd name="connsiteX12" fmla="*/ 502966 w 950198"/>
                  <a:gd name="connsiteY12" fmla="*/ 2659733 h 2666493"/>
                  <a:gd name="connsiteX13" fmla="*/ 496206 w 950198"/>
                  <a:gd name="connsiteY13" fmla="*/ 2666493 h 2666493"/>
                  <a:gd name="connsiteX14" fmla="*/ 453993 w 950198"/>
                  <a:gd name="connsiteY14" fmla="*/ 2666493 h 2666493"/>
                  <a:gd name="connsiteX15" fmla="*/ 447233 w 950198"/>
                  <a:gd name="connsiteY15" fmla="*/ 2659733 h 2666493"/>
                  <a:gd name="connsiteX16" fmla="*/ 447233 w 950198"/>
                  <a:gd name="connsiteY16" fmla="*/ 2380426 h 2666493"/>
                  <a:gd name="connsiteX17" fmla="*/ 396277 w 950198"/>
                  <a:gd name="connsiteY17" fmla="*/ 2380426 h 2666493"/>
                  <a:gd name="connsiteX18" fmla="*/ 371033 w 950198"/>
                  <a:gd name="connsiteY18" fmla="*/ 2355182 h 2666493"/>
                  <a:gd name="connsiteX19" fmla="*/ 371033 w 950198"/>
                  <a:gd name="connsiteY19" fmla="*/ 2094358 h 2666493"/>
                  <a:gd name="connsiteX20" fmla="*/ 262744 w 950198"/>
                  <a:gd name="connsiteY20" fmla="*/ 2094358 h 2666493"/>
                  <a:gd name="connsiteX21" fmla="*/ 194733 w 950198"/>
                  <a:gd name="connsiteY21" fmla="*/ 2026347 h 2666493"/>
                  <a:gd name="connsiteX22" fmla="*/ 194733 w 950198"/>
                  <a:gd name="connsiteY22" fmla="*/ 1713600 h 2666493"/>
                  <a:gd name="connsiteX23" fmla="*/ 115250 w 950198"/>
                  <a:gd name="connsiteY23" fmla="*/ 1713600 h 2666493"/>
                  <a:gd name="connsiteX24" fmla="*/ 0 w 950198"/>
                  <a:gd name="connsiteY24" fmla="*/ 1598350 h 2666493"/>
                  <a:gd name="connsiteX25" fmla="*/ 0 w 950198"/>
                  <a:gd name="connsiteY25" fmla="*/ 115250 h 2666493"/>
                  <a:gd name="connsiteX26" fmla="*/ 115250 w 950198"/>
                  <a:gd name="connsiteY26" fmla="*/ 0 h 2666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950198" h="2666493">
                    <a:moveTo>
                      <a:pt x="115250" y="0"/>
                    </a:moveTo>
                    <a:lnTo>
                      <a:pt x="834948" y="0"/>
                    </a:lnTo>
                    <a:cubicBezTo>
                      <a:pt x="898599" y="0"/>
                      <a:pt x="950198" y="51599"/>
                      <a:pt x="950198" y="115250"/>
                    </a:cubicBezTo>
                    <a:lnTo>
                      <a:pt x="950198" y="1598350"/>
                    </a:lnTo>
                    <a:cubicBezTo>
                      <a:pt x="950198" y="1662001"/>
                      <a:pt x="898599" y="1713600"/>
                      <a:pt x="834948" y="1713600"/>
                    </a:cubicBezTo>
                    <a:lnTo>
                      <a:pt x="755465" y="1713600"/>
                    </a:lnTo>
                    <a:lnTo>
                      <a:pt x="755465" y="2026347"/>
                    </a:lnTo>
                    <a:cubicBezTo>
                      <a:pt x="755465" y="2063908"/>
                      <a:pt x="725015" y="2094358"/>
                      <a:pt x="687454" y="2094358"/>
                    </a:cubicBezTo>
                    <a:lnTo>
                      <a:pt x="579166" y="2094358"/>
                    </a:lnTo>
                    <a:lnTo>
                      <a:pt x="579166" y="2355182"/>
                    </a:lnTo>
                    <a:cubicBezTo>
                      <a:pt x="579166" y="2369124"/>
                      <a:pt x="567864" y="2380426"/>
                      <a:pt x="553922" y="2380426"/>
                    </a:cubicBezTo>
                    <a:lnTo>
                      <a:pt x="502966" y="2380426"/>
                    </a:lnTo>
                    <a:lnTo>
                      <a:pt x="502966" y="2659733"/>
                    </a:lnTo>
                    <a:cubicBezTo>
                      <a:pt x="502966" y="2663466"/>
                      <a:pt x="499939" y="2666493"/>
                      <a:pt x="496206" y="2666493"/>
                    </a:cubicBezTo>
                    <a:lnTo>
                      <a:pt x="453993" y="2666493"/>
                    </a:lnTo>
                    <a:cubicBezTo>
                      <a:pt x="450260" y="2666493"/>
                      <a:pt x="447233" y="2663466"/>
                      <a:pt x="447233" y="2659733"/>
                    </a:cubicBezTo>
                    <a:lnTo>
                      <a:pt x="447233" y="2380426"/>
                    </a:lnTo>
                    <a:lnTo>
                      <a:pt x="396277" y="2380426"/>
                    </a:lnTo>
                    <a:cubicBezTo>
                      <a:pt x="382335" y="2380426"/>
                      <a:pt x="371033" y="2369124"/>
                      <a:pt x="371033" y="2355182"/>
                    </a:cubicBezTo>
                    <a:lnTo>
                      <a:pt x="371033" y="2094358"/>
                    </a:lnTo>
                    <a:lnTo>
                      <a:pt x="262744" y="2094358"/>
                    </a:lnTo>
                    <a:cubicBezTo>
                      <a:pt x="225183" y="2094358"/>
                      <a:pt x="194733" y="2063908"/>
                      <a:pt x="194733" y="2026347"/>
                    </a:cubicBezTo>
                    <a:lnTo>
                      <a:pt x="194733" y="1713600"/>
                    </a:lnTo>
                    <a:lnTo>
                      <a:pt x="115250" y="1713600"/>
                    </a:lnTo>
                    <a:cubicBezTo>
                      <a:pt x="51599" y="1713600"/>
                      <a:pt x="0" y="1662001"/>
                      <a:pt x="0" y="1598350"/>
                    </a:cubicBezTo>
                    <a:lnTo>
                      <a:pt x="0" y="115250"/>
                    </a:lnTo>
                    <a:cubicBezTo>
                      <a:pt x="0" y="51599"/>
                      <a:pt x="51599" y="0"/>
                      <a:pt x="11525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0" name="Freeform 479"/>
              <p:cNvSpPr/>
              <p:nvPr/>
            </p:nvSpPr>
            <p:spPr>
              <a:xfrm>
                <a:off x="3963587" y="2119746"/>
                <a:ext cx="3576593" cy="4530653"/>
              </a:xfrm>
              <a:custGeom>
                <a:avLst/>
                <a:gdLst>
                  <a:gd name="connsiteX0" fmla="*/ 2822887 w 3576593"/>
                  <a:gd name="connsiteY0" fmla="*/ 247708 h 4530653"/>
                  <a:gd name="connsiteX1" fmla="*/ 2484623 w 3576593"/>
                  <a:gd name="connsiteY1" fmla="*/ 585973 h 4530653"/>
                  <a:gd name="connsiteX2" fmla="*/ 2822887 w 3576593"/>
                  <a:gd name="connsiteY2" fmla="*/ 924238 h 4530653"/>
                  <a:gd name="connsiteX3" fmla="*/ 3161151 w 3576593"/>
                  <a:gd name="connsiteY3" fmla="*/ 585973 h 4530653"/>
                  <a:gd name="connsiteX4" fmla="*/ 2822887 w 3576593"/>
                  <a:gd name="connsiteY4" fmla="*/ 247708 h 4530653"/>
                  <a:gd name="connsiteX5" fmla="*/ 2452488 w 3576593"/>
                  <a:gd name="connsiteY5" fmla="*/ 0 h 4530653"/>
                  <a:gd name="connsiteX6" fmla="*/ 3193289 w 3576593"/>
                  <a:gd name="connsiteY6" fmla="*/ 0 h 4530653"/>
                  <a:gd name="connsiteX7" fmla="*/ 3378495 w 3576593"/>
                  <a:gd name="connsiteY7" fmla="*/ 185206 h 4530653"/>
                  <a:gd name="connsiteX8" fmla="*/ 3378495 w 3576593"/>
                  <a:gd name="connsiteY8" fmla="*/ 4197673 h 4530653"/>
                  <a:gd name="connsiteX9" fmla="*/ 3376556 w 3576593"/>
                  <a:gd name="connsiteY9" fmla="*/ 4216907 h 4530653"/>
                  <a:gd name="connsiteX10" fmla="*/ 3524301 w 3576593"/>
                  <a:gd name="connsiteY10" fmla="*/ 4216907 h 4530653"/>
                  <a:gd name="connsiteX11" fmla="*/ 3576593 w 3576593"/>
                  <a:gd name="connsiteY11" fmla="*/ 4269199 h 4530653"/>
                  <a:gd name="connsiteX12" fmla="*/ 3576593 w 3576593"/>
                  <a:gd name="connsiteY12" fmla="*/ 4478361 h 4530653"/>
                  <a:gd name="connsiteX13" fmla="*/ 3524301 w 3576593"/>
                  <a:gd name="connsiteY13" fmla="*/ 4530653 h 4530653"/>
                  <a:gd name="connsiteX14" fmla="*/ 52292 w 3576593"/>
                  <a:gd name="connsiteY14" fmla="*/ 4530653 h 4530653"/>
                  <a:gd name="connsiteX15" fmla="*/ 0 w 3576593"/>
                  <a:gd name="connsiteY15" fmla="*/ 4478361 h 4530653"/>
                  <a:gd name="connsiteX16" fmla="*/ 0 w 3576593"/>
                  <a:gd name="connsiteY16" fmla="*/ 4269199 h 4530653"/>
                  <a:gd name="connsiteX17" fmla="*/ 52292 w 3576593"/>
                  <a:gd name="connsiteY17" fmla="*/ 4216907 h 4530653"/>
                  <a:gd name="connsiteX18" fmla="*/ 2269221 w 3576593"/>
                  <a:gd name="connsiteY18" fmla="*/ 4216907 h 4530653"/>
                  <a:gd name="connsiteX19" fmla="*/ 2267282 w 3576593"/>
                  <a:gd name="connsiteY19" fmla="*/ 4197673 h 4530653"/>
                  <a:gd name="connsiteX20" fmla="*/ 2267282 w 3576593"/>
                  <a:gd name="connsiteY20" fmla="*/ 843502 h 4530653"/>
                  <a:gd name="connsiteX21" fmla="*/ 85846 w 3576593"/>
                  <a:gd name="connsiteY21" fmla="*/ 843502 h 4530653"/>
                  <a:gd name="connsiteX22" fmla="*/ 1 w 3576593"/>
                  <a:gd name="connsiteY22" fmla="*/ 757657 h 4530653"/>
                  <a:gd name="connsiteX23" fmla="*/ 1 w 3576593"/>
                  <a:gd name="connsiteY23" fmla="*/ 414288 h 4530653"/>
                  <a:gd name="connsiteX24" fmla="*/ 85846 w 3576593"/>
                  <a:gd name="connsiteY24" fmla="*/ 328443 h 4530653"/>
                  <a:gd name="connsiteX25" fmla="*/ 2267282 w 3576593"/>
                  <a:gd name="connsiteY25" fmla="*/ 328443 h 4530653"/>
                  <a:gd name="connsiteX26" fmla="*/ 2267282 w 3576593"/>
                  <a:gd name="connsiteY26" fmla="*/ 185206 h 4530653"/>
                  <a:gd name="connsiteX27" fmla="*/ 2452488 w 3576593"/>
                  <a:gd name="connsiteY27" fmla="*/ 0 h 4530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576593" h="4530653">
                    <a:moveTo>
                      <a:pt x="2822887" y="247708"/>
                    </a:moveTo>
                    <a:cubicBezTo>
                      <a:pt x="2636069" y="247708"/>
                      <a:pt x="2484623" y="399154"/>
                      <a:pt x="2484623" y="585973"/>
                    </a:cubicBezTo>
                    <a:cubicBezTo>
                      <a:pt x="2484623" y="772792"/>
                      <a:pt x="2636069" y="924238"/>
                      <a:pt x="2822887" y="924238"/>
                    </a:cubicBezTo>
                    <a:cubicBezTo>
                      <a:pt x="3009705" y="924238"/>
                      <a:pt x="3161151" y="772792"/>
                      <a:pt x="3161151" y="585973"/>
                    </a:cubicBezTo>
                    <a:cubicBezTo>
                      <a:pt x="3161151" y="399154"/>
                      <a:pt x="3009705" y="247708"/>
                      <a:pt x="2822887" y="247708"/>
                    </a:cubicBezTo>
                    <a:close/>
                    <a:moveTo>
                      <a:pt x="2452488" y="0"/>
                    </a:moveTo>
                    <a:lnTo>
                      <a:pt x="3193289" y="0"/>
                    </a:lnTo>
                    <a:cubicBezTo>
                      <a:pt x="3295575" y="0"/>
                      <a:pt x="3378495" y="82920"/>
                      <a:pt x="3378495" y="185206"/>
                    </a:cubicBezTo>
                    <a:lnTo>
                      <a:pt x="3378495" y="4197673"/>
                    </a:lnTo>
                    <a:lnTo>
                      <a:pt x="3376556" y="4216907"/>
                    </a:lnTo>
                    <a:lnTo>
                      <a:pt x="3524301" y="4216907"/>
                    </a:lnTo>
                    <a:cubicBezTo>
                      <a:pt x="3553181" y="4216907"/>
                      <a:pt x="3576593" y="4240319"/>
                      <a:pt x="3576593" y="4269199"/>
                    </a:cubicBezTo>
                    <a:lnTo>
                      <a:pt x="3576593" y="4478361"/>
                    </a:lnTo>
                    <a:cubicBezTo>
                      <a:pt x="3576593" y="4507241"/>
                      <a:pt x="3553181" y="4530653"/>
                      <a:pt x="3524301" y="4530653"/>
                    </a:cubicBezTo>
                    <a:lnTo>
                      <a:pt x="52292" y="4530653"/>
                    </a:lnTo>
                    <a:cubicBezTo>
                      <a:pt x="23412" y="4530653"/>
                      <a:pt x="0" y="4507241"/>
                      <a:pt x="0" y="4478361"/>
                    </a:cubicBezTo>
                    <a:lnTo>
                      <a:pt x="0" y="4269199"/>
                    </a:lnTo>
                    <a:cubicBezTo>
                      <a:pt x="0" y="4240319"/>
                      <a:pt x="23412" y="4216907"/>
                      <a:pt x="52292" y="4216907"/>
                    </a:cubicBezTo>
                    <a:lnTo>
                      <a:pt x="2269221" y="4216907"/>
                    </a:lnTo>
                    <a:lnTo>
                      <a:pt x="2267282" y="4197673"/>
                    </a:lnTo>
                    <a:lnTo>
                      <a:pt x="2267282" y="843502"/>
                    </a:lnTo>
                    <a:lnTo>
                      <a:pt x="85846" y="843502"/>
                    </a:lnTo>
                    <a:cubicBezTo>
                      <a:pt x="38435" y="843502"/>
                      <a:pt x="1" y="805068"/>
                      <a:pt x="1" y="757657"/>
                    </a:cubicBezTo>
                    <a:lnTo>
                      <a:pt x="1" y="414288"/>
                    </a:lnTo>
                    <a:cubicBezTo>
                      <a:pt x="1" y="366877"/>
                      <a:pt x="38435" y="328443"/>
                      <a:pt x="85846" y="328443"/>
                    </a:cubicBezTo>
                    <a:lnTo>
                      <a:pt x="2267282" y="328443"/>
                    </a:lnTo>
                    <a:lnTo>
                      <a:pt x="2267282" y="185206"/>
                    </a:lnTo>
                    <a:cubicBezTo>
                      <a:pt x="2267282" y="82920"/>
                      <a:pt x="2350202" y="0"/>
                      <a:pt x="245248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67" name="Group 466"/>
            <p:cNvGrpSpPr/>
            <p:nvPr/>
          </p:nvGrpSpPr>
          <p:grpSpPr>
            <a:xfrm>
              <a:off x="6082950" y="3488374"/>
              <a:ext cx="1457231" cy="1479651"/>
              <a:chOff x="1001347" y="3895404"/>
              <a:chExt cx="1467555" cy="1490134"/>
            </a:xfrm>
            <a:grpFill/>
          </p:grpSpPr>
          <p:sp>
            <p:nvSpPr>
              <p:cNvPr id="468" name="Rounded Rectangle 467"/>
              <p:cNvSpPr/>
              <p:nvPr/>
            </p:nvSpPr>
            <p:spPr>
              <a:xfrm>
                <a:off x="1001347" y="3895404"/>
                <a:ext cx="1467555" cy="1490134"/>
              </a:xfrm>
              <a:prstGeom prst="roundRect">
                <a:avLst>
                  <a:gd name="adj" fmla="val 586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9" name="Rounded Rectangle 468"/>
              <p:cNvSpPr/>
              <p:nvPr/>
            </p:nvSpPr>
            <p:spPr>
              <a:xfrm>
                <a:off x="1092848" y="4055574"/>
                <a:ext cx="1283879" cy="662336"/>
              </a:xfrm>
              <a:prstGeom prst="roundRect">
                <a:avLst>
                  <a:gd name="adj" fmla="val 5718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0" name="Rounded Rectangle 469"/>
              <p:cNvSpPr/>
              <p:nvPr/>
            </p:nvSpPr>
            <p:spPr>
              <a:xfrm>
                <a:off x="1092849" y="4819727"/>
                <a:ext cx="177349" cy="161859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1" name="Rounded Rectangle 470"/>
              <p:cNvSpPr/>
              <p:nvPr/>
            </p:nvSpPr>
            <p:spPr>
              <a:xfrm>
                <a:off x="1345507" y="4819727"/>
                <a:ext cx="177349" cy="161859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2" name="Rounded Rectangle 471"/>
              <p:cNvSpPr/>
              <p:nvPr/>
            </p:nvSpPr>
            <p:spPr>
              <a:xfrm>
                <a:off x="1598165" y="4819727"/>
                <a:ext cx="177349" cy="161859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3" name="Rounded Rectangle 472"/>
              <p:cNvSpPr/>
              <p:nvPr/>
            </p:nvSpPr>
            <p:spPr>
              <a:xfrm>
                <a:off x="1850823" y="4819727"/>
                <a:ext cx="177349" cy="161859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4" name="Rounded Rectangle 473"/>
              <p:cNvSpPr/>
              <p:nvPr/>
            </p:nvSpPr>
            <p:spPr>
              <a:xfrm>
                <a:off x="1092849" y="5055906"/>
                <a:ext cx="177349" cy="161859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5" name="Rounded Rectangle 474"/>
              <p:cNvSpPr/>
              <p:nvPr/>
            </p:nvSpPr>
            <p:spPr>
              <a:xfrm>
                <a:off x="1345507" y="5055906"/>
                <a:ext cx="177349" cy="161859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6" name="Rounded Rectangle 475"/>
              <p:cNvSpPr/>
              <p:nvPr/>
            </p:nvSpPr>
            <p:spPr>
              <a:xfrm>
                <a:off x="1598165" y="5055906"/>
                <a:ext cx="177349" cy="161859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7" name="Rounded Rectangle 476"/>
              <p:cNvSpPr/>
              <p:nvPr/>
            </p:nvSpPr>
            <p:spPr>
              <a:xfrm>
                <a:off x="1850823" y="5055906"/>
                <a:ext cx="177349" cy="161859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8" name="Rounded Rectangle 477"/>
              <p:cNvSpPr/>
              <p:nvPr/>
            </p:nvSpPr>
            <p:spPr>
              <a:xfrm>
                <a:off x="2129313" y="4819727"/>
                <a:ext cx="247414" cy="398038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481" name="Group 480"/>
          <p:cNvGrpSpPr/>
          <p:nvPr/>
        </p:nvGrpSpPr>
        <p:grpSpPr>
          <a:xfrm>
            <a:off x="3135727" y="4080999"/>
            <a:ext cx="442313" cy="464489"/>
            <a:chOff x="12499975" y="4474291"/>
            <a:chExt cx="601662" cy="631826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482" name="Freeform 11"/>
            <p:cNvSpPr>
              <a:spLocks noEditPoints="1"/>
            </p:cNvSpPr>
            <p:nvPr/>
          </p:nvSpPr>
          <p:spPr bwMode="auto">
            <a:xfrm>
              <a:off x="12499975" y="4474291"/>
              <a:ext cx="601662" cy="147638"/>
            </a:xfrm>
            <a:custGeom>
              <a:avLst/>
              <a:gdLst>
                <a:gd name="T0" fmla="*/ 0 w 215"/>
                <a:gd name="T1" fmla="*/ 53 h 53"/>
                <a:gd name="T2" fmla="*/ 215 w 215"/>
                <a:gd name="T3" fmla="*/ 53 h 53"/>
                <a:gd name="T4" fmla="*/ 215 w 215"/>
                <a:gd name="T5" fmla="*/ 0 h 53"/>
                <a:gd name="T6" fmla="*/ 0 w 215"/>
                <a:gd name="T7" fmla="*/ 0 h 53"/>
                <a:gd name="T8" fmla="*/ 0 w 215"/>
                <a:gd name="T9" fmla="*/ 53 h 53"/>
                <a:gd name="T10" fmla="*/ 201 w 215"/>
                <a:gd name="T11" fmla="*/ 6 h 53"/>
                <a:gd name="T12" fmla="*/ 207 w 215"/>
                <a:gd name="T13" fmla="*/ 13 h 53"/>
                <a:gd name="T14" fmla="*/ 201 w 215"/>
                <a:gd name="T15" fmla="*/ 20 h 53"/>
                <a:gd name="T16" fmla="*/ 194 w 215"/>
                <a:gd name="T17" fmla="*/ 13 h 53"/>
                <a:gd name="T18" fmla="*/ 201 w 215"/>
                <a:gd name="T19" fmla="*/ 6 h 53"/>
                <a:gd name="T20" fmla="*/ 201 w 215"/>
                <a:gd name="T21" fmla="*/ 35 h 53"/>
                <a:gd name="T22" fmla="*/ 207 w 215"/>
                <a:gd name="T23" fmla="*/ 41 h 53"/>
                <a:gd name="T24" fmla="*/ 201 w 215"/>
                <a:gd name="T25" fmla="*/ 48 h 53"/>
                <a:gd name="T26" fmla="*/ 194 w 215"/>
                <a:gd name="T27" fmla="*/ 41 h 53"/>
                <a:gd name="T28" fmla="*/ 201 w 215"/>
                <a:gd name="T29" fmla="*/ 35 h 53"/>
                <a:gd name="T30" fmla="*/ 83 w 215"/>
                <a:gd name="T31" fmla="*/ 31 h 53"/>
                <a:gd name="T32" fmla="*/ 83 w 215"/>
                <a:gd name="T33" fmla="*/ 38 h 53"/>
                <a:gd name="T34" fmla="*/ 9 w 215"/>
                <a:gd name="T35" fmla="*/ 38 h 53"/>
                <a:gd name="T36" fmla="*/ 9 w 215"/>
                <a:gd name="T37" fmla="*/ 31 h 53"/>
                <a:gd name="T38" fmla="*/ 83 w 215"/>
                <a:gd name="T39" fmla="*/ 3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3">
                  <a:moveTo>
                    <a:pt x="0" y="53"/>
                  </a:moveTo>
                  <a:cubicBezTo>
                    <a:pt x="215" y="53"/>
                    <a:pt x="215" y="53"/>
                    <a:pt x="215" y="53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3"/>
                  </a:lnTo>
                  <a:close/>
                  <a:moveTo>
                    <a:pt x="201" y="6"/>
                  </a:moveTo>
                  <a:cubicBezTo>
                    <a:pt x="204" y="6"/>
                    <a:pt x="207" y="9"/>
                    <a:pt x="207" y="13"/>
                  </a:cubicBezTo>
                  <a:cubicBezTo>
                    <a:pt x="207" y="17"/>
                    <a:pt x="204" y="20"/>
                    <a:pt x="201" y="20"/>
                  </a:cubicBezTo>
                  <a:cubicBezTo>
                    <a:pt x="197" y="20"/>
                    <a:pt x="194" y="17"/>
                    <a:pt x="194" y="13"/>
                  </a:cubicBezTo>
                  <a:cubicBezTo>
                    <a:pt x="194" y="9"/>
                    <a:pt x="197" y="6"/>
                    <a:pt x="201" y="6"/>
                  </a:cubicBezTo>
                  <a:close/>
                  <a:moveTo>
                    <a:pt x="201" y="35"/>
                  </a:moveTo>
                  <a:cubicBezTo>
                    <a:pt x="204" y="35"/>
                    <a:pt x="207" y="38"/>
                    <a:pt x="207" y="41"/>
                  </a:cubicBezTo>
                  <a:cubicBezTo>
                    <a:pt x="207" y="45"/>
                    <a:pt x="204" y="48"/>
                    <a:pt x="201" y="48"/>
                  </a:cubicBezTo>
                  <a:cubicBezTo>
                    <a:pt x="197" y="48"/>
                    <a:pt x="194" y="45"/>
                    <a:pt x="194" y="41"/>
                  </a:cubicBezTo>
                  <a:cubicBezTo>
                    <a:pt x="194" y="38"/>
                    <a:pt x="197" y="35"/>
                    <a:pt x="201" y="35"/>
                  </a:cubicBezTo>
                  <a:close/>
                  <a:moveTo>
                    <a:pt x="83" y="31"/>
                  </a:moveTo>
                  <a:cubicBezTo>
                    <a:pt x="83" y="38"/>
                    <a:pt x="83" y="38"/>
                    <a:pt x="83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1"/>
                    <a:pt x="9" y="31"/>
                    <a:pt x="9" y="31"/>
                  </a:cubicBezTo>
                  <a:lnTo>
                    <a:pt x="83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3" name="Freeform 12"/>
            <p:cNvSpPr>
              <a:spLocks noEditPoints="1"/>
            </p:cNvSpPr>
            <p:nvPr/>
          </p:nvSpPr>
          <p:spPr bwMode="auto">
            <a:xfrm>
              <a:off x="12499975" y="4947367"/>
              <a:ext cx="601662" cy="158750"/>
            </a:xfrm>
            <a:custGeom>
              <a:avLst/>
              <a:gdLst>
                <a:gd name="T0" fmla="*/ 0 w 215"/>
                <a:gd name="T1" fmla="*/ 57 h 57"/>
                <a:gd name="T2" fmla="*/ 215 w 215"/>
                <a:gd name="T3" fmla="*/ 57 h 57"/>
                <a:gd name="T4" fmla="*/ 215 w 215"/>
                <a:gd name="T5" fmla="*/ 0 h 57"/>
                <a:gd name="T6" fmla="*/ 0 w 215"/>
                <a:gd name="T7" fmla="*/ 0 h 57"/>
                <a:gd name="T8" fmla="*/ 0 w 215"/>
                <a:gd name="T9" fmla="*/ 57 h 57"/>
                <a:gd name="T10" fmla="*/ 201 w 215"/>
                <a:gd name="T11" fmla="*/ 7 h 57"/>
                <a:gd name="T12" fmla="*/ 207 w 215"/>
                <a:gd name="T13" fmla="*/ 14 h 57"/>
                <a:gd name="T14" fmla="*/ 201 w 215"/>
                <a:gd name="T15" fmla="*/ 21 h 57"/>
                <a:gd name="T16" fmla="*/ 194 w 215"/>
                <a:gd name="T17" fmla="*/ 14 h 57"/>
                <a:gd name="T18" fmla="*/ 201 w 215"/>
                <a:gd name="T19" fmla="*/ 7 h 57"/>
                <a:gd name="T20" fmla="*/ 201 w 215"/>
                <a:gd name="T21" fmla="*/ 36 h 57"/>
                <a:gd name="T22" fmla="*/ 207 w 215"/>
                <a:gd name="T23" fmla="*/ 42 h 57"/>
                <a:gd name="T24" fmla="*/ 201 w 215"/>
                <a:gd name="T25" fmla="*/ 49 h 57"/>
                <a:gd name="T26" fmla="*/ 194 w 215"/>
                <a:gd name="T27" fmla="*/ 42 h 57"/>
                <a:gd name="T28" fmla="*/ 201 w 215"/>
                <a:gd name="T29" fmla="*/ 36 h 57"/>
                <a:gd name="T30" fmla="*/ 83 w 215"/>
                <a:gd name="T31" fmla="*/ 35 h 57"/>
                <a:gd name="T32" fmla="*/ 83 w 215"/>
                <a:gd name="T33" fmla="*/ 42 h 57"/>
                <a:gd name="T34" fmla="*/ 9 w 215"/>
                <a:gd name="T35" fmla="*/ 42 h 57"/>
                <a:gd name="T36" fmla="*/ 9 w 215"/>
                <a:gd name="T37" fmla="*/ 35 h 57"/>
                <a:gd name="T38" fmla="*/ 83 w 215"/>
                <a:gd name="T39" fmla="*/ 3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7">
                  <a:moveTo>
                    <a:pt x="0" y="57"/>
                  </a:moveTo>
                  <a:cubicBezTo>
                    <a:pt x="215" y="57"/>
                    <a:pt x="215" y="57"/>
                    <a:pt x="215" y="57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7"/>
                  </a:lnTo>
                  <a:close/>
                  <a:moveTo>
                    <a:pt x="201" y="7"/>
                  </a:moveTo>
                  <a:cubicBezTo>
                    <a:pt x="204" y="7"/>
                    <a:pt x="207" y="10"/>
                    <a:pt x="207" y="14"/>
                  </a:cubicBezTo>
                  <a:cubicBezTo>
                    <a:pt x="207" y="18"/>
                    <a:pt x="204" y="21"/>
                    <a:pt x="201" y="21"/>
                  </a:cubicBezTo>
                  <a:cubicBezTo>
                    <a:pt x="197" y="21"/>
                    <a:pt x="194" y="18"/>
                    <a:pt x="194" y="14"/>
                  </a:cubicBezTo>
                  <a:cubicBezTo>
                    <a:pt x="194" y="10"/>
                    <a:pt x="197" y="7"/>
                    <a:pt x="201" y="7"/>
                  </a:cubicBezTo>
                  <a:close/>
                  <a:moveTo>
                    <a:pt x="201" y="36"/>
                  </a:moveTo>
                  <a:cubicBezTo>
                    <a:pt x="204" y="36"/>
                    <a:pt x="207" y="39"/>
                    <a:pt x="207" y="42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2"/>
                  </a:cubicBezTo>
                  <a:cubicBezTo>
                    <a:pt x="194" y="39"/>
                    <a:pt x="197" y="36"/>
                    <a:pt x="201" y="36"/>
                  </a:cubicBezTo>
                  <a:close/>
                  <a:moveTo>
                    <a:pt x="83" y="35"/>
                  </a:moveTo>
                  <a:cubicBezTo>
                    <a:pt x="83" y="42"/>
                    <a:pt x="83" y="42"/>
                    <a:pt x="83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83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4" name="Freeform 13"/>
            <p:cNvSpPr>
              <a:spLocks noEditPoints="1"/>
            </p:cNvSpPr>
            <p:nvPr/>
          </p:nvSpPr>
          <p:spPr bwMode="auto">
            <a:xfrm>
              <a:off x="12499975" y="4629867"/>
              <a:ext cx="601662" cy="149226"/>
            </a:xfrm>
            <a:custGeom>
              <a:avLst/>
              <a:gdLst>
                <a:gd name="T0" fmla="*/ 0 w 215"/>
                <a:gd name="T1" fmla="*/ 53 h 53"/>
                <a:gd name="T2" fmla="*/ 215 w 215"/>
                <a:gd name="T3" fmla="*/ 53 h 53"/>
                <a:gd name="T4" fmla="*/ 215 w 215"/>
                <a:gd name="T5" fmla="*/ 0 h 53"/>
                <a:gd name="T6" fmla="*/ 0 w 215"/>
                <a:gd name="T7" fmla="*/ 0 h 53"/>
                <a:gd name="T8" fmla="*/ 0 w 215"/>
                <a:gd name="T9" fmla="*/ 53 h 53"/>
                <a:gd name="T10" fmla="*/ 201 w 215"/>
                <a:gd name="T11" fmla="*/ 7 h 53"/>
                <a:gd name="T12" fmla="*/ 207 w 215"/>
                <a:gd name="T13" fmla="*/ 14 h 53"/>
                <a:gd name="T14" fmla="*/ 201 w 215"/>
                <a:gd name="T15" fmla="*/ 20 h 53"/>
                <a:gd name="T16" fmla="*/ 194 w 215"/>
                <a:gd name="T17" fmla="*/ 14 h 53"/>
                <a:gd name="T18" fmla="*/ 201 w 215"/>
                <a:gd name="T19" fmla="*/ 7 h 53"/>
                <a:gd name="T20" fmla="*/ 201 w 215"/>
                <a:gd name="T21" fmla="*/ 35 h 53"/>
                <a:gd name="T22" fmla="*/ 207 w 215"/>
                <a:gd name="T23" fmla="*/ 42 h 53"/>
                <a:gd name="T24" fmla="*/ 201 w 215"/>
                <a:gd name="T25" fmla="*/ 49 h 53"/>
                <a:gd name="T26" fmla="*/ 194 w 215"/>
                <a:gd name="T27" fmla="*/ 42 h 53"/>
                <a:gd name="T28" fmla="*/ 201 w 215"/>
                <a:gd name="T29" fmla="*/ 35 h 53"/>
                <a:gd name="T30" fmla="*/ 83 w 215"/>
                <a:gd name="T31" fmla="*/ 28 h 53"/>
                <a:gd name="T32" fmla="*/ 83 w 215"/>
                <a:gd name="T33" fmla="*/ 35 h 53"/>
                <a:gd name="T34" fmla="*/ 9 w 215"/>
                <a:gd name="T35" fmla="*/ 35 h 53"/>
                <a:gd name="T36" fmla="*/ 9 w 215"/>
                <a:gd name="T37" fmla="*/ 28 h 53"/>
                <a:gd name="T38" fmla="*/ 83 w 215"/>
                <a:gd name="T39" fmla="*/ 2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3">
                  <a:moveTo>
                    <a:pt x="0" y="53"/>
                  </a:moveTo>
                  <a:cubicBezTo>
                    <a:pt x="215" y="53"/>
                    <a:pt x="215" y="53"/>
                    <a:pt x="215" y="53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3"/>
                  </a:lnTo>
                  <a:close/>
                  <a:moveTo>
                    <a:pt x="201" y="7"/>
                  </a:moveTo>
                  <a:cubicBezTo>
                    <a:pt x="204" y="7"/>
                    <a:pt x="207" y="10"/>
                    <a:pt x="207" y="14"/>
                  </a:cubicBezTo>
                  <a:cubicBezTo>
                    <a:pt x="207" y="17"/>
                    <a:pt x="204" y="20"/>
                    <a:pt x="201" y="20"/>
                  </a:cubicBezTo>
                  <a:cubicBezTo>
                    <a:pt x="197" y="20"/>
                    <a:pt x="194" y="17"/>
                    <a:pt x="194" y="14"/>
                  </a:cubicBezTo>
                  <a:cubicBezTo>
                    <a:pt x="194" y="10"/>
                    <a:pt x="197" y="7"/>
                    <a:pt x="201" y="7"/>
                  </a:cubicBezTo>
                  <a:close/>
                  <a:moveTo>
                    <a:pt x="201" y="35"/>
                  </a:moveTo>
                  <a:cubicBezTo>
                    <a:pt x="204" y="35"/>
                    <a:pt x="207" y="38"/>
                    <a:pt x="207" y="42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2"/>
                  </a:cubicBezTo>
                  <a:cubicBezTo>
                    <a:pt x="194" y="38"/>
                    <a:pt x="197" y="35"/>
                    <a:pt x="201" y="35"/>
                  </a:cubicBezTo>
                  <a:close/>
                  <a:moveTo>
                    <a:pt x="83" y="28"/>
                  </a:moveTo>
                  <a:cubicBezTo>
                    <a:pt x="83" y="35"/>
                    <a:pt x="83" y="35"/>
                    <a:pt x="83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28"/>
                    <a:pt x="9" y="28"/>
                    <a:pt x="9" y="28"/>
                  </a:cubicBezTo>
                  <a:lnTo>
                    <a:pt x="83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5" name="Freeform 14"/>
            <p:cNvSpPr>
              <a:spLocks noEditPoints="1"/>
            </p:cNvSpPr>
            <p:nvPr/>
          </p:nvSpPr>
          <p:spPr bwMode="auto">
            <a:xfrm>
              <a:off x="12499975" y="4787021"/>
              <a:ext cx="601662" cy="150814"/>
            </a:xfrm>
            <a:custGeom>
              <a:avLst/>
              <a:gdLst>
                <a:gd name="T0" fmla="*/ 0 w 215"/>
                <a:gd name="T1" fmla="*/ 54 h 54"/>
                <a:gd name="T2" fmla="*/ 215 w 215"/>
                <a:gd name="T3" fmla="*/ 54 h 54"/>
                <a:gd name="T4" fmla="*/ 215 w 215"/>
                <a:gd name="T5" fmla="*/ 0 h 54"/>
                <a:gd name="T6" fmla="*/ 0 w 215"/>
                <a:gd name="T7" fmla="*/ 0 h 54"/>
                <a:gd name="T8" fmla="*/ 0 w 215"/>
                <a:gd name="T9" fmla="*/ 54 h 54"/>
                <a:gd name="T10" fmla="*/ 201 w 215"/>
                <a:gd name="T11" fmla="*/ 8 h 54"/>
                <a:gd name="T12" fmla="*/ 207 w 215"/>
                <a:gd name="T13" fmla="*/ 14 h 54"/>
                <a:gd name="T14" fmla="*/ 201 w 215"/>
                <a:gd name="T15" fmla="*/ 21 h 54"/>
                <a:gd name="T16" fmla="*/ 194 w 215"/>
                <a:gd name="T17" fmla="*/ 14 h 54"/>
                <a:gd name="T18" fmla="*/ 201 w 215"/>
                <a:gd name="T19" fmla="*/ 8 h 54"/>
                <a:gd name="T20" fmla="*/ 201 w 215"/>
                <a:gd name="T21" fmla="*/ 36 h 54"/>
                <a:gd name="T22" fmla="*/ 207 w 215"/>
                <a:gd name="T23" fmla="*/ 43 h 54"/>
                <a:gd name="T24" fmla="*/ 201 w 215"/>
                <a:gd name="T25" fmla="*/ 49 h 54"/>
                <a:gd name="T26" fmla="*/ 194 w 215"/>
                <a:gd name="T27" fmla="*/ 43 h 54"/>
                <a:gd name="T28" fmla="*/ 201 w 215"/>
                <a:gd name="T29" fmla="*/ 36 h 54"/>
                <a:gd name="T30" fmla="*/ 83 w 215"/>
                <a:gd name="T31" fmla="*/ 28 h 54"/>
                <a:gd name="T32" fmla="*/ 83 w 215"/>
                <a:gd name="T33" fmla="*/ 36 h 54"/>
                <a:gd name="T34" fmla="*/ 9 w 215"/>
                <a:gd name="T35" fmla="*/ 36 h 54"/>
                <a:gd name="T36" fmla="*/ 9 w 215"/>
                <a:gd name="T37" fmla="*/ 28 h 54"/>
                <a:gd name="T38" fmla="*/ 83 w 215"/>
                <a:gd name="T39" fmla="*/ 2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4">
                  <a:moveTo>
                    <a:pt x="0" y="54"/>
                  </a:moveTo>
                  <a:cubicBezTo>
                    <a:pt x="215" y="54"/>
                    <a:pt x="215" y="54"/>
                    <a:pt x="215" y="54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4"/>
                  </a:lnTo>
                  <a:close/>
                  <a:moveTo>
                    <a:pt x="201" y="8"/>
                  </a:moveTo>
                  <a:cubicBezTo>
                    <a:pt x="204" y="8"/>
                    <a:pt x="207" y="11"/>
                    <a:pt x="207" y="14"/>
                  </a:cubicBezTo>
                  <a:cubicBezTo>
                    <a:pt x="207" y="18"/>
                    <a:pt x="204" y="21"/>
                    <a:pt x="201" y="21"/>
                  </a:cubicBezTo>
                  <a:cubicBezTo>
                    <a:pt x="197" y="21"/>
                    <a:pt x="194" y="18"/>
                    <a:pt x="194" y="14"/>
                  </a:cubicBezTo>
                  <a:cubicBezTo>
                    <a:pt x="194" y="11"/>
                    <a:pt x="197" y="8"/>
                    <a:pt x="201" y="8"/>
                  </a:cubicBezTo>
                  <a:close/>
                  <a:moveTo>
                    <a:pt x="201" y="36"/>
                  </a:moveTo>
                  <a:cubicBezTo>
                    <a:pt x="204" y="36"/>
                    <a:pt x="207" y="39"/>
                    <a:pt x="207" y="43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3"/>
                  </a:cubicBezTo>
                  <a:cubicBezTo>
                    <a:pt x="194" y="39"/>
                    <a:pt x="197" y="36"/>
                    <a:pt x="201" y="36"/>
                  </a:cubicBezTo>
                  <a:close/>
                  <a:moveTo>
                    <a:pt x="83" y="28"/>
                  </a:moveTo>
                  <a:cubicBezTo>
                    <a:pt x="83" y="36"/>
                    <a:pt x="83" y="36"/>
                    <a:pt x="83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28"/>
                    <a:pt x="9" y="28"/>
                    <a:pt x="9" y="28"/>
                  </a:cubicBezTo>
                  <a:lnTo>
                    <a:pt x="83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2902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52B1A218-BA79-DA4A-B115-5F486CE448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Challenges</a:t>
            </a:r>
            <a:endParaRPr lang="en-US" dirty="0"/>
          </a:p>
        </p:txBody>
      </p:sp>
      <p:grpSp>
        <p:nvGrpSpPr>
          <p:cNvPr id="234" name="Group 233"/>
          <p:cNvGrpSpPr/>
          <p:nvPr/>
        </p:nvGrpSpPr>
        <p:grpSpPr>
          <a:xfrm>
            <a:off x="3107673" y="1058908"/>
            <a:ext cx="677836" cy="441242"/>
            <a:chOff x="5894223" y="812792"/>
            <a:chExt cx="677836" cy="441242"/>
          </a:xfrm>
        </p:grpSpPr>
        <p:sp>
          <p:nvSpPr>
            <p:cNvPr id="241" name="TextBox 240"/>
            <p:cNvSpPr txBox="1"/>
            <p:nvPr/>
          </p:nvSpPr>
          <p:spPr>
            <a:xfrm>
              <a:off x="6130913" y="812792"/>
              <a:ext cx="44114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+mn-lt"/>
                </a:rPr>
                <a:t>App</a:t>
              </a:r>
            </a:p>
          </p:txBody>
        </p:sp>
        <p:grpSp>
          <p:nvGrpSpPr>
            <p:cNvPr id="242" name="Group 241"/>
            <p:cNvGrpSpPr/>
            <p:nvPr/>
          </p:nvGrpSpPr>
          <p:grpSpPr>
            <a:xfrm>
              <a:off x="5935231" y="931749"/>
              <a:ext cx="404799" cy="284310"/>
              <a:chOff x="2751251" y="3788256"/>
              <a:chExt cx="849501" cy="596646"/>
            </a:xfrm>
            <a:solidFill>
              <a:schemeClr val="tx2"/>
            </a:solidFill>
          </p:grpSpPr>
          <p:sp>
            <p:nvSpPr>
              <p:cNvPr id="244" name="Freeform 243"/>
              <p:cNvSpPr>
                <a:spLocks noEditPoints="1"/>
              </p:cNvSpPr>
              <p:nvPr/>
            </p:nvSpPr>
            <p:spPr bwMode="auto">
              <a:xfrm>
                <a:off x="2751251" y="3788256"/>
                <a:ext cx="528233" cy="499347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rgbClr val="FFC72C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" name="Freeform 23"/>
              <p:cNvSpPr>
                <a:spLocks noEditPoints="1"/>
              </p:cNvSpPr>
              <p:nvPr/>
            </p:nvSpPr>
            <p:spPr bwMode="auto">
              <a:xfrm rot="1140000">
                <a:off x="3233707" y="4037929"/>
                <a:ext cx="367045" cy="346973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rgbClr val="FFC72C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43" name="Rounded Rectangular Callout 242"/>
            <p:cNvSpPr/>
            <p:nvPr/>
          </p:nvSpPr>
          <p:spPr>
            <a:xfrm>
              <a:off x="5894223" y="853421"/>
              <a:ext cx="628650" cy="400613"/>
            </a:xfrm>
            <a:prstGeom prst="wedgeRoundRectCallout">
              <a:avLst>
                <a:gd name="adj1" fmla="val 9470"/>
                <a:gd name="adj2" fmla="val 100542"/>
                <a:gd name="adj3" fmla="val 16667"/>
              </a:avLst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46" name="Group 245"/>
          <p:cNvGrpSpPr/>
          <p:nvPr/>
        </p:nvGrpSpPr>
        <p:grpSpPr>
          <a:xfrm>
            <a:off x="2842171" y="3376704"/>
            <a:ext cx="677836" cy="441242"/>
            <a:chOff x="5894223" y="812792"/>
            <a:chExt cx="677836" cy="441242"/>
          </a:xfrm>
        </p:grpSpPr>
        <p:sp>
          <p:nvSpPr>
            <p:cNvPr id="247" name="TextBox 246"/>
            <p:cNvSpPr txBox="1"/>
            <p:nvPr/>
          </p:nvSpPr>
          <p:spPr>
            <a:xfrm>
              <a:off x="6130913" y="812792"/>
              <a:ext cx="44114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+mn-lt"/>
                </a:rPr>
                <a:t>App</a:t>
              </a:r>
            </a:p>
          </p:txBody>
        </p:sp>
        <p:grpSp>
          <p:nvGrpSpPr>
            <p:cNvPr id="248" name="Group 247"/>
            <p:cNvGrpSpPr/>
            <p:nvPr/>
          </p:nvGrpSpPr>
          <p:grpSpPr>
            <a:xfrm>
              <a:off x="5935231" y="931749"/>
              <a:ext cx="404799" cy="284310"/>
              <a:chOff x="2751251" y="3788256"/>
              <a:chExt cx="849501" cy="596646"/>
            </a:xfrm>
            <a:solidFill>
              <a:schemeClr val="tx2"/>
            </a:solidFill>
          </p:grpSpPr>
          <p:sp>
            <p:nvSpPr>
              <p:cNvPr id="250" name="Freeform 23"/>
              <p:cNvSpPr>
                <a:spLocks noEditPoints="1"/>
              </p:cNvSpPr>
              <p:nvPr/>
            </p:nvSpPr>
            <p:spPr bwMode="auto">
              <a:xfrm>
                <a:off x="2751251" y="3788256"/>
                <a:ext cx="528233" cy="499347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rgbClr val="F5720D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" name="Freeform 23"/>
              <p:cNvSpPr>
                <a:spLocks noEditPoints="1"/>
              </p:cNvSpPr>
              <p:nvPr/>
            </p:nvSpPr>
            <p:spPr bwMode="auto">
              <a:xfrm rot="1140000">
                <a:off x="3233707" y="4037929"/>
                <a:ext cx="367045" cy="346973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rgbClr val="F5720D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49" name="Rounded Rectangular Callout 248"/>
            <p:cNvSpPr/>
            <p:nvPr/>
          </p:nvSpPr>
          <p:spPr>
            <a:xfrm>
              <a:off x="5894223" y="853421"/>
              <a:ext cx="628650" cy="400613"/>
            </a:xfrm>
            <a:prstGeom prst="wedgeRoundRectCallout">
              <a:avLst>
                <a:gd name="adj1" fmla="val 9470"/>
                <a:gd name="adj2" fmla="val 100542"/>
                <a:gd name="adj3" fmla="val 16667"/>
              </a:avLst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52" name="Group 251"/>
          <p:cNvGrpSpPr/>
          <p:nvPr/>
        </p:nvGrpSpPr>
        <p:grpSpPr>
          <a:xfrm>
            <a:off x="1633075" y="1019673"/>
            <a:ext cx="677836" cy="441242"/>
            <a:chOff x="5894223" y="812792"/>
            <a:chExt cx="677836" cy="441242"/>
          </a:xfrm>
        </p:grpSpPr>
        <p:sp>
          <p:nvSpPr>
            <p:cNvPr id="253" name="TextBox 252"/>
            <p:cNvSpPr txBox="1"/>
            <p:nvPr/>
          </p:nvSpPr>
          <p:spPr>
            <a:xfrm>
              <a:off x="6130913" y="812792"/>
              <a:ext cx="44114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+mn-lt"/>
                </a:rPr>
                <a:t>App</a:t>
              </a:r>
            </a:p>
          </p:txBody>
        </p:sp>
        <p:grpSp>
          <p:nvGrpSpPr>
            <p:cNvPr id="254" name="Group 253"/>
            <p:cNvGrpSpPr/>
            <p:nvPr/>
          </p:nvGrpSpPr>
          <p:grpSpPr>
            <a:xfrm>
              <a:off x="5935231" y="931747"/>
              <a:ext cx="404799" cy="284310"/>
              <a:chOff x="2751251" y="3788253"/>
              <a:chExt cx="849501" cy="596646"/>
            </a:xfrm>
            <a:solidFill>
              <a:schemeClr val="tx2"/>
            </a:solidFill>
          </p:grpSpPr>
          <p:sp>
            <p:nvSpPr>
              <p:cNvPr id="256" name="Freeform 23"/>
              <p:cNvSpPr>
                <a:spLocks noEditPoints="1"/>
              </p:cNvSpPr>
              <p:nvPr/>
            </p:nvSpPr>
            <p:spPr bwMode="auto">
              <a:xfrm>
                <a:off x="2751251" y="3788253"/>
                <a:ext cx="528232" cy="499347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7" name="Freeform 23"/>
              <p:cNvSpPr>
                <a:spLocks noEditPoints="1"/>
              </p:cNvSpPr>
              <p:nvPr/>
            </p:nvSpPr>
            <p:spPr bwMode="auto">
              <a:xfrm rot="1140000">
                <a:off x="3233707" y="4037927"/>
                <a:ext cx="367045" cy="346972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55" name="Rounded Rectangular Callout 254"/>
            <p:cNvSpPr/>
            <p:nvPr/>
          </p:nvSpPr>
          <p:spPr>
            <a:xfrm>
              <a:off x="5894223" y="853421"/>
              <a:ext cx="628650" cy="400613"/>
            </a:xfrm>
            <a:prstGeom prst="wedgeRoundRectCallout">
              <a:avLst>
                <a:gd name="adj1" fmla="val 9470"/>
                <a:gd name="adj2" fmla="val 100542"/>
                <a:gd name="adj3" fmla="val 16667"/>
              </a:avLst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58" name="Group 257"/>
          <p:cNvGrpSpPr/>
          <p:nvPr/>
        </p:nvGrpSpPr>
        <p:grpSpPr>
          <a:xfrm>
            <a:off x="8075702" y="2222565"/>
            <a:ext cx="677836" cy="441242"/>
            <a:chOff x="5894223" y="812792"/>
            <a:chExt cx="677836" cy="441242"/>
          </a:xfrm>
        </p:grpSpPr>
        <p:sp>
          <p:nvSpPr>
            <p:cNvPr id="259" name="TextBox 258"/>
            <p:cNvSpPr txBox="1"/>
            <p:nvPr/>
          </p:nvSpPr>
          <p:spPr>
            <a:xfrm>
              <a:off x="6130913" y="812792"/>
              <a:ext cx="44114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+mn-lt"/>
                </a:rPr>
                <a:t>App</a:t>
              </a:r>
            </a:p>
          </p:txBody>
        </p:sp>
        <p:grpSp>
          <p:nvGrpSpPr>
            <p:cNvPr id="260" name="Group 259"/>
            <p:cNvGrpSpPr/>
            <p:nvPr/>
          </p:nvGrpSpPr>
          <p:grpSpPr>
            <a:xfrm>
              <a:off x="5935231" y="931749"/>
              <a:ext cx="404799" cy="284310"/>
              <a:chOff x="2751251" y="3788256"/>
              <a:chExt cx="849501" cy="596646"/>
            </a:xfrm>
            <a:solidFill>
              <a:schemeClr val="tx2"/>
            </a:solidFill>
          </p:grpSpPr>
          <p:sp>
            <p:nvSpPr>
              <p:cNvPr id="262" name="Freeform 261"/>
              <p:cNvSpPr>
                <a:spLocks noEditPoints="1"/>
              </p:cNvSpPr>
              <p:nvPr/>
            </p:nvSpPr>
            <p:spPr bwMode="auto">
              <a:xfrm>
                <a:off x="2751251" y="3788256"/>
                <a:ext cx="528233" cy="499347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rgbClr val="FFC72C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3" name="Freeform 23"/>
              <p:cNvSpPr>
                <a:spLocks noEditPoints="1"/>
              </p:cNvSpPr>
              <p:nvPr/>
            </p:nvSpPr>
            <p:spPr bwMode="auto">
              <a:xfrm rot="1140000">
                <a:off x="3233707" y="4037929"/>
                <a:ext cx="367045" cy="346973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rgbClr val="FFC72C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61" name="Rounded Rectangular Callout 260"/>
            <p:cNvSpPr/>
            <p:nvPr/>
          </p:nvSpPr>
          <p:spPr>
            <a:xfrm>
              <a:off x="5894223" y="853421"/>
              <a:ext cx="628650" cy="400613"/>
            </a:xfrm>
            <a:prstGeom prst="wedgeRoundRectCallout">
              <a:avLst>
                <a:gd name="adj1" fmla="val 9470"/>
                <a:gd name="adj2" fmla="val 100542"/>
                <a:gd name="adj3" fmla="val 16667"/>
              </a:avLst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64" name="Group 263"/>
          <p:cNvGrpSpPr/>
          <p:nvPr/>
        </p:nvGrpSpPr>
        <p:grpSpPr>
          <a:xfrm>
            <a:off x="6690703" y="1122426"/>
            <a:ext cx="677836" cy="441242"/>
            <a:chOff x="5894223" y="812792"/>
            <a:chExt cx="677836" cy="441242"/>
          </a:xfrm>
        </p:grpSpPr>
        <p:sp>
          <p:nvSpPr>
            <p:cNvPr id="265" name="TextBox 264"/>
            <p:cNvSpPr txBox="1"/>
            <p:nvPr/>
          </p:nvSpPr>
          <p:spPr>
            <a:xfrm>
              <a:off x="6130913" y="812792"/>
              <a:ext cx="44114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+mn-lt"/>
                </a:rPr>
                <a:t>App</a:t>
              </a:r>
            </a:p>
          </p:txBody>
        </p:sp>
        <p:grpSp>
          <p:nvGrpSpPr>
            <p:cNvPr id="266" name="Group 265"/>
            <p:cNvGrpSpPr/>
            <p:nvPr/>
          </p:nvGrpSpPr>
          <p:grpSpPr>
            <a:xfrm>
              <a:off x="5935231" y="931749"/>
              <a:ext cx="404799" cy="284310"/>
              <a:chOff x="2751251" y="3788256"/>
              <a:chExt cx="849501" cy="596646"/>
            </a:xfrm>
            <a:solidFill>
              <a:schemeClr val="tx2"/>
            </a:solidFill>
          </p:grpSpPr>
          <p:sp>
            <p:nvSpPr>
              <p:cNvPr id="268" name="Freeform 23"/>
              <p:cNvSpPr>
                <a:spLocks noEditPoints="1"/>
              </p:cNvSpPr>
              <p:nvPr/>
            </p:nvSpPr>
            <p:spPr bwMode="auto">
              <a:xfrm>
                <a:off x="2751251" y="3788256"/>
                <a:ext cx="528233" cy="499347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9" name="Freeform 23"/>
              <p:cNvSpPr>
                <a:spLocks noEditPoints="1"/>
              </p:cNvSpPr>
              <p:nvPr/>
            </p:nvSpPr>
            <p:spPr bwMode="auto">
              <a:xfrm rot="1140000">
                <a:off x="3233707" y="4037929"/>
                <a:ext cx="367045" cy="346973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67" name="Rounded Rectangular Callout 266"/>
            <p:cNvSpPr/>
            <p:nvPr/>
          </p:nvSpPr>
          <p:spPr>
            <a:xfrm>
              <a:off x="5894223" y="853421"/>
              <a:ext cx="628650" cy="400613"/>
            </a:xfrm>
            <a:prstGeom prst="wedgeRoundRectCallout">
              <a:avLst>
                <a:gd name="adj1" fmla="val 9470"/>
                <a:gd name="adj2" fmla="val 100542"/>
                <a:gd name="adj3" fmla="val 16667"/>
              </a:avLst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70" name="Group 269"/>
          <p:cNvGrpSpPr/>
          <p:nvPr/>
        </p:nvGrpSpPr>
        <p:grpSpPr>
          <a:xfrm>
            <a:off x="5225194" y="3473655"/>
            <a:ext cx="677836" cy="441242"/>
            <a:chOff x="5894223" y="812792"/>
            <a:chExt cx="677836" cy="441242"/>
          </a:xfrm>
        </p:grpSpPr>
        <p:sp>
          <p:nvSpPr>
            <p:cNvPr id="271" name="TextBox 270"/>
            <p:cNvSpPr txBox="1"/>
            <p:nvPr/>
          </p:nvSpPr>
          <p:spPr>
            <a:xfrm>
              <a:off x="6130913" y="812792"/>
              <a:ext cx="44114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+mn-lt"/>
                </a:rPr>
                <a:t>App</a:t>
              </a:r>
            </a:p>
          </p:txBody>
        </p:sp>
        <p:grpSp>
          <p:nvGrpSpPr>
            <p:cNvPr id="272" name="Group 271"/>
            <p:cNvGrpSpPr/>
            <p:nvPr/>
          </p:nvGrpSpPr>
          <p:grpSpPr>
            <a:xfrm>
              <a:off x="5935231" y="931749"/>
              <a:ext cx="404799" cy="284310"/>
              <a:chOff x="2751251" y="3788256"/>
              <a:chExt cx="849501" cy="596646"/>
            </a:xfrm>
            <a:solidFill>
              <a:schemeClr val="tx2"/>
            </a:solidFill>
          </p:grpSpPr>
          <p:sp>
            <p:nvSpPr>
              <p:cNvPr id="274" name="Freeform 23"/>
              <p:cNvSpPr>
                <a:spLocks noEditPoints="1"/>
              </p:cNvSpPr>
              <p:nvPr/>
            </p:nvSpPr>
            <p:spPr bwMode="auto">
              <a:xfrm>
                <a:off x="2751251" y="3788256"/>
                <a:ext cx="528233" cy="499347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rgbClr val="FFC72C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5" name="Freeform 23"/>
              <p:cNvSpPr>
                <a:spLocks noEditPoints="1"/>
              </p:cNvSpPr>
              <p:nvPr/>
            </p:nvSpPr>
            <p:spPr bwMode="auto">
              <a:xfrm rot="1140000">
                <a:off x="3233707" y="4037929"/>
                <a:ext cx="367045" cy="346973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rgbClr val="FFC72C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73" name="Rounded Rectangular Callout 272"/>
            <p:cNvSpPr/>
            <p:nvPr/>
          </p:nvSpPr>
          <p:spPr>
            <a:xfrm>
              <a:off x="5894223" y="853421"/>
              <a:ext cx="628650" cy="400613"/>
            </a:xfrm>
            <a:prstGeom prst="wedgeRoundRectCallout">
              <a:avLst>
                <a:gd name="adj1" fmla="val 9470"/>
                <a:gd name="adj2" fmla="val 100542"/>
                <a:gd name="adj3" fmla="val 16667"/>
              </a:avLst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76" name="Group 275"/>
          <p:cNvGrpSpPr/>
          <p:nvPr/>
        </p:nvGrpSpPr>
        <p:grpSpPr>
          <a:xfrm>
            <a:off x="6385871" y="2790872"/>
            <a:ext cx="670254" cy="268646"/>
            <a:chOff x="457217" y="4409663"/>
            <a:chExt cx="2564824" cy="1028008"/>
          </a:xfrm>
          <a:solidFill>
            <a:schemeClr val="tx1"/>
          </a:solidFill>
        </p:grpSpPr>
        <p:sp>
          <p:nvSpPr>
            <p:cNvPr id="277" name="Freeform 405"/>
            <p:cNvSpPr>
              <a:spLocks noEditPoints="1"/>
            </p:cNvSpPr>
            <p:nvPr/>
          </p:nvSpPr>
          <p:spPr bwMode="auto">
            <a:xfrm>
              <a:off x="2321788" y="5030664"/>
              <a:ext cx="412369" cy="407007"/>
            </a:xfrm>
            <a:custGeom>
              <a:avLst/>
              <a:gdLst>
                <a:gd name="T0" fmla="*/ 23016 w 46"/>
                <a:gd name="T1" fmla="*/ 0 h 46"/>
                <a:gd name="T2" fmla="*/ 0 w 46"/>
                <a:gd name="T3" fmla="*/ 21262 h 46"/>
                <a:gd name="T4" fmla="*/ 23016 w 46"/>
                <a:gd name="T5" fmla="*/ 42517 h 46"/>
                <a:gd name="T6" fmla="*/ 45650 w 46"/>
                <a:gd name="T7" fmla="*/ 21262 h 46"/>
                <a:gd name="T8" fmla="*/ 23016 w 46"/>
                <a:gd name="T9" fmla="*/ 0 h 46"/>
                <a:gd name="T10" fmla="*/ 21753 w 46"/>
                <a:gd name="T11" fmla="*/ 35037 h 46"/>
                <a:gd name="T12" fmla="*/ 8007 w 46"/>
                <a:gd name="T13" fmla="*/ 21262 h 46"/>
                <a:gd name="T14" fmla="*/ 21753 w 46"/>
                <a:gd name="T15" fmla="*/ 7569 h 46"/>
                <a:gd name="T16" fmla="*/ 36984 w 46"/>
                <a:gd name="T17" fmla="*/ 21262 h 46"/>
                <a:gd name="T18" fmla="*/ 21753 w 46"/>
                <a:gd name="T19" fmla="*/ 35037 h 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6"/>
                <a:gd name="T31" fmla="*/ 0 h 46"/>
                <a:gd name="T32" fmla="*/ 46 w 46"/>
                <a:gd name="T33" fmla="*/ 46 h 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5" y="46"/>
                    <a:pt x="46" y="36"/>
                    <a:pt x="46" y="23"/>
                  </a:cubicBezTo>
                  <a:cubicBezTo>
                    <a:pt x="46" y="10"/>
                    <a:pt x="35" y="0"/>
                    <a:pt x="23" y="0"/>
                  </a:cubicBezTo>
                  <a:close/>
                  <a:moveTo>
                    <a:pt x="22" y="38"/>
                  </a:moveTo>
                  <a:cubicBezTo>
                    <a:pt x="14" y="38"/>
                    <a:pt x="8" y="31"/>
                    <a:pt x="8" y="23"/>
                  </a:cubicBezTo>
                  <a:cubicBezTo>
                    <a:pt x="8" y="15"/>
                    <a:pt x="14" y="8"/>
                    <a:pt x="22" y="8"/>
                  </a:cubicBezTo>
                  <a:cubicBezTo>
                    <a:pt x="31" y="8"/>
                    <a:pt x="37" y="15"/>
                    <a:pt x="37" y="23"/>
                  </a:cubicBezTo>
                  <a:cubicBezTo>
                    <a:pt x="37" y="31"/>
                    <a:pt x="31" y="38"/>
                    <a:pt x="22" y="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616872"/>
                </a:solidFill>
                <a:effectLst/>
                <a:uLnTx/>
                <a:uFillTx/>
              </a:endParaRPr>
            </a:p>
          </p:txBody>
        </p:sp>
        <p:sp>
          <p:nvSpPr>
            <p:cNvPr id="278" name="Freeform 405"/>
            <p:cNvSpPr>
              <a:spLocks noEditPoints="1"/>
            </p:cNvSpPr>
            <p:nvPr/>
          </p:nvSpPr>
          <p:spPr bwMode="auto">
            <a:xfrm>
              <a:off x="733199" y="5030666"/>
              <a:ext cx="412368" cy="407005"/>
            </a:xfrm>
            <a:custGeom>
              <a:avLst/>
              <a:gdLst>
                <a:gd name="T0" fmla="*/ 23016 w 46"/>
                <a:gd name="T1" fmla="*/ 0 h 46"/>
                <a:gd name="T2" fmla="*/ 0 w 46"/>
                <a:gd name="T3" fmla="*/ 21262 h 46"/>
                <a:gd name="T4" fmla="*/ 23016 w 46"/>
                <a:gd name="T5" fmla="*/ 42517 h 46"/>
                <a:gd name="T6" fmla="*/ 45650 w 46"/>
                <a:gd name="T7" fmla="*/ 21262 h 46"/>
                <a:gd name="T8" fmla="*/ 23016 w 46"/>
                <a:gd name="T9" fmla="*/ 0 h 46"/>
                <a:gd name="T10" fmla="*/ 21753 w 46"/>
                <a:gd name="T11" fmla="*/ 35037 h 46"/>
                <a:gd name="T12" fmla="*/ 8007 w 46"/>
                <a:gd name="T13" fmla="*/ 21262 h 46"/>
                <a:gd name="T14" fmla="*/ 21753 w 46"/>
                <a:gd name="T15" fmla="*/ 7569 h 46"/>
                <a:gd name="T16" fmla="*/ 36984 w 46"/>
                <a:gd name="T17" fmla="*/ 21262 h 46"/>
                <a:gd name="T18" fmla="*/ 21753 w 46"/>
                <a:gd name="T19" fmla="*/ 35037 h 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6"/>
                <a:gd name="T31" fmla="*/ 0 h 46"/>
                <a:gd name="T32" fmla="*/ 46 w 46"/>
                <a:gd name="T33" fmla="*/ 46 h 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5" y="46"/>
                    <a:pt x="46" y="36"/>
                    <a:pt x="46" y="23"/>
                  </a:cubicBezTo>
                  <a:cubicBezTo>
                    <a:pt x="46" y="10"/>
                    <a:pt x="35" y="0"/>
                    <a:pt x="23" y="0"/>
                  </a:cubicBezTo>
                  <a:close/>
                  <a:moveTo>
                    <a:pt x="22" y="38"/>
                  </a:moveTo>
                  <a:cubicBezTo>
                    <a:pt x="14" y="38"/>
                    <a:pt x="8" y="31"/>
                    <a:pt x="8" y="23"/>
                  </a:cubicBezTo>
                  <a:cubicBezTo>
                    <a:pt x="8" y="15"/>
                    <a:pt x="14" y="8"/>
                    <a:pt x="22" y="8"/>
                  </a:cubicBezTo>
                  <a:cubicBezTo>
                    <a:pt x="31" y="8"/>
                    <a:pt x="37" y="15"/>
                    <a:pt x="37" y="23"/>
                  </a:cubicBezTo>
                  <a:cubicBezTo>
                    <a:pt x="37" y="31"/>
                    <a:pt x="31" y="38"/>
                    <a:pt x="22" y="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616872"/>
                </a:solidFill>
                <a:effectLst/>
                <a:uLnTx/>
                <a:uFillTx/>
              </a:endParaRPr>
            </a:p>
          </p:txBody>
        </p:sp>
        <p:sp>
          <p:nvSpPr>
            <p:cNvPr id="279" name="Freeform 278"/>
            <p:cNvSpPr/>
            <p:nvPr/>
          </p:nvSpPr>
          <p:spPr>
            <a:xfrm>
              <a:off x="457217" y="4409663"/>
              <a:ext cx="2564824" cy="867582"/>
            </a:xfrm>
            <a:custGeom>
              <a:avLst/>
              <a:gdLst/>
              <a:ahLst/>
              <a:cxnLst/>
              <a:rect l="l" t="t" r="r" b="b"/>
              <a:pathLst>
                <a:path w="2564824" h="867582">
                  <a:moveTo>
                    <a:pt x="2226710" y="427307"/>
                  </a:moveTo>
                  <a:cubicBezTo>
                    <a:pt x="2216127" y="477049"/>
                    <a:pt x="2221418" y="485515"/>
                    <a:pt x="2261635" y="513032"/>
                  </a:cubicBezTo>
                  <a:cubicBezTo>
                    <a:pt x="2325135" y="542665"/>
                    <a:pt x="2414035" y="543724"/>
                    <a:pt x="2480710" y="551132"/>
                  </a:cubicBezTo>
                  <a:cubicBezTo>
                    <a:pt x="2411918" y="455882"/>
                    <a:pt x="2308202" y="424132"/>
                    <a:pt x="2226710" y="427307"/>
                  </a:cubicBezTo>
                  <a:close/>
                  <a:moveTo>
                    <a:pt x="149207" y="324262"/>
                  </a:moveTo>
                  <a:lnTo>
                    <a:pt x="104757" y="371887"/>
                  </a:lnTo>
                  <a:lnTo>
                    <a:pt x="104757" y="508412"/>
                  </a:lnTo>
                  <a:lnTo>
                    <a:pt x="234932" y="333787"/>
                  </a:lnTo>
                  <a:close/>
                  <a:moveTo>
                    <a:pt x="790424" y="61676"/>
                  </a:moveTo>
                  <a:lnTo>
                    <a:pt x="341996" y="127644"/>
                  </a:lnTo>
                  <a:lnTo>
                    <a:pt x="429190" y="243631"/>
                  </a:lnTo>
                  <a:cubicBezTo>
                    <a:pt x="611996" y="264532"/>
                    <a:pt x="588657" y="265224"/>
                    <a:pt x="668391" y="276022"/>
                  </a:cubicBezTo>
                  <a:close/>
                  <a:moveTo>
                    <a:pt x="1265326" y="50071"/>
                  </a:moveTo>
                  <a:lnTo>
                    <a:pt x="1296939" y="314015"/>
                  </a:lnTo>
                  <a:lnTo>
                    <a:pt x="1966774" y="336320"/>
                  </a:lnTo>
                  <a:lnTo>
                    <a:pt x="1479765" y="101110"/>
                  </a:lnTo>
                  <a:cubicBezTo>
                    <a:pt x="1375202" y="50304"/>
                    <a:pt x="1351452" y="57896"/>
                    <a:pt x="1265326" y="50071"/>
                  </a:cubicBezTo>
                  <a:close/>
                  <a:moveTo>
                    <a:pt x="1051905" y="41983"/>
                  </a:moveTo>
                  <a:cubicBezTo>
                    <a:pt x="979692" y="40925"/>
                    <a:pt x="927298" y="45181"/>
                    <a:pt x="823255" y="56427"/>
                  </a:cubicBezTo>
                  <a:lnTo>
                    <a:pt x="743822" y="288263"/>
                  </a:lnTo>
                  <a:lnTo>
                    <a:pt x="1217256" y="314046"/>
                  </a:lnTo>
                  <a:lnTo>
                    <a:pt x="1218731" y="49266"/>
                  </a:lnTo>
                  <a:cubicBezTo>
                    <a:pt x="1145696" y="45166"/>
                    <a:pt x="1095233" y="42618"/>
                    <a:pt x="1051905" y="41983"/>
                  </a:cubicBezTo>
                  <a:close/>
                  <a:moveTo>
                    <a:pt x="1091501" y="1"/>
                  </a:moveTo>
                  <a:cubicBezTo>
                    <a:pt x="1200963" y="-137"/>
                    <a:pt x="1292357" y="8569"/>
                    <a:pt x="1391835" y="28350"/>
                  </a:cubicBezTo>
                  <a:cubicBezTo>
                    <a:pt x="1481100" y="55353"/>
                    <a:pt x="1510040" y="72832"/>
                    <a:pt x="1583432" y="103010"/>
                  </a:cubicBezTo>
                  <a:lnTo>
                    <a:pt x="2048654" y="335914"/>
                  </a:lnTo>
                  <a:lnTo>
                    <a:pt x="2209520" y="382985"/>
                  </a:lnTo>
                  <a:cubicBezTo>
                    <a:pt x="2323229" y="411364"/>
                    <a:pt x="2345550" y="418431"/>
                    <a:pt x="2415069" y="457056"/>
                  </a:cubicBezTo>
                  <a:lnTo>
                    <a:pt x="2433112" y="468356"/>
                  </a:lnTo>
                  <a:lnTo>
                    <a:pt x="2433371" y="468409"/>
                  </a:lnTo>
                  <a:lnTo>
                    <a:pt x="2435664" y="469954"/>
                  </a:lnTo>
                  <a:cubicBezTo>
                    <a:pt x="2461557" y="493644"/>
                    <a:pt x="2477927" y="495110"/>
                    <a:pt x="2513344" y="541023"/>
                  </a:cubicBezTo>
                  <a:lnTo>
                    <a:pt x="2525945" y="560981"/>
                  </a:lnTo>
                  <a:cubicBezTo>
                    <a:pt x="2534747" y="581793"/>
                    <a:pt x="2539615" y="604675"/>
                    <a:pt x="2539615" y="628692"/>
                  </a:cubicBezTo>
                  <a:lnTo>
                    <a:pt x="2539615" y="686206"/>
                  </a:lnTo>
                  <a:lnTo>
                    <a:pt x="2531918" y="724330"/>
                  </a:lnTo>
                  <a:lnTo>
                    <a:pt x="2550959" y="732216"/>
                  </a:lnTo>
                  <a:cubicBezTo>
                    <a:pt x="2559525" y="740783"/>
                    <a:pt x="2564824" y="752617"/>
                    <a:pt x="2564824" y="765690"/>
                  </a:cubicBezTo>
                  <a:lnTo>
                    <a:pt x="2552124" y="823222"/>
                  </a:lnTo>
                  <a:cubicBezTo>
                    <a:pt x="2529898" y="849367"/>
                    <a:pt x="2502356" y="867386"/>
                    <a:pt x="2476211" y="867386"/>
                  </a:cubicBezTo>
                  <a:lnTo>
                    <a:pt x="2331631" y="867386"/>
                  </a:lnTo>
                  <a:lnTo>
                    <a:pt x="2331631" y="867582"/>
                  </a:lnTo>
                  <a:lnTo>
                    <a:pt x="2312426" y="867582"/>
                  </a:lnTo>
                  <a:lnTo>
                    <a:pt x="2316593" y="826243"/>
                  </a:lnTo>
                  <a:cubicBezTo>
                    <a:pt x="2316593" y="689962"/>
                    <a:pt x="2206116" y="579485"/>
                    <a:pt x="2069835" y="579485"/>
                  </a:cubicBezTo>
                  <a:cubicBezTo>
                    <a:pt x="1933554" y="579485"/>
                    <a:pt x="1823077" y="689962"/>
                    <a:pt x="1823077" y="826243"/>
                  </a:cubicBezTo>
                  <a:lnTo>
                    <a:pt x="1827244" y="867582"/>
                  </a:lnTo>
                  <a:lnTo>
                    <a:pt x="721566" y="867582"/>
                  </a:lnTo>
                  <a:lnTo>
                    <a:pt x="725968" y="823908"/>
                  </a:lnTo>
                  <a:cubicBezTo>
                    <a:pt x="725968" y="687627"/>
                    <a:pt x="615492" y="577151"/>
                    <a:pt x="479211" y="577151"/>
                  </a:cubicBezTo>
                  <a:cubicBezTo>
                    <a:pt x="342930" y="577151"/>
                    <a:pt x="232453" y="687627"/>
                    <a:pt x="232453" y="823908"/>
                  </a:cubicBezTo>
                  <a:lnTo>
                    <a:pt x="236856" y="867582"/>
                  </a:lnTo>
                  <a:lnTo>
                    <a:pt x="141603" y="865553"/>
                  </a:lnTo>
                  <a:cubicBezTo>
                    <a:pt x="101732" y="865028"/>
                    <a:pt x="58888" y="839251"/>
                    <a:pt x="29328" y="794966"/>
                  </a:cubicBezTo>
                  <a:cubicBezTo>
                    <a:pt x="-1961" y="748089"/>
                    <a:pt x="-3418" y="679393"/>
                    <a:pt x="3170" y="643769"/>
                  </a:cubicBezTo>
                  <a:cubicBezTo>
                    <a:pt x="9757" y="608145"/>
                    <a:pt x="30568" y="621384"/>
                    <a:pt x="68853" y="581222"/>
                  </a:cubicBezTo>
                  <a:lnTo>
                    <a:pt x="80482" y="364702"/>
                  </a:lnTo>
                  <a:lnTo>
                    <a:pt x="285826" y="136098"/>
                  </a:lnTo>
                  <a:cubicBezTo>
                    <a:pt x="216947" y="125142"/>
                    <a:pt x="221094" y="123709"/>
                    <a:pt x="193489" y="84177"/>
                  </a:cubicBezTo>
                  <a:cubicBezTo>
                    <a:pt x="223115" y="73757"/>
                    <a:pt x="253122" y="88567"/>
                    <a:pt x="344111" y="77454"/>
                  </a:cubicBezTo>
                  <a:lnTo>
                    <a:pt x="377478" y="74646"/>
                  </a:lnTo>
                  <a:cubicBezTo>
                    <a:pt x="573493" y="52882"/>
                    <a:pt x="769508" y="15245"/>
                    <a:pt x="975047" y="3006"/>
                  </a:cubicBezTo>
                  <a:cubicBezTo>
                    <a:pt x="1016518" y="1077"/>
                    <a:pt x="1055013" y="48"/>
                    <a:pt x="1091501" y="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80" name="Group 279"/>
          <p:cNvGrpSpPr/>
          <p:nvPr/>
        </p:nvGrpSpPr>
        <p:grpSpPr>
          <a:xfrm>
            <a:off x="721903" y="4043291"/>
            <a:ext cx="964861" cy="529454"/>
            <a:chOff x="7083425" y="984250"/>
            <a:chExt cx="2198688" cy="12065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81" name="Freeform 280"/>
            <p:cNvSpPr>
              <a:spLocks/>
            </p:cNvSpPr>
            <p:nvPr/>
          </p:nvSpPr>
          <p:spPr bwMode="auto">
            <a:xfrm>
              <a:off x="7573963" y="1320800"/>
              <a:ext cx="1708150" cy="869950"/>
            </a:xfrm>
            <a:custGeom>
              <a:avLst/>
              <a:gdLst>
                <a:gd name="T0" fmla="*/ 396 w 453"/>
                <a:gd name="T1" fmla="*/ 230 h 230"/>
                <a:gd name="T2" fmla="*/ 13 w 453"/>
                <a:gd name="T3" fmla="*/ 230 h 230"/>
                <a:gd name="T4" fmla="*/ 0 w 453"/>
                <a:gd name="T5" fmla="*/ 220 h 230"/>
                <a:gd name="T6" fmla="*/ 13 w 453"/>
                <a:gd name="T7" fmla="*/ 210 h 230"/>
                <a:gd name="T8" fmla="*/ 396 w 453"/>
                <a:gd name="T9" fmla="*/ 210 h 230"/>
                <a:gd name="T10" fmla="*/ 430 w 453"/>
                <a:gd name="T11" fmla="*/ 173 h 230"/>
                <a:gd name="T12" fmla="*/ 396 w 453"/>
                <a:gd name="T13" fmla="*/ 138 h 230"/>
                <a:gd name="T14" fmla="*/ 391 w 453"/>
                <a:gd name="T15" fmla="*/ 138 h 230"/>
                <a:gd name="T16" fmla="*/ 383 w 453"/>
                <a:gd name="T17" fmla="*/ 136 h 230"/>
                <a:gd name="T18" fmla="*/ 378 w 453"/>
                <a:gd name="T19" fmla="*/ 126 h 230"/>
                <a:gd name="T20" fmla="*/ 378 w 453"/>
                <a:gd name="T21" fmla="*/ 126 h 230"/>
                <a:gd name="T22" fmla="*/ 272 w 453"/>
                <a:gd name="T23" fmla="*/ 20 h 230"/>
                <a:gd name="T24" fmla="*/ 234 w 453"/>
                <a:gd name="T25" fmla="*/ 27 h 230"/>
                <a:gd name="T26" fmla="*/ 220 w 453"/>
                <a:gd name="T27" fmla="*/ 22 h 230"/>
                <a:gd name="T28" fmla="*/ 225 w 453"/>
                <a:gd name="T29" fmla="*/ 8 h 230"/>
                <a:gd name="T30" fmla="*/ 272 w 453"/>
                <a:gd name="T31" fmla="*/ 0 h 230"/>
                <a:gd name="T32" fmla="*/ 401 w 453"/>
                <a:gd name="T33" fmla="*/ 116 h 230"/>
                <a:gd name="T34" fmla="*/ 453 w 453"/>
                <a:gd name="T35" fmla="*/ 173 h 230"/>
                <a:gd name="T36" fmla="*/ 396 w 453"/>
                <a:gd name="T37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3" h="230">
                  <a:moveTo>
                    <a:pt x="396" y="230"/>
                  </a:moveTo>
                  <a:cubicBezTo>
                    <a:pt x="309" y="230"/>
                    <a:pt x="13" y="230"/>
                    <a:pt x="13" y="230"/>
                  </a:cubicBezTo>
                  <a:cubicBezTo>
                    <a:pt x="5" y="230"/>
                    <a:pt x="0" y="225"/>
                    <a:pt x="0" y="220"/>
                  </a:cubicBezTo>
                  <a:cubicBezTo>
                    <a:pt x="0" y="215"/>
                    <a:pt x="5" y="210"/>
                    <a:pt x="13" y="210"/>
                  </a:cubicBezTo>
                  <a:cubicBezTo>
                    <a:pt x="100" y="210"/>
                    <a:pt x="396" y="210"/>
                    <a:pt x="396" y="210"/>
                  </a:cubicBezTo>
                  <a:cubicBezTo>
                    <a:pt x="416" y="210"/>
                    <a:pt x="430" y="193"/>
                    <a:pt x="430" y="173"/>
                  </a:cubicBezTo>
                  <a:cubicBezTo>
                    <a:pt x="430" y="153"/>
                    <a:pt x="416" y="138"/>
                    <a:pt x="396" y="138"/>
                  </a:cubicBezTo>
                  <a:cubicBezTo>
                    <a:pt x="393" y="138"/>
                    <a:pt x="393" y="138"/>
                    <a:pt x="391" y="138"/>
                  </a:cubicBezTo>
                  <a:cubicBezTo>
                    <a:pt x="388" y="138"/>
                    <a:pt x="386" y="138"/>
                    <a:pt x="383" y="136"/>
                  </a:cubicBezTo>
                  <a:cubicBezTo>
                    <a:pt x="381" y="133"/>
                    <a:pt x="378" y="131"/>
                    <a:pt x="378" y="126"/>
                  </a:cubicBezTo>
                  <a:cubicBezTo>
                    <a:pt x="378" y="126"/>
                    <a:pt x="378" y="126"/>
                    <a:pt x="378" y="126"/>
                  </a:cubicBezTo>
                  <a:cubicBezTo>
                    <a:pt x="378" y="69"/>
                    <a:pt x="331" y="20"/>
                    <a:pt x="272" y="20"/>
                  </a:cubicBezTo>
                  <a:cubicBezTo>
                    <a:pt x="259" y="20"/>
                    <a:pt x="247" y="22"/>
                    <a:pt x="234" y="27"/>
                  </a:cubicBezTo>
                  <a:cubicBezTo>
                    <a:pt x="227" y="30"/>
                    <a:pt x="222" y="27"/>
                    <a:pt x="220" y="22"/>
                  </a:cubicBezTo>
                  <a:cubicBezTo>
                    <a:pt x="217" y="17"/>
                    <a:pt x="220" y="10"/>
                    <a:pt x="225" y="8"/>
                  </a:cubicBezTo>
                  <a:cubicBezTo>
                    <a:pt x="242" y="3"/>
                    <a:pt x="257" y="0"/>
                    <a:pt x="272" y="0"/>
                  </a:cubicBezTo>
                  <a:cubicBezTo>
                    <a:pt x="341" y="0"/>
                    <a:pt x="396" y="49"/>
                    <a:pt x="401" y="116"/>
                  </a:cubicBezTo>
                  <a:cubicBezTo>
                    <a:pt x="430" y="119"/>
                    <a:pt x="453" y="143"/>
                    <a:pt x="453" y="173"/>
                  </a:cubicBezTo>
                  <a:cubicBezTo>
                    <a:pt x="453" y="205"/>
                    <a:pt x="428" y="230"/>
                    <a:pt x="396" y="2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281"/>
            <p:cNvSpPr>
              <a:spLocks/>
            </p:cNvSpPr>
            <p:nvPr/>
          </p:nvSpPr>
          <p:spPr bwMode="auto">
            <a:xfrm>
              <a:off x="7083425" y="984250"/>
              <a:ext cx="1384300" cy="1206500"/>
            </a:xfrm>
            <a:custGeom>
              <a:avLst/>
              <a:gdLst>
                <a:gd name="T0" fmla="*/ 156 w 367"/>
                <a:gd name="T1" fmla="*/ 319 h 319"/>
                <a:gd name="T2" fmla="*/ 94 w 367"/>
                <a:gd name="T3" fmla="*/ 319 h 319"/>
                <a:gd name="T4" fmla="*/ 0 w 367"/>
                <a:gd name="T5" fmla="*/ 227 h 319"/>
                <a:gd name="T6" fmla="*/ 94 w 367"/>
                <a:gd name="T7" fmla="*/ 133 h 319"/>
                <a:gd name="T8" fmla="*/ 231 w 367"/>
                <a:gd name="T9" fmla="*/ 0 h 319"/>
                <a:gd name="T10" fmla="*/ 362 w 367"/>
                <a:gd name="T11" fmla="*/ 104 h 319"/>
                <a:gd name="T12" fmla="*/ 367 w 367"/>
                <a:gd name="T13" fmla="*/ 138 h 319"/>
                <a:gd name="T14" fmla="*/ 357 w 367"/>
                <a:gd name="T15" fmla="*/ 148 h 319"/>
                <a:gd name="T16" fmla="*/ 345 w 367"/>
                <a:gd name="T17" fmla="*/ 138 h 319"/>
                <a:gd name="T18" fmla="*/ 343 w 367"/>
                <a:gd name="T19" fmla="*/ 109 h 319"/>
                <a:gd name="T20" fmla="*/ 231 w 367"/>
                <a:gd name="T21" fmla="*/ 22 h 319"/>
                <a:gd name="T22" fmla="*/ 116 w 367"/>
                <a:gd name="T23" fmla="*/ 138 h 319"/>
                <a:gd name="T24" fmla="*/ 116 w 367"/>
                <a:gd name="T25" fmla="*/ 141 h 319"/>
                <a:gd name="T26" fmla="*/ 116 w 367"/>
                <a:gd name="T27" fmla="*/ 143 h 319"/>
                <a:gd name="T28" fmla="*/ 114 w 367"/>
                <a:gd name="T29" fmla="*/ 153 h 319"/>
                <a:gd name="T30" fmla="*/ 104 w 367"/>
                <a:gd name="T31" fmla="*/ 156 h 319"/>
                <a:gd name="T32" fmla="*/ 94 w 367"/>
                <a:gd name="T33" fmla="*/ 156 h 319"/>
                <a:gd name="T34" fmla="*/ 22 w 367"/>
                <a:gd name="T35" fmla="*/ 227 h 319"/>
                <a:gd name="T36" fmla="*/ 94 w 367"/>
                <a:gd name="T37" fmla="*/ 299 h 319"/>
                <a:gd name="T38" fmla="*/ 156 w 367"/>
                <a:gd name="T39" fmla="*/ 299 h 319"/>
                <a:gd name="T40" fmla="*/ 166 w 367"/>
                <a:gd name="T41" fmla="*/ 309 h 319"/>
                <a:gd name="T42" fmla="*/ 156 w 367"/>
                <a:gd name="T43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7" h="319">
                  <a:moveTo>
                    <a:pt x="156" y="319"/>
                  </a:moveTo>
                  <a:cubicBezTo>
                    <a:pt x="94" y="319"/>
                    <a:pt x="94" y="319"/>
                    <a:pt x="94" y="319"/>
                  </a:cubicBezTo>
                  <a:cubicBezTo>
                    <a:pt x="42" y="319"/>
                    <a:pt x="0" y="277"/>
                    <a:pt x="0" y="227"/>
                  </a:cubicBezTo>
                  <a:cubicBezTo>
                    <a:pt x="0" y="175"/>
                    <a:pt x="42" y="133"/>
                    <a:pt x="94" y="133"/>
                  </a:cubicBezTo>
                  <a:cubicBezTo>
                    <a:pt x="97" y="59"/>
                    <a:pt x="156" y="0"/>
                    <a:pt x="231" y="0"/>
                  </a:cubicBezTo>
                  <a:cubicBezTo>
                    <a:pt x="293" y="0"/>
                    <a:pt x="348" y="44"/>
                    <a:pt x="362" y="104"/>
                  </a:cubicBezTo>
                  <a:cubicBezTo>
                    <a:pt x="367" y="116"/>
                    <a:pt x="367" y="126"/>
                    <a:pt x="367" y="138"/>
                  </a:cubicBezTo>
                  <a:cubicBezTo>
                    <a:pt x="367" y="143"/>
                    <a:pt x="362" y="148"/>
                    <a:pt x="357" y="148"/>
                  </a:cubicBezTo>
                  <a:cubicBezTo>
                    <a:pt x="350" y="148"/>
                    <a:pt x="345" y="143"/>
                    <a:pt x="345" y="138"/>
                  </a:cubicBezTo>
                  <a:cubicBezTo>
                    <a:pt x="345" y="128"/>
                    <a:pt x="345" y="118"/>
                    <a:pt x="343" y="109"/>
                  </a:cubicBezTo>
                  <a:cubicBezTo>
                    <a:pt x="330" y="59"/>
                    <a:pt x="283" y="22"/>
                    <a:pt x="231" y="22"/>
                  </a:cubicBezTo>
                  <a:cubicBezTo>
                    <a:pt x="169" y="22"/>
                    <a:pt x="116" y="74"/>
                    <a:pt x="116" y="138"/>
                  </a:cubicBezTo>
                  <a:cubicBezTo>
                    <a:pt x="116" y="141"/>
                    <a:pt x="116" y="141"/>
                    <a:pt x="116" y="141"/>
                  </a:cubicBezTo>
                  <a:cubicBezTo>
                    <a:pt x="116" y="143"/>
                    <a:pt x="116" y="143"/>
                    <a:pt x="116" y="143"/>
                  </a:cubicBezTo>
                  <a:cubicBezTo>
                    <a:pt x="116" y="148"/>
                    <a:pt x="116" y="151"/>
                    <a:pt x="114" y="153"/>
                  </a:cubicBezTo>
                  <a:cubicBezTo>
                    <a:pt x="111" y="156"/>
                    <a:pt x="107" y="156"/>
                    <a:pt x="104" y="156"/>
                  </a:cubicBezTo>
                  <a:cubicBezTo>
                    <a:pt x="99" y="156"/>
                    <a:pt x="97" y="156"/>
                    <a:pt x="94" y="156"/>
                  </a:cubicBezTo>
                  <a:cubicBezTo>
                    <a:pt x="54" y="156"/>
                    <a:pt x="22" y="188"/>
                    <a:pt x="22" y="227"/>
                  </a:cubicBezTo>
                  <a:cubicBezTo>
                    <a:pt x="22" y="267"/>
                    <a:pt x="54" y="299"/>
                    <a:pt x="94" y="299"/>
                  </a:cubicBezTo>
                  <a:cubicBezTo>
                    <a:pt x="156" y="299"/>
                    <a:pt x="156" y="299"/>
                    <a:pt x="156" y="299"/>
                  </a:cubicBezTo>
                  <a:cubicBezTo>
                    <a:pt x="161" y="299"/>
                    <a:pt x="166" y="304"/>
                    <a:pt x="166" y="309"/>
                  </a:cubicBezTo>
                  <a:cubicBezTo>
                    <a:pt x="166" y="314"/>
                    <a:pt x="161" y="319"/>
                    <a:pt x="156" y="3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3" name="Freeform 282"/>
          <p:cNvSpPr>
            <a:spLocks noChangeArrowheads="1"/>
          </p:cNvSpPr>
          <p:nvPr/>
        </p:nvSpPr>
        <p:spPr bwMode="auto">
          <a:xfrm>
            <a:off x="877602" y="2524599"/>
            <a:ext cx="440302" cy="468526"/>
          </a:xfrm>
          <a:custGeom>
            <a:avLst/>
            <a:gdLst>
              <a:gd name="T0" fmla="*/ 2280 w 2407"/>
              <a:gd name="T1" fmla="*/ 344 h 2563"/>
              <a:gd name="T2" fmla="*/ 2280 w 2407"/>
              <a:gd name="T3" fmla="*/ 344 h 2563"/>
              <a:gd name="T4" fmla="*/ 2280 w 2407"/>
              <a:gd name="T5" fmla="*/ 344 h 2563"/>
              <a:gd name="T6" fmla="*/ 2280 w 2407"/>
              <a:gd name="T7" fmla="*/ 344 h 2563"/>
              <a:gd name="T8" fmla="*/ 532 w 2407"/>
              <a:gd name="T9" fmla="*/ 31 h 2563"/>
              <a:gd name="T10" fmla="*/ 532 w 2407"/>
              <a:gd name="T11" fmla="*/ 31 h 2563"/>
              <a:gd name="T12" fmla="*/ 282 w 2407"/>
              <a:gd name="T13" fmla="*/ 438 h 2563"/>
              <a:gd name="T14" fmla="*/ 344 w 2407"/>
              <a:gd name="T15" fmla="*/ 938 h 2563"/>
              <a:gd name="T16" fmla="*/ 719 w 2407"/>
              <a:gd name="T17" fmla="*/ 1000 h 2563"/>
              <a:gd name="T18" fmla="*/ 719 w 2407"/>
              <a:gd name="T19" fmla="*/ 1405 h 2563"/>
              <a:gd name="T20" fmla="*/ 719 w 2407"/>
              <a:gd name="T21" fmla="*/ 1468 h 2563"/>
              <a:gd name="T22" fmla="*/ 688 w 2407"/>
              <a:gd name="T23" fmla="*/ 1499 h 2563"/>
              <a:gd name="T24" fmla="*/ 313 w 2407"/>
              <a:gd name="T25" fmla="*/ 1718 h 2563"/>
              <a:gd name="T26" fmla="*/ 313 w 2407"/>
              <a:gd name="T27" fmla="*/ 1499 h 2563"/>
              <a:gd name="T28" fmla="*/ 219 w 2407"/>
              <a:gd name="T29" fmla="*/ 1437 h 2563"/>
              <a:gd name="T30" fmla="*/ 63 w 2407"/>
              <a:gd name="T31" fmla="*/ 1437 h 2563"/>
              <a:gd name="T32" fmla="*/ 0 w 2407"/>
              <a:gd name="T33" fmla="*/ 1499 h 2563"/>
              <a:gd name="T34" fmla="*/ 0 w 2407"/>
              <a:gd name="T35" fmla="*/ 2499 h 2563"/>
              <a:gd name="T36" fmla="*/ 63 w 2407"/>
              <a:gd name="T37" fmla="*/ 2562 h 2563"/>
              <a:gd name="T38" fmla="*/ 219 w 2407"/>
              <a:gd name="T39" fmla="*/ 2562 h 2563"/>
              <a:gd name="T40" fmla="*/ 313 w 2407"/>
              <a:gd name="T41" fmla="*/ 2499 h 2563"/>
              <a:gd name="T42" fmla="*/ 313 w 2407"/>
              <a:gd name="T43" fmla="*/ 2093 h 2563"/>
              <a:gd name="T44" fmla="*/ 844 w 2407"/>
              <a:gd name="T45" fmla="*/ 1780 h 2563"/>
              <a:gd name="T46" fmla="*/ 1032 w 2407"/>
              <a:gd name="T47" fmla="*/ 1405 h 2563"/>
              <a:gd name="T48" fmla="*/ 1032 w 2407"/>
              <a:gd name="T49" fmla="*/ 1063 h 2563"/>
              <a:gd name="T50" fmla="*/ 2093 w 2407"/>
              <a:gd name="T51" fmla="*/ 1281 h 2563"/>
              <a:gd name="T52" fmla="*/ 2374 w 2407"/>
              <a:gd name="T53" fmla="*/ 844 h 2563"/>
              <a:gd name="T54" fmla="*/ 2280 w 2407"/>
              <a:gd name="T55" fmla="*/ 344 h 2563"/>
              <a:gd name="T56" fmla="*/ 594 w 2407"/>
              <a:gd name="T57" fmla="*/ 344 h 2563"/>
              <a:gd name="T58" fmla="*/ 594 w 2407"/>
              <a:gd name="T59" fmla="*/ 344 h 2563"/>
              <a:gd name="T60" fmla="*/ 532 w 2407"/>
              <a:gd name="T61" fmla="*/ 250 h 2563"/>
              <a:gd name="T62" fmla="*/ 625 w 2407"/>
              <a:gd name="T63" fmla="*/ 188 h 2563"/>
              <a:gd name="T64" fmla="*/ 1874 w 2407"/>
              <a:gd name="T65" fmla="*/ 406 h 2563"/>
              <a:gd name="T66" fmla="*/ 1937 w 2407"/>
              <a:gd name="T67" fmla="*/ 500 h 2563"/>
              <a:gd name="T68" fmla="*/ 1843 w 2407"/>
              <a:gd name="T69" fmla="*/ 563 h 2563"/>
              <a:gd name="T70" fmla="*/ 1843 w 2407"/>
              <a:gd name="T71" fmla="*/ 563 h 2563"/>
              <a:gd name="T72" fmla="*/ 594 w 2407"/>
              <a:gd name="T73" fmla="*/ 344 h 2563"/>
              <a:gd name="T74" fmla="*/ 2187 w 2407"/>
              <a:gd name="T75" fmla="*/ 813 h 2563"/>
              <a:gd name="T76" fmla="*/ 2187 w 2407"/>
              <a:gd name="T77" fmla="*/ 813 h 2563"/>
              <a:gd name="T78" fmla="*/ 2031 w 2407"/>
              <a:gd name="T79" fmla="*/ 1094 h 2563"/>
              <a:gd name="T80" fmla="*/ 1937 w 2407"/>
              <a:gd name="T81" fmla="*/ 875 h 2563"/>
              <a:gd name="T82" fmla="*/ 2062 w 2407"/>
              <a:gd name="T83" fmla="*/ 781 h 2563"/>
              <a:gd name="T84" fmla="*/ 1999 w 2407"/>
              <a:gd name="T85" fmla="*/ 656 h 2563"/>
              <a:gd name="T86" fmla="*/ 2124 w 2407"/>
              <a:gd name="T87" fmla="*/ 469 h 2563"/>
              <a:gd name="T88" fmla="*/ 2187 w 2407"/>
              <a:gd name="T89" fmla="*/ 813 h 2563"/>
              <a:gd name="T90" fmla="*/ 2187 w 2407"/>
              <a:gd name="T91" fmla="*/ 813 h 2563"/>
              <a:gd name="T92" fmla="*/ 2187 w 2407"/>
              <a:gd name="T93" fmla="*/ 813 h 25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407" h="2563">
                <a:moveTo>
                  <a:pt x="2280" y="344"/>
                </a:moveTo>
                <a:lnTo>
                  <a:pt x="2280" y="344"/>
                </a:lnTo>
                <a:lnTo>
                  <a:pt x="2280" y="344"/>
                </a:lnTo>
                <a:lnTo>
                  <a:pt x="2280" y="344"/>
                </a:lnTo>
                <a:cubicBezTo>
                  <a:pt x="532" y="31"/>
                  <a:pt x="532" y="31"/>
                  <a:pt x="532" y="31"/>
                </a:cubicBezTo>
                <a:lnTo>
                  <a:pt x="532" y="31"/>
                </a:lnTo>
                <a:cubicBezTo>
                  <a:pt x="438" y="0"/>
                  <a:pt x="313" y="188"/>
                  <a:pt x="282" y="438"/>
                </a:cubicBezTo>
                <a:cubicBezTo>
                  <a:pt x="219" y="688"/>
                  <a:pt x="250" y="906"/>
                  <a:pt x="344" y="938"/>
                </a:cubicBezTo>
                <a:cubicBezTo>
                  <a:pt x="719" y="1000"/>
                  <a:pt x="719" y="1000"/>
                  <a:pt x="719" y="1000"/>
                </a:cubicBezTo>
                <a:cubicBezTo>
                  <a:pt x="719" y="1405"/>
                  <a:pt x="719" y="1405"/>
                  <a:pt x="719" y="1405"/>
                </a:cubicBezTo>
                <a:cubicBezTo>
                  <a:pt x="719" y="1405"/>
                  <a:pt x="719" y="1437"/>
                  <a:pt x="719" y="1468"/>
                </a:cubicBezTo>
                <a:cubicBezTo>
                  <a:pt x="719" y="1468"/>
                  <a:pt x="688" y="1468"/>
                  <a:pt x="688" y="1499"/>
                </a:cubicBezTo>
                <a:cubicBezTo>
                  <a:pt x="313" y="1718"/>
                  <a:pt x="313" y="1718"/>
                  <a:pt x="313" y="1718"/>
                </a:cubicBezTo>
                <a:cubicBezTo>
                  <a:pt x="313" y="1499"/>
                  <a:pt x="313" y="1499"/>
                  <a:pt x="313" y="1499"/>
                </a:cubicBezTo>
                <a:cubicBezTo>
                  <a:pt x="313" y="1468"/>
                  <a:pt x="282" y="1437"/>
                  <a:pt x="219" y="1437"/>
                </a:cubicBezTo>
                <a:cubicBezTo>
                  <a:pt x="63" y="1437"/>
                  <a:pt x="63" y="1437"/>
                  <a:pt x="63" y="1437"/>
                </a:cubicBezTo>
                <a:cubicBezTo>
                  <a:pt x="32" y="1437"/>
                  <a:pt x="0" y="1468"/>
                  <a:pt x="0" y="1499"/>
                </a:cubicBezTo>
                <a:cubicBezTo>
                  <a:pt x="0" y="2499"/>
                  <a:pt x="0" y="2499"/>
                  <a:pt x="0" y="2499"/>
                </a:cubicBezTo>
                <a:cubicBezTo>
                  <a:pt x="0" y="2530"/>
                  <a:pt x="32" y="2562"/>
                  <a:pt x="63" y="2562"/>
                </a:cubicBezTo>
                <a:cubicBezTo>
                  <a:pt x="219" y="2562"/>
                  <a:pt x="219" y="2562"/>
                  <a:pt x="219" y="2562"/>
                </a:cubicBezTo>
                <a:cubicBezTo>
                  <a:pt x="282" y="2562"/>
                  <a:pt x="313" y="2530"/>
                  <a:pt x="313" y="2499"/>
                </a:cubicBezTo>
                <a:cubicBezTo>
                  <a:pt x="313" y="2093"/>
                  <a:pt x="313" y="2093"/>
                  <a:pt x="313" y="2093"/>
                </a:cubicBezTo>
                <a:cubicBezTo>
                  <a:pt x="844" y="1780"/>
                  <a:pt x="844" y="1780"/>
                  <a:pt x="844" y="1780"/>
                </a:cubicBezTo>
                <a:cubicBezTo>
                  <a:pt x="1032" y="1655"/>
                  <a:pt x="1032" y="1499"/>
                  <a:pt x="1032" y="1405"/>
                </a:cubicBezTo>
                <a:cubicBezTo>
                  <a:pt x="1032" y="1063"/>
                  <a:pt x="1032" y="1063"/>
                  <a:pt x="1032" y="1063"/>
                </a:cubicBezTo>
                <a:lnTo>
                  <a:pt x="2093" y="1281"/>
                </a:lnTo>
                <a:cubicBezTo>
                  <a:pt x="2218" y="1281"/>
                  <a:pt x="2312" y="1094"/>
                  <a:pt x="2374" y="844"/>
                </a:cubicBezTo>
                <a:cubicBezTo>
                  <a:pt x="2406" y="563"/>
                  <a:pt x="2374" y="344"/>
                  <a:pt x="2280" y="344"/>
                </a:cubicBezTo>
                <a:close/>
                <a:moveTo>
                  <a:pt x="594" y="344"/>
                </a:moveTo>
                <a:lnTo>
                  <a:pt x="594" y="344"/>
                </a:lnTo>
                <a:cubicBezTo>
                  <a:pt x="563" y="344"/>
                  <a:pt x="532" y="281"/>
                  <a:pt x="532" y="250"/>
                </a:cubicBezTo>
                <a:cubicBezTo>
                  <a:pt x="532" y="188"/>
                  <a:pt x="594" y="156"/>
                  <a:pt x="625" y="188"/>
                </a:cubicBezTo>
                <a:cubicBezTo>
                  <a:pt x="1874" y="406"/>
                  <a:pt x="1874" y="406"/>
                  <a:pt x="1874" y="406"/>
                </a:cubicBezTo>
                <a:cubicBezTo>
                  <a:pt x="1906" y="406"/>
                  <a:pt x="1937" y="438"/>
                  <a:pt x="1937" y="500"/>
                </a:cubicBezTo>
                <a:cubicBezTo>
                  <a:pt x="1937" y="531"/>
                  <a:pt x="1906" y="563"/>
                  <a:pt x="1843" y="563"/>
                </a:cubicBezTo>
                <a:lnTo>
                  <a:pt x="1843" y="563"/>
                </a:lnTo>
                <a:lnTo>
                  <a:pt x="594" y="344"/>
                </a:lnTo>
                <a:close/>
                <a:moveTo>
                  <a:pt x="2187" y="813"/>
                </a:moveTo>
                <a:lnTo>
                  <a:pt x="2187" y="813"/>
                </a:lnTo>
                <a:cubicBezTo>
                  <a:pt x="2156" y="969"/>
                  <a:pt x="2093" y="1125"/>
                  <a:pt x="2031" y="1094"/>
                </a:cubicBezTo>
                <a:cubicBezTo>
                  <a:pt x="1968" y="1094"/>
                  <a:pt x="1937" y="1000"/>
                  <a:pt x="1937" y="875"/>
                </a:cubicBezTo>
                <a:cubicBezTo>
                  <a:pt x="1999" y="875"/>
                  <a:pt x="2062" y="844"/>
                  <a:pt x="2062" y="781"/>
                </a:cubicBezTo>
                <a:cubicBezTo>
                  <a:pt x="2062" y="719"/>
                  <a:pt x="2031" y="656"/>
                  <a:pt x="1999" y="656"/>
                </a:cubicBezTo>
                <a:cubicBezTo>
                  <a:pt x="2031" y="531"/>
                  <a:pt x="2093" y="469"/>
                  <a:pt x="2124" y="469"/>
                </a:cubicBezTo>
                <a:cubicBezTo>
                  <a:pt x="2218" y="469"/>
                  <a:pt x="2218" y="625"/>
                  <a:pt x="2187" y="813"/>
                </a:cubicBezTo>
                <a:close/>
                <a:moveTo>
                  <a:pt x="2187" y="813"/>
                </a:moveTo>
                <a:lnTo>
                  <a:pt x="2187" y="81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284" name="Group 283"/>
          <p:cNvGrpSpPr/>
          <p:nvPr/>
        </p:nvGrpSpPr>
        <p:grpSpPr>
          <a:xfrm>
            <a:off x="2575410" y="1500150"/>
            <a:ext cx="964861" cy="529454"/>
            <a:chOff x="7083425" y="984250"/>
            <a:chExt cx="2198688" cy="12065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85" name="Freeform 5"/>
            <p:cNvSpPr>
              <a:spLocks/>
            </p:cNvSpPr>
            <p:nvPr/>
          </p:nvSpPr>
          <p:spPr bwMode="auto">
            <a:xfrm>
              <a:off x="7573963" y="1320800"/>
              <a:ext cx="1708150" cy="869950"/>
            </a:xfrm>
            <a:custGeom>
              <a:avLst/>
              <a:gdLst>
                <a:gd name="T0" fmla="*/ 396 w 453"/>
                <a:gd name="T1" fmla="*/ 230 h 230"/>
                <a:gd name="T2" fmla="*/ 13 w 453"/>
                <a:gd name="T3" fmla="*/ 230 h 230"/>
                <a:gd name="T4" fmla="*/ 0 w 453"/>
                <a:gd name="T5" fmla="*/ 220 h 230"/>
                <a:gd name="T6" fmla="*/ 13 w 453"/>
                <a:gd name="T7" fmla="*/ 210 h 230"/>
                <a:gd name="T8" fmla="*/ 396 w 453"/>
                <a:gd name="T9" fmla="*/ 210 h 230"/>
                <a:gd name="T10" fmla="*/ 430 w 453"/>
                <a:gd name="T11" fmla="*/ 173 h 230"/>
                <a:gd name="T12" fmla="*/ 396 w 453"/>
                <a:gd name="T13" fmla="*/ 138 h 230"/>
                <a:gd name="T14" fmla="*/ 391 w 453"/>
                <a:gd name="T15" fmla="*/ 138 h 230"/>
                <a:gd name="T16" fmla="*/ 383 w 453"/>
                <a:gd name="T17" fmla="*/ 136 h 230"/>
                <a:gd name="T18" fmla="*/ 378 w 453"/>
                <a:gd name="T19" fmla="*/ 126 h 230"/>
                <a:gd name="T20" fmla="*/ 378 w 453"/>
                <a:gd name="T21" fmla="*/ 126 h 230"/>
                <a:gd name="T22" fmla="*/ 272 w 453"/>
                <a:gd name="T23" fmla="*/ 20 h 230"/>
                <a:gd name="T24" fmla="*/ 234 w 453"/>
                <a:gd name="T25" fmla="*/ 27 h 230"/>
                <a:gd name="T26" fmla="*/ 220 w 453"/>
                <a:gd name="T27" fmla="*/ 22 h 230"/>
                <a:gd name="T28" fmla="*/ 225 w 453"/>
                <a:gd name="T29" fmla="*/ 8 h 230"/>
                <a:gd name="T30" fmla="*/ 272 w 453"/>
                <a:gd name="T31" fmla="*/ 0 h 230"/>
                <a:gd name="T32" fmla="*/ 401 w 453"/>
                <a:gd name="T33" fmla="*/ 116 h 230"/>
                <a:gd name="T34" fmla="*/ 453 w 453"/>
                <a:gd name="T35" fmla="*/ 173 h 230"/>
                <a:gd name="T36" fmla="*/ 396 w 453"/>
                <a:gd name="T37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3" h="230">
                  <a:moveTo>
                    <a:pt x="396" y="230"/>
                  </a:moveTo>
                  <a:cubicBezTo>
                    <a:pt x="309" y="230"/>
                    <a:pt x="13" y="230"/>
                    <a:pt x="13" y="230"/>
                  </a:cubicBezTo>
                  <a:cubicBezTo>
                    <a:pt x="5" y="230"/>
                    <a:pt x="0" y="225"/>
                    <a:pt x="0" y="220"/>
                  </a:cubicBezTo>
                  <a:cubicBezTo>
                    <a:pt x="0" y="215"/>
                    <a:pt x="5" y="210"/>
                    <a:pt x="13" y="210"/>
                  </a:cubicBezTo>
                  <a:cubicBezTo>
                    <a:pt x="100" y="210"/>
                    <a:pt x="396" y="210"/>
                    <a:pt x="396" y="210"/>
                  </a:cubicBezTo>
                  <a:cubicBezTo>
                    <a:pt x="416" y="210"/>
                    <a:pt x="430" y="193"/>
                    <a:pt x="430" y="173"/>
                  </a:cubicBezTo>
                  <a:cubicBezTo>
                    <a:pt x="430" y="153"/>
                    <a:pt x="416" y="138"/>
                    <a:pt x="396" y="138"/>
                  </a:cubicBezTo>
                  <a:cubicBezTo>
                    <a:pt x="393" y="138"/>
                    <a:pt x="393" y="138"/>
                    <a:pt x="391" y="138"/>
                  </a:cubicBezTo>
                  <a:cubicBezTo>
                    <a:pt x="388" y="138"/>
                    <a:pt x="386" y="138"/>
                    <a:pt x="383" y="136"/>
                  </a:cubicBezTo>
                  <a:cubicBezTo>
                    <a:pt x="381" y="133"/>
                    <a:pt x="378" y="131"/>
                    <a:pt x="378" y="126"/>
                  </a:cubicBezTo>
                  <a:cubicBezTo>
                    <a:pt x="378" y="126"/>
                    <a:pt x="378" y="126"/>
                    <a:pt x="378" y="126"/>
                  </a:cubicBezTo>
                  <a:cubicBezTo>
                    <a:pt x="378" y="69"/>
                    <a:pt x="331" y="20"/>
                    <a:pt x="272" y="20"/>
                  </a:cubicBezTo>
                  <a:cubicBezTo>
                    <a:pt x="259" y="20"/>
                    <a:pt x="247" y="22"/>
                    <a:pt x="234" y="27"/>
                  </a:cubicBezTo>
                  <a:cubicBezTo>
                    <a:pt x="227" y="30"/>
                    <a:pt x="222" y="27"/>
                    <a:pt x="220" y="22"/>
                  </a:cubicBezTo>
                  <a:cubicBezTo>
                    <a:pt x="217" y="17"/>
                    <a:pt x="220" y="10"/>
                    <a:pt x="225" y="8"/>
                  </a:cubicBezTo>
                  <a:cubicBezTo>
                    <a:pt x="242" y="3"/>
                    <a:pt x="257" y="0"/>
                    <a:pt x="272" y="0"/>
                  </a:cubicBezTo>
                  <a:cubicBezTo>
                    <a:pt x="341" y="0"/>
                    <a:pt x="396" y="49"/>
                    <a:pt x="401" y="116"/>
                  </a:cubicBezTo>
                  <a:cubicBezTo>
                    <a:pt x="430" y="119"/>
                    <a:pt x="453" y="143"/>
                    <a:pt x="453" y="173"/>
                  </a:cubicBezTo>
                  <a:cubicBezTo>
                    <a:pt x="453" y="205"/>
                    <a:pt x="428" y="230"/>
                    <a:pt x="396" y="2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" name="Freeform 6"/>
            <p:cNvSpPr>
              <a:spLocks/>
            </p:cNvSpPr>
            <p:nvPr/>
          </p:nvSpPr>
          <p:spPr bwMode="auto">
            <a:xfrm>
              <a:off x="7083425" y="984250"/>
              <a:ext cx="1384300" cy="1206500"/>
            </a:xfrm>
            <a:custGeom>
              <a:avLst/>
              <a:gdLst>
                <a:gd name="T0" fmla="*/ 156 w 367"/>
                <a:gd name="T1" fmla="*/ 319 h 319"/>
                <a:gd name="T2" fmla="*/ 94 w 367"/>
                <a:gd name="T3" fmla="*/ 319 h 319"/>
                <a:gd name="T4" fmla="*/ 0 w 367"/>
                <a:gd name="T5" fmla="*/ 227 h 319"/>
                <a:gd name="T6" fmla="*/ 94 w 367"/>
                <a:gd name="T7" fmla="*/ 133 h 319"/>
                <a:gd name="T8" fmla="*/ 231 w 367"/>
                <a:gd name="T9" fmla="*/ 0 h 319"/>
                <a:gd name="T10" fmla="*/ 362 w 367"/>
                <a:gd name="T11" fmla="*/ 104 h 319"/>
                <a:gd name="T12" fmla="*/ 367 w 367"/>
                <a:gd name="T13" fmla="*/ 138 h 319"/>
                <a:gd name="T14" fmla="*/ 357 w 367"/>
                <a:gd name="T15" fmla="*/ 148 h 319"/>
                <a:gd name="T16" fmla="*/ 345 w 367"/>
                <a:gd name="T17" fmla="*/ 138 h 319"/>
                <a:gd name="T18" fmla="*/ 343 w 367"/>
                <a:gd name="T19" fmla="*/ 109 h 319"/>
                <a:gd name="T20" fmla="*/ 231 w 367"/>
                <a:gd name="T21" fmla="*/ 22 h 319"/>
                <a:gd name="T22" fmla="*/ 116 w 367"/>
                <a:gd name="T23" fmla="*/ 138 h 319"/>
                <a:gd name="T24" fmla="*/ 116 w 367"/>
                <a:gd name="T25" fmla="*/ 141 h 319"/>
                <a:gd name="T26" fmla="*/ 116 w 367"/>
                <a:gd name="T27" fmla="*/ 143 h 319"/>
                <a:gd name="T28" fmla="*/ 114 w 367"/>
                <a:gd name="T29" fmla="*/ 153 h 319"/>
                <a:gd name="T30" fmla="*/ 104 w 367"/>
                <a:gd name="T31" fmla="*/ 156 h 319"/>
                <a:gd name="T32" fmla="*/ 94 w 367"/>
                <a:gd name="T33" fmla="*/ 156 h 319"/>
                <a:gd name="T34" fmla="*/ 22 w 367"/>
                <a:gd name="T35" fmla="*/ 227 h 319"/>
                <a:gd name="T36" fmla="*/ 94 w 367"/>
                <a:gd name="T37" fmla="*/ 299 h 319"/>
                <a:gd name="T38" fmla="*/ 156 w 367"/>
                <a:gd name="T39" fmla="*/ 299 h 319"/>
                <a:gd name="T40" fmla="*/ 166 w 367"/>
                <a:gd name="T41" fmla="*/ 309 h 319"/>
                <a:gd name="T42" fmla="*/ 156 w 367"/>
                <a:gd name="T43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7" h="319">
                  <a:moveTo>
                    <a:pt x="156" y="319"/>
                  </a:moveTo>
                  <a:cubicBezTo>
                    <a:pt x="94" y="319"/>
                    <a:pt x="94" y="319"/>
                    <a:pt x="94" y="319"/>
                  </a:cubicBezTo>
                  <a:cubicBezTo>
                    <a:pt x="42" y="319"/>
                    <a:pt x="0" y="277"/>
                    <a:pt x="0" y="227"/>
                  </a:cubicBezTo>
                  <a:cubicBezTo>
                    <a:pt x="0" y="175"/>
                    <a:pt x="42" y="133"/>
                    <a:pt x="94" y="133"/>
                  </a:cubicBezTo>
                  <a:cubicBezTo>
                    <a:pt x="97" y="59"/>
                    <a:pt x="156" y="0"/>
                    <a:pt x="231" y="0"/>
                  </a:cubicBezTo>
                  <a:cubicBezTo>
                    <a:pt x="293" y="0"/>
                    <a:pt x="348" y="44"/>
                    <a:pt x="362" y="104"/>
                  </a:cubicBezTo>
                  <a:cubicBezTo>
                    <a:pt x="367" y="116"/>
                    <a:pt x="367" y="126"/>
                    <a:pt x="367" y="138"/>
                  </a:cubicBezTo>
                  <a:cubicBezTo>
                    <a:pt x="367" y="143"/>
                    <a:pt x="362" y="148"/>
                    <a:pt x="357" y="148"/>
                  </a:cubicBezTo>
                  <a:cubicBezTo>
                    <a:pt x="350" y="148"/>
                    <a:pt x="345" y="143"/>
                    <a:pt x="345" y="138"/>
                  </a:cubicBezTo>
                  <a:cubicBezTo>
                    <a:pt x="345" y="128"/>
                    <a:pt x="345" y="118"/>
                    <a:pt x="343" y="109"/>
                  </a:cubicBezTo>
                  <a:cubicBezTo>
                    <a:pt x="330" y="59"/>
                    <a:pt x="283" y="22"/>
                    <a:pt x="231" y="22"/>
                  </a:cubicBezTo>
                  <a:cubicBezTo>
                    <a:pt x="169" y="22"/>
                    <a:pt x="116" y="74"/>
                    <a:pt x="116" y="138"/>
                  </a:cubicBezTo>
                  <a:cubicBezTo>
                    <a:pt x="116" y="141"/>
                    <a:pt x="116" y="141"/>
                    <a:pt x="116" y="141"/>
                  </a:cubicBezTo>
                  <a:cubicBezTo>
                    <a:pt x="116" y="143"/>
                    <a:pt x="116" y="143"/>
                    <a:pt x="116" y="143"/>
                  </a:cubicBezTo>
                  <a:cubicBezTo>
                    <a:pt x="116" y="148"/>
                    <a:pt x="116" y="151"/>
                    <a:pt x="114" y="153"/>
                  </a:cubicBezTo>
                  <a:cubicBezTo>
                    <a:pt x="111" y="156"/>
                    <a:pt x="107" y="156"/>
                    <a:pt x="104" y="156"/>
                  </a:cubicBezTo>
                  <a:cubicBezTo>
                    <a:pt x="99" y="156"/>
                    <a:pt x="97" y="156"/>
                    <a:pt x="94" y="156"/>
                  </a:cubicBezTo>
                  <a:cubicBezTo>
                    <a:pt x="54" y="156"/>
                    <a:pt x="22" y="188"/>
                    <a:pt x="22" y="227"/>
                  </a:cubicBezTo>
                  <a:cubicBezTo>
                    <a:pt x="22" y="267"/>
                    <a:pt x="54" y="299"/>
                    <a:pt x="94" y="299"/>
                  </a:cubicBezTo>
                  <a:cubicBezTo>
                    <a:pt x="156" y="299"/>
                    <a:pt x="156" y="299"/>
                    <a:pt x="156" y="299"/>
                  </a:cubicBezTo>
                  <a:cubicBezTo>
                    <a:pt x="161" y="299"/>
                    <a:pt x="166" y="304"/>
                    <a:pt x="166" y="309"/>
                  </a:cubicBezTo>
                  <a:cubicBezTo>
                    <a:pt x="166" y="314"/>
                    <a:pt x="161" y="319"/>
                    <a:pt x="156" y="3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87" name="Group 286"/>
          <p:cNvGrpSpPr/>
          <p:nvPr/>
        </p:nvGrpSpPr>
        <p:grpSpPr>
          <a:xfrm>
            <a:off x="2007554" y="2478365"/>
            <a:ext cx="557008" cy="475098"/>
            <a:chOff x="4352052" y="1402869"/>
            <a:chExt cx="4670259" cy="3983479"/>
          </a:xfrm>
          <a:solidFill>
            <a:schemeClr val="accent1">
              <a:lumMod val="50000"/>
            </a:schemeClr>
          </a:solidFill>
        </p:grpSpPr>
        <p:sp>
          <p:nvSpPr>
            <p:cNvPr id="288" name="Rounded Rectangle 287"/>
            <p:cNvSpPr/>
            <p:nvPr/>
          </p:nvSpPr>
          <p:spPr>
            <a:xfrm rot="21208283">
              <a:off x="5824606" y="1971225"/>
              <a:ext cx="993775" cy="281445"/>
            </a:xfrm>
            <a:prstGeom prst="roundRect">
              <a:avLst>
                <a:gd name="adj" fmla="val 4521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9" name="Rounded Rectangle 288"/>
            <p:cNvSpPr/>
            <p:nvPr/>
          </p:nvSpPr>
          <p:spPr>
            <a:xfrm rot="21208283">
              <a:off x="5908889" y="2429942"/>
              <a:ext cx="993775" cy="281445"/>
            </a:xfrm>
            <a:prstGeom prst="roundRect">
              <a:avLst>
                <a:gd name="adj" fmla="val 4521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0" name="Rounded Rectangle 289"/>
            <p:cNvSpPr/>
            <p:nvPr/>
          </p:nvSpPr>
          <p:spPr>
            <a:xfrm rot="20839898">
              <a:off x="6883788" y="1961951"/>
              <a:ext cx="303070" cy="575172"/>
            </a:xfrm>
            <a:prstGeom prst="roundRect">
              <a:avLst>
                <a:gd name="adj" fmla="val 3911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1" name="Rounded Rectangle 290"/>
            <p:cNvSpPr/>
            <p:nvPr/>
          </p:nvSpPr>
          <p:spPr>
            <a:xfrm rot="20839898">
              <a:off x="7245764" y="1633196"/>
              <a:ext cx="322382" cy="1023120"/>
            </a:xfrm>
            <a:prstGeom prst="roundRect">
              <a:avLst>
                <a:gd name="adj" fmla="val 3911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2" name="Trapezoid 291"/>
            <p:cNvSpPr/>
            <p:nvPr/>
          </p:nvSpPr>
          <p:spPr>
            <a:xfrm rot="4273510">
              <a:off x="8013753" y="887777"/>
              <a:ext cx="309284" cy="1339467"/>
            </a:xfrm>
            <a:prstGeom prst="trapezoi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3" name="Trapezoid 292"/>
            <p:cNvSpPr/>
            <p:nvPr/>
          </p:nvSpPr>
          <p:spPr>
            <a:xfrm rot="5020106">
              <a:off x="8197936" y="1660300"/>
              <a:ext cx="309284" cy="1339467"/>
            </a:xfrm>
            <a:prstGeom prst="trapezoi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4" name="Rounded Rectangle 293"/>
            <p:cNvSpPr/>
            <p:nvPr/>
          </p:nvSpPr>
          <p:spPr>
            <a:xfrm>
              <a:off x="5454424" y="3754842"/>
              <a:ext cx="1434087" cy="880933"/>
            </a:xfrm>
            <a:prstGeom prst="roundRect">
              <a:avLst>
                <a:gd name="adj" fmla="val 3984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5" name="Rounded Rectangle 294"/>
            <p:cNvSpPr/>
            <p:nvPr/>
          </p:nvSpPr>
          <p:spPr>
            <a:xfrm>
              <a:off x="5203254" y="4708790"/>
              <a:ext cx="2012902" cy="677558"/>
            </a:xfrm>
            <a:prstGeom prst="roundRect">
              <a:avLst>
                <a:gd name="adj" fmla="val 3984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6" name="Rounded Rectangle 295"/>
            <p:cNvSpPr/>
            <p:nvPr/>
          </p:nvSpPr>
          <p:spPr>
            <a:xfrm rot="20887805">
              <a:off x="6798984" y="1674657"/>
              <a:ext cx="251940" cy="25194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7" name="Donut 103"/>
            <p:cNvSpPr/>
            <p:nvPr/>
          </p:nvSpPr>
          <p:spPr>
            <a:xfrm rot="21158446">
              <a:off x="4576328" y="1850350"/>
              <a:ext cx="1095776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98" name="Donut 103"/>
            <p:cNvSpPr/>
            <p:nvPr/>
          </p:nvSpPr>
          <p:spPr>
            <a:xfrm rot="21158446">
              <a:off x="4488070" y="1890872"/>
              <a:ext cx="1095776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99" name="Donut 103"/>
            <p:cNvSpPr/>
            <p:nvPr/>
          </p:nvSpPr>
          <p:spPr>
            <a:xfrm rot="12676965">
              <a:off x="4440309" y="2702236"/>
              <a:ext cx="712189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00" name="Donut 103"/>
            <p:cNvSpPr/>
            <p:nvPr/>
          </p:nvSpPr>
          <p:spPr>
            <a:xfrm rot="12676965">
              <a:off x="4352052" y="2742758"/>
              <a:ext cx="712188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01" name="Donut 103"/>
            <p:cNvSpPr/>
            <p:nvPr/>
          </p:nvSpPr>
          <p:spPr>
            <a:xfrm rot="17035397">
              <a:off x="4821517" y="4193606"/>
              <a:ext cx="1095776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02" name="Donut 103"/>
            <p:cNvSpPr/>
            <p:nvPr/>
          </p:nvSpPr>
          <p:spPr>
            <a:xfrm rot="17035397">
              <a:off x="4733259" y="4234128"/>
              <a:ext cx="1095776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03" name="Oval 112"/>
            <p:cNvSpPr/>
            <p:nvPr/>
          </p:nvSpPr>
          <p:spPr>
            <a:xfrm>
              <a:off x="4449745" y="2210673"/>
              <a:ext cx="2192129" cy="1681864"/>
            </a:xfrm>
            <a:custGeom>
              <a:avLst/>
              <a:gdLst/>
              <a:ahLst/>
              <a:cxnLst/>
              <a:rect l="l" t="t" r="r" b="b"/>
              <a:pathLst>
                <a:path w="2192129" h="1681864">
                  <a:moveTo>
                    <a:pt x="1831110" y="1252503"/>
                  </a:moveTo>
                  <a:cubicBezTo>
                    <a:pt x="1759963" y="1252503"/>
                    <a:pt x="1702287" y="1310179"/>
                    <a:pt x="1702287" y="1381326"/>
                  </a:cubicBezTo>
                  <a:cubicBezTo>
                    <a:pt x="1702287" y="1452473"/>
                    <a:pt x="1759963" y="1510149"/>
                    <a:pt x="1831110" y="1510149"/>
                  </a:cubicBezTo>
                  <a:cubicBezTo>
                    <a:pt x="1902257" y="1510149"/>
                    <a:pt x="1959933" y="1452473"/>
                    <a:pt x="1959933" y="1381326"/>
                  </a:cubicBezTo>
                  <a:cubicBezTo>
                    <a:pt x="1959933" y="1310179"/>
                    <a:pt x="1902257" y="1252503"/>
                    <a:pt x="1831110" y="1252503"/>
                  </a:cubicBezTo>
                  <a:close/>
                  <a:moveTo>
                    <a:pt x="311061" y="185416"/>
                  </a:moveTo>
                  <a:cubicBezTo>
                    <a:pt x="239914" y="185416"/>
                    <a:pt x="182238" y="243092"/>
                    <a:pt x="182238" y="314239"/>
                  </a:cubicBezTo>
                  <a:cubicBezTo>
                    <a:pt x="182238" y="385386"/>
                    <a:pt x="239914" y="443062"/>
                    <a:pt x="311061" y="443062"/>
                  </a:cubicBezTo>
                  <a:cubicBezTo>
                    <a:pt x="382208" y="443062"/>
                    <a:pt x="439884" y="385386"/>
                    <a:pt x="439884" y="314239"/>
                  </a:cubicBezTo>
                  <a:cubicBezTo>
                    <a:pt x="439884" y="243092"/>
                    <a:pt x="382208" y="185416"/>
                    <a:pt x="311061" y="185416"/>
                  </a:cubicBezTo>
                  <a:close/>
                  <a:moveTo>
                    <a:pt x="305574" y="0"/>
                  </a:moveTo>
                  <a:cubicBezTo>
                    <a:pt x="364293" y="78"/>
                    <a:pt x="423619" y="17089"/>
                    <a:pt x="475891" y="52504"/>
                  </a:cubicBezTo>
                  <a:lnTo>
                    <a:pt x="2058237" y="1124583"/>
                  </a:lnTo>
                  <a:cubicBezTo>
                    <a:pt x="2197627" y="1219024"/>
                    <a:pt x="2234066" y="1408581"/>
                    <a:pt x="2139626" y="1547971"/>
                  </a:cubicBezTo>
                  <a:lnTo>
                    <a:pt x="2139625" y="1547971"/>
                  </a:lnTo>
                  <a:cubicBezTo>
                    <a:pt x="2045184" y="1687362"/>
                    <a:pt x="1855627" y="1723801"/>
                    <a:pt x="1716237" y="1629360"/>
                  </a:cubicBezTo>
                  <a:lnTo>
                    <a:pt x="133892" y="557280"/>
                  </a:lnTo>
                  <a:cubicBezTo>
                    <a:pt x="11925" y="474645"/>
                    <a:pt x="-31219" y="319186"/>
                    <a:pt x="23168" y="188231"/>
                  </a:cubicBezTo>
                  <a:lnTo>
                    <a:pt x="52503" y="133893"/>
                  </a:lnTo>
                  <a:lnTo>
                    <a:pt x="52503" y="133893"/>
                  </a:lnTo>
                  <a:lnTo>
                    <a:pt x="52503" y="133892"/>
                  </a:lnTo>
                  <a:lnTo>
                    <a:pt x="52503" y="133893"/>
                  </a:lnTo>
                  <a:lnTo>
                    <a:pt x="92093" y="86502"/>
                  </a:lnTo>
                  <a:cubicBezTo>
                    <a:pt x="150068" y="29894"/>
                    <a:pt x="227281" y="-104"/>
                    <a:pt x="30557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4" name="Donut 103"/>
            <p:cNvSpPr/>
            <p:nvPr/>
          </p:nvSpPr>
          <p:spPr>
            <a:xfrm rot="10800000">
              <a:off x="7073509" y="2373726"/>
              <a:ext cx="497968" cy="435411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05" name="Donut 103"/>
            <p:cNvSpPr/>
            <p:nvPr/>
          </p:nvSpPr>
          <p:spPr>
            <a:xfrm rot="10800000">
              <a:off x="6985253" y="2414248"/>
              <a:ext cx="497967" cy="435411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06" name="Oval 19"/>
            <p:cNvSpPr/>
            <p:nvPr/>
          </p:nvSpPr>
          <p:spPr>
            <a:xfrm>
              <a:off x="4467292" y="2182973"/>
              <a:ext cx="1616202" cy="613857"/>
            </a:xfrm>
            <a:custGeom>
              <a:avLst/>
              <a:gdLst/>
              <a:ahLst/>
              <a:cxnLst/>
              <a:rect l="l" t="t" r="r" b="b"/>
              <a:pathLst>
                <a:path w="1616202" h="613857">
                  <a:moveTo>
                    <a:pt x="298407" y="205100"/>
                  </a:moveTo>
                  <a:cubicBezTo>
                    <a:pt x="213022" y="205100"/>
                    <a:pt x="143803" y="274319"/>
                    <a:pt x="143803" y="359704"/>
                  </a:cubicBezTo>
                  <a:cubicBezTo>
                    <a:pt x="143803" y="445089"/>
                    <a:pt x="213022" y="514308"/>
                    <a:pt x="298407" y="514308"/>
                  </a:cubicBezTo>
                  <a:cubicBezTo>
                    <a:pt x="383792" y="514308"/>
                    <a:pt x="453011" y="445089"/>
                    <a:pt x="453011" y="359704"/>
                  </a:cubicBezTo>
                  <a:cubicBezTo>
                    <a:pt x="453011" y="274319"/>
                    <a:pt x="383792" y="205100"/>
                    <a:pt x="298407" y="205100"/>
                  </a:cubicBezTo>
                  <a:close/>
                  <a:moveTo>
                    <a:pt x="1413491" y="833"/>
                  </a:moveTo>
                  <a:cubicBezTo>
                    <a:pt x="1513906" y="9682"/>
                    <a:pt x="1597648" y="88050"/>
                    <a:pt x="1609556" y="192102"/>
                  </a:cubicBezTo>
                  <a:lnTo>
                    <a:pt x="1614777" y="237718"/>
                  </a:lnTo>
                  <a:cubicBezTo>
                    <a:pt x="1628386" y="356634"/>
                    <a:pt x="1543017" y="464069"/>
                    <a:pt x="1424100" y="477678"/>
                  </a:cubicBezTo>
                  <a:lnTo>
                    <a:pt x="246605" y="612432"/>
                  </a:lnTo>
                  <a:cubicBezTo>
                    <a:pt x="127688" y="626041"/>
                    <a:pt x="20254" y="540672"/>
                    <a:pt x="6645" y="421755"/>
                  </a:cubicBezTo>
                  <a:lnTo>
                    <a:pt x="1425" y="376139"/>
                  </a:lnTo>
                  <a:cubicBezTo>
                    <a:pt x="-12184" y="257223"/>
                    <a:pt x="73185" y="149788"/>
                    <a:pt x="192102" y="136179"/>
                  </a:cubicBezTo>
                  <a:lnTo>
                    <a:pt x="1369597" y="1425"/>
                  </a:lnTo>
                  <a:cubicBezTo>
                    <a:pt x="1384461" y="-276"/>
                    <a:pt x="1399146" y="-431"/>
                    <a:pt x="1413491" y="8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7" name="Oval 116"/>
            <p:cNvSpPr/>
            <p:nvPr/>
          </p:nvSpPr>
          <p:spPr>
            <a:xfrm>
              <a:off x="5824170" y="3223169"/>
              <a:ext cx="880933" cy="927717"/>
            </a:xfrm>
            <a:custGeom>
              <a:avLst/>
              <a:gdLst/>
              <a:ahLst/>
              <a:cxnLst/>
              <a:rect l="l" t="t" r="r" b="b"/>
              <a:pathLst>
                <a:path w="880933" h="927717">
                  <a:moveTo>
                    <a:pt x="437871" y="191905"/>
                  </a:moveTo>
                  <a:cubicBezTo>
                    <a:pt x="352486" y="191905"/>
                    <a:pt x="283267" y="261124"/>
                    <a:pt x="283267" y="346509"/>
                  </a:cubicBezTo>
                  <a:cubicBezTo>
                    <a:pt x="283267" y="431894"/>
                    <a:pt x="352486" y="501113"/>
                    <a:pt x="437871" y="501113"/>
                  </a:cubicBezTo>
                  <a:cubicBezTo>
                    <a:pt x="523256" y="501113"/>
                    <a:pt x="592475" y="431894"/>
                    <a:pt x="592475" y="346509"/>
                  </a:cubicBezTo>
                  <a:cubicBezTo>
                    <a:pt x="592475" y="261124"/>
                    <a:pt x="523256" y="191905"/>
                    <a:pt x="437871" y="191905"/>
                  </a:cubicBezTo>
                  <a:close/>
                  <a:moveTo>
                    <a:pt x="351034" y="0"/>
                  </a:moveTo>
                  <a:lnTo>
                    <a:pt x="529899" y="0"/>
                  </a:lnTo>
                  <a:cubicBezTo>
                    <a:pt x="723770" y="0"/>
                    <a:pt x="880933" y="157163"/>
                    <a:pt x="880933" y="351034"/>
                  </a:cubicBezTo>
                  <a:lnTo>
                    <a:pt x="880933" y="576683"/>
                  </a:lnTo>
                  <a:cubicBezTo>
                    <a:pt x="880933" y="770554"/>
                    <a:pt x="723770" y="927717"/>
                    <a:pt x="529899" y="927717"/>
                  </a:cubicBezTo>
                  <a:lnTo>
                    <a:pt x="351034" y="927717"/>
                  </a:lnTo>
                  <a:cubicBezTo>
                    <a:pt x="157163" y="927717"/>
                    <a:pt x="0" y="770554"/>
                    <a:pt x="0" y="576683"/>
                  </a:cubicBezTo>
                  <a:lnTo>
                    <a:pt x="0" y="351034"/>
                  </a:lnTo>
                  <a:cubicBezTo>
                    <a:pt x="0" y="157163"/>
                    <a:pt x="157163" y="0"/>
                    <a:pt x="35103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08" name="Group 307"/>
          <p:cNvGrpSpPr/>
          <p:nvPr/>
        </p:nvGrpSpPr>
        <p:grpSpPr>
          <a:xfrm>
            <a:off x="3218353" y="2562096"/>
            <a:ext cx="670254" cy="268646"/>
            <a:chOff x="457217" y="4409663"/>
            <a:chExt cx="2564824" cy="1028008"/>
          </a:xfrm>
          <a:solidFill>
            <a:schemeClr val="accent1">
              <a:lumMod val="50000"/>
            </a:schemeClr>
          </a:solidFill>
        </p:grpSpPr>
        <p:sp>
          <p:nvSpPr>
            <p:cNvPr id="309" name="Freeform 405"/>
            <p:cNvSpPr>
              <a:spLocks noEditPoints="1"/>
            </p:cNvSpPr>
            <p:nvPr/>
          </p:nvSpPr>
          <p:spPr bwMode="auto">
            <a:xfrm>
              <a:off x="2321788" y="5030664"/>
              <a:ext cx="412369" cy="407007"/>
            </a:xfrm>
            <a:custGeom>
              <a:avLst/>
              <a:gdLst>
                <a:gd name="T0" fmla="*/ 23016 w 46"/>
                <a:gd name="T1" fmla="*/ 0 h 46"/>
                <a:gd name="T2" fmla="*/ 0 w 46"/>
                <a:gd name="T3" fmla="*/ 21262 h 46"/>
                <a:gd name="T4" fmla="*/ 23016 w 46"/>
                <a:gd name="T5" fmla="*/ 42517 h 46"/>
                <a:gd name="T6" fmla="*/ 45650 w 46"/>
                <a:gd name="T7" fmla="*/ 21262 h 46"/>
                <a:gd name="T8" fmla="*/ 23016 w 46"/>
                <a:gd name="T9" fmla="*/ 0 h 46"/>
                <a:gd name="T10" fmla="*/ 21753 w 46"/>
                <a:gd name="T11" fmla="*/ 35037 h 46"/>
                <a:gd name="T12" fmla="*/ 8007 w 46"/>
                <a:gd name="T13" fmla="*/ 21262 h 46"/>
                <a:gd name="T14" fmla="*/ 21753 w 46"/>
                <a:gd name="T15" fmla="*/ 7569 h 46"/>
                <a:gd name="T16" fmla="*/ 36984 w 46"/>
                <a:gd name="T17" fmla="*/ 21262 h 46"/>
                <a:gd name="T18" fmla="*/ 21753 w 46"/>
                <a:gd name="T19" fmla="*/ 35037 h 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6"/>
                <a:gd name="T31" fmla="*/ 0 h 46"/>
                <a:gd name="T32" fmla="*/ 46 w 46"/>
                <a:gd name="T33" fmla="*/ 46 h 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5" y="46"/>
                    <a:pt x="46" y="36"/>
                    <a:pt x="46" y="23"/>
                  </a:cubicBezTo>
                  <a:cubicBezTo>
                    <a:pt x="46" y="10"/>
                    <a:pt x="35" y="0"/>
                    <a:pt x="23" y="0"/>
                  </a:cubicBezTo>
                  <a:close/>
                  <a:moveTo>
                    <a:pt x="22" y="38"/>
                  </a:moveTo>
                  <a:cubicBezTo>
                    <a:pt x="14" y="38"/>
                    <a:pt x="8" y="31"/>
                    <a:pt x="8" y="23"/>
                  </a:cubicBezTo>
                  <a:cubicBezTo>
                    <a:pt x="8" y="15"/>
                    <a:pt x="14" y="8"/>
                    <a:pt x="22" y="8"/>
                  </a:cubicBezTo>
                  <a:cubicBezTo>
                    <a:pt x="31" y="8"/>
                    <a:pt x="37" y="15"/>
                    <a:pt x="37" y="23"/>
                  </a:cubicBezTo>
                  <a:cubicBezTo>
                    <a:pt x="37" y="31"/>
                    <a:pt x="31" y="38"/>
                    <a:pt x="22" y="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616872"/>
                </a:solidFill>
                <a:effectLst/>
                <a:uLnTx/>
                <a:uFillTx/>
              </a:endParaRPr>
            </a:p>
          </p:txBody>
        </p:sp>
        <p:sp>
          <p:nvSpPr>
            <p:cNvPr id="310" name="Freeform 405"/>
            <p:cNvSpPr>
              <a:spLocks noEditPoints="1"/>
            </p:cNvSpPr>
            <p:nvPr/>
          </p:nvSpPr>
          <p:spPr bwMode="auto">
            <a:xfrm>
              <a:off x="733199" y="5030666"/>
              <a:ext cx="412368" cy="407005"/>
            </a:xfrm>
            <a:custGeom>
              <a:avLst/>
              <a:gdLst>
                <a:gd name="T0" fmla="*/ 23016 w 46"/>
                <a:gd name="T1" fmla="*/ 0 h 46"/>
                <a:gd name="T2" fmla="*/ 0 w 46"/>
                <a:gd name="T3" fmla="*/ 21262 h 46"/>
                <a:gd name="T4" fmla="*/ 23016 w 46"/>
                <a:gd name="T5" fmla="*/ 42517 h 46"/>
                <a:gd name="T6" fmla="*/ 45650 w 46"/>
                <a:gd name="T7" fmla="*/ 21262 h 46"/>
                <a:gd name="T8" fmla="*/ 23016 w 46"/>
                <a:gd name="T9" fmla="*/ 0 h 46"/>
                <a:gd name="T10" fmla="*/ 21753 w 46"/>
                <a:gd name="T11" fmla="*/ 35037 h 46"/>
                <a:gd name="T12" fmla="*/ 8007 w 46"/>
                <a:gd name="T13" fmla="*/ 21262 h 46"/>
                <a:gd name="T14" fmla="*/ 21753 w 46"/>
                <a:gd name="T15" fmla="*/ 7569 h 46"/>
                <a:gd name="T16" fmla="*/ 36984 w 46"/>
                <a:gd name="T17" fmla="*/ 21262 h 46"/>
                <a:gd name="T18" fmla="*/ 21753 w 46"/>
                <a:gd name="T19" fmla="*/ 35037 h 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6"/>
                <a:gd name="T31" fmla="*/ 0 h 46"/>
                <a:gd name="T32" fmla="*/ 46 w 46"/>
                <a:gd name="T33" fmla="*/ 46 h 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5" y="46"/>
                    <a:pt x="46" y="36"/>
                    <a:pt x="46" y="23"/>
                  </a:cubicBezTo>
                  <a:cubicBezTo>
                    <a:pt x="46" y="10"/>
                    <a:pt x="35" y="0"/>
                    <a:pt x="23" y="0"/>
                  </a:cubicBezTo>
                  <a:close/>
                  <a:moveTo>
                    <a:pt x="22" y="38"/>
                  </a:moveTo>
                  <a:cubicBezTo>
                    <a:pt x="14" y="38"/>
                    <a:pt x="8" y="31"/>
                    <a:pt x="8" y="23"/>
                  </a:cubicBezTo>
                  <a:cubicBezTo>
                    <a:pt x="8" y="15"/>
                    <a:pt x="14" y="8"/>
                    <a:pt x="22" y="8"/>
                  </a:cubicBezTo>
                  <a:cubicBezTo>
                    <a:pt x="31" y="8"/>
                    <a:pt x="37" y="15"/>
                    <a:pt x="37" y="23"/>
                  </a:cubicBezTo>
                  <a:cubicBezTo>
                    <a:pt x="37" y="31"/>
                    <a:pt x="31" y="38"/>
                    <a:pt x="22" y="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616872"/>
                </a:solidFill>
                <a:effectLst/>
                <a:uLnTx/>
                <a:uFillTx/>
              </a:endParaRPr>
            </a:p>
          </p:txBody>
        </p:sp>
        <p:sp>
          <p:nvSpPr>
            <p:cNvPr id="311" name="Freeform 310"/>
            <p:cNvSpPr/>
            <p:nvPr/>
          </p:nvSpPr>
          <p:spPr>
            <a:xfrm>
              <a:off x="457217" y="4409663"/>
              <a:ext cx="2564824" cy="867582"/>
            </a:xfrm>
            <a:custGeom>
              <a:avLst/>
              <a:gdLst/>
              <a:ahLst/>
              <a:cxnLst/>
              <a:rect l="l" t="t" r="r" b="b"/>
              <a:pathLst>
                <a:path w="2564824" h="867582">
                  <a:moveTo>
                    <a:pt x="2226710" y="427307"/>
                  </a:moveTo>
                  <a:cubicBezTo>
                    <a:pt x="2216127" y="477049"/>
                    <a:pt x="2221418" y="485515"/>
                    <a:pt x="2261635" y="513032"/>
                  </a:cubicBezTo>
                  <a:cubicBezTo>
                    <a:pt x="2325135" y="542665"/>
                    <a:pt x="2414035" y="543724"/>
                    <a:pt x="2480710" y="551132"/>
                  </a:cubicBezTo>
                  <a:cubicBezTo>
                    <a:pt x="2411918" y="455882"/>
                    <a:pt x="2308202" y="424132"/>
                    <a:pt x="2226710" y="427307"/>
                  </a:cubicBezTo>
                  <a:close/>
                  <a:moveTo>
                    <a:pt x="149207" y="324262"/>
                  </a:moveTo>
                  <a:lnTo>
                    <a:pt x="104757" y="371887"/>
                  </a:lnTo>
                  <a:lnTo>
                    <a:pt x="104757" y="508412"/>
                  </a:lnTo>
                  <a:lnTo>
                    <a:pt x="234932" y="333787"/>
                  </a:lnTo>
                  <a:close/>
                  <a:moveTo>
                    <a:pt x="790424" y="61676"/>
                  </a:moveTo>
                  <a:lnTo>
                    <a:pt x="341996" y="127644"/>
                  </a:lnTo>
                  <a:lnTo>
                    <a:pt x="429190" y="243631"/>
                  </a:lnTo>
                  <a:cubicBezTo>
                    <a:pt x="611996" y="264532"/>
                    <a:pt x="588657" y="265224"/>
                    <a:pt x="668391" y="276022"/>
                  </a:cubicBezTo>
                  <a:close/>
                  <a:moveTo>
                    <a:pt x="1265326" y="50071"/>
                  </a:moveTo>
                  <a:lnTo>
                    <a:pt x="1296939" y="314015"/>
                  </a:lnTo>
                  <a:lnTo>
                    <a:pt x="1966774" y="336320"/>
                  </a:lnTo>
                  <a:lnTo>
                    <a:pt x="1479765" y="101110"/>
                  </a:lnTo>
                  <a:cubicBezTo>
                    <a:pt x="1375202" y="50304"/>
                    <a:pt x="1351452" y="57896"/>
                    <a:pt x="1265326" y="50071"/>
                  </a:cubicBezTo>
                  <a:close/>
                  <a:moveTo>
                    <a:pt x="1051905" y="41983"/>
                  </a:moveTo>
                  <a:cubicBezTo>
                    <a:pt x="979692" y="40925"/>
                    <a:pt x="927298" y="45181"/>
                    <a:pt x="823255" y="56427"/>
                  </a:cubicBezTo>
                  <a:lnTo>
                    <a:pt x="743822" y="288263"/>
                  </a:lnTo>
                  <a:lnTo>
                    <a:pt x="1217256" y="314046"/>
                  </a:lnTo>
                  <a:lnTo>
                    <a:pt x="1218731" y="49266"/>
                  </a:lnTo>
                  <a:cubicBezTo>
                    <a:pt x="1145696" y="45166"/>
                    <a:pt x="1095233" y="42618"/>
                    <a:pt x="1051905" y="41983"/>
                  </a:cubicBezTo>
                  <a:close/>
                  <a:moveTo>
                    <a:pt x="1091501" y="1"/>
                  </a:moveTo>
                  <a:cubicBezTo>
                    <a:pt x="1200963" y="-137"/>
                    <a:pt x="1292357" y="8569"/>
                    <a:pt x="1391835" y="28350"/>
                  </a:cubicBezTo>
                  <a:cubicBezTo>
                    <a:pt x="1481100" y="55353"/>
                    <a:pt x="1510040" y="72832"/>
                    <a:pt x="1583432" y="103010"/>
                  </a:cubicBezTo>
                  <a:lnTo>
                    <a:pt x="2048654" y="335914"/>
                  </a:lnTo>
                  <a:lnTo>
                    <a:pt x="2209520" y="382985"/>
                  </a:lnTo>
                  <a:cubicBezTo>
                    <a:pt x="2323229" y="411364"/>
                    <a:pt x="2345550" y="418431"/>
                    <a:pt x="2415069" y="457056"/>
                  </a:cubicBezTo>
                  <a:lnTo>
                    <a:pt x="2433112" y="468356"/>
                  </a:lnTo>
                  <a:lnTo>
                    <a:pt x="2433371" y="468409"/>
                  </a:lnTo>
                  <a:lnTo>
                    <a:pt x="2435664" y="469954"/>
                  </a:lnTo>
                  <a:cubicBezTo>
                    <a:pt x="2461557" y="493644"/>
                    <a:pt x="2477927" y="495110"/>
                    <a:pt x="2513344" y="541023"/>
                  </a:cubicBezTo>
                  <a:lnTo>
                    <a:pt x="2525945" y="560981"/>
                  </a:lnTo>
                  <a:cubicBezTo>
                    <a:pt x="2534747" y="581793"/>
                    <a:pt x="2539615" y="604675"/>
                    <a:pt x="2539615" y="628692"/>
                  </a:cubicBezTo>
                  <a:lnTo>
                    <a:pt x="2539615" y="686206"/>
                  </a:lnTo>
                  <a:lnTo>
                    <a:pt x="2531918" y="724330"/>
                  </a:lnTo>
                  <a:lnTo>
                    <a:pt x="2550959" y="732216"/>
                  </a:lnTo>
                  <a:cubicBezTo>
                    <a:pt x="2559525" y="740783"/>
                    <a:pt x="2564824" y="752617"/>
                    <a:pt x="2564824" y="765690"/>
                  </a:cubicBezTo>
                  <a:lnTo>
                    <a:pt x="2552124" y="823222"/>
                  </a:lnTo>
                  <a:cubicBezTo>
                    <a:pt x="2529898" y="849367"/>
                    <a:pt x="2502356" y="867386"/>
                    <a:pt x="2476211" y="867386"/>
                  </a:cubicBezTo>
                  <a:lnTo>
                    <a:pt x="2331631" y="867386"/>
                  </a:lnTo>
                  <a:lnTo>
                    <a:pt x="2331631" y="867582"/>
                  </a:lnTo>
                  <a:lnTo>
                    <a:pt x="2312426" y="867582"/>
                  </a:lnTo>
                  <a:lnTo>
                    <a:pt x="2316593" y="826243"/>
                  </a:lnTo>
                  <a:cubicBezTo>
                    <a:pt x="2316593" y="689962"/>
                    <a:pt x="2206116" y="579485"/>
                    <a:pt x="2069835" y="579485"/>
                  </a:cubicBezTo>
                  <a:cubicBezTo>
                    <a:pt x="1933554" y="579485"/>
                    <a:pt x="1823077" y="689962"/>
                    <a:pt x="1823077" y="826243"/>
                  </a:cubicBezTo>
                  <a:lnTo>
                    <a:pt x="1827244" y="867582"/>
                  </a:lnTo>
                  <a:lnTo>
                    <a:pt x="721566" y="867582"/>
                  </a:lnTo>
                  <a:lnTo>
                    <a:pt x="725968" y="823908"/>
                  </a:lnTo>
                  <a:cubicBezTo>
                    <a:pt x="725968" y="687627"/>
                    <a:pt x="615492" y="577151"/>
                    <a:pt x="479211" y="577151"/>
                  </a:cubicBezTo>
                  <a:cubicBezTo>
                    <a:pt x="342930" y="577151"/>
                    <a:pt x="232453" y="687627"/>
                    <a:pt x="232453" y="823908"/>
                  </a:cubicBezTo>
                  <a:lnTo>
                    <a:pt x="236856" y="867582"/>
                  </a:lnTo>
                  <a:lnTo>
                    <a:pt x="141603" y="865553"/>
                  </a:lnTo>
                  <a:cubicBezTo>
                    <a:pt x="101732" y="865028"/>
                    <a:pt x="58888" y="839251"/>
                    <a:pt x="29328" y="794966"/>
                  </a:cubicBezTo>
                  <a:cubicBezTo>
                    <a:pt x="-1961" y="748089"/>
                    <a:pt x="-3418" y="679393"/>
                    <a:pt x="3170" y="643769"/>
                  </a:cubicBezTo>
                  <a:cubicBezTo>
                    <a:pt x="9757" y="608145"/>
                    <a:pt x="30568" y="621384"/>
                    <a:pt x="68853" y="581222"/>
                  </a:cubicBezTo>
                  <a:lnTo>
                    <a:pt x="80482" y="364702"/>
                  </a:lnTo>
                  <a:lnTo>
                    <a:pt x="285826" y="136098"/>
                  </a:lnTo>
                  <a:cubicBezTo>
                    <a:pt x="216947" y="125142"/>
                    <a:pt x="221094" y="123709"/>
                    <a:pt x="193489" y="84177"/>
                  </a:cubicBezTo>
                  <a:cubicBezTo>
                    <a:pt x="223115" y="73757"/>
                    <a:pt x="253122" y="88567"/>
                    <a:pt x="344111" y="77454"/>
                  </a:cubicBezTo>
                  <a:lnTo>
                    <a:pt x="377478" y="74646"/>
                  </a:lnTo>
                  <a:cubicBezTo>
                    <a:pt x="573493" y="52882"/>
                    <a:pt x="769508" y="15245"/>
                    <a:pt x="975047" y="3006"/>
                  </a:cubicBezTo>
                  <a:cubicBezTo>
                    <a:pt x="1016518" y="1077"/>
                    <a:pt x="1055013" y="48"/>
                    <a:pt x="1091501" y="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2" name="Group 311"/>
          <p:cNvGrpSpPr/>
          <p:nvPr/>
        </p:nvGrpSpPr>
        <p:grpSpPr>
          <a:xfrm>
            <a:off x="4294049" y="1213935"/>
            <a:ext cx="557008" cy="475098"/>
            <a:chOff x="4352052" y="1402869"/>
            <a:chExt cx="4670259" cy="3983479"/>
          </a:xfrm>
          <a:solidFill>
            <a:schemeClr val="accent1">
              <a:lumMod val="50000"/>
            </a:schemeClr>
          </a:solidFill>
        </p:grpSpPr>
        <p:sp>
          <p:nvSpPr>
            <p:cNvPr id="313" name="Rounded Rectangle 312"/>
            <p:cNvSpPr/>
            <p:nvPr/>
          </p:nvSpPr>
          <p:spPr>
            <a:xfrm rot="21208283">
              <a:off x="5824606" y="1971225"/>
              <a:ext cx="993775" cy="281445"/>
            </a:xfrm>
            <a:prstGeom prst="roundRect">
              <a:avLst>
                <a:gd name="adj" fmla="val 4521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4" name="Rounded Rectangle 313"/>
            <p:cNvSpPr/>
            <p:nvPr/>
          </p:nvSpPr>
          <p:spPr>
            <a:xfrm rot="21208283">
              <a:off x="5908889" y="2429942"/>
              <a:ext cx="993775" cy="281445"/>
            </a:xfrm>
            <a:prstGeom prst="roundRect">
              <a:avLst>
                <a:gd name="adj" fmla="val 4521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5" name="Rounded Rectangle 314"/>
            <p:cNvSpPr/>
            <p:nvPr/>
          </p:nvSpPr>
          <p:spPr>
            <a:xfrm rot="20839898">
              <a:off x="6883788" y="1961951"/>
              <a:ext cx="303070" cy="575172"/>
            </a:xfrm>
            <a:prstGeom prst="roundRect">
              <a:avLst>
                <a:gd name="adj" fmla="val 3911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6" name="Rounded Rectangle 315"/>
            <p:cNvSpPr/>
            <p:nvPr/>
          </p:nvSpPr>
          <p:spPr>
            <a:xfrm rot="20839898">
              <a:off x="7245764" y="1633196"/>
              <a:ext cx="322382" cy="1023120"/>
            </a:xfrm>
            <a:prstGeom prst="roundRect">
              <a:avLst>
                <a:gd name="adj" fmla="val 3911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7" name="Trapezoid 316"/>
            <p:cNvSpPr/>
            <p:nvPr/>
          </p:nvSpPr>
          <p:spPr>
            <a:xfrm rot="4273510">
              <a:off x="8013753" y="887777"/>
              <a:ext cx="309284" cy="1339467"/>
            </a:xfrm>
            <a:prstGeom prst="trapezoi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8" name="Trapezoid 317"/>
            <p:cNvSpPr/>
            <p:nvPr/>
          </p:nvSpPr>
          <p:spPr>
            <a:xfrm rot="5020106">
              <a:off x="8197936" y="1660300"/>
              <a:ext cx="309284" cy="1339467"/>
            </a:xfrm>
            <a:prstGeom prst="trapezoi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9" name="Rounded Rectangle 318"/>
            <p:cNvSpPr/>
            <p:nvPr/>
          </p:nvSpPr>
          <p:spPr>
            <a:xfrm>
              <a:off x="5454424" y="3754842"/>
              <a:ext cx="1434087" cy="880933"/>
            </a:xfrm>
            <a:prstGeom prst="roundRect">
              <a:avLst>
                <a:gd name="adj" fmla="val 3984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0" name="Rounded Rectangle 319"/>
            <p:cNvSpPr/>
            <p:nvPr/>
          </p:nvSpPr>
          <p:spPr>
            <a:xfrm>
              <a:off x="5203254" y="4708790"/>
              <a:ext cx="2012902" cy="677558"/>
            </a:xfrm>
            <a:prstGeom prst="roundRect">
              <a:avLst>
                <a:gd name="adj" fmla="val 3984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1" name="Rounded Rectangle 320"/>
            <p:cNvSpPr/>
            <p:nvPr/>
          </p:nvSpPr>
          <p:spPr>
            <a:xfrm rot="20887805">
              <a:off x="6798984" y="1674657"/>
              <a:ext cx="251940" cy="25194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2" name="Donut 103"/>
            <p:cNvSpPr/>
            <p:nvPr/>
          </p:nvSpPr>
          <p:spPr>
            <a:xfrm rot="21158446">
              <a:off x="4576328" y="1850350"/>
              <a:ext cx="1095776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3" name="Donut 103"/>
            <p:cNvSpPr/>
            <p:nvPr/>
          </p:nvSpPr>
          <p:spPr>
            <a:xfrm rot="21158446">
              <a:off x="4488070" y="1890872"/>
              <a:ext cx="1095776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4" name="Donut 103"/>
            <p:cNvSpPr/>
            <p:nvPr/>
          </p:nvSpPr>
          <p:spPr>
            <a:xfrm rot="12676965">
              <a:off x="4440309" y="2702236"/>
              <a:ext cx="712189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5" name="Donut 103"/>
            <p:cNvSpPr/>
            <p:nvPr/>
          </p:nvSpPr>
          <p:spPr>
            <a:xfrm rot="12676965">
              <a:off x="4352052" y="2742758"/>
              <a:ext cx="712188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6" name="Donut 103"/>
            <p:cNvSpPr/>
            <p:nvPr/>
          </p:nvSpPr>
          <p:spPr>
            <a:xfrm rot="17035397">
              <a:off x="4821517" y="4193606"/>
              <a:ext cx="1095776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7" name="Donut 103"/>
            <p:cNvSpPr/>
            <p:nvPr/>
          </p:nvSpPr>
          <p:spPr>
            <a:xfrm rot="17035397">
              <a:off x="4733259" y="4234128"/>
              <a:ext cx="1095776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8" name="Oval 112"/>
            <p:cNvSpPr/>
            <p:nvPr/>
          </p:nvSpPr>
          <p:spPr>
            <a:xfrm>
              <a:off x="4449745" y="2210673"/>
              <a:ext cx="2192129" cy="1681864"/>
            </a:xfrm>
            <a:custGeom>
              <a:avLst/>
              <a:gdLst/>
              <a:ahLst/>
              <a:cxnLst/>
              <a:rect l="l" t="t" r="r" b="b"/>
              <a:pathLst>
                <a:path w="2192129" h="1681864">
                  <a:moveTo>
                    <a:pt x="1831110" y="1252503"/>
                  </a:moveTo>
                  <a:cubicBezTo>
                    <a:pt x="1759963" y="1252503"/>
                    <a:pt x="1702287" y="1310179"/>
                    <a:pt x="1702287" y="1381326"/>
                  </a:cubicBezTo>
                  <a:cubicBezTo>
                    <a:pt x="1702287" y="1452473"/>
                    <a:pt x="1759963" y="1510149"/>
                    <a:pt x="1831110" y="1510149"/>
                  </a:cubicBezTo>
                  <a:cubicBezTo>
                    <a:pt x="1902257" y="1510149"/>
                    <a:pt x="1959933" y="1452473"/>
                    <a:pt x="1959933" y="1381326"/>
                  </a:cubicBezTo>
                  <a:cubicBezTo>
                    <a:pt x="1959933" y="1310179"/>
                    <a:pt x="1902257" y="1252503"/>
                    <a:pt x="1831110" y="1252503"/>
                  </a:cubicBezTo>
                  <a:close/>
                  <a:moveTo>
                    <a:pt x="311061" y="185416"/>
                  </a:moveTo>
                  <a:cubicBezTo>
                    <a:pt x="239914" y="185416"/>
                    <a:pt x="182238" y="243092"/>
                    <a:pt x="182238" y="314239"/>
                  </a:cubicBezTo>
                  <a:cubicBezTo>
                    <a:pt x="182238" y="385386"/>
                    <a:pt x="239914" y="443062"/>
                    <a:pt x="311061" y="443062"/>
                  </a:cubicBezTo>
                  <a:cubicBezTo>
                    <a:pt x="382208" y="443062"/>
                    <a:pt x="439884" y="385386"/>
                    <a:pt x="439884" y="314239"/>
                  </a:cubicBezTo>
                  <a:cubicBezTo>
                    <a:pt x="439884" y="243092"/>
                    <a:pt x="382208" y="185416"/>
                    <a:pt x="311061" y="185416"/>
                  </a:cubicBezTo>
                  <a:close/>
                  <a:moveTo>
                    <a:pt x="305574" y="0"/>
                  </a:moveTo>
                  <a:cubicBezTo>
                    <a:pt x="364293" y="78"/>
                    <a:pt x="423619" y="17089"/>
                    <a:pt x="475891" y="52504"/>
                  </a:cubicBezTo>
                  <a:lnTo>
                    <a:pt x="2058237" y="1124583"/>
                  </a:lnTo>
                  <a:cubicBezTo>
                    <a:pt x="2197627" y="1219024"/>
                    <a:pt x="2234066" y="1408581"/>
                    <a:pt x="2139626" y="1547971"/>
                  </a:cubicBezTo>
                  <a:lnTo>
                    <a:pt x="2139625" y="1547971"/>
                  </a:lnTo>
                  <a:cubicBezTo>
                    <a:pt x="2045184" y="1687362"/>
                    <a:pt x="1855627" y="1723801"/>
                    <a:pt x="1716237" y="1629360"/>
                  </a:cubicBezTo>
                  <a:lnTo>
                    <a:pt x="133892" y="557280"/>
                  </a:lnTo>
                  <a:cubicBezTo>
                    <a:pt x="11925" y="474645"/>
                    <a:pt x="-31219" y="319186"/>
                    <a:pt x="23168" y="188231"/>
                  </a:cubicBezTo>
                  <a:lnTo>
                    <a:pt x="52503" y="133893"/>
                  </a:lnTo>
                  <a:lnTo>
                    <a:pt x="52503" y="133893"/>
                  </a:lnTo>
                  <a:lnTo>
                    <a:pt x="52503" y="133892"/>
                  </a:lnTo>
                  <a:lnTo>
                    <a:pt x="52503" y="133893"/>
                  </a:lnTo>
                  <a:lnTo>
                    <a:pt x="92093" y="86502"/>
                  </a:lnTo>
                  <a:cubicBezTo>
                    <a:pt x="150068" y="29894"/>
                    <a:pt x="227281" y="-104"/>
                    <a:pt x="30557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9" name="Donut 103"/>
            <p:cNvSpPr/>
            <p:nvPr/>
          </p:nvSpPr>
          <p:spPr>
            <a:xfrm rot="10800000">
              <a:off x="7073509" y="2373726"/>
              <a:ext cx="497968" cy="435411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30" name="Donut 103"/>
            <p:cNvSpPr/>
            <p:nvPr/>
          </p:nvSpPr>
          <p:spPr>
            <a:xfrm rot="10800000">
              <a:off x="6985253" y="2414248"/>
              <a:ext cx="497967" cy="435411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31" name="Oval 19"/>
            <p:cNvSpPr/>
            <p:nvPr/>
          </p:nvSpPr>
          <p:spPr>
            <a:xfrm>
              <a:off x="4467292" y="2182973"/>
              <a:ext cx="1616202" cy="613857"/>
            </a:xfrm>
            <a:custGeom>
              <a:avLst/>
              <a:gdLst/>
              <a:ahLst/>
              <a:cxnLst/>
              <a:rect l="l" t="t" r="r" b="b"/>
              <a:pathLst>
                <a:path w="1616202" h="613857">
                  <a:moveTo>
                    <a:pt x="298407" y="205100"/>
                  </a:moveTo>
                  <a:cubicBezTo>
                    <a:pt x="213022" y="205100"/>
                    <a:pt x="143803" y="274319"/>
                    <a:pt x="143803" y="359704"/>
                  </a:cubicBezTo>
                  <a:cubicBezTo>
                    <a:pt x="143803" y="445089"/>
                    <a:pt x="213022" y="514308"/>
                    <a:pt x="298407" y="514308"/>
                  </a:cubicBezTo>
                  <a:cubicBezTo>
                    <a:pt x="383792" y="514308"/>
                    <a:pt x="453011" y="445089"/>
                    <a:pt x="453011" y="359704"/>
                  </a:cubicBezTo>
                  <a:cubicBezTo>
                    <a:pt x="453011" y="274319"/>
                    <a:pt x="383792" y="205100"/>
                    <a:pt x="298407" y="205100"/>
                  </a:cubicBezTo>
                  <a:close/>
                  <a:moveTo>
                    <a:pt x="1413491" y="833"/>
                  </a:moveTo>
                  <a:cubicBezTo>
                    <a:pt x="1513906" y="9682"/>
                    <a:pt x="1597648" y="88050"/>
                    <a:pt x="1609556" y="192102"/>
                  </a:cubicBezTo>
                  <a:lnTo>
                    <a:pt x="1614777" y="237718"/>
                  </a:lnTo>
                  <a:cubicBezTo>
                    <a:pt x="1628386" y="356634"/>
                    <a:pt x="1543017" y="464069"/>
                    <a:pt x="1424100" y="477678"/>
                  </a:cubicBezTo>
                  <a:lnTo>
                    <a:pt x="246605" y="612432"/>
                  </a:lnTo>
                  <a:cubicBezTo>
                    <a:pt x="127688" y="626041"/>
                    <a:pt x="20254" y="540672"/>
                    <a:pt x="6645" y="421755"/>
                  </a:cubicBezTo>
                  <a:lnTo>
                    <a:pt x="1425" y="376139"/>
                  </a:lnTo>
                  <a:cubicBezTo>
                    <a:pt x="-12184" y="257223"/>
                    <a:pt x="73185" y="149788"/>
                    <a:pt x="192102" y="136179"/>
                  </a:cubicBezTo>
                  <a:lnTo>
                    <a:pt x="1369597" y="1425"/>
                  </a:lnTo>
                  <a:cubicBezTo>
                    <a:pt x="1384461" y="-276"/>
                    <a:pt x="1399146" y="-431"/>
                    <a:pt x="1413491" y="8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2" name="Oval 116"/>
            <p:cNvSpPr/>
            <p:nvPr/>
          </p:nvSpPr>
          <p:spPr>
            <a:xfrm>
              <a:off x="5824170" y="3223169"/>
              <a:ext cx="880933" cy="927717"/>
            </a:xfrm>
            <a:custGeom>
              <a:avLst/>
              <a:gdLst/>
              <a:ahLst/>
              <a:cxnLst/>
              <a:rect l="l" t="t" r="r" b="b"/>
              <a:pathLst>
                <a:path w="880933" h="927717">
                  <a:moveTo>
                    <a:pt x="437871" y="191905"/>
                  </a:moveTo>
                  <a:cubicBezTo>
                    <a:pt x="352486" y="191905"/>
                    <a:pt x="283267" y="261124"/>
                    <a:pt x="283267" y="346509"/>
                  </a:cubicBezTo>
                  <a:cubicBezTo>
                    <a:pt x="283267" y="431894"/>
                    <a:pt x="352486" y="501113"/>
                    <a:pt x="437871" y="501113"/>
                  </a:cubicBezTo>
                  <a:cubicBezTo>
                    <a:pt x="523256" y="501113"/>
                    <a:pt x="592475" y="431894"/>
                    <a:pt x="592475" y="346509"/>
                  </a:cubicBezTo>
                  <a:cubicBezTo>
                    <a:pt x="592475" y="261124"/>
                    <a:pt x="523256" y="191905"/>
                    <a:pt x="437871" y="191905"/>
                  </a:cubicBezTo>
                  <a:close/>
                  <a:moveTo>
                    <a:pt x="351034" y="0"/>
                  </a:moveTo>
                  <a:lnTo>
                    <a:pt x="529899" y="0"/>
                  </a:lnTo>
                  <a:cubicBezTo>
                    <a:pt x="723770" y="0"/>
                    <a:pt x="880933" y="157163"/>
                    <a:pt x="880933" y="351034"/>
                  </a:cubicBezTo>
                  <a:lnTo>
                    <a:pt x="880933" y="576683"/>
                  </a:lnTo>
                  <a:cubicBezTo>
                    <a:pt x="880933" y="770554"/>
                    <a:pt x="723770" y="927717"/>
                    <a:pt x="529899" y="927717"/>
                  </a:cubicBezTo>
                  <a:lnTo>
                    <a:pt x="351034" y="927717"/>
                  </a:lnTo>
                  <a:cubicBezTo>
                    <a:pt x="157163" y="927717"/>
                    <a:pt x="0" y="770554"/>
                    <a:pt x="0" y="576683"/>
                  </a:cubicBezTo>
                  <a:lnTo>
                    <a:pt x="0" y="351034"/>
                  </a:lnTo>
                  <a:cubicBezTo>
                    <a:pt x="0" y="157163"/>
                    <a:pt x="157163" y="0"/>
                    <a:pt x="35103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33" name="Group 332"/>
          <p:cNvGrpSpPr/>
          <p:nvPr/>
        </p:nvGrpSpPr>
        <p:grpSpPr>
          <a:xfrm>
            <a:off x="4368568" y="2785338"/>
            <a:ext cx="442313" cy="464489"/>
            <a:chOff x="12499975" y="4474291"/>
            <a:chExt cx="601662" cy="631826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334" name="Freeform 333"/>
            <p:cNvSpPr>
              <a:spLocks noEditPoints="1"/>
            </p:cNvSpPr>
            <p:nvPr/>
          </p:nvSpPr>
          <p:spPr bwMode="auto">
            <a:xfrm>
              <a:off x="12499975" y="4474291"/>
              <a:ext cx="601662" cy="147638"/>
            </a:xfrm>
            <a:custGeom>
              <a:avLst/>
              <a:gdLst>
                <a:gd name="T0" fmla="*/ 0 w 215"/>
                <a:gd name="T1" fmla="*/ 53 h 53"/>
                <a:gd name="T2" fmla="*/ 215 w 215"/>
                <a:gd name="T3" fmla="*/ 53 h 53"/>
                <a:gd name="T4" fmla="*/ 215 w 215"/>
                <a:gd name="T5" fmla="*/ 0 h 53"/>
                <a:gd name="T6" fmla="*/ 0 w 215"/>
                <a:gd name="T7" fmla="*/ 0 h 53"/>
                <a:gd name="T8" fmla="*/ 0 w 215"/>
                <a:gd name="T9" fmla="*/ 53 h 53"/>
                <a:gd name="T10" fmla="*/ 201 w 215"/>
                <a:gd name="T11" fmla="*/ 6 h 53"/>
                <a:gd name="T12" fmla="*/ 207 w 215"/>
                <a:gd name="T13" fmla="*/ 13 h 53"/>
                <a:gd name="T14" fmla="*/ 201 w 215"/>
                <a:gd name="T15" fmla="*/ 20 h 53"/>
                <a:gd name="T16" fmla="*/ 194 w 215"/>
                <a:gd name="T17" fmla="*/ 13 h 53"/>
                <a:gd name="T18" fmla="*/ 201 w 215"/>
                <a:gd name="T19" fmla="*/ 6 h 53"/>
                <a:gd name="T20" fmla="*/ 201 w 215"/>
                <a:gd name="T21" fmla="*/ 35 h 53"/>
                <a:gd name="T22" fmla="*/ 207 w 215"/>
                <a:gd name="T23" fmla="*/ 41 h 53"/>
                <a:gd name="T24" fmla="*/ 201 w 215"/>
                <a:gd name="T25" fmla="*/ 48 h 53"/>
                <a:gd name="T26" fmla="*/ 194 w 215"/>
                <a:gd name="T27" fmla="*/ 41 h 53"/>
                <a:gd name="T28" fmla="*/ 201 w 215"/>
                <a:gd name="T29" fmla="*/ 35 h 53"/>
                <a:gd name="T30" fmla="*/ 83 w 215"/>
                <a:gd name="T31" fmla="*/ 31 h 53"/>
                <a:gd name="T32" fmla="*/ 83 w 215"/>
                <a:gd name="T33" fmla="*/ 38 h 53"/>
                <a:gd name="T34" fmla="*/ 9 w 215"/>
                <a:gd name="T35" fmla="*/ 38 h 53"/>
                <a:gd name="T36" fmla="*/ 9 w 215"/>
                <a:gd name="T37" fmla="*/ 31 h 53"/>
                <a:gd name="T38" fmla="*/ 83 w 215"/>
                <a:gd name="T39" fmla="*/ 3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3">
                  <a:moveTo>
                    <a:pt x="0" y="53"/>
                  </a:moveTo>
                  <a:cubicBezTo>
                    <a:pt x="215" y="53"/>
                    <a:pt x="215" y="53"/>
                    <a:pt x="215" y="53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3"/>
                  </a:lnTo>
                  <a:close/>
                  <a:moveTo>
                    <a:pt x="201" y="6"/>
                  </a:moveTo>
                  <a:cubicBezTo>
                    <a:pt x="204" y="6"/>
                    <a:pt x="207" y="9"/>
                    <a:pt x="207" y="13"/>
                  </a:cubicBezTo>
                  <a:cubicBezTo>
                    <a:pt x="207" y="17"/>
                    <a:pt x="204" y="20"/>
                    <a:pt x="201" y="20"/>
                  </a:cubicBezTo>
                  <a:cubicBezTo>
                    <a:pt x="197" y="20"/>
                    <a:pt x="194" y="17"/>
                    <a:pt x="194" y="13"/>
                  </a:cubicBezTo>
                  <a:cubicBezTo>
                    <a:pt x="194" y="9"/>
                    <a:pt x="197" y="6"/>
                    <a:pt x="201" y="6"/>
                  </a:cubicBezTo>
                  <a:close/>
                  <a:moveTo>
                    <a:pt x="201" y="35"/>
                  </a:moveTo>
                  <a:cubicBezTo>
                    <a:pt x="204" y="35"/>
                    <a:pt x="207" y="38"/>
                    <a:pt x="207" y="41"/>
                  </a:cubicBezTo>
                  <a:cubicBezTo>
                    <a:pt x="207" y="45"/>
                    <a:pt x="204" y="48"/>
                    <a:pt x="201" y="48"/>
                  </a:cubicBezTo>
                  <a:cubicBezTo>
                    <a:pt x="197" y="48"/>
                    <a:pt x="194" y="45"/>
                    <a:pt x="194" y="41"/>
                  </a:cubicBezTo>
                  <a:cubicBezTo>
                    <a:pt x="194" y="38"/>
                    <a:pt x="197" y="35"/>
                    <a:pt x="201" y="35"/>
                  </a:cubicBezTo>
                  <a:close/>
                  <a:moveTo>
                    <a:pt x="83" y="31"/>
                  </a:moveTo>
                  <a:cubicBezTo>
                    <a:pt x="83" y="38"/>
                    <a:pt x="83" y="38"/>
                    <a:pt x="83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1"/>
                    <a:pt x="9" y="31"/>
                    <a:pt x="9" y="31"/>
                  </a:cubicBezTo>
                  <a:lnTo>
                    <a:pt x="83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" name="Freeform 334"/>
            <p:cNvSpPr>
              <a:spLocks noEditPoints="1"/>
            </p:cNvSpPr>
            <p:nvPr/>
          </p:nvSpPr>
          <p:spPr bwMode="auto">
            <a:xfrm>
              <a:off x="12499975" y="4947367"/>
              <a:ext cx="601662" cy="158750"/>
            </a:xfrm>
            <a:custGeom>
              <a:avLst/>
              <a:gdLst>
                <a:gd name="T0" fmla="*/ 0 w 215"/>
                <a:gd name="T1" fmla="*/ 57 h 57"/>
                <a:gd name="T2" fmla="*/ 215 w 215"/>
                <a:gd name="T3" fmla="*/ 57 h 57"/>
                <a:gd name="T4" fmla="*/ 215 w 215"/>
                <a:gd name="T5" fmla="*/ 0 h 57"/>
                <a:gd name="T6" fmla="*/ 0 w 215"/>
                <a:gd name="T7" fmla="*/ 0 h 57"/>
                <a:gd name="T8" fmla="*/ 0 w 215"/>
                <a:gd name="T9" fmla="*/ 57 h 57"/>
                <a:gd name="T10" fmla="*/ 201 w 215"/>
                <a:gd name="T11" fmla="*/ 7 h 57"/>
                <a:gd name="T12" fmla="*/ 207 w 215"/>
                <a:gd name="T13" fmla="*/ 14 h 57"/>
                <a:gd name="T14" fmla="*/ 201 w 215"/>
                <a:gd name="T15" fmla="*/ 21 h 57"/>
                <a:gd name="T16" fmla="*/ 194 w 215"/>
                <a:gd name="T17" fmla="*/ 14 h 57"/>
                <a:gd name="T18" fmla="*/ 201 w 215"/>
                <a:gd name="T19" fmla="*/ 7 h 57"/>
                <a:gd name="T20" fmla="*/ 201 w 215"/>
                <a:gd name="T21" fmla="*/ 36 h 57"/>
                <a:gd name="T22" fmla="*/ 207 w 215"/>
                <a:gd name="T23" fmla="*/ 42 h 57"/>
                <a:gd name="T24" fmla="*/ 201 w 215"/>
                <a:gd name="T25" fmla="*/ 49 h 57"/>
                <a:gd name="T26" fmla="*/ 194 w 215"/>
                <a:gd name="T27" fmla="*/ 42 h 57"/>
                <a:gd name="T28" fmla="*/ 201 w 215"/>
                <a:gd name="T29" fmla="*/ 36 h 57"/>
                <a:gd name="T30" fmla="*/ 83 w 215"/>
                <a:gd name="T31" fmla="*/ 35 h 57"/>
                <a:gd name="T32" fmla="*/ 83 w 215"/>
                <a:gd name="T33" fmla="*/ 42 h 57"/>
                <a:gd name="T34" fmla="*/ 9 w 215"/>
                <a:gd name="T35" fmla="*/ 42 h 57"/>
                <a:gd name="T36" fmla="*/ 9 w 215"/>
                <a:gd name="T37" fmla="*/ 35 h 57"/>
                <a:gd name="T38" fmla="*/ 83 w 215"/>
                <a:gd name="T39" fmla="*/ 3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7">
                  <a:moveTo>
                    <a:pt x="0" y="57"/>
                  </a:moveTo>
                  <a:cubicBezTo>
                    <a:pt x="215" y="57"/>
                    <a:pt x="215" y="57"/>
                    <a:pt x="215" y="57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7"/>
                  </a:lnTo>
                  <a:close/>
                  <a:moveTo>
                    <a:pt x="201" y="7"/>
                  </a:moveTo>
                  <a:cubicBezTo>
                    <a:pt x="204" y="7"/>
                    <a:pt x="207" y="10"/>
                    <a:pt x="207" y="14"/>
                  </a:cubicBezTo>
                  <a:cubicBezTo>
                    <a:pt x="207" y="18"/>
                    <a:pt x="204" y="21"/>
                    <a:pt x="201" y="21"/>
                  </a:cubicBezTo>
                  <a:cubicBezTo>
                    <a:pt x="197" y="21"/>
                    <a:pt x="194" y="18"/>
                    <a:pt x="194" y="14"/>
                  </a:cubicBezTo>
                  <a:cubicBezTo>
                    <a:pt x="194" y="10"/>
                    <a:pt x="197" y="7"/>
                    <a:pt x="201" y="7"/>
                  </a:cubicBezTo>
                  <a:close/>
                  <a:moveTo>
                    <a:pt x="201" y="36"/>
                  </a:moveTo>
                  <a:cubicBezTo>
                    <a:pt x="204" y="36"/>
                    <a:pt x="207" y="39"/>
                    <a:pt x="207" y="42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2"/>
                  </a:cubicBezTo>
                  <a:cubicBezTo>
                    <a:pt x="194" y="39"/>
                    <a:pt x="197" y="36"/>
                    <a:pt x="201" y="36"/>
                  </a:cubicBezTo>
                  <a:close/>
                  <a:moveTo>
                    <a:pt x="83" y="35"/>
                  </a:moveTo>
                  <a:cubicBezTo>
                    <a:pt x="83" y="42"/>
                    <a:pt x="83" y="42"/>
                    <a:pt x="83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83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" name="Freeform 335"/>
            <p:cNvSpPr>
              <a:spLocks noEditPoints="1"/>
            </p:cNvSpPr>
            <p:nvPr/>
          </p:nvSpPr>
          <p:spPr bwMode="auto">
            <a:xfrm>
              <a:off x="12499975" y="4629867"/>
              <a:ext cx="601662" cy="149226"/>
            </a:xfrm>
            <a:custGeom>
              <a:avLst/>
              <a:gdLst>
                <a:gd name="T0" fmla="*/ 0 w 215"/>
                <a:gd name="T1" fmla="*/ 53 h 53"/>
                <a:gd name="T2" fmla="*/ 215 w 215"/>
                <a:gd name="T3" fmla="*/ 53 h 53"/>
                <a:gd name="T4" fmla="*/ 215 w 215"/>
                <a:gd name="T5" fmla="*/ 0 h 53"/>
                <a:gd name="T6" fmla="*/ 0 w 215"/>
                <a:gd name="T7" fmla="*/ 0 h 53"/>
                <a:gd name="T8" fmla="*/ 0 w 215"/>
                <a:gd name="T9" fmla="*/ 53 h 53"/>
                <a:gd name="T10" fmla="*/ 201 w 215"/>
                <a:gd name="T11" fmla="*/ 7 h 53"/>
                <a:gd name="T12" fmla="*/ 207 w 215"/>
                <a:gd name="T13" fmla="*/ 14 h 53"/>
                <a:gd name="T14" fmla="*/ 201 w 215"/>
                <a:gd name="T15" fmla="*/ 20 h 53"/>
                <a:gd name="T16" fmla="*/ 194 w 215"/>
                <a:gd name="T17" fmla="*/ 14 h 53"/>
                <a:gd name="T18" fmla="*/ 201 w 215"/>
                <a:gd name="T19" fmla="*/ 7 h 53"/>
                <a:gd name="T20" fmla="*/ 201 w 215"/>
                <a:gd name="T21" fmla="*/ 35 h 53"/>
                <a:gd name="T22" fmla="*/ 207 w 215"/>
                <a:gd name="T23" fmla="*/ 42 h 53"/>
                <a:gd name="T24" fmla="*/ 201 w 215"/>
                <a:gd name="T25" fmla="*/ 49 h 53"/>
                <a:gd name="T26" fmla="*/ 194 w 215"/>
                <a:gd name="T27" fmla="*/ 42 h 53"/>
                <a:gd name="T28" fmla="*/ 201 w 215"/>
                <a:gd name="T29" fmla="*/ 35 h 53"/>
                <a:gd name="T30" fmla="*/ 83 w 215"/>
                <a:gd name="T31" fmla="*/ 28 h 53"/>
                <a:gd name="T32" fmla="*/ 83 w 215"/>
                <a:gd name="T33" fmla="*/ 35 h 53"/>
                <a:gd name="T34" fmla="*/ 9 w 215"/>
                <a:gd name="T35" fmla="*/ 35 h 53"/>
                <a:gd name="T36" fmla="*/ 9 w 215"/>
                <a:gd name="T37" fmla="*/ 28 h 53"/>
                <a:gd name="T38" fmla="*/ 83 w 215"/>
                <a:gd name="T39" fmla="*/ 2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3">
                  <a:moveTo>
                    <a:pt x="0" y="53"/>
                  </a:moveTo>
                  <a:cubicBezTo>
                    <a:pt x="215" y="53"/>
                    <a:pt x="215" y="53"/>
                    <a:pt x="215" y="53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3"/>
                  </a:lnTo>
                  <a:close/>
                  <a:moveTo>
                    <a:pt x="201" y="7"/>
                  </a:moveTo>
                  <a:cubicBezTo>
                    <a:pt x="204" y="7"/>
                    <a:pt x="207" y="10"/>
                    <a:pt x="207" y="14"/>
                  </a:cubicBezTo>
                  <a:cubicBezTo>
                    <a:pt x="207" y="17"/>
                    <a:pt x="204" y="20"/>
                    <a:pt x="201" y="20"/>
                  </a:cubicBezTo>
                  <a:cubicBezTo>
                    <a:pt x="197" y="20"/>
                    <a:pt x="194" y="17"/>
                    <a:pt x="194" y="14"/>
                  </a:cubicBezTo>
                  <a:cubicBezTo>
                    <a:pt x="194" y="10"/>
                    <a:pt x="197" y="7"/>
                    <a:pt x="201" y="7"/>
                  </a:cubicBezTo>
                  <a:close/>
                  <a:moveTo>
                    <a:pt x="201" y="35"/>
                  </a:moveTo>
                  <a:cubicBezTo>
                    <a:pt x="204" y="35"/>
                    <a:pt x="207" y="38"/>
                    <a:pt x="207" y="42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2"/>
                  </a:cubicBezTo>
                  <a:cubicBezTo>
                    <a:pt x="194" y="38"/>
                    <a:pt x="197" y="35"/>
                    <a:pt x="201" y="35"/>
                  </a:cubicBezTo>
                  <a:close/>
                  <a:moveTo>
                    <a:pt x="83" y="28"/>
                  </a:moveTo>
                  <a:cubicBezTo>
                    <a:pt x="83" y="35"/>
                    <a:pt x="83" y="35"/>
                    <a:pt x="83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28"/>
                    <a:pt x="9" y="28"/>
                    <a:pt x="9" y="28"/>
                  </a:cubicBezTo>
                  <a:lnTo>
                    <a:pt x="83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" name="Freeform 336"/>
            <p:cNvSpPr>
              <a:spLocks noEditPoints="1"/>
            </p:cNvSpPr>
            <p:nvPr/>
          </p:nvSpPr>
          <p:spPr bwMode="auto">
            <a:xfrm>
              <a:off x="12499975" y="4787021"/>
              <a:ext cx="601662" cy="150814"/>
            </a:xfrm>
            <a:custGeom>
              <a:avLst/>
              <a:gdLst>
                <a:gd name="T0" fmla="*/ 0 w 215"/>
                <a:gd name="T1" fmla="*/ 54 h 54"/>
                <a:gd name="T2" fmla="*/ 215 w 215"/>
                <a:gd name="T3" fmla="*/ 54 h 54"/>
                <a:gd name="T4" fmla="*/ 215 w 215"/>
                <a:gd name="T5" fmla="*/ 0 h 54"/>
                <a:gd name="T6" fmla="*/ 0 w 215"/>
                <a:gd name="T7" fmla="*/ 0 h 54"/>
                <a:gd name="T8" fmla="*/ 0 w 215"/>
                <a:gd name="T9" fmla="*/ 54 h 54"/>
                <a:gd name="T10" fmla="*/ 201 w 215"/>
                <a:gd name="T11" fmla="*/ 8 h 54"/>
                <a:gd name="T12" fmla="*/ 207 w 215"/>
                <a:gd name="T13" fmla="*/ 14 h 54"/>
                <a:gd name="T14" fmla="*/ 201 w 215"/>
                <a:gd name="T15" fmla="*/ 21 h 54"/>
                <a:gd name="T16" fmla="*/ 194 w 215"/>
                <a:gd name="T17" fmla="*/ 14 h 54"/>
                <a:gd name="T18" fmla="*/ 201 w 215"/>
                <a:gd name="T19" fmla="*/ 8 h 54"/>
                <a:gd name="T20" fmla="*/ 201 w 215"/>
                <a:gd name="T21" fmla="*/ 36 h 54"/>
                <a:gd name="T22" fmla="*/ 207 w 215"/>
                <a:gd name="T23" fmla="*/ 43 h 54"/>
                <a:gd name="T24" fmla="*/ 201 w 215"/>
                <a:gd name="T25" fmla="*/ 49 h 54"/>
                <a:gd name="T26" fmla="*/ 194 w 215"/>
                <a:gd name="T27" fmla="*/ 43 h 54"/>
                <a:gd name="T28" fmla="*/ 201 w 215"/>
                <a:gd name="T29" fmla="*/ 36 h 54"/>
                <a:gd name="T30" fmla="*/ 83 w 215"/>
                <a:gd name="T31" fmla="*/ 28 h 54"/>
                <a:gd name="T32" fmla="*/ 83 w 215"/>
                <a:gd name="T33" fmla="*/ 36 h 54"/>
                <a:gd name="T34" fmla="*/ 9 w 215"/>
                <a:gd name="T35" fmla="*/ 36 h 54"/>
                <a:gd name="T36" fmla="*/ 9 w 215"/>
                <a:gd name="T37" fmla="*/ 28 h 54"/>
                <a:gd name="T38" fmla="*/ 83 w 215"/>
                <a:gd name="T39" fmla="*/ 2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4">
                  <a:moveTo>
                    <a:pt x="0" y="54"/>
                  </a:moveTo>
                  <a:cubicBezTo>
                    <a:pt x="215" y="54"/>
                    <a:pt x="215" y="54"/>
                    <a:pt x="215" y="54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4"/>
                  </a:lnTo>
                  <a:close/>
                  <a:moveTo>
                    <a:pt x="201" y="8"/>
                  </a:moveTo>
                  <a:cubicBezTo>
                    <a:pt x="204" y="8"/>
                    <a:pt x="207" y="11"/>
                    <a:pt x="207" y="14"/>
                  </a:cubicBezTo>
                  <a:cubicBezTo>
                    <a:pt x="207" y="18"/>
                    <a:pt x="204" y="21"/>
                    <a:pt x="201" y="21"/>
                  </a:cubicBezTo>
                  <a:cubicBezTo>
                    <a:pt x="197" y="21"/>
                    <a:pt x="194" y="18"/>
                    <a:pt x="194" y="14"/>
                  </a:cubicBezTo>
                  <a:cubicBezTo>
                    <a:pt x="194" y="11"/>
                    <a:pt x="197" y="8"/>
                    <a:pt x="201" y="8"/>
                  </a:cubicBezTo>
                  <a:close/>
                  <a:moveTo>
                    <a:pt x="201" y="36"/>
                  </a:moveTo>
                  <a:cubicBezTo>
                    <a:pt x="204" y="36"/>
                    <a:pt x="207" y="39"/>
                    <a:pt x="207" y="43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3"/>
                  </a:cubicBezTo>
                  <a:cubicBezTo>
                    <a:pt x="194" y="39"/>
                    <a:pt x="197" y="36"/>
                    <a:pt x="201" y="36"/>
                  </a:cubicBezTo>
                  <a:close/>
                  <a:moveTo>
                    <a:pt x="83" y="28"/>
                  </a:moveTo>
                  <a:cubicBezTo>
                    <a:pt x="83" y="36"/>
                    <a:pt x="83" y="36"/>
                    <a:pt x="83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28"/>
                    <a:pt x="9" y="28"/>
                    <a:pt x="9" y="28"/>
                  </a:cubicBezTo>
                  <a:lnTo>
                    <a:pt x="83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38" name="Group 337"/>
          <p:cNvGrpSpPr/>
          <p:nvPr/>
        </p:nvGrpSpPr>
        <p:grpSpPr>
          <a:xfrm>
            <a:off x="5352178" y="2775083"/>
            <a:ext cx="442313" cy="464489"/>
            <a:chOff x="12499975" y="4474291"/>
            <a:chExt cx="601662" cy="631826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339" name="Freeform 11"/>
            <p:cNvSpPr>
              <a:spLocks noEditPoints="1"/>
            </p:cNvSpPr>
            <p:nvPr/>
          </p:nvSpPr>
          <p:spPr bwMode="auto">
            <a:xfrm>
              <a:off x="12499975" y="4474291"/>
              <a:ext cx="601662" cy="147638"/>
            </a:xfrm>
            <a:custGeom>
              <a:avLst/>
              <a:gdLst>
                <a:gd name="T0" fmla="*/ 0 w 215"/>
                <a:gd name="T1" fmla="*/ 53 h 53"/>
                <a:gd name="T2" fmla="*/ 215 w 215"/>
                <a:gd name="T3" fmla="*/ 53 h 53"/>
                <a:gd name="T4" fmla="*/ 215 w 215"/>
                <a:gd name="T5" fmla="*/ 0 h 53"/>
                <a:gd name="T6" fmla="*/ 0 w 215"/>
                <a:gd name="T7" fmla="*/ 0 h 53"/>
                <a:gd name="T8" fmla="*/ 0 w 215"/>
                <a:gd name="T9" fmla="*/ 53 h 53"/>
                <a:gd name="T10" fmla="*/ 201 w 215"/>
                <a:gd name="T11" fmla="*/ 6 h 53"/>
                <a:gd name="T12" fmla="*/ 207 w 215"/>
                <a:gd name="T13" fmla="*/ 13 h 53"/>
                <a:gd name="T14" fmla="*/ 201 w 215"/>
                <a:gd name="T15" fmla="*/ 20 h 53"/>
                <a:gd name="T16" fmla="*/ 194 w 215"/>
                <a:gd name="T17" fmla="*/ 13 h 53"/>
                <a:gd name="T18" fmla="*/ 201 w 215"/>
                <a:gd name="T19" fmla="*/ 6 h 53"/>
                <a:gd name="T20" fmla="*/ 201 w 215"/>
                <a:gd name="T21" fmla="*/ 35 h 53"/>
                <a:gd name="T22" fmla="*/ 207 w 215"/>
                <a:gd name="T23" fmla="*/ 41 h 53"/>
                <a:gd name="T24" fmla="*/ 201 w 215"/>
                <a:gd name="T25" fmla="*/ 48 h 53"/>
                <a:gd name="T26" fmla="*/ 194 w 215"/>
                <a:gd name="T27" fmla="*/ 41 h 53"/>
                <a:gd name="T28" fmla="*/ 201 w 215"/>
                <a:gd name="T29" fmla="*/ 35 h 53"/>
                <a:gd name="T30" fmla="*/ 83 w 215"/>
                <a:gd name="T31" fmla="*/ 31 h 53"/>
                <a:gd name="T32" fmla="*/ 83 w 215"/>
                <a:gd name="T33" fmla="*/ 38 h 53"/>
                <a:gd name="T34" fmla="*/ 9 w 215"/>
                <a:gd name="T35" fmla="*/ 38 h 53"/>
                <a:gd name="T36" fmla="*/ 9 w 215"/>
                <a:gd name="T37" fmla="*/ 31 h 53"/>
                <a:gd name="T38" fmla="*/ 83 w 215"/>
                <a:gd name="T39" fmla="*/ 3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3">
                  <a:moveTo>
                    <a:pt x="0" y="53"/>
                  </a:moveTo>
                  <a:cubicBezTo>
                    <a:pt x="215" y="53"/>
                    <a:pt x="215" y="53"/>
                    <a:pt x="215" y="53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3"/>
                  </a:lnTo>
                  <a:close/>
                  <a:moveTo>
                    <a:pt x="201" y="6"/>
                  </a:moveTo>
                  <a:cubicBezTo>
                    <a:pt x="204" y="6"/>
                    <a:pt x="207" y="9"/>
                    <a:pt x="207" y="13"/>
                  </a:cubicBezTo>
                  <a:cubicBezTo>
                    <a:pt x="207" y="17"/>
                    <a:pt x="204" y="20"/>
                    <a:pt x="201" y="20"/>
                  </a:cubicBezTo>
                  <a:cubicBezTo>
                    <a:pt x="197" y="20"/>
                    <a:pt x="194" y="17"/>
                    <a:pt x="194" y="13"/>
                  </a:cubicBezTo>
                  <a:cubicBezTo>
                    <a:pt x="194" y="9"/>
                    <a:pt x="197" y="6"/>
                    <a:pt x="201" y="6"/>
                  </a:cubicBezTo>
                  <a:close/>
                  <a:moveTo>
                    <a:pt x="201" y="35"/>
                  </a:moveTo>
                  <a:cubicBezTo>
                    <a:pt x="204" y="35"/>
                    <a:pt x="207" y="38"/>
                    <a:pt x="207" y="41"/>
                  </a:cubicBezTo>
                  <a:cubicBezTo>
                    <a:pt x="207" y="45"/>
                    <a:pt x="204" y="48"/>
                    <a:pt x="201" y="48"/>
                  </a:cubicBezTo>
                  <a:cubicBezTo>
                    <a:pt x="197" y="48"/>
                    <a:pt x="194" y="45"/>
                    <a:pt x="194" y="41"/>
                  </a:cubicBezTo>
                  <a:cubicBezTo>
                    <a:pt x="194" y="38"/>
                    <a:pt x="197" y="35"/>
                    <a:pt x="201" y="35"/>
                  </a:cubicBezTo>
                  <a:close/>
                  <a:moveTo>
                    <a:pt x="83" y="31"/>
                  </a:moveTo>
                  <a:cubicBezTo>
                    <a:pt x="83" y="38"/>
                    <a:pt x="83" y="38"/>
                    <a:pt x="83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1"/>
                    <a:pt x="9" y="31"/>
                    <a:pt x="9" y="31"/>
                  </a:cubicBezTo>
                  <a:lnTo>
                    <a:pt x="83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" name="Freeform 12"/>
            <p:cNvSpPr>
              <a:spLocks noEditPoints="1"/>
            </p:cNvSpPr>
            <p:nvPr/>
          </p:nvSpPr>
          <p:spPr bwMode="auto">
            <a:xfrm>
              <a:off x="12499975" y="4947367"/>
              <a:ext cx="601662" cy="158750"/>
            </a:xfrm>
            <a:custGeom>
              <a:avLst/>
              <a:gdLst>
                <a:gd name="T0" fmla="*/ 0 w 215"/>
                <a:gd name="T1" fmla="*/ 57 h 57"/>
                <a:gd name="T2" fmla="*/ 215 w 215"/>
                <a:gd name="T3" fmla="*/ 57 h 57"/>
                <a:gd name="T4" fmla="*/ 215 w 215"/>
                <a:gd name="T5" fmla="*/ 0 h 57"/>
                <a:gd name="T6" fmla="*/ 0 w 215"/>
                <a:gd name="T7" fmla="*/ 0 h 57"/>
                <a:gd name="T8" fmla="*/ 0 w 215"/>
                <a:gd name="T9" fmla="*/ 57 h 57"/>
                <a:gd name="T10" fmla="*/ 201 w 215"/>
                <a:gd name="T11" fmla="*/ 7 h 57"/>
                <a:gd name="T12" fmla="*/ 207 w 215"/>
                <a:gd name="T13" fmla="*/ 14 h 57"/>
                <a:gd name="T14" fmla="*/ 201 w 215"/>
                <a:gd name="T15" fmla="*/ 21 h 57"/>
                <a:gd name="T16" fmla="*/ 194 w 215"/>
                <a:gd name="T17" fmla="*/ 14 h 57"/>
                <a:gd name="T18" fmla="*/ 201 w 215"/>
                <a:gd name="T19" fmla="*/ 7 h 57"/>
                <a:gd name="T20" fmla="*/ 201 w 215"/>
                <a:gd name="T21" fmla="*/ 36 h 57"/>
                <a:gd name="T22" fmla="*/ 207 w 215"/>
                <a:gd name="T23" fmla="*/ 42 h 57"/>
                <a:gd name="T24" fmla="*/ 201 w 215"/>
                <a:gd name="T25" fmla="*/ 49 h 57"/>
                <a:gd name="T26" fmla="*/ 194 w 215"/>
                <a:gd name="T27" fmla="*/ 42 h 57"/>
                <a:gd name="T28" fmla="*/ 201 w 215"/>
                <a:gd name="T29" fmla="*/ 36 h 57"/>
                <a:gd name="T30" fmla="*/ 83 w 215"/>
                <a:gd name="T31" fmla="*/ 35 h 57"/>
                <a:gd name="T32" fmla="*/ 83 w 215"/>
                <a:gd name="T33" fmla="*/ 42 h 57"/>
                <a:gd name="T34" fmla="*/ 9 w 215"/>
                <a:gd name="T35" fmla="*/ 42 h 57"/>
                <a:gd name="T36" fmla="*/ 9 w 215"/>
                <a:gd name="T37" fmla="*/ 35 h 57"/>
                <a:gd name="T38" fmla="*/ 83 w 215"/>
                <a:gd name="T39" fmla="*/ 3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7">
                  <a:moveTo>
                    <a:pt x="0" y="57"/>
                  </a:moveTo>
                  <a:cubicBezTo>
                    <a:pt x="215" y="57"/>
                    <a:pt x="215" y="57"/>
                    <a:pt x="215" y="57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7"/>
                  </a:lnTo>
                  <a:close/>
                  <a:moveTo>
                    <a:pt x="201" y="7"/>
                  </a:moveTo>
                  <a:cubicBezTo>
                    <a:pt x="204" y="7"/>
                    <a:pt x="207" y="10"/>
                    <a:pt x="207" y="14"/>
                  </a:cubicBezTo>
                  <a:cubicBezTo>
                    <a:pt x="207" y="18"/>
                    <a:pt x="204" y="21"/>
                    <a:pt x="201" y="21"/>
                  </a:cubicBezTo>
                  <a:cubicBezTo>
                    <a:pt x="197" y="21"/>
                    <a:pt x="194" y="18"/>
                    <a:pt x="194" y="14"/>
                  </a:cubicBezTo>
                  <a:cubicBezTo>
                    <a:pt x="194" y="10"/>
                    <a:pt x="197" y="7"/>
                    <a:pt x="201" y="7"/>
                  </a:cubicBezTo>
                  <a:close/>
                  <a:moveTo>
                    <a:pt x="201" y="36"/>
                  </a:moveTo>
                  <a:cubicBezTo>
                    <a:pt x="204" y="36"/>
                    <a:pt x="207" y="39"/>
                    <a:pt x="207" y="42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2"/>
                  </a:cubicBezTo>
                  <a:cubicBezTo>
                    <a:pt x="194" y="39"/>
                    <a:pt x="197" y="36"/>
                    <a:pt x="201" y="36"/>
                  </a:cubicBezTo>
                  <a:close/>
                  <a:moveTo>
                    <a:pt x="83" y="35"/>
                  </a:moveTo>
                  <a:cubicBezTo>
                    <a:pt x="83" y="42"/>
                    <a:pt x="83" y="42"/>
                    <a:pt x="83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83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" name="Freeform 13"/>
            <p:cNvSpPr>
              <a:spLocks noEditPoints="1"/>
            </p:cNvSpPr>
            <p:nvPr/>
          </p:nvSpPr>
          <p:spPr bwMode="auto">
            <a:xfrm>
              <a:off x="12499975" y="4629867"/>
              <a:ext cx="601662" cy="149226"/>
            </a:xfrm>
            <a:custGeom>
              <a:avLst/>
              <a:gdLst>
                <a:gd name="T0" fmla="*/ 0 w 215"/>
                <a:gd name="T1" fmla="*/ 53 h 53"/>
                <a:gd name="T2" fmla="*/ 215 w 215"/>
                <a:gd name="T3" fmla="*/ 53 h 53"/>
                <a:gd name="T4" fmla="*/ 215 w 215"/>
                <a:gd name="T5" fmla="*/ 0 h 53"/>
                <a:gd name="T6" fmla="*/ 0 w 215"/>
                <a:gd name="T7" fmla="*/ 0 h 53"/>
                <a:gd name="T8" fmla="*/ 0 w 215"/>
                <a:gd name="T9" fmla="*/ 53 h 53"/>
                <a:gd name="T10" fmla="*/ 201 w 215"/>
                <a:gd name="T11" fmla="*/ 7 h 53"/>
                <a:gd name="T12" fmla="*/ 207 w 215"/>
                <a:gd name="T13" fmla="*/ 14 h 53"/>
                <a:gd name="T14" fmla="*/ 201 w 215"/>
                <a:gd name="T15" fmla="*/ 20 h 53"/>
                <a:gd name="T16" fmla="*/ 194 w 215"/>
                <a:gd name="T17" fmla="*/ 14 h 53"/>
                <a:gd name="T18" fmla="*/ 201 w 215"/>
                <a:gd name="T19" fmla="*/ 7 h 53"/>
                <a:gd name="T20" fmla="*/ 201 w 215"/>
                <a:gd name="T21" fmla="*/ 35 h 53"/>
                <a:gd name="T22" fmla="*/ 207 w 215"/>
                <a:gd name="T23" fmla="*/ 42 h 53"/>
                <a:gd name="T24" fmla="*/ 201 w 215"/>
                <a:gd name="T25" fmla="*/ 49 h 53"/>
                <a:gd name="T26" fmla="*/ 194 w 215"/>
                <a:gd name="T27" fmla="*/ 42 h 53"/>
                <a:gd name="T28" fmla="*/ 201 w 215"/>
                <a:gd name="T29" fmla="*/ 35 h 53"/>
                <a:gd name="T30" fmla="*/ 83 w 215"/>
                <a:gd name="T31" fmla="*/ 28 h 53"/>
                <a:gd name="T32" fmla="*/ 83 w 215"/>
                <a:gd name="T33" fmla="*/ 35 h 53"/>
                <a:gd name="T34" fmla="*/ 9 w 215"/>
                <a:gd name="T35" fmla="*/ 35 h 53"/>
                <a:gd name="T36" fmla="*/ 9 w 215"/>
                <a:gd name="T37" fmla="*/ 28 h 53"/>
                <a:gd name="T38" fmla="*/ 83 w 215"/>
                <a:gd name="T39" fmla="*/ 2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3">
                  <a:moveTo>
                    <a:pt x="0" y="53"/>
                  </a:moveTo>
                  <a:cubicBezTo>
                    <a:pt x="215" y="53"/>
                    <a:pt x="215" y="53"/>
                    <a:pt x="215" y="53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3"/>
                  </a:lnTo>
                  <a:close/>
                  <a:moveTo>
                    <a:pt x="201" y="7"/>
                  </a:moveTo>
                  <a:cubicBezTo>
                    <a:pt x="204" y="7"/>
                    <a:pt x="207" y="10"/>
                    <a:pt x="207" y="14"/>
                  </a:cubicBezTo>
                  <a:cubicBezTo>
                    <a:pt x="207" y="17"/>
                    <a:pt x="204" y="20"/>
                    <a:pt x="201" y="20"/>
                  </a:cubicBezTo>
                  <a:cubicBezTo>
                    <a:pt x="197" y="20"/>
                    <a:pt x="194" y="17"/>
                    <a:pt x="194" y="14"/>
                  </a:cubicBezTo>
                  <a:cubicBezTo>
                    <a:pt x="194" y="10"/>
                    <a:pt x="197" y="7"/>
                    <a:pt x="201" y="7"/>
                  </a:cubicBezTo>
                  <a:close/>
                  <a:moveTo>
                    <a:pt x="201" y="35"/>
                  </a:moveTo>
                  <a:cubicBezTo>
                    <a:pt x="204" y="35"/>
                    <a:pt x="207" y="38"/>
                    <a:pt x="207" y="42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2"/>
                  </a:cubicBezTo>
                  <a:cubicBezTo>
                    <a:pt x="194" y="38"/>
                    <a:pt x="197" y="35"/>
                    <a:pt x="201" y="35"/>
                  </a:cubicBezTo>
                  <a:close/>
                  <a:moveTo>
                    <a:pt x="83" y="28"/>
                  </a:moveTo>
                  <a:cubicBezTo>
                    <a:pt x="83" y="35"/>
                    <a:pt x="83" y="35"/>
                    <a:pt x="83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28"/>
                    <a:pt x="9" y="28"/>
                    <a:pt x="9" y="28"/>
                  </a:cubicBezTo>
                  <a:lnTo>
                    <a:pt x="83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" name="Freeform 14"/>
            <p:cNvSpPr>
              <a:spLocks noEditPoints="1"/>
            </p:cNvSpPr>
            <p:nvPr/>
          </p:nvSpPr>
          <p:spPr bwMode="auto">
            <a:xfrm>
              <a:off x="12499975" y="4787021"/>
              <a:ext cx="601662" cy="150814"/>
            </a:xfrm>
            <a:custGeom>
              <a:avLst/>
              <a:gdLst>
                <a:gd name="T0" fmla="*/ 0 w 215"/>
                <a:gd name="T1" fmla="*/ 54 h 54"/>
                <a:gd name="T2" fmla="*/ 215 w 215"/>
                <a:gd name="T3" fmla="*/ 54 h 54"/>
                <a:gd name="T4" fmla="*/ 215 w 215"/>
                <a:gd name="T5" fmla="*/ 0 h 54"/>
                <a:gd name="T6" fmla="*/ 0 w 215"/>
                <a:gd name="T7" fmla="*/ 0 h 54"/>
                <a:gd name="T8" fmla="*/ 0 w 215"/>
                <a:gd name="T9" fmla="*/ 54 h 54"/>
                <a:gd name="T10" fmla="*/ 201 w 215"/>
                <a:gd name="T11" fmla="*/ 8 h 54"/>
                <a:gd name="T12" fmla="*/ 207 w 215"/>
                <a:gd name="T13" fmla="*/ 14 h 54"/>
                <a:gd name="T14" fmla="*/ 201 w 215"/>
                <a:gd name="T15" fmla="*/ 21 h 54"/>
                <a:gd name="T16" fmla="*/ 194 w 215"/>
                <a:gd name="T17" fmla="*/ 14 h 54"/>
                <a:gd name="T18" fmla="*/ 201 w 215"/>
                <a:gd name="T19" fmla="*/ 8 h 54"/>
                <a:gd name="T20" fmla="*/ 201 w 215"/>
                <a:gd name="T21" fmla="*/ 36 h 54"/>
                <a:gd name="T22" fmla="*/ 207 w 215"/>
                <a:gd name="T23" fmla="*/ 43 h 54"/>
                <a:gd name="T24" fmla="*/ 201 w 215"/>
                <a:gd name="T25" fmla="*/ 49 h 54"/>
                <a:gd name="T26" fmla="*/ 194 w 215"/>
                <a:gd name="T27" fmla="*/ 43 h 54"/>
                <a:gd name="T28" fmla="*/ 201 w 215"/>
                <a:gd name="T29" fmla="*/ 36 h 54"/>
                <a:gd name="T30" fmla="*/ 83 w 215"/>
                <a:gd name="T31" fmla="*/ 28 h 54"/>
                <a:gd name="T32" fmla="*/ 83 w 215"/>
                <a:gd name="T33" fmla="*/ 36 h 54"/>
                <a:gd name="T34" fmla="*/ 9 w 215"/>
                <a:gd name="T35" fmla="*/ 36 h 54"/>
                <a:gd name="T36" fmla="*/ 9 w 215"/>
                <a:gd name="T37" fmla="*/ 28 h 54"/>
                <a:gd name="T38" fmla="*/ 83 w 215"/>
                <a:gd name="T39" fmla="*/ 2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4">
                  <a:moveTo>
                    <a:pt x="0" y="54"/>
                  </a:moveTo>
                  <a:cubicBezTo>
                    <a:pt x="215" y="54"/>
                    <a:pt x="215" y="54"/>
                    <a:pt x="215" y="54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4"/>
                  </a:lnTo>
                  <a:close/>
                  <a:moveTo>
                    <a:pt x="201" y="8"/>
                  </a:moveTo>
                  <a:cubicBezTo>
                    <a:pt x="204" y="8"/>
                    <a:pt x="207" y="11"/>
                    <a:pt x="207" y="14"/>
                  </a:cubicBezTo>
                  <a:cubicBezTo>
                    <a:pt x="207" y="18"/>
                    <a:pt x="204" y="21"/>
                    <a:pt x="201" y="21"/>
                  </a:cubicBezTo>
                  <a:cubicBezTo>
                    <a:pt x="197" y="21"/>
                    <a:pt x="194" y="18"/>
                    <a:pt x="194" y="14"/>
                  </a:cubicBezTo>
                  <a:cubicBezTo>
                    <a:pt x="194" y="11"/>
                    <a:pt x="197" y="8"/>
                    <a:pt x="201" y="8"/>
                  </a:cubicBezTo>
                  <a:close/>
                  <a:moveTo>
                    <a:pt x="201" y="36"/>
                  </a:moveTo>
                  <a:cubicBezTo>
                    <a:pt x="204" y="36"/>
                    <a:pt x="207" y="39"/>
                    <a:pt x="207" y="43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3"/>
                  </a:cubicBezTo>
                  <a:cubicBezTo>
                    <a:pt x="194" y="39"/>
                    <a:pt x="197" y="36"/>
                    <a:pt x="201" y="36"/>
                  </a:cubicBezTo>
                  <a:close/>
                  <a:moveTo>
                    <a:pt x="83" y="28"/>
                  </a:moveTo>
                  <a:cubicBezTo>
                    <a:pt x="83" y="36"/>
                    <a:pt x="83" y="36"/>
                    <a:pt x="83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28"/>
                    <a:pt x="9" y="28"/>
                    <a:pt x="9" y="28"/>
                  </a:cubicBezTo>
                  <a:lnTo>
                    <a:pt x="83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43" name="Group 342"/>
          <p:cNvGrpSpPr/>
          <p:nvPr/>
        </p:nvGrpSpPr>
        <p:grpSpPr>
          <a:xfrm>
            <a:off x="6385871" y="2790872"/>
            <a:ext cx="670254" cy="268646"/>
            <a:chOff x="457217" y="4409663"/>
            <a:chExt cx="2564824" cy="1028008"/>
          </a:xfrm>
          <a:solidFill>
            <a:schemeClr val="accent1">
              <a:lumMod val="50000"/>
            </a:schemeClr>
          </a:solidFill>
        </p:grpSpPr>
        <p:sp>
          <p:nvSpPr>
            <p:cNvPr id="344" name="Freeform 405"/>
            <p:cNvSpPr>
              <a:spLocks noEditPoints="1"/>
            </p:cNvSpPr>
            <p:nvPr/>
          </p:nvSpPr>
          <p:spPr bwMode="auto">
            <a:xfrm>
              <a:off x="2321788" y="5030664"/>
              <a:ext cx="412369" cy="407007"/>
            </a:xfrm>
            <a:custGeom>
              <a:avLst/>
              <a:gdLst>
                <a:gd name="T0" fmla="*/ 23016 w 46"/>
                <a:gd name="T1" fmla="*/ 0 h 46"/>
                <a:gd name="T2" fmla="*/ 0 w 46"/>
                <a:gd name="T3" fmla="*/ 21262 h 46"/>
                <a:gd name="T4" fmla="*/ 23016 w 46"/>
                <a:gd name="T5" fmla="*/ 42517 h 46"/>
                <a:gd name="T6" fmla="*/ 45650 w 46"/>
                <a:gd name="T7" fmla="*/ 21262 h 46"/>
                <a:gd name="T8" fmla="*/ 23016 w 46"/>
                <a:gd name="T9" fmla="*/ 0 h 46"/>
                <a:gd name="T10" fmla="*/ 21753 w 46"/>
                <a:gd name="T11" fmla="*/ 35037 h 46"/>
                <a:gd name="T12" fmla="*/ 8007 w 46"/>
                <a:gd name="T13" fmla="*/ 21262 h 46"/>
                <a:gd name="T14" fmla="*/ 21753 w 46"/>
                <a:gd name="T15" fmla="*/ 7569 h 46"/>
                <a:gd name="T16" fmla="*/ 36984 w 46"/>
                <a:gd name="T17" fmla="*/ 21262 h 46"/>
                <a:gd name="T18" fmla="*/ 21753 w 46"/>
                <a:gd name="T19" fmla="*/ 35037 h 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6"/>
                <a:gd name="T31" fmla="*/ 0 h 46"/>
                <a:gd name="T32" fmla="*/ 46 w 46"/>
                <a:gd name="T33" fmla="*/ 46 h 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5" y="46"/>
                    <a:pt x="46" y="36"/>
                    <a:pt x="46" y="23"/>
                  </a:cubicBezTo>
                  <a:cubicBezTo>
                    <a:pt x="46" y="10"/>
                    <a:pt x="35" y="0"/>
                    <a:pt x="23" y="0"/>
                  </a:cubicBezTo>
                  <a:close/>
                  <a:moveTo>
                    <a:pt x="22" y="38"/>
                  </a:moveTo>
                  <a:cubicBezTo>
                    <a:pt x="14" y="38"/>
                    <a:pt x="8" y="31"/>
                    <a:pt x="8" y="23"/>
                  </a:cubicBezTo>
                  <a:cubicBezTo>
                    <a:pt x="8" y="15"/>
                    <a:pt x="14" y="8"/>
                    <a:pt x="22" y="8"/>
                  </a:cubicBezTo>
                  <a:cubicBezTo>
                    <a:pt x="31" y="8"/>
                    <a:pt x="37" y="15"/>
                    <a:pt x="37" y="23"/>
                  </a:cubicBezTo>
                  <a:cubicBezTo>
                    <a:pt x="37" y="31"/>
                    <a:pt x="31" y="38"/>
                    <a:pt x="22" y="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616872"/>
                </a:solidFill>
                <a:effectLst/>
                <a:uLnTx/>
                <a:uFillTx/>
              </a:endParaRPr>
            </a:p>
          </p:txBody>
        </p:sp>
        <p:sp>
          <p:nvSpPr>
            <p:cNvPr id="345" name="Freeform 405"/>
            <p:cNvSpPr>
              <a:spLocks noEditPoints="1"/>
            </p:cNvSpPr>
            <p:nvPr/>
          </p:nvSpPr>
          <p:spPr bwMode="auto">
            <a:xfrm>
              <a:off x="733199" y="5030666"/>
              <a:ext cx="412368" cy="407005"/>
            </a:xfrm>
            <a:custGeom>
              <a:avLst/>
              <a:gdLst>
                <a:gd name="T0" fmla="*/ 23016 w 46"/>
                <a:gd name="T1" fmla="*/ 0 h 46"/>
                <a:gd name="T2" fmla="*/ 0 w 46"/>
                <a:gd name="T3" fmla="*/ 21262 h 46"/>
                <a:gd name="T4" fmla="*/ 23016 w 46"/>
                <a:gd name="T5" fmla="*/ 42517 h 46"/>
                <a:gd name="T6" fmla="*/ 45650 w 46"/>
                <a:gd name="T7" fmla="*/ 21262 h 46"/>
                <a:gd name="T8" fmla="*/ 23016 w 46"/>
                <a:gd name="T9" fmla="*/ 0 h 46"/>
                <a:gd name="T10" fmla="*/ 21753 w 46"/>
                <a:gd name="T11" fmla="*/ 35037 h 46"/>
                <a:gd name="T12" fmla="*/ 8007 w 46"/>
                <a:gd name="T13" fmla="*/ 21262 h 46"/>
                <a:gd name="T14" fmla="*/ 21753 w 46"/>
                <a:gd name="T15" fmla="*/ 7569 h 46"/>
                <a:gd name="T16" fmla="*/ 36984 w 46"/>
                <a:gd name="T17" fmla="*/ 21262 h 46"/>
                <a:gd name="T18" fmla="*/ 21753 w 46"/>
                <a:gd name="T19" fmla="*/ 35037 h 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6"/>
                <a:gd name="T31" fmla="*/ 0 h 46"/>
                <a:gd name="T32" fmla="*/ 46 w 46"/>
                <a:gd name="T33" fmla="*/ 46 h 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5" y="46"/>
                    <a:pt x="46" y="36"/>
                    <a:pt x="46" y="23"/>
                  </a:cubicBezTo>
                  <a:cubicBezTo>
                    <a:pt x="46" y="10"/>
                    <a:pt x="35" y="0"/>
                    <a:pt x="23" y="0"/>
                  </a:cubicBezTo>
                  <a:close/>
                  <a:moveTo>
                    <a:pt x="22" y="38"/>
                  </a:moveTo>
                  <a:cubicBezTo>
                    <a:pt x="14" y="38"/>
                    <a:pt x="8" y="31"/>
                    <a:pt x="8" y="23"/>
                  </a:cubicBezTo>
                  <a:cubicBezTo>
                    <a:pt x="8" y="15"/>
                    <a:pt x="14" y="8"/>
                    <a:pt x="22" y="8"/>
                  </a:cubicBezTo>
                  <a:cubicBezTo>
                    <a:pt x="31" y="8"/>
                    <a:pt x="37" y="15"/>
                    <a:pt x="37" y="23"/>
                  </a:cubicBezTo>
                  <a:cubicBezTo>
                    <a:pt x="37" y="31"/>
                    <a:pt x="31" y="38"/>
                    <a:pt x="22" y="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616872"/>
                </a:solidFill>
                <a:effectLst/>
                <a:uLnTx/>
                <a:uFillTx/>
              </a:endParaRPr>
            </a:p>
          </p:txBody>
        </p:sp>
        <p:sp>
          <p:nvSpPr>
            <p:cNvPr id="346" name="Freeform 345"/>
            <p:cNvSpPr/>
            <p:nvPr/>
          </p:nvSpPr>
          <p:spPr>
            <a:xfrm>
              <a:off x="457217" y="4409663"/>
              <a:ext cx="2564824" cy="867582"/>
            </a:xfrm>
            <a:custGeom>
              <a:avLst/>
              <a:gdLst/>
              <a:ahLst/>
              <a:cxnLst/>
              <a:rect l="l" t="t" r="r" b="b"/>
              <a:pathLst>
                <a:path w="2564824" h="867582">
                  <a:moveTo>
                    <a:pt x="2226710" y="427307"/>
                  </a:moveTo>
                  <a:cubicBezTo>
                    <a:pt x="2216127" y="477049"/>
                    <a:pt x="2221418" y="485515"/>
                    <a:pt x="2261635" y="513032"/>
                  </a:cubicBezTo>
                  <a:cubicBezTo>
                    <a:pt x="2325135" y="542665"/>
                    <a:pt x="2414035" y="543724"/>
                    <a:pt x="2480710" y="551132"/>
                  </a:cubicBezTo>
                  <a:cubicBezTo>
                    <a:pt x="2411918" y="455882"/>
                    <a:pt x="2308202" y="424132"/>
                    <a:pt x="2226710" y="427307"/>
                  </a:cubicBezTo>
                  <a:close/>
                  <a:moveTo>
                    <a:pt x="149207" y="324262"/>
                  </a:moveTo>
                  <a:lnTo>
                    <a:pt x="104757" y="371887"/>
                  </a:lnTo>
                  <a:lnTo>
                    <a:pt x="104757" y="508412"/>
                  </a:lnTo>
                  <a:lnTo>
                    <a:pt x="234932" y="333787"/>
                  </a:lnTo>
                  <a:close/>
                  <a:moveTo>
                    <a:pt x="790424" y="61676"/>
                  </a:moveTo>
                  <a:lnTo>
                    <a:pt x="341996" y="127644"/>
                  </a:lnTo>
                  <a:lnTo>
                    <a:pt x="429190" y="243631"/>
                  </a:lnTo>
                  <a:cubicBezTo>
                    <a:pt x="611996" y="264532"/>
                    <a:pt x="588657" y="265224"/>
                    <a:pt x="668391" y="276022"/>
                  </a:cubicBezTo>
                  <a:close/>
                  <a:moveTo>
                    <a:pt x="1265326" y="50071"/>
                  </a:moveTo>
                  <a:lnTo>
                    <a:pt x="1296939" y="314015"/>
                  </a:lnTo>
                  <a:lnTo>
                    <a:pt x="1966774" y="336320"/>
                  </a:lnTo>
                  <a:lnTo>
                    <a:pt x="1479765" y="101110"/>
                  </a:lnTo>
                  <a:cubicBezTo>
                    <a:pt x="1375202" y="50304"/>
                    <a:pt x="1351452" y="57896"/>
                    <a:pt x="1265326" y="50071"/>
                  </a:cubicBezTo>
                  <a:close/>
                  <a:moveTo>
                    <a:pt x="1051905" y="41983"/>
                  </a:moveTo>
                  <a:cubicBezTo>
                    <a:pt x="979692" y="40925"/>
                    <a:pt x="927298" y="45181"/>
                    <a:pt x="823255" y="56427"/>
                  </a:cubicBezTo>
                  <a:lnTo>
                    <a:pt x="743822" y="288263"/>
                  </a:lnTo>
                  <a:lnTo>
                    <a:pt x="1217256" y="314046"/>
                  </a:lnTo>
                  <a:lnTo>
                    <a:pt x="1218731" y="49266"/>
                  </a:lnTo>
                  <a:cubicBezTo>
                    <a:pt x="1145696" y="45166"/>
                    <a:pt x="1095233" y="42618"/>
                    <a:pt x="1051905" y="41983"/>
                  </a:cubicBezTo>
                  <a:close/>
                  <a:moveTo>
                    <a:pt x="1091501" y="1"/>
                  </a:moveTo>
                  <a:cubicBezTo>
                    <a:pt x="1200963" y="-137"/>
                    <a:pt x="1292357" y="8569"/>
                    <a:pt x="1391835" y="28350"/>
                  </a:cubicBezTo>
                  <a:cubicBezTo>
                    <a:pt x="1481100" y="55353"/>
                    <a:pt x="1510040" y="72832"/>
                    <a:pt x="1583432" y="103010"/>
                  </a:cubicBezTo>
                  <a:lnTo>
                    <a:pt x="2048654" y="335914"/>
                  </a:lnTo>
                  <a:lnTo>
                    <a:pt x="2209520" y="382985"/>
                  </a:lnTo>
                  <a:cubicBezTo>
                    <a:pt x="2323229" y="411364"/>
                    <a:pt x="2345550" y="418431"/>
                    <a:pt x="2415069" y="457056"/>
                  </a:cubicBezTo>
                  <a:lnTo>
                    <a:pt x="2433112" y="468356"/>
                  </a:lnTo>
                  <a:lnTo>
                    <a:pt x="2433371" y="468409"/>
                  </a:lnTo>
                  <a:lnTo>
                    <a:pt x="2435664" y="469954"/>
                  </a:lnTo>
                  <a:cubicBezTo>
                    <a:pt x="2461557" y="493644"/>
                    <a:pt x="2477927" y="495110"/>
                    <a:pt x="2513344" y="541023"/>
                  </a:cubicBezTo>
                  <a:lnTo>
                    <a:pt x="2525945" y="560981"/>
                  </a:lnTo>
                  <a:cubicBezTo>
                    <a:pt x="2534747" y="581793"/>
                    <a:pt x="2539615" y="604675"/>
                    <a:pt x="2539615" y="628692"/>
                  </a:cubicBezTo>
                  <a:lnTo>
                    <a:pt x="2539615" y="686206"/>
                  </a:lnTo>
                  <a:lnTo>
                    <a:pt x="2531918" y="724330"/>
                  </a:lnTo>
                  <a:lnTo>
                    <a:pt x="2550959" y="732216"/>
                  </a:lnTo>
                  <a:cubicBezTo>
                    <a:pt x="2559525" y="740783"/>
                    <a:pt x="2564824" y="752617"/>
                    <a:pt x="2564824" y="765690"/>
                  </a:cubicBezTo>
                  <a:lnTo>
                    <a:pt x="2552124" y="823222"/>
                  </a:lnTo>
                  <a:cubicBezTo>
                    <a:pt x="2529898" y="849367"/>
                    <a:pt x="2502356" y="867386"/>
                    <a:pt x="2476211" y="867386"/>
                  </a:cubicBezTo>
                  <a:lnTo>
                    <a:pt x="2331631" y="867386"/>
                  </a:lnTo>
                  <a:lnTo>
                    <a:pt x="2331631" y="867582"/>
                  </a:lnTo>
                  <a:lnTo>
                    <a:pt x="2312426" y="867582"/>
                  </a:lnTo>
                  <a:lnTo>
                    <a:pt x="2316593" y="826243"/>
                  </a:lnTo>
                  <a:cubicBezTo>
                    <a:pt x="2316593" y="689962"/>
                    <a:pt x="2206116" y="579485"/>
                    <a:pt x="2069835" y="579485"/>
                  </a:cubicBezTo>
                  <a:cubicBezTo>
                    <a:pt x="1933554" y="579485"/>
                    <a:pt x="1823077" y="689962"/>
                    <a:pt x="1823077" y="826243"/>
                  </a:cubicBezTo>
                  <a:lnTo>
                    <a:pt x="1827244" y="867582"/>
                  </a:lnTo>
                  <a:lnTo>
                    <a:pt x="721566" y="867582"/>
                  </a:lnTo>
                  <a:lnTo>
                    <a:pt x="725968" y="823908"/>
                  </a:lnTo>
                  <a:cubicBezTo>
                    <a:pt x="725968" y="687627"/>
                    <a:pt x="615492" y="577151"/>
                    <a:pt x="479211" y="577151"/>
                  </a:cubicBezTo>
                  <a:cubicBezTo>
                    <a:pt x="342930" y="577151"/>
                    <a:pt x="232453" y="687627"/>
                    <a:pt x="232453" y="823908"/>
                  </a:cubicBezTo>
                  <a:lnTo>
                    <a:pt x="236856" y="867582"/>
                  </a:lnTo>
                  <a:lnTo>
                    <a:pt x="141603" y="865553"/>
                  </a:lnTo>
                  <a:cubicBezTo>
                    <a:pt x="101732" y="865028"/>
                    <a:pt x="58888" y="839251"/>
                    <a:pt x="29328" y="794966"/>
                  </a:cubicBezTo>
                  <a:cubicBezTo>
                    <a:pt x="-1961" y="748089"/>
                    <a:pt x="-3418" y="679393"/>
                    <a:pt x="3170" y="643769"/>
                  </a:cubicBezTo>
                  <a:cubicBezTo>
                    <a:pt x="9757" y="608145"/>
                    <a:pt x="30568" y="621384"/>
                    <a:pt x="68853" y="581222"/>
                  </a:cubicBezTo>
                  <a:lnTo>
                    <a:pt x="80482" y="364702"/>
                  </a:lnTo>
                  <a:lnTo>
                    <a:pt x="285826" y="136098"/>
                  </a:lnTo>
                  <a:cubicBezTo>
                    <a:pt x="216947" y="125142"/>
                    <a:pt x="221094" y="123709"/>
                    <a:pt x="193489" y="84177"/>
                  </a:cubicBezTo>
                  <a:cubicBezTo>
                    <a:pt x="223115" y="73757"/>
                    <a:pt x="253122" y="88567"/>
                    <a:pt x="344111" y="77454"/>
                  </a:cubicBezTo>
                  <a:lnTo>
                    <a:pt x="377478" y="74646"/>
                  </a:lnTo>
                  <a:cubicBezTo>
                    <a:pt x="573493" y="52882"/>
                    <a:pt x="769508" y="15245"/>
                    <a:pt x="975047" y="3006"/>
                  </a:cubicBezTo>
                  <a:cubicBezTo>
                    <a:pt x="1016518" y="1077"/>
                    <a:pt x="1055013" y="48"/>
                    <a:pt x="1091501" y="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47" name="Group 346"/>
          <p:cNvGrpSpPr/>
          <p:nvPr/>
        </p:nvGrpSpPr>
        <p:grpSpPr>
          <a:xfrm>
            <a:off x="7765763" y="3864114"/>
            <a:ext cx="670254" cy="268646"/>
            <a:chOff x="457217" y="4409663"/>
            <a:chExt cx="2564824" cy="1028008"/>
          </a:xfrm>
          <a:solidFill>
            <a:schemeClr val="accent1">
              <a:lumMod val="50000"/>
            </a:schemeClr>
          </a:solidFill>
        </p:grpSpPr>
        <p:sp>
          <p:nvSpPr>
            <p:cNvPr id="348" name="Freeform 405"/>
            <p:cNvSpPr>
              <a:spLocks noEditPoints="1"/>
            </p:cNvSpPr>
            <p:nvPr/>
          </p:nvSpPr>
          <p:spPr bwMode="auto">
            <a:xfrm>
              <a:off x="2321788" y="5030664"/>
              <a:ext cx="412369" cy="407007"/>
            </a:xfrm>
            <a:custGeom>
              <a:avLst/>
              <a:gdLst>
                <a:gd name="T0" fmla="*/ 23016 w 46"/>
                <a:gd name="T1" fmla="*/ 0 h 46"/>
                <a:gd name="T2" fmla="*/ 0 w 46"/>
                <a:gd name="T3" fmla="*/ 21262 h 46"/>
                <a:gd name="T4" fmla="*/ 23016 w 46"/>
                <a:gd name="T5" fmla="*/ 42517 h 46"/>
                <a:gd name="T6" fmla="*/ 45650 w 46"/>
                <a:gd name="T7" fmla="*/ 21262 h 46"/>
                <a:gd name="T8" fmla="*/ 23016 w 46"/>
                <a:gd name="T9" fmla="*/ 0 h 46"/>
                <a:gd name="T10" fmla="*/ 21753 w 46"/>
                <a:gd name="T11" fmla="*/ 35037 h 46"/>
                <a:gd name="T12" fmla="*/ 8007 w 46"/>
                <a:gd name="T13" fmla="*/ 21262 h 46"/>
                <a:gd name="T14" fmla="*/ 21753 w 46"/>
                <a:gd name="T15" fmla="*/ 7569 h 46"/>
                <a:gd name="T16" fmla="*/ 36984 w 46"/>
                <a:gd name="T17" fmla="*/ 21262 h 46"/>
                <a:gd name="T18" fmla="*/ 21753 w 46"/>
                <a:gd name="T19" fmla="*/ 35037 h 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6"/>
                <a:gd name="T31" fmla="*/ 0 h 46"/>
                <a:gd name="T32" fmla="*/ 46 w 46"/>
                <a:gd name="T33" fmla="*/ 46 h 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5" y="46"/>
                    <a:pt x="46" y="36"/>
                    <a:pt x="46" y="23"/>
                  </a:cubicBezTo>
                  <a:cubicBezTo>
                    <a:pt x="46" y="10"/>
                    <a:pt x="35" y="0"/>
                    <a:pt x="23" y="0"/>
                  </a:cubicBezTo>
                  <a:close/>
                  <a:moveTo>
                    <a:pt x="22" y="38"/>
                  </a:moveTo>
                  <a:cubicBezTo>
                    <a:pt x="14" y="38"/>
                    <a:pt x="8" y="31"/>
                    <a:pt x="8" y="23"/>
                  </a:cubicBezTo>
                  <a:cubicBezTo>
                    <a:pt x="8" y="15"/>
                    <a:pt x="14" y="8"/>
                    <a:pt x="22" y="8"/>
                  </a:cubicBezTo>
                  <a:cubicBezTo>
                    <a:pt x="31" y="8"/>
                    <a:pt x="37" y="15"/>
                    <a:pt x="37" y="23"/>
                  </a:cubicBezTo>
                  <a:cubicBezTo>
                    <a:pt x="37" y="31"/>
                    <a:pt x="31" y="38"/>
                    <a:pt x="22" y="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616872"/>
                </a:solidFill>
                <a:effectLst/>
                <a:uLnTx/>
                <a:uFillTx/>
              </a:endParaRPr>
            </a:p>
          </p:txBody>
        </p:sp>
        <p:sp>
          <p:nvSpPr>
            <p:cNvPr id="349" name="Freeform 405"/>
            <p:cNvSpPr>
              <a:spLocks noEditPoints="1"/>
            </p:cNvSpPr>
            <p:nvPr/>
          </p:nvSpPr>
          <p:spPr bwMode="auto">
            <a:xfrm>
              <a:off x="733199" y="5030666"/>
              <a:ext cx="412368" cy="407005"/>
            </a:xfrm>
            <a:custGeom>
              <a:avLst/>
              <a:gdLst>
                <a:gd name="T0" fmla="*/ 23016 w 46"/>
                <a:gd name="T1" fmla="*/ 0 h 46"/>
                <a:gd name="T2" fmla="*/ 0 w 46"/>
                <a:gd name="T3" fmla="*/ 21262 h 46"/>
                <a:gd name="T4" fmla="*/ 23016 w 46"/>
                <a:gd name="T5" fmla="*/ 42517 h 46"/>
                <a:gd name="T6" fmla="*/ 45650 w 46"/>
                <a:gd name="T7" fmla="*/ 21262 h 46"/>
                <a:gd name="T8" fmla="*/ 23016 w 46"/>
                <a:gd name="T9" fmla="*/ 0 h 46"/>
                <a:gd name="T10" fmla="*/ 21753 w 46"/>
                <a:gd name="T11" fmla="*/ 35037 h 46"/>
                <a:gd name="T12" fmla="*/ 8007 w 46"/>
                <a:gd name="T13" fmla="*/ 21262 h 46"/>
                <a:gd name="T14" fmla="*/ 21753 w 46"/>
                <a:gd name="T15" fmla="*/ 7569 h 46"/>
                <a:gd name="T16" fmla="*/ 36984 w 46"/>
                <a:gd name="T17" fmla="*/ 21262 h 46"/>
                <a:gd name="T18" fmla="*/ 21753 w 46"/>
                <a:gd name="T19" fmla="*/ 35037 h 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6"/>
                <a:gd name="T31" fmla="*/ 0 h 46"/>
                <a:gd name="T32" fmla="*/ 46 w 46"/>
                <a:gd name="T33" fmla="*/ 46 h 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5" y="46"/>
                    <a:pt x="46" y="36"/>
                    <a:pt x="46" y="23"/>
                  </a:cubicBezTo>
                  <a:cubicBezTo>
                    <a:pt x="46" y="10"/>
                    <a:pt x="35" y="0"/>
                    <a:pt x="23" y="0"/>
                  </a:cubicBezTo>
                  <a:close/>
                  <a:moveTo>
                    <a:pt x="22" y="38"/>
                  </a:moveTo>
                  <a:cubicBezTo>
                    <a:pt x="14" y="38"/>
                    <a:pt x="8" y="31"/>
                    <a:pt x="8" y="23"/>
                  </a:cubicBezTo>
                  <a:cubicBezTo>
                    <a:pt x="8" y="15"/>
                    <a:pt x="14" y="8"/>
                    <a:pt x="22" y="8"/>
                  </a:cubicBezTo>
                  <a:cubicBezTo>
                    <a:pt x="31" y="8"/>
                    <a:pt x="37" y="15"/>
                    <a:pt x="37" y="23"/>
                  </a:cubicBezTo>
                  <a:cubicBezTo>
                    <a:pt x="37" y="31"/>
                    <a:pt x="31" y="38"/>
                    <a:pt x="22" y="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616872"/>
                </a:solidFill>
                <a:effectLst/>
                <a:uLnTx/>
                <a:uFillTx/>
              </a:endParaRPr>
            </a:p>
          </p:txBody>
        </p:sp>
        <p:sp>
          <p:nvSpPr>
            <p:cNvPr id="350" name="Freeform 349"/>
            <p:cNvSpPr/>
            <p:nvPr/>
          </p:nvSpPr>
          <p:spPr>
            <a:xfrm>
              <a:off x="457217" y="4409663"/>
              <a:ext cx="2564824" cy="867582"/>
            </a:xfrm>
            <a:custGeom>
              <a:avLst/>
              <a:gdLst/>
              <a:ahLst/>
              <a:cxnLst/>
              <a:rect l="l" t="t" r="r" b="b"/>
              <a:pathLst>
                <a:path w="2564824" h="867582">
                  <a:moveTo>
                    <a:pt x="2226710" y="427307"/>
                  </a:moveTo>
                  <a:cubicBezTo>
                    <a:pt x="2216127" y="477049"/>
                    <a:pt x="2221418" y="485515"/>
                    <a:pt x="2261635" y="513032"/>
                  </a:cubicBezTo>
                  <a:cubicBezTo>
                    <a:pt x="2325135" y="542665"/>
                    <a:pt x="2414035" y="543724"/>
                    <a:pt x="2480710" y="551132"/>
                  </a:cubicBezTo>
                  <a:cubicBezTo>
                    <a:pt x="2411918" y="455882"/>
                    <a:pt x="2308202" y="424132"/>
                    <a:pt x="2226710" y="427307"/>
                  </a:cubicBezTo>
                  <a:close/>
                  <a:moveTo>
                    <a:pt x="149207" y="324262"/>
                  </a:moveTo>
                  <a:lnTo>
                    <a:pt x="104757" y="371887"/>
                  </a:lnTo>
                  <a:lnTo>
                    <a:pt x="104757" y="508412"/>
                  </a:lnTo>
                  <a:lnTo>
                    <a:pt x="234932" y="333787"/>
                  </a:lnTo>
                  <a:close/>
                  <a:moveTo>
                    <a:pt x="790424" y="61676"/>
                  </a:moveTo>
                  <a:lnTo>
                    <a:pt x="341996" y="127644"/>
                  </a:lnTo>
                  <a:lnTo>
                    <a:pt x="429190" y="243631"/>
                  </a:lnTo>
                  <a:cubicBezTo>
                    <a:pt x="611996" y="264532"/>
                    <a:pt x="588657" y="265224"/>
                    <a:pt x="668391" y="276022"/>
                  </a:cubicBezTo>
                  <a:close/>
                  <a:moveTo>
                    <a:pt x="1265326" y="50071"/>
                  </a:moveTo>
                  <a:lnTo>
                    <a:pt x="1296939" y="314015"/>
                  </a:lnTo>
                  <a:lnTo>
                    <a:pt x="1966774" y="336320"/>
                  </a:lnTo>
                  <a:lnTo>
                    <a:pt x="1479765" y="101110"/>
                  </a:lnTo>
                  <a:cubicBezTo>
                    <a:pt x="1375202" y="50304"/>
                    <a:pt x="1351452" y="57896"/>
                    <a:pt x="1265326" y="50071"/>
                  </a:cubicBezTo>
                  <a:close/>
                  <a:moveTo>
                    <a:pt x="1051905" y="41983"/>
                  </a:moveTo>
                  <a:cubicBezTo>
                    <a:pt x="979692" y="40925"/>
                    <a:pt x="927298" y="45181"/>
                    <a:pt x="823255" y="56427"/>
                  </a:cubicBezTo>
                  <a:lnTo>
                    <a:pt x="743822" y="288263"/>
                  </a:lnTo>
                  <a:lnTo>
                    <a:pt x="1217256" y="314046"/>
                  </a:lnTo>
                  <a:lnTo>
                    <a:pt x="1218731" y="49266"/>
                  </a:lnTo>
                  <a:cubicBezTo>
                    <a:pt x="1145696" y="45166"/>
                    <a:pt x="1095233" y="42618"/>
                    <a:pt x="1051905" y="41983"/>
                  </a:cubicBezTo>
                  <a:close/>
                  <a:moveTo>
                    <a:pt x="1091501" y="1"/>
                  </a:moveTo>
                  <a:cubicBezTo>
                    <a:pt x="1200963" y="-137"/>
                    <a:pt x="1292357" y="8569"/>
                    <a:pt x="1391835" y="28350"/>
                  </a:cubicBezTo>
                  <a:cubicBezTo>
                    <a:pt x="1481100" y="55353"/>
                    <a:pt x="1510040" y="72832"/>
                    <a:pt x="1583432" y="103010"/>
                  </a:cubicBezTo>
                  <a:lnTo>
                    <a:pt x="2048654" y="335914"/>
                  </a:lnTo>
                  <a:lnTo>
                    <a:pt x="2209520" y="382985"/>
                  </a:lnTo>
                  <a:cubicBezTo>
                    <a:pt x="2323229" y="411364"/>
                    <a:pt x="2345550" y="418431"/>
                    <a:pt x="2415069" y="457056"/>
                  </a:cubicBezTo>
                  <a:lnTo>
                    <a:pt x="2433112" y="468356"/>
                  </a:lnTo>
                  <a:lnTo>
                    <a:pt x="2433371" y="468409"/>
                  </a:lnTo>
                  <a:lnTo>
                    <a:pt x="2435664" y="469954"/>
                  </a:lnTo>
                  <a:cubicBezTo>
                    <a:pt x="2461557" y="493644"/>
                    <a:pt x="2477927" y="495110"/>
                    <a:pt x="2513344" y="541023"/>
                  </a:cubicBezTo>
                  <a:lnTo>
                    <a:pt x="2525945" y="560981"/>
                  </a:lnTo>
                  <a:cubicBezTo>
                    <a:pt x="2534747" y="581793"/>
                    <a:pt x="2539615" y="604675"/>
                    <a:pt x="2539615" y="628692"/>
                  </a:cubicBezTo>
                  <a:lnTo>
                    <a:pt x="2539615" y="686206"/>
                  </a:lnTo>
                  <a:lnTo>
                    <a:pt x="2531918" y="724330"/>
                  </a:lnTo>
                  <a:lnTo>
                    <a:pt x="2550959" y="732216"/>
                  </a:lnTo>
                  <a:cubicBezTo>
                    <a:pt x="2559525" y="740783"/>
                    <a:pt x="2564824" y="752617"/>
                    <a:pt x="2564824" y="765690"/>
                  </a:cubicBezTo>
                  <a:lnTo>
                    <a:pt x="2552124" y="823222"/>
                  </a:lnTo>
                  <a:cubicBezTo>
                    <a:pt x="2529898" y="849367"/>
                    <a:pt x="2502356" y="867386"/>
                    <a:pt x="2476211" y="867386"/>
                  </a:cubicBezTo>
                  <a:lnTo>
                    <a:pt x="2331631" y="867386"/>
                  </a:lnTo>
                  <a:lnTo>
                    <a:pt x="2331631" y="867582"/>
                  </a:lnTo>
                  <a:lnTo>
                    <a:pt x="2312426" y="867582"/>
                  </a:lnTo>
                  <a:lnTo>
                    <a:pt x="2316593" y="826243"/>
                  </a:lnTo>
                  <a:cubicBezTo>
                    <a:pt x="2316593" y="689962"/>
                    <a:pt x="2206116" y="579485"/>
                    <a:pt x="2069835" y="579485"/>
                  </a:cubicBezTo>
                  <a:cubicBezTo>
                    <a:pt x="1933554" y="579485"/>
                    <a:pt x="1823077" y="689962"/>
                    <a:pt x="1823077" y="826243"/>
                  </a:cubicBezTo>
                  <a:lnTo>
                    <a:pt x="1827244" y="867582"/>
                  </a:lnTo>
                  <a:lnTo>
                    <a:pt x="721566" y="867582"/>
                  </a:lnTo>
                  <a:lnTo>
                    <a:pt x="725968" y="823908"/>
                  </a:lnTo>
                  <a:cubicBezTo>
                    <a:pt x="725968" y="687627"/>
                    <a:pt x="615492" y="577151"/>
                    <a:pt x="479211" y="577151"/>
                  </a:cubicBezTo>
                  <a:cubicBezTo>
                    <a:pt x="342930" y="577151"/>
                    <a:pt x="232453" y="687627"/>
                    <a:pt x="232453" y="823908"/>
                  </a:cubicBezTo>
                  <a:lnTo>
                    <a:pt x="236856" y="867582"/>
                  </a:lnTo>
                  <a:lnTo>
                    <a:pt x="141603" y="865553"/>
                  </a:lnTo>
                  <a:cubicBezTo>
                    <a:pt x="101732" y="865028"/>
                    <a:pt x="58888" y="839251"/>
                    <a:pt x="29328" y="794966"/>
                  </a:cubicBezTo>
                  <a:cubicBezTo>
                    <a:pt x="-1961" y="748089"/>
                    <a:pt x="-3418" y="679393"/>
                    <a:pt x="3170" y="643769"/>
                  </a:cubicBezTo>
                  <a:cubicBezTo>
                    <a:pt x="9757" y="608145"/>
                    <a:pt x="30568" y="621384"/>
                    <a:pt x="68853" y="581222"/>
                  </a:cubicBezTo>
                  <a:lnTo>
                    <a:pt x="80482" y="364702"/>
                  </a:lnTo>
                  <a:lnTo>
                    <a:pt x="285826" y="136098"/>
                  </a:lnTo>
                  <a:cubicBezTo>
                    <a:pt x="216947" y="125142"/>
                    <a:pt x="221094" y="123709"/>
                    <a:pt x="193489" y="84177"/>
                  </a:cubicBezTo>
                  <a:cubicBezTo>
                    <a:pt x="223115" y="73757"/>
                    <a:pt x="253122" y="88567"/>
                    <a:pt x="344111" y="77454"/>
                  </a:cubicBezTo>
                  <a:lnTo>
                    <a:pt x="377478" y="74646"/>
                  </a:lnTo>
                  <a:cubicBezTo>
                    <a:pt x="573493" y="52882"/>
                    <a:pt x="769508" y="15245"/>
                    <a:pt x="975047" y="3006"/>
                  </a:cubicBezTo>
                  <a:cubicBezTo>
                    <a:pt x="1016518" y="1077"/>
                    <a:pt x="1055013" y="48"/>
                    <a:pt x="1091501" y="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51" name="Group 350"/>
          <p:cNvGrpSpPr/>
          <p:nvPr/>
        </p:nvGrpSpPr>
        <p:grpSpPr>
          <a:xfrm>
            <a:off x="8010414" y="1209225"/>
            <a:ext cx="401874" cy="509074"/>
            <a:chOff x="3963587" y="2119746"/>
            <a:chExt cx="3576594" cy="4530653"/>
          </a:xfrm>
          <a:solidFill>
            <a:schemeClr val="accent1">
              <a:lumMod val="50000"/>
            </a:schemeClr>
          </a:solidFill>
        </p:grpSpPr>
        <p:grpSp>
          <p:nvGrpSpPr>
            <p:cNvPr id="352" name="Group 351"/>
            <p:cNvGrpSpPr/>
            <p:nvPr/>
          </p:nvGrpSpPr>
          <p:grpSpPr>
            <a:xfrm>
              <a:off x="3963587" y="2119746"/>
              <a:ext cx="3576593" cy="4530653"/>
              <a:chOff x="3963587" y="2119746"/>
              <a:chExt cx="3576593" cy="4530653"/>
            </a:xfrm>
            <a:grpFill/>
          </p:grpSpPr>
          <p:sp>
            <p:nvSpPr>
              <p:cNvPr id="365" name="Freeform 364"/>
              <p:cNvSpPr/>
              <p:nvPr/>
            </p:nvSpPr>
            <p:spPr>
              <a:xfrm>
                <a:off x="4430560" y="3111022"/>
                <a:ext cx="1111615" cy="3119471"/>
              </a:xfrm>
              <a:custGeom>
                <a:avLst/>
                <a:gdLst>
                  <a:gd name="connsiteX0" fmla="*/ 115250 w 950198"/>
                  <a:gd name="connsiteY0" fmla="*/ 0 h 2666493"/>
                  <a:gd name="connsiteX1" fmla="*/ 834948 w 950198"/>
                  <a:gd name="connsiteY1" fmla="*/ 0 h 2666493"/>
                  <a:gd name="connsiteX2" fmla="*/ 950198 w 950198"/>
                  <a:gd name="connsiteY2" fmla="*/ 115250 h 2666493"/>
                  <a:gd name="connsiteX3" fmla="*/ 950198 w 950198"/>
                  <a:gd name="connsiteY3" fmla="*/ 1598350 h 2666493"/>
                  <a:gd name="connsiteX4" fmla="*/ 834948 w 950198"/>
                  <a:gd name="connsiteY4" fmla="*/ 1713600 h 2666493"/>
                  <a:gd name="connsiteX5" fmla="*/ 755465 w 950198"/>
                  <a:gd name="connsiteY5" fmla="*/ 1713600 h 2666493"/>
                  <a:gd name="connsiteX6" fmla="*/ 755465 w 950198"/>
                  <a:gd name="connsiteY6" fmla="*/ 2026347 h 2666493"/>
                  <a:gd name="connsiteX7" fmla="*/ 687454 w 950198"/>
                  <a:gd name="connsiteY7" fmla="*/ 2094358 h 2666493"/>
                  <a:gd name="connsiteX8" fmla="*/ 579166 w 950198"/>
                  <a:gd name="connsiteY8" fmla="*/ 2094358 h 2666493"/>
                  <a:gd name="connsiteX9" fmla="*/ 579166 w 950198"/>
                  <a:gd name="connsiteY9" fmla="*/ 2355182 h 2666493"/>
                  <a:gd name="connsiteX10" fmla="*/ 553922 w 950198"/>
                  <a:gd name="connsiteY10" fmla="*/ 2380426 h 2666493"/>
                  <a:gd name="connsiteX11" fmla="*/ 502966 w 950198"/>
                  <a:gd name="connsiteY11" fmla="*/ 2380426 h 2666493"/>
                  <a:gd name="connsiteX12" fmla="*/ 502966 w 950198"/>
                  <a:gd name="connsiteY12" fmla="*/ 2659733 h 2666493"/>
                  <a:gd name="connsiteX13" fmla="*/ 496206 w 950198"/>
                  <a:gd name="connsiteY13" fmla="*/ 2666493 h 2666493"/>
                  <a:gd name="connsiteX14" fmla="*/ 453993 w 950198"/>
                  <a:gd name="connsiteY14" fmla="*/ 2666493 h 2666493"/>
                  <a:gd name="connsiteX15" fmla="*/ 447233 w 950198"/>
                  <a:gd name="connsiteY15" fmla="*/ 2659733 h 2666493"/>
                  <a:gd name="connsiteX16" fmla="*/ 447233 w 950198"/>
                  <a:gd name="connsiteY16" fmla="*/ 2380426 h 2666493"/>
                  <a:gd name="connsiteX17" fmla="*/ 396277 w 950198"/>
                  <a:gd name="connsiteY17" fmla="*/ 2380426 h 2666493"/>
                  <a:gd name="connsiteX18" fmla="*/ 371033 w 950198"/>
                  <a:gd name="connsiteY18" fmla="*/ 2355182 h 2666493"/>
                  <a:gd name="connsiteX19" fmla="*/ 371033 w 950198"/>
                  <a:gd name="connsiteY19" fmla="*/ 2094358 h 2666493"/>
                  <a:gd name="connsiteX20" fmla="*/ 262744 w 950198"/>
                  <a:gd name="connsiteY20" fmla="*/ 2094358 h 2666493"/>
                  <a:gd name="connsiteX21" fmla="*/ 194733 w 950198"/>
                  <a:gd name="connsiteY21" fmla="*/ 2026347 h 2666493"/>
                  <a:gd name="connsiteX22" fmla="*/ 194733 w 950198"/>
                  <a:gd name="connsiteY22" fmla="*/ 1713600 h 2666493"/>
                  <a:gd name="connsiteX23" fmla="*/ 115250 w 950198"/>
                  <a:gd name="connsiteY23" fmla="*/ 1713600 h 2666493"/>
                  <a:gd name="connsiteX24" fmla="*/ 0 w 950198"/>
                  <a:gd name="connsiteY24" fmla="*/ 1598350 h 2666493"/>
                  <a:gd name="connsiteX25" fmla="*/ 0 w 950198"/>
                  <a:gd name="connsiteY25" fmla="*/ 115250 h 2666493"/>
                  <a:gd name="connsiteX26" fmla="*/ 115250 w 950198"/>
                  <a:gd name="connsiteY26" fmla="*/ 0 h 2666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950198" h="2666493">
                    <a:moveTo>
                      <a:pt x="115250" y="0"/>
                    </a:moveTo>
                    <a:lnTo>
                      <a:pt x="834948" y="0"/>
                    </a:lnTo>
                    <a:cubicBezTo>
                      <a:pt x="898599" y="0"/>
                      <a:pt x="950198" y="51599"/>
                      <a:pt x="950198" y="115250"/>
                    </a:cubicBezTo>
                    <a:lnTo>
                      <a:pt x="950198" y="1598350"/>
                    </a:lnTo>
                    <a:cubicBezTo>
                      <a:pt x="950198" y="1662001"/>
                      <a:pt x="898599" y="1713600"/>
                      <a:pt x="834948" y="1713600"/>
                    </a:cubicBezTo>
                    <a:lnTo>
                      <a:pt x="755465" y="1713600"/>
                    </a:lnTo>
                    <a:lnTo>
                      <a:pt x="755465" y="2026347"/>
                    </a:lnTo>
                    <a:cubicBezTo>
                      <a:pt x="755465" y="2063908"/>
                      <a:pt x="725015" y="2094358"/>
                      <a:pt x="687454" y="2094358"/>
                    </a:cubicBezTo>
                    <a:lnTo>
                      <a:pt x="579166" y="2094358"/>
                    </a:lnTo>
                    <a:lnTo>
                      <a:pt x="579166" y="2355182"/>
                    </a:lnTo>
                    <a:cubicBezTo>
                      <a:pt x="579166" y="2369124"/>
                      <a:pt x="567864" y="2380426"/>
                      <a:pt x="553922" y="2380426"/>
                    </a:cubicBezTo>
                    <a:lnTo>
                      <a:pt x="502966" y="2380426"/>
                    </a:lnTo>
                    <a:lnTo>
                      <a:pt x="502966" y="2659733"/>
                    </a:lnTo>
                    <a:cubicBezTo>
                      <a:pt x="502966" y="2663466"/>
                      <a:pt x="499939" y="2666493"/>
                      <a:pt x="496206" y="2666493"/>
                    </a:cubicBezTo>
                    <a:lnTo>
                      <a:pt x="453993" y="2666493"/>
                    </a:lnTo>
                    <a:cubicBezTo>
                      <a:pt x="450260" y="2666493"/>
                      <a:pt x="447233" y="2663466"/>
                      <a:pt x="447233" y="2659733"/>
                    </a:cubicBezTo>
                    <a:lnTo>
                      <a:pt x="447233" y="2380426"/>
                    </a:lnTo>
                    <a:lnTo>
                      <a:pt x="396277" y="2380426"/>
                    </a:lnTo>
                    <a:cubicBezTo>
                      <a:pt x="382335" y="2380426"/>
                      <a:pt x="371033" y="2369124"/>
                      <a:pt x="371033" y="2355182"/>
                    </a:cubicBezTo>
                    <a:lnTo>
                      <a:pt x="371033" y="2094358"/>
                    </a:lnTo>
                    <a:lnTo>
                      <a:pt x="262744" y="2094358"/>
                    </a:lnTo>
                    <a:cubicBezTo>
                      <a:pt x="225183" y="2094358"/>
                      <a:pt x="194733" y="2063908"/>
                      <a:pt x="194733" y="2026347"/>
                    </a:cubicBezTo>
                    <a:lnTo>
                      <a:pt x="194733" y="1713600"/>
                    </a:lnTo>
                    <a:lnTo>
                      <a:pt x="115250" y="1713600"/>
                    </a:lnTo>
                    <a:cubicBezTo>
                      <a:pt x="51599" y="1713600"/>
                      <a:pt x="0" y="1662001"/>
                      <a:pt x="0" y="1598350"/>
                    </a:cubicBezTo>
                    <a:lnTo>
                      <a:pt x="0" y="115250"/>
                    </a:lnTo>
                    <a:cubicBezTo>
                      <a:pt x="0" y="51599"/>
                      <a:pt x="51599" y="0"/>
                      <a:pt x="11525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6" name="Freeform 365"/>
              <p:cNvSpPr/>
              <p:nvPr/>
            </p:nvSpPr>
            <p:spPr>
              <a:xfrm>
                <a:off x="3963587" y="2119746"/>
                <a:ext cx="3576593" cy="4530653"/>
              </a:xfrm>
              <a:custGeom>
                <a:avLst/>
                <a:gdLst>
                  <a:gd name="connsiteX0" fmla="*/ 2822887 w 3576593"/>
                  <a:gd name="connsiteY0" fmla="*/ 247708 h 4530653"/>
                  <a:gd name="connsiteX1" fmla="*/ 2484623 w 3576593"/>
                  <a:gd name="connsiteY1" fmla="*/ 585973 h 4530653"/>
                  <a:gd name="connsiteX2" fmla="*/ 2822887 w 3576593"/>
                  <a:gd name="connsiteY2" fmla="*/ 924238 h 4530653"/>
                  <a:gd name="connsiteX3" fmla="*/ 3161151 w 3576593"/>
                  <a:gd name="connsiteY3" fmla="*/ 585973 h 4530653"/>
                  <a:gd name="connsiteX4" fmla="*/ 2822887 w 3576593"/>
                  <a:gd name="connsiteY4" fmla="*/ 247708 h 4530653"/>
                  <a:gd name="connsiteX5" fmla="*/ 2452488 w 3576593"/>
                  <a:gd name="connsiteY5" fmla="*/ 0 h 4530653"/>
                  <a:gd name="connsiteX6" fmla="*/ 3193289 w 3576593"/>
                  <a:gd name="connsiteY6" fmla="*/ 0 h 4530653"/>
                  <a:gd name="connsiteX7" fmla="*/ 3378495 w 3576593"/>
                  <a:gd name="connsiteY7" fmla="*/ 185206 h 4530653"/>
                  <a:gd name="connsiteX8" fmla="*/ 3378495 w 3576593"/>
                  <a:gd name="connsiteY8" fmla="*/ 4197673 h 4530653"/>
                  <a:gd name="connsiteX9" fmla="*/ 3376556 w 3576593"/>
                  <a:gd name="connsiteY9" fmla="*/ 4216907 h 4530653"/>
                  <a:gd name="connsiteX10" fmla="*/ 3524301 w 3576593"/>
                  <a:gd name="connsiteY10" fmla="*/ 4216907 h 4530653"/>
                  <a:gd name="connsiteX11" fmla="*/ 3576593 w 3576593"/>
                  <a:gd name="connsiteY11" fmla="*/ 4269199 h 4530653"/>
                  <a:gd name="connsiteX12" fmla="*/ 3576593 w 3576593"/>
                  <a:gd name="connsiteY12" fmla="*/ 4478361 h 4530653"/>
                  <a:gd name="connsiteX13" fmla="*/ 3524301 w 3576593"/>
                  <a:gd name="connsiteY13" fmla="*/ 4530653 h 4530653"/>
                  <a:gd name="connsiteX14" fmla="*/ 52292 w 3576593"/>
                  <a:gd name="connsiteY14" fmla="*/ 4530653 h 4530653"/>
                  <a:gd name="connsiteX15" fmla="*/ 0 w 3576593"/>
                  <a:gd name="connsiteY15" fmla="*/ 4478361 h 4530653"/>
                  <a:gd name="connsiteX16" fmla="*/ 0 w 3576593"/>
                  <a:gd name="connsiteY16" fmla="*/ 4269199 h 4530653"/>
                  <a:gd name="connsiteX17" fmla="*/ 52292 w 3576593"/>
                  <a:gd name="connsiteY17" fmla="*/ 4216907 h 4530653"/>
                  <a:gd name="connsiteX18" fmla="*/ 2269221 w 3576593"/>
                  <a:gd name="connsiteY18" fmla="*/ 4216907 h 4530653"/>
                  <a:gd name="connsiteX19" fmla="*/ 2267282 w 3576593"/>
                  <a:gd name="connsiteY19" fmla="*/ 4197673 h 4530653"/>
                  <a:gd name="connsiteX20" fmla="*/ 2267282 w 3576593"/>
                  <a:gd name="connsiteY20" fmla="*/ 843502 h 4530653"/>
                  <a:gd name="connsiteX21" fmla="*/ 85846 w 3576593"/>
                  <a:gd name="connsiteY21" fmla="*/ 843502 h 4530653"/>
                  <a:gd name="connsiteX22" fmla="*/ 1 w 3576593"/>
                  <a:gd name="connsiteY22" fmla="*/ 757657 h 4530653"/>
                  <a:gd name="connsiteX23" fmla="*/ 1 w 3576593"/>
                  <a:gd name="connsiteY23" fmla="*/ 414288 h 4530653"/>
                  <a:gd name="connsiteX24" fmla="*/ 85846 w 3576593"/>
                  <a:gd name="connsiteY24" fmla="*/ 328443 h 4530653"/>
                  <a:gd name="connsiteX25" fmla="*/ 2267282 w 3576593"/>
                  <a:gd name="connsiteY25" fmla="*/ 328443 h 4530653"/>
                  <a:gd name="connsiteX26" fmla="*/ 2267282 w 3576593"/>
                  <a:gd name="connsiteY26" fmla="*/ 185206 h 4530653"/>
                  <a:gd name="connsiteX27" fmla="*/ 2452488 w 3576593"/>
                  <a:gd name="connsiteY27" fmla="*/ 0 h 4530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576593" h="4530653">
                    <a:moveTo>
                      <a:pt x="2822887" y="247708"/>
                    </a:moveTo>
                    <a:cubicBezTo>
                      <a:pt x="2636069" y="247708"/>
                      <a:pt x="2484623" y="399154"/>
                      <a:pt x="2484623" y="585973"/>
                    </a:cubicBezTo>
                    <a:cubicBezTo>
                      <a:pt x="2484623" y="772792"/>
                      <a:pt x="2636069" y="924238"/>
                      <a:pt x="2822887" y="924238"/>
                    </a:cubicBezTo>
                    <a:cubicBezTo>
                      <a:pt x="3009705" y="924238"/>
                      <a:pt x="3161151" y="772792"/>
                      <a:pt x="3161151" y="585973"/>
                    </a:cubicBezTo>
                    <a:cubicBezTo>
                      <a:pt x="3161151" y="399154"/>
                      <a:pt x="3009705" y="247708"/>
                      <a:pt x="2822887" y="247708"/>
                    </a:cubicBezTo>
                    <a:close/>
                    <a:moveTo>
                      <a:pt x="2452488" y="0"/>
                    </a:moveTo>
                    <a:lnTo>
                      <a:pt x="3193289" y="0"/>
                    </a:lnTo>
                    <a:cubicBezTo>
                      <a:pt x="3295575" y="0"/>
                      <a:pt x="3378495" y="82920"/>
                      <a:pt x="3378495" y="185206"/>
                    </a:cubicBezTo>
                    <a:lnTo>
                      <a:pt x="3378495" y="4197673"/>
                    </a:lnTo>
                    <a:lnTo>
                      <a:pt x="3376556" y="4216907"/>
                    </a:lnTo>
                    <a:lnTo>
                      <a:pt x="3524301" y="4216907"/>
                    </a:lnTo>
                    <a:cubicBezTo>
                      <a:pt x="3553181" y="4216907"/>
                      <a:pt x="3576593" y="4240319"/>
                      <a:pt x="3576593" y="4269199"/>
                    </a:cubicBezTo>
                    <a:lnTo>
                      <a:pt x="3576593" y="4478361"/>
                    </a:lnTo>
                    <a:cubicBezTo>
                      <a:pt x="3576593" y="4507241"/>
                      <a:pt x="3553181" y="4530653"/>
                      <a:pt x="3524301" y="4530653"/>
                    </a:cubicBezTo>
                    <a:lnTo>
                      <a:pt x="52292" y="4530653"/>
                    </a:lnTo>
                    <a:cubicBezTo>
                      <a:pt x="23412" y="4530653"/>
                      <a:pt x="0" y="4507241"/>
                      <a:pt x="0" y="4478361"/>
                    </a:cubicBezTo>
                    <a:lnTo>
                      <a:pt x="0" y="4269199"/>
                    </a:lnTo>
                    <a:cubicBezTo>
                      <a:pt x="0" y="4240319"/>
                      <a:pt x="23412" y="4216907"/>
                      <a:pt x="52292" y="4216907"/>
                    </a:cubicBezTo>
                    <a:lnTo>
                      <a:pt x="2269221" y="4216907"/>
                    </a:lnTo>
                    <a:lnTo>
                      <a:pt x="2267282" y="4197673"/>
                    </a:lnTo>
                    <a:lnTo>
                      <a:pt x="2267282" y="843502"/>
                    </a:lnTo>
                    <a:lnTo>
                      <a:pt x="85846" y="843502"/>
                    </a:lnTo>
                    <a:cubicBezTo>
                      <a:pt x="38435" y="843502"/>
                      <a:pt x="1" y="805068"/>
                      <a:pt x="1" y="757657"/>
                    </a:cubicBezTo>
                    <a:lnTo>
                      <a:pt x="1" y="414288"/>
                    </a:lnTo>
                    <a:cubicBezTo>
                      <a:pt x="1" y="366877"/>
                      <a:pt x="38435" y="328443"/>
                      <a:pt x="85846" y="328443"/>
                    </a:cubicBezTo>
                    <a:lnTo>
                      <a:pt x="2267282" y="328443"/>
                    </a:lnTo>
                    <a:lnTo>
                      <a:pt x="2267282" y="185206"/>
                    </a:lnTo>
                    <a:cubicBezTo>
                      <a:pt x="2267282" y="82920"/>
                      <a:pt x="2350202" y="0"/>
                      <a:pt x="245248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53" name="Group 352"/>
            <p:cNvGrpSpPr/>
            <p:nvPr/>
          </p:nvGrpSpPr>
          <p:grpSpPr>
            <a:xfrm>
              <a:off x="6082950" y="3488374"/>
              <a:ext cx="1457231" cy="1479651"/>
              <a:chOff x="1001347" y="3895404"/>
              <a:chExt cx="1467555" cy="1490134"/>
            </a:xfrm>
            <a:grpFill/>
          </p:grpSpPr>
          <p:sp>
            <p:nvSpPr>
              <p:cNvPr id="354" name="Rounded Rectangle 353"/>
              <p:cNvSpPr/>
              <p:nvPr/>
            </p:nvSpPr>
            <p:spPr>
              <a:xfrm>
                <a:off x="1001347" y="3895404"/>
                <a:ext cx="1467555" cy="1490134"/>
              </a:xfrm>
              <a:prstGeom prst="roundRect">
                <a:avLst>
                  <a:gd name="adj" fmla="val 586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5" name="Rounded Rectangle 354"/>
              <p:cNvSpPr/>
              <p:nvPr/>
            </p:nvSpPr>
            <p:spPr>
              <a:xfrm>
                <a:off x="1092848" y="4055574"/>
                <a:ext cx="1283879" cy="662336"/>
              </a:xfrm>
              <a:prstGeom prst="roundRect">
                <a:avLst>
                  <a:gd name="adj" fmla="val 5718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6" name="Rounded Rectangle 355"/>
              <p:cNvSpPr/>
              <p:nvPr/>
            </p:nvSpPr>
            <p:spPr>
              <a:xfrm>
                <a:off x="1092849" y="4819727"/>
                <a:ext cx="177349" cy="161859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7" name="Rounded Rectangle 356"/>
              <p:cNvSpPr/>
              <p:nvPr/>
            </p:nvSpPr>
            <p:spPr>
              <a:xfrm>
                <a:off x="1345507" y="4819727"/>
                <a:ext cx="177349" cy="161859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8" name="Rounded Rectangle 357"/>
              <p:cNvSpPr/>
              <p:nvPr/>
            </p:nvSpPr>
            <p:spPr>
              <a:xfrm>
                <a:off x="1598165" y="4819727"/>
                <a:ext cx="177349" cy="161859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9" name="Rounded Rectangle 358"/>
              <p:cNvSpPr/>
              <p:nvPr/>
            </p:nvSpPr>
            <p:spPr>
              <a:xfrm>
                <a:off x="1850823" y="4819727"/>
                <a:ext cx="177349" cy="161859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0" name="Rounded Rectangle 359"/>
              <p:cNvSpPr/>
              <p:nvPr/>
            </p:nvSpPr>
            <p:spPr>
              <a:xfrm>
                <a:off x="1092849" y="5055906"/>
                <a:ext cx="177349" cy="161859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1" name="Rounded Rectangle 360"/>
              <p:cNvSpPr/>
              <p:nvPr/>
            </p:nvSpPr>
            <p:spPr>
              <a:xfrm>
                <a:off x="1345507" y="5055906"/>
                <a:ext cx="177349" cy="161859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2" name="Rounded Rectangle 361"/>
              <p:cNvSpPr/>
              <p:nvPr/>
            </p:nvSpPr>
            <p:spPr>
              <a:xfrm>
                <a:off x="1598165" y="5055906"/>
                <a:ext cx="177349" cy="161859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3" name="Rounded Rectangle 362"/>
              <p:cNvSpPr/>
              <p:nvPr/>
            </p:nvSpPr>
            <p:spPr>
              <a:xfrm>
                <a:off x="1850823" y="5055906"/>
                <a:ext cx="177349" cy="161859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4" name="Rounded Rectangle 363"/>
              <p:cNvSpPr/>
              <p:nvPr/>
            </p:nvSpPr>
            <p:spPr>
              <a:xfrm>
                <a:off x="2129313" y="4819727"/>
                <a:ext cx="247414" cy="398038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367" name="Group 366"/>
          <p:cNvGrpSpPr/>
          <p:nvPr/>
        </p:nvGrpSpPr>
        <p:grpSpPr>
          <a:xfrm>
            <a:off x="695489" y="1320518"/>
            <a:ext cx="670254" cy="268646"/>
            <a:chOff x="457217" y="4409663"/>
            <a:chExt cx="2564824" cy="1028008"/>
          </a:xfrm>
          <a:solidFill>
            <a:schemeClr val="accent1">
              <a:lumMod val="50000"/>
            </a:schemeClr>
          </a:solidFill>
        </p:grpSpPr>
        <p:sp>
          <p:nvSpPr>
            <p:cNvPr id="368" name="Freeform 405"/>
            <p:cNvSpPr>
              <a:spLocks noEditPoints="1"/>
            </p:cNvSpPr>
            <p:nvPr/>
          </p:nvSpPr>
          <p:spPr bwMode="auto">
            <a:xfrm>
              <a:off x="2321788" y="5030664"/>
              <a:ext cx="412369" cy="407007"/>
            </a:xfrm>
            <a:custGeom>
              <a:avLst/>
              <a:gdLst>
                <a:gd name="T0" fmla="*/ 23016 w 46"/>
                <a:gd name="T1" fmla="*/ 0 h 46"/>
                <a:gd name="T2" fmla="*/ 0 w 46"/>
                <a:gd name="T3" fmla="*/ 21262 h 46"/>
                <a:gd name="T4" fmla="*/ 23016 w 46"/>
                <a:gd name="T5" fmla="*/ 42517 h 46"/>
                <a:gd name="T6" fmla="*/ 45650 w 46"/>
                <a:gd name="T7" fmla="*/ 21262 h 46"/>
                <a:gd name="T8" fmla="*/ 23016 w 46"/>
                <a:gd name="T9" fmla="*/ 0 h 46"/>
                <a:gd name="T10" fmla="*/ 21753 w 46"/>
                <a:gd name="T11" fmla="*/ 35037 h 46"/>
                <a:gd name="T12" fmla="*/ 8007 w 46"/>
                <a:gd name="T13" fmla="*/ 21262 h 46"/>
                <a:gd name="T14" fmla="*/ 21753 w 46"/>
                <a:gd name="T15" fmla="*/ 7569 h 46"/>
                <a:gd name="T16" fmla="*/ 36984 w 46"/>
                <a:gd name="T17" fmla="*/ 21262 h 46"/>
                <a:gd name="T18" fmla="*/ 21753 w 46"/>
                <a:gd name="T19" fmla="*/ 35037 h 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6"/>
                <a:gd name="T31" fmla="*/ 0 h 46"/>
                <a:gd name="T32" fmla="*/ 46 w 46"/>
                <a:gd name="T33" fmla="*/ 46 h 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5" y="46"/>
                    <a:pt x="46" y="36"/>
                    <a:pt x="46" y="23"/>
                  </a:cubicBezTo>
                  <a:cubicBezTo>
                    <a:pt x="46" y="10"/>
                    <a:pt x="35" y="0"/>
                    <a:pt x="23" y="0"/>
                  </a:cubicBezTo>
                  <a:close/>
                  <a:moveTo>
                    <a:pt x="22" y="38"/>
                  </a:moveTo>
                  <a:cubicBezTo>
                    <a:pt x="14" y="38"/>
                    <a:pt x="8" y="31"/>
                    <a:pt x="8" y="23"/>
                  </a:cubicBezTo>
                  <a:cubicBezTo>
                    <a:pt x="8" y="15"/>
                    <a:pt x="14" y="8"/>
                    <a:pt x="22" y="8"/>
                  </a:cubicBezTo>
                  <a:cubicBezTo>
                    <a:pt x="31" y="8"/>
                    <a:pt x="37" y="15"/>
                    <a:pt x="37" y="23"/>
                  </a:cubicBezTo>
                  <a:cubicBezTo>
                    <a:pt x="37" y="31"/>
                    <a:pt x="31" y="38"/>
                    <a:pt x="22" y="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616872"/>
                </a:solidFill>
                <a:effectLst/>
                <a:uLnTx/>
                <a:uFillTx/>
              </a:endParaRPr>
            </a:p>
          </p:txBody>
        </p:sp>
        <p:sp>
          <p:nvSpPr>
            <p:cNvPr id="369" name="Freeform 405"/>
            <p:cNvSpPr>
              <a:spLocks noEditPoints="1"/>
            </p:cNvSpPr>
            <p:nvPr/>
          </p:nvSpPr>
          <p:spPr bwMode="auto">
            <a:xfrm>
              <a:off x="733199" y="5030666"/>
              <a:ext cx="412368" cy="407005"/>
            </a:xfrm>
            <a:custGeom>
              <a:avLst/>
              <a:gdLst>
                <a:gd name="T0" fmla="*/ 23016 w 46"/>
                <a:gd name="T1" fmla="*/ 0 h 46"/>
                <a:gd name="T2" fmla="*/ 0 w 46"/>
                <a:gd name="T3" fmla="*/ 21262 h 46"/>
                <a:gd name="T4" fmla="*/ 23016 w 46"/>
                <a:gd name="T5" fmla="*/ 42517 h 46"/>
                <a:gd name="T6" fmla="*/ 45650 w 46"/>
                <a:gd name="T7" fmla="*/ 21262 h 46"/>
                <a:gd name="T8" fmla="*/ 23016 w 46"/>
                <a:gd name="T9" fmla="*/ 0 h 46"/>
                <a:gd name="T10" fmla="*/ 21753 w 46"/>
                <a:gd name="T11" fmla="*/ 35037 h 46"/>
                <a:gd name="T12" fmla="*/ 8007 w 46"/>
                <a:gd name="T13" fmla="*/ 21262 h 46"/>
                <a:gd name="T14" fmla="*/ 21753 w 46"/>
                <a:gd name="T15" fmla="*/ 7569 h 46"/>
                <a:gd name="T16" fmla="*/ 36984 w 46"/>
                <a:gd name="T17" fmla="*/ 21262 h 46"/>
                <a:gd name="T18" fmla="*/ 21753 w 46"/>
                <a:gd name="T19" fmla="*/ 35037 h 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6"/>
                <a:gd name="T31" fmla="*/ 0 h 46"/>
                <a:gd name="T32" fmla="*/ 46 w 46"/>
                <a:gd name="T33" fmla="*/ 46 h 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5" y="46"/>
                    <a:pt x="46" y="36"/>
                    <a:pt x="46" y="23"/>
                  </a:cubicBezTo>
                  <a:cubicBezTo>
                    <a:pt x="46" y="10"/>
                    <a:pt x="35" y="0"/>
                    <a:pt x="23" y="0"/>
                  </a:cubicBezTo>
                  <a:close/>
                  <a:moveTo>
                    <a:pt x="22" y="38"/>
                  </a:moveTo>
                  <a:cubicBezTo>
                    <a:pt x="14" y="38"/>
                    <a:pt x="8" y="31"/>
                    <a:pt x="8" y="23"/>
                  </a:cubicBezTo>
                  <a:cubicBezTo>
                    <a:pt x="8" y="15"/>
                    <a:pt x="14" y="8"/>
                    <a:pt x="22" y="8"/>
                  </a:cubicBezTo>
                  <a:cubicBezTo>
                    <a:pt x="31" y="8"/>
                    <a:pt x="37" y="15"/>
                    <a:pt x="37" y="23"/>
                  </a:cubicBezTo>
                  <a:cubicBezTo>
                    <a:pt x="37" y="31"/>
                    <a:pt x="31" y="38"/>
                    <a:pt x="22" y="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616872"/>
                </a:solidFill>
                <a:effectLst/>
                <a:uLnTx/>
                <a:uFillTx/>
              </a:endParaRPr>
            </a:p>
          </p:txBody>
        </p:sp>
        <p:sp>
          <p:nvSpPr>
            <p:cNvPr id="370" name="Freeform 369"/>
            <p:cNvSpPr/>
            <p:nvPr/>
          </p:nvSpPr>
          <p:spPr>
            <a:xfrm>
              <a:off x="457217" y="4409663"/>
              <a:ext cx="2564824" cy="867582"/>
            </a:xfrm>
            <a:custGeom>
              <a:avLst/>
              <a:gdLst/>
              <a:ahLst/>
              <a:cxnLst/>
              <a:rect l="l" t="t" r="r" b="b"/>
              <a:pathLst>
                <a:path w="2564824" h="867582">
                  <a:moveTo>
                    <a:pt x="2226710" y="427307"/>
                  </a:moveTo>
                  <a:cubicBezTo>
                    <a:pt x="2216127" y="477049"/>
                    <a:pt x="2221418" y="485515"/>
                    <a:pt x="2261635" y="513032"/>
                  </a:cubicBezTo>
                  <a:cubicBezTo>
                    <a:pt x="2325135" y="542665"/>
                    <a:pt x="2414035" y="543724"/>
                    <a:pt x="2480710" y="551132"/>
                  </a:cubicBezTo>
                  <a:cubicBezTo>
                    <a:pt x="2411918" y="455882"/>
                    <a:pt x="2308202" y="424132"/>
                    <a:pt x="2226710" y="427307"/>
                  </a:cubicBezTo>
                  <a:close/>
                  <a:moveTo>
                    <a:pt x="149207" y="324262"/>
                  </a:moveTo>
                  <a:lnTo>
                    <a:pt x="104757" y="371887"/>
                  </a:lnTo>
                  <a:lnTo>
                    <a:pt x="104757" y="508412"/>
                  </a:lnTo>
                  <a:lnTo>
                    <a:pt x="234932" y="333787"/>
                  </a:lnTo>
                  <a:close/>
                  <a:moveTo>
                    <a:pt x="790424" y="61676"/>
                  </a:moveTo>
                  <a:lnTo>
                    <a:pt x="341996" y="127644"/>
                  </a:lnTo>
                  <a:lnTo>
                    <a:pt x="429190" y="243631"/>
                  </a:lnTo>
                  <a:cubicBezTo>
                    <a:pt x="611996" y="264532"/>
                    <a:pt x="588657" y="265224"/>
                    <a:pt x="668391" y="276022"/>
                  </a:cubicBezTo>
                  <a:close/>
                  <a:moveTo>
                    <a:pt x="1265326" y="50071"/>
                  </a:moveTo>
                  <a:lnTo>
                    <a:pt x="1296939" y="314015"/>
                  </a:lnTo>
                  <a:lnTo>
                    <a:pt x="1966774" y="336320"/>
                  </a:lnTo>
                  <a:lnTo>
                    <a:pt x="1479765" y="101110"/>
                  </a:lnTo>
                  <a:cubicBezTo>
                    <a:pt x="1375202" y="50304"/>
                    <a:pt x="1351452" y="57896"/>
                    <a:pt x="1265326" y="50071"/>
                  </a:cubicBezTo>
                  <a:close/>
                  <a:moveTo>
                    <a:pt x="1051905" y="41983"/>
                  </a:moveTo>
                  <a:cubicBezTo>
                    <a:pt x="979692" y="40925"/>
                    <a:pt x="927298" y="45181"/>
                    <a:pt x="823255" y="56427"/>
                  </a:cubicBezTo>
                  <a:lnTo>
                    <a:pt x="743822" y="288263"/>
                  </a:lnTo>
                  <a:lnTo>
                    <a:pt x="1217256" y="314046"/>
                  </a:lnTo>
                  <a:lnTo>
                    <a:pt x="1218731" y="49266"/>
                  </a:lnTo>
                  <a:cubicBezTo>
                    <a:pt x="1145696" y="45166"/>
                    <a:pt x="1095233" y="42618"/>
                    <a:pt x="1051905" y="41983"/>
                  </a:cubicBezTo>
                  <a:close/>
                  <a:moveTo>
                    <a:pt x="1091501" y="1"/>
                  </a:moveTo>
                  <a:cubicBezTo>
                    <a:pt x="1200963" y="-137"/>
                    <a:pt x="1292357" y="8569"/>
                    <a:pt x="1391835" y="28350"/>
                  </a:cubicBezTo>
                  <a:cubicBezTo>
                    <a:pt x="1481100" y="55353"/>
                    <a:pt x="1510040" y="72832"/>
                    <a:pt x="1583432" y="103010"/>
                  </a:cubicBezTo>
                  <a:lnTo>
                    <a:pt x="2048654" y="335914"/>
                  </a:lnTo>
                  <a:lnTo>
                    <a:pt x="2209520" y="382985"/>
                  </a:lnTo>
                  <a:cubicBezTo>
                    <a:pt x="2323229" y="411364"/>
                    <a:pt x="2345550" y="418431"/>
                    <a:pt x="2415069" y="457056"/>
                  </a:cubicBezTo>
                  <a:lnTo>
                    <a:pt x="2433112" y="468356"/>
                  </a:lnTo>
                  <a:lnTo>
                    <a:pt x="2433371" y="468409"/>
                  </a:lnTo>
                  <a:lnTo>
                    <a:pt x="2435664" y="469954"/>
                  </a:lnTo>
                  <a:cubicBezTo>
                    <a:pt x="2461557" y="493644"/>
                    <a:pt x="2477927" y="495110"/>
                    <a:pt x="2513344" y="541023"/>
                  </a:cubicBezTo>
                  <a:lnTo>
                    <a:pt x="2525945" y="560981"/>
                  </a:lnTo>
                  <a:cubicBezTo>
                    <a:pt x="2534747" y="581793"/>
                    <a:pt x="2539615" y="604675"/>
                    <a:pt x="2539615" y="628692"/>
                  </a:cubicBezTo>
                  <a:lnTo>
                    <a:pt x="2539615" y="686206"/>
                  </a:lnTo>
                  <a:lnTo>
                    <a:pt x="2531918" y="724330"/>
                  </a:lnTo>
                  <a:lnTo>
                    <a:pt x="2550959" y="732216"/>
                  </a:lnTo>
                  <a:cubicBezTo>
                    <a:pt x="2559525" y="740783"/>
                    <a:pt x="2564824" y="752617"/>
                    <a:pt x="2564824" y="765690"/>
                  </a:cubicBezTo>
                  <a:lnTo>
                    <a:pt x="2552124" y="823222"/>
                  </a:lnTo>
                  <a:cubicBezTo>
                    <a:pt x="2529898" y="849367"/>
                    <a:pt x="2502356" y="867386"/>
                    <a:pt x="2476211" y="867386"/>
                  </a:cubicBezTo>
                  <a:lnTo>
                    <a:pt x="2331631" y="867386"/>
                  </a:lnTo>
                  <a:lnTo>
                    <a:pt x="2331631" y="867582"/>
                  </a:lnTo>
                  <a:lnTo>
                    <a:pt x="2312426" y="867582"/>
                  </a:lnTo>
                  <a:lnTo>
                    <a:pt x="2316593" y="826243"/>
                  </a:lnTo>
                  <a:cubicBezTo>
                    <a:pt x="2316593" y="689962"/>
                    <a:pt x="2206116" y="579485"/>
                    <a:pt x="2069835" y="579485"/>
                  </a:cubicBezTo>
                  <a:cubicBezTo>
                    <a:pt x="1933554" y="579485"/>
                    <a:pt x="1823077" y="689962"/>
                    <a:pt x="1823077" y="826243"/>
                  </a:cubicBezTo>
                  <a:lnTo>
                    <a:pt x="1827244" y="867582"/>
                  </a:lnTo>
                  <a:lnTo>
                    <a:pt x="721566" y="867582"/>
                  </a:lnTo>
                  <a:lnTo>
                    <a:pt x="725968" y="823908"/>
                  </a:lnTo>
                  <a:cubicBezTo>
                    <a:pt x="725968" y="687627"/>
                    <a:pt x="615492" y="577151"/>
                    <a:pt x="479211" y="577151"/>
                  </a:cubicBezTo>
                  <a:cubicBezTo>
                    <a:pt x="342930" y="577151"/>
                    <a:pt x="232453" y="687627"/>
                    <a:pt x="232453" y="823908"/>
                  </a:cubicBezTo>
                  <a:lnTo>
                    <a:pt x="236856" y="867582"/>
                  </a:lnTo>
                  <a:lnTo>
                    <a:pt x="141603" y="865553"/>
                  </a:lnTo>
                  <a:cubicBezTo>
                    <a:pt x="101732" y="865028"/>
                    <a:pt x="58888" y="839251"/>
                    <a:pt x="29328" y="794966"/>
                  </a:cubicBezTo>
                  <a:cubicBezTo>
                    <a:pt x="-1961" y="748089"/>
                    <a:pt x="-3418" y="679393"/>
                    <a:pt x="3170" y="643769"/>
                  </a:cubicBezTo>
                  <a:cubicBezTo>
                    <a:pt x="9757" y="608145"/>
                    <a:pt x="30568" y="621384"/>
                    <a:pt x="68853" y="581222"/>
                  </a:cubicBezTo>
                  <a:lnTo>
                    <a:pt x="80482" y="364702"/>
                  </a:lnTo>
                  <a:lnTo>
                    <a:pt x="285826" y="136098"/>
                  </a:lnTo>
                  <a:cubicBezTo>
                    <a:pt x="216947" y="125142"/>
                    <a:pt x="221094" y="123709"/>
                    <a:pt x="193489" y="84177"/>
                  </a:cubicBezTo>
                  <a:cubicBezTo>
                    <a:pt x="223115" y="73757"/>
                    <a:pt x="253122" y="88567"/>
                    <a:pt x="344111" y="77454"/>
                  </a:cubicBezTo>
                  <a:lnTo>
                    <a:pt x="377478" y="74646"/>
                  </a:lnTo>
                  <a:cubicBezTo>
                    <a:pt x="573493" y="52882"/>
                    <a:pt x="769508" y="15245"/>
                    <a:pt x="975047" y="3006"/>
                  </a:cubicBezTo>
                  <a:cubicBezTo>
                    <a:pt x="1016518" y="1077"/>
                    <a:pt x="1055013" y="48"/>
                    <a:pt x="1091501" y="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71" name="Group 370"/>
          <p:cNvGrpSpPr/>
          <p:nvPr/>
        </p:nvGrpSpPr>
        <p:grpSpPr>
          <a:xfrm>
            <a:off x="1637470" y="1704975"/>
            <a:ext cx="442313" cy="464489"/>
            <a:chOff x="12499975" y="4474291"/>
            <a:chExt cx="601662" cy="631826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372" name="Freeform 11"/>
            <p:cNvSpPr>
              <a:spLocks noEditPoints="1"/>
            </p:cNvSpPr>
            <p:nvPr/>
          </p:nvSpPr>
          <p:spPr bwMode="auto">
            <a:xfrm>
              <a:off x="12499975" y="4474291"/>
              <a:ext cx="601662" cy="147638"/>
            </a:xfrm>
            <a:custGeom>
              <a:avLst/>
              <a:gdLst>
                <a:gd name="T0" fmla="*/ 0 w 215"/>
                <a:gd name="T1" fmla="*/ 53 h 53"/>
                <a:gd name="T2" fmla="*/ 215 w 215"/>
                <a:gd name="T3" fmla="*/ 53 h 53"/>
                <a:gd name="T4" fmla="*/ 215 w 215"/>
                <a:gd name="T5" fmla="*/ 0 h 53"/>
                <a:gd name="T6" fmla="*/ 0 w 215"/>
                <a:gd name="T7" fmla="*/ 0 h 53"/>
                <a:gd name="T8" fmla="*/ 0 w 215"/>
                <a:gd name="T9" fmla="*/ 53 h 53"/>
                <a:gd name="T10" fmla="*/ 201 w 215"/>
                <a:gd name="T11" fmla="*/ 6 h 53"/>
                <a:gd name="T12" fmla="*/ 207 w 215"/>
                <a:gd name="T13" fmla="*/ 13 h 53"/>
                <a:gd name="T14" fmla="*/ 201 w 215"/>
                <a:gd name="T15" fmla="*/ 20 h 53"/>
                <a:gd name="T16" fmla="*/ 194 w 215"/>
                <a:gd name="T17" fmla="*/ 13 h 53"/>
                <a:gd name="T18" fmla="*/ 201 w 215"/>
                <a:gd name="T19" fmla="*/ 6 h 53"/>
                <a:gd name="T20" fmla="*/ 201 w 215"/>
                <a:gd name="T21" fmla="*/ 35 h 53"/>
                <a:gd name="T22" fmla="*/ 207 w 215"/>
                <a:gd name="T23" fmla="*/ 41 h 53"/>
                <a:gd name="T24" fmla="*/ 201 w 215"/>
                <a:gd name="T25" fmla="*/ 48 h 53"/>
                <a:gd name="T26" fmla="*/ 194 w 215"/>
                <a:gd name="T27" fmla="*/ 41 h 53"/>
                <a:gd name="T28" fmla="*/ 201 w 215"/>
                <a:gd name="T29" fmla="*/ 35 h 53"/>
                <a:gd name="T30" fmla="*/ 83 w 215"/>
                <a:gd name="T31" fmla="*/ 31 h 53"/>
                <a:gd name="T32" fmla="*/ 83 w 215"/>
                <a:gd name="T33" fmla="*/ 38 h 53"/>
                <a:gd name="T34" fmla="*/ 9 w 215"/>
                <a:gd name="T35" fmla="*/ 38 h 53"/>
                <a:gd name="T36" fmla="*/ 9 w 215"/>
                <a:gd name="T37" fmla="*/ 31 h 53"/>
                <a:gd name="T38" fmla="*/ 83 w 215"/>
                <a:gd name="T39" fmla="*/ 3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3">
                  <a:moveTo>
                    <a:pt x="0" y="53"/>
                  </a:moveTo>
                  <a:cubicBezTo>
                    <a:pt x="215" y="53"/>
                    <a:pt x="215" y="53"/>
                    <a:pt x="215" y="53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3"/>
                  </a:lnTo>
                  <a:close/>
                  <a:moveTo>
                    <a:pt x="201" y="6"/>
                  </a:moveTo>
                  <a:cubicBezTo>
                    <a:pt x="204" y="6"/>
                    <a:pt x="207" y="9"/>
                    <a:pt x="207" y="13"/>
                  </a:cubicBezTo>
                  <a:cubicBezTo>
                    <a:pt x="207" y="17"/>
                    <a:pt x="204" y="20"/>
                    <a:pt x="201" y="20"/>
                  </a:cubicBezTo>
                  <a:cubicBezTo>
                    <a:pt x="197" y="20"/>
                    <a:pt x="194" y="17"/>
                    <a:pt x="194" y="13"/>
                  </a:cubicBezTo>
                  <a:cubicBezTo>
                    <a:pt x="194" y="9"/>
                    <a:pt x="197" y="6"/>
                    <a:pt x="201" y="6"/>
                  </a:cubicBezTo>
                  <a:close/>
                  <a:moveTo>
                    <a:pt x="201" y="35"/>
                  </a:moveTo>
                  <a:cubicBezTo>
                    <a:pt x="204" y="35"/>
                    <a:pt x="207" y="38"/>
                    <a:pt x="207" y="41"/>
                  </a:cubicBezTo>
                  <a:cubicBezTo>
                    <a:pt x="207" y="45"/>
                    <a:pt x="204" y="48"/>
                    <a:pt x="201" y="48"/>
                  </a:cubicBezTo>
                  <a:cubicBezTo>
                    <a:pt x="197" y="48"/>
                    <a:pt x="194" y="45"/>
                    <a:pt x="194" y="41"/>
                  </a:cubicBezTo>
                  <a:cubicBezTo>
                    <a:pt x="194" y="38"/>
                    <a:pt x="197" y="35"/>
                    <a:pt x="201" y="35"/>
                  </a:cubicBezTo>
                  <a:close/>
                  <a:moveTo>
                    <a:pt x="83" y="31"/>
                  </a:moveTo>
                  <a:cubicBezTo>
                    <a:pt x="83" y="38"/>
                    <a:pt x="83" y="38"/>
                    <a:pt x="83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1"/>
                    <a:pt x="9" y="31"/>
                    <a:pt x="9" y="31"/>
                  </a:cubicBezTo>
                  <a:lnTo>
                    <a:pt x="83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" name="Freeform 12"/>
            <p:cNvSpPr>
              <a:spLocks noEditPoints="1"/>
            </p:cNvSpPr>
            <p:nvPr/>
          </p:nvSpPr>
          <p:spPr bwMode="auto">
            <a:xfrm>
              <a:off x="12499975" y="4947367"/>
              <a:ext cx="601662" cy="158750"/>
            </a:xfrm>
            <a:custGeom>
              <a:avLst/>
              <a:gdLst>
                <a:gd name="T0" fmla="*/ 0 w 215"/>
                <a:gd name="T1" fmla="*/ 57 h 57"/>
                <a:gd name="T2" fmla="*/ 215 w 215"/>
                <a:gd name="T3" fmla="*/ 57 h 57"/>
                <a:gd name="T4" fmla="*/ 215 w 215"/>
                <a:gd name="T5" fmla="*/ 0 h 57"/>
                <a:gd name="T6" fmla="*/ 0 w 215"/>
                <a:gd name="T7" fmla="*/ 0 h 57"/>
                <a:gd name="T8" fmla="*/ 0 w 215"/>
                <a:gd name="T9" fmla="*/ 57 h 57"/>
                <a:gd name="T10" fmla="*/ 201 w 215"/>
                <a:gd name="T11" fmla="*/ 7 h 57"/>
                <a:gd name="T12" fmla="*/ 207 w 215"/>
                <a:gd name="T13" fmla="*/ 14 h 57"/>
                <a:gd name="T14" fmla="*/ 201 w 215"/>
                <a:gd name="T15" fmla="*/ 21 h 57"/>
                <a:gd name="T16" fmla="*/ 194 w 215"/>
                <a:gd name="T17" fmla="*/ 14 h 57"/>
                <a:gd name="T18" fmla="*/ 201 w 215"/>
                <a:gd name="T19" fmla="*/ 7 h 57"/>
                <a:gd name="T20" fmla="*/ 201 w 215"/>
                <a:gd name="T21" fmla="*/ 36 h 57"/>
                <a:gd name="T22" fmla="*/ 207 w 215"/>
                <a:gd name="T23" fmla="*/ 42 h 57"/>
                <a:gd name="T24" fmla="*/ 201 w 215"/>
                <a:gd name="T25" fmla="*/ 49 h 57"/>
                <a:gd name="T26" fmla="*/ 194 w 215"/>
                <a:gd name="T27" fmla="*/ 42 h 57"/>
                <a:gd name="T28" fmla="*/ 201 w 215"/>
                <a:gd name="T29" fmla="*/ 36 h 57"/>
                <a:gd name="T30" fmla="*/ 83 w 215"/>
                <a:gd name="T31" fmla="*/ 35 h 57"/>
                <a:gd name="T32" fmla="*/ 83 w 215"/>
                <a:gd name="T33" fmla="*/ 42 h 57"/>
                <a:gd name="T34" fmla="*/ 9 w 215"/>
                <a:gd name="T35" fmla="*/ 42 h 57"/>
                <a:gd name="T36" fmla="*/ 9 w 215"/>
                <a:gd name="T37" fmla="*/ 35 h 57"/>
                <a:gd name="T38" fmla="*/ 83 w 215"/>
                <a:gd name="T39" fmla="*/ 3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7">
                  <a:moveTo>
                    <a:pt x="0" y="57"/>
                  </a:moveTo>
                  <a:cubicBezTo>
                    <a:pt x="215" y="57"/>
                    <a:pt x="215" y="57"/>
                    <a:pt x="215" y="57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7"/>
                  </a:lnTo>
                  <a:close/>
                  <a:moveTo>
                    <a:pt x="201" y="7"/>
                  </a:moveTo>
                  <a:cubicBezTo>
                    <a:pt x="204" y="7"/>
                    <a:pt x="207" y="10"/>
                    <a:pt x="207" y="14"/>
                  </a:cubicBezTo>
                  <a:cubicBezTo>
                    <a:pt x="207" y="18"/>
                    <a:pt x="204" y="21"/>
                    <a:pt x="201" y="21"/>
                  </a:cubicBezTo>
                  <a:cubicBezTo>
                    <a:pt x="197" y="21"/>
                    <a:pt x="194" y="18"/>
                    <a:pt x="194" y="14"/>
                  </a:cubicBezTo>
                  <a:cubicBezTo>
                    <a:pt x="194" y="10"/>
                    <a:pt x="197" y="7"/>
                    <a:pt x="201" y="7"/>
                  </a:cubicBezTo>
                  <a:close/>
                  <a:moveTo>
                    <a:pt x="201" y="36"/>
                  </a:moveTo>
                  <a:cubicBezTo>
                    <a:pt x="204" y="36"/>
                    <a:pt x="207" y="39"/>
                    <a:pt x="207" y="42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2"/>
                  </a:cubicBezTo>
                  <a:cubicBezTo>
                    <a:pt x="194" y="39"/>
                    <a:pt x="197" y="36"/>
                    <a:pt x="201" y="36"/>
                  </a:cubicBezTo>
                  <a:close/>
                  <a:moveTo>
                    <a:pt x="83" y="35"/>
                  </a:moveTo>
                  <a:cubicBezTo>
                    <a:pt x="83" y="42"/>
                    <a:pt x="83" y="42"/>
                    <a:pt x="83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83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4" name="Freeform 13"/>
            <p:cNvSpPr>
              <a:spLocks noEditPoints="1"/>
            </p:cNvSpPr>
            <p:nvPr/>
          </p:nvSpPr>
          <p:spPr bwMode="auto">
            <a:xfrm>
              <a:off x="12499975" y="4629867"/>
              <a:ext cx="601662" cy="149226"/>
            </a:xfrm>
            <a:custGeom>
              <a:avLst/>
              <a:gdLst>
                <a:gd name="T0" fmla="*/ 0 w 215"/>
                <a:gd name="T1" fmla="*/ 53 h 53"/>
                <a:gd name="T2" fmla="*/ 215 w 215"/>
                <a:gd name="T3" fmla="*/ 53 h 53"/>
                <a:gd name="T4" fmla="*/ 215 w 215"/>
                <a:gd name="T5" fmla="*/ 0 h 53"/>
                <a:gd name="T6" fmla="*/ 0 w 215"/>
                <a:gd name="T7" fmla="*/ 0 h 53"/>
                <a:gd name="T8" fmla="*/ 0 w 215"/>
                <a:gd name="T9" fmla="*/ 53 h 53"/>
                <a:gd name="T10" fmla="*/ 201 w 215"/>
                <a:gd name="T11" fmla="*/ 7 h 53"/>
                <a:gd name="T12" fmla="*/ 207 w 215"/>
                <a:gd name="T13" fmla="*/ 14 h 53"/>
                <a:gd name="T14" fmla="*/ 201 w 215"/>
                <a:gd name="T15" fmla="*/ 20 h 53"/>
                <a:gd name="T16" fmla="*/ 194 w 215"/>
                <a:gd name="T17" fmla="*/ 14 h 53"/>
                <a:gd name="T18" fmla="*/ 201 w 215"/>
                <a:gd name="T19" fmla="*/ 7 h 53"/>
                <a:gd name="T20" fmla="*/ 201 w 215"/>
                <a:gd name="T21" fmla="*/ 35 h 53"/>
                <a:gd name="T22" fmla="*/ 207 w 215"/>
                <a:gd name="T23" fmla="*/ 42 h 53"/>
                <a:gd name="T24" fmla="*/ 201 w 215"/>
                <a:gd name="T25" fmla="*/ 49 h 53"/>
                <a:gd name="T26" fmla="*/ 194 w 215"/>
                <a:gd name="T27" fmla="*/ 42 h 53"/>
                <a:gd name="T28" fmla="*/ 201 w 215"/>
                <a:gd name="T29" fmla="*/ 35 h 53"/>
                <a:gd name="T30" fmla="*/ 83 w 215"/>
                <a:gd name="T31" fmla="*/ 28 h 53"/>
                <a:gd name="T32" fmla="*/ 83 w 215"/>
                <a:gd name="T33" fmla="*/ 35 h 53"/>
                <a:gd name="T34" fmla="*/ 9 w 215"/>
                <a:gd name="T35" fmla="*/ 35 h 53"/>
                <a:gd name="T36" fmla="*/ 9 w 215"/>
                <a:gd name="T37" fmla="*/ 28 h 53"/>
                <a:gd name="T38" fmla="*/ 83 w 215"/>
                <a:gd name="T39" fmla="*/ 2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3">
                  <a:moveTo>
                    <a:pt x="0" y="53"/>
                  </a:moveTo>
                  <a:cubicBezTo>
                    <a:pt x="215" y="53"/>
                    <a:pt x="215" y="53"/>
                    <a:pt x="215" y="53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3"/>
                  </a:lnTo>
                  <a:close/>
                  <a:moveTo>
                    <a:pt x="201" y="7"/>
                  </a:moveTo>
                  <a:cubicBezTo>
                    <a:pt x="204" y="7"/>
                    <a:pt x="207" y="10"/>
                    <a:pt x="207" y="14"/>
                  </a:cubicBezTo>
                  <a:cubicBezTo>
                    <a:pt x="207" y="17"/>
                    <a:pt x="204" y="20"/>
                    <a:pt x="201" y="20"/>
                  </a:cubicBezTo>
                  <a:cubicBezTo>
                    <a:pt x="197" y="20"/>
                    <a:pt x="194" y="17"/>
                    <a:pt x="194" y="14"/>
                  </a:cubicBezTo>
                  <a:cubicBezTo>
                    <a:pt x="194" y="10"/>
                    <a:pt x="197" y="7"/>
                    <a:pt x="201" y="7"/>
                  </a:cubicBezTo>
                  <a:close/>
                  <a:moveTo>
                    <a:pt x="201" y="35"/>
                  </a:moveTo>
                  <a:cubicBezTo>
                    <a:pt x="204" y="35"/>
                    <a:pt x="207" y="38"/>
                    <a:pt x="207" y="42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2"/>
                  </a:cubicBezTo>
                  <a:cubicBezTo>
                    <a:pt x="194" y="38"/>
                    <a:pt x="197" y="35"/>
                    <a:pt x="201" y="35"/>
                  </a:cubicBezTo>
                  <a:close/>
                  <a:moveTo>
                    <a:pt x="83" y="28"/>
                  </a:moveTo>
                  <a:cubicBezTo>
                    <a:pt x="83" y="35"/>
                    <a:pt x="83" y="35"/>
                    <a:pt x="83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28"/>
                    <a:pt x="9" y="28"/>
                    <a:pt x="9" y="28"/>
                  </a:cubicBezTo>
                  <a:lnTo>
                    <a:pt x="83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5" name="Freeform 14"/>
            <p:cNvSpPr>
              <a:spLocks noEditPoints="1"/>
            </p:cNvSpPr>
            <p:nvPr/>
          </p:nvSpPr>
          <p:spPr bwMode="auto">
            <a:xfrm>
              <a:off x="12499975" y="4787021"/>
              <a:ext cx="601662" cy="150814"/>
            </a:xfrm>
            <a:custGeom>
              <a:avLst/>
              <a:gdLst>
                <a:gd name="T0" fmla="*/ 0 w 215"/>
                <a:gd name="T1" fmla="*/ 54 h 54"/>
                <a:gd name="T2" fmla="*/ 215 w 215"/>
                <a:gd name="T3" fmla="*/ 54 h 54"/>
                <a:gd name="T4" fmla="*/ 215 w 215"/>
                <a:gd name="T5" fmla="*/ 0 h 54"/>
                <a:gd name="T6" fmla="*/ 0 w 215"/>
                <a:gd name="T7" fmla="*/ 0 h 54"/>
                <a:gd name="T8" fmla="*/ 0 w 215"/>
                <a:gd name="T9" fmla="*/ 54 h 54"/>
                <a:gd name="T10" fmla="*/ 201 w 215"/>
                <a:gd name="T11" fmla="*/ 8 h 54"/>
                <a:gd name="T12" fmla="*/ 207 w 215"/>
                <a:gd name="T13" fmla="*/ 14 h 54"/>
                <a:gd name="T14" fmla="*/ 201 w 215"/>
                <a:gd name="T15" fmla="*/ 21 h 54"/>
                <a:gd name="T16" fmla="*/ 194 w 215"/>
                <a:gd name="T17" fmla="*/ 14 h 54"/>
                <a:gd name="T18" fmla="*/ 201 w 215"/>
                <a:gd name="T19" fmla="*/ 8 h 54"/>
                <a:gd name="T20" fmla="*/ 201 w 215"/>
                <a:gd name="T21" fmla="*/ 36 h 54"/>
                <a:gd name="T22" fmla="*/ 207 w 215"/>
                <a:gd name="T23" fmla="*/ 43 h 54"/>
                <a:gd name="T24" fmla="*/ 201 w 215"/>
                <a:gd name="T25" fmla="*/ 49 h 54"/>
                <a:gd name="T26" fmla="*/ 194 w 215"/>
                <a:gd name="T27" fmla="*/ 43 h 54"/>
                <a:gd name="T28" fmla="*/ 201 w 215"/>
                <a:gd name="T29" fmla="*/ 36 h 54"/>
                <a:gd name="T30" fmla="*/ 83 w 215"/>
                <a:gd name="T31" fmla="*/ 28 h 54"/>
                <a:gd name="T32" fmla="*/ 83 w 215"/>
                <a:gd name="T33" fmla="*/ 36 h 54"/>
                <a:gd name="T34" fmla="*/ 9 w 215"/>
                <a:gd name="T35" fmla="*/ 36 h 54"/>
                <a:gd name="T36" fmla="*/ 9 w 215"/>
                <a:gd name="T37" fmla="*/ 28 h 54"/>
                <a:gd name="T38" fmla="*/ 83 w 215"/>
                <a:gd name="T39" fmla="*/ 2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4">
                  <a:moveTo>
                    <a:pt x="0" y="54"/>
                  </a:moveTo>
                  <a:cubicBezTo>
                    <a:pt x="215" y="54"/>
                    <a:pt x="215" y="54"/>
                    <a:pt x="215" y="54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4"/>
                  </a:lnTo>
                  <a:close/>
                  <a:moveTo>
                    <a:pt x="201" y="8"/>
                  </a:moveTo>
                  <a:cubicBezTo>
                    <a:pt x="204" y="8"/>
                    <a:pt x="207" y="11"/>
                    <a:pt x="207" y="14"/>
                  </a:cubicBezTo>
                  <a:cubicBezTo>
                    <a:pt x="207" y="18"/>
                    <a:pt x="204" y="21"/>
                    <a:pt x="201" y="21"/>
                  </a:cubicBezTo>
                  <a:cubicBezTo>
                    <a:pt x="197" y="21"/>
                    <a:pt x="194" y="18"/>
                    <a:pt x="194" y="14"/>
                  </a:cubicBezTo>
                  <a:cubicBezTo>
                    <a:pt x="194" y="11"/>
                    <a:pt x="197" y="8"/>
                    <a:pt x="201" y="8"/>
                  </a:cubicBezTo>
                  <a:close/>
                  <a:moveTo>
                    <a:pt x="201" y="36"/>
                  </a:moveTo>
                  <a:cubicBezTo>
                    <a:pt x="204" y="36"/>
                    <a:pt x="207" y="39"/>
                    <a:pt x="207" y="43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3"/>
                  </a:cubicBezTo>
                  <a:cubicBezTo>
                    <a:pt x="194" y="39"/>
                    <a:pt x="197" y="36"/>
                    <a:pt x="201" y="36"/>
                  </a:cubicBezTo>
                  <a:close/>
                  <a:moveTo>
                    <a:pt x="83" y="28"/>
                  </a:moveTo>
                  <a:cubicBezTo>
                    <a:pt x="83" y="36"/>
                    <a:pt x="83" y="36"/>
                    <a:pt x="83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28"/>
                    <a:pt x="9" y="28"/>
                    <a:pt x="9" y="28"/>
                  </a:cubicBezTo>
                  <a:lnTo>
                    <a:pt x="83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76" name="Group 375"/>
          <p:cNvGrpSpPr/>
          <p:nvPr/>
        </p:nvGrpSpPr>
        <p:grpSpPr>
          <a:xfrm>
            <a:off x="5396952" y="2009645"/>
            <a:ext cx="677836" cy="441242"/>
            <a:chOff x="5894223" y="812792"/>
            <a:chExt cx="677836" cy="441242"/>
          </a:xfrm>
        </p:grpSpPr>
        <p:sp>
          <p:nvSpPr>
            <p:cNvPr id="377" name="TextBox 376"/>
            <p:cNvSpPr txBox="1"/>
            <p:nvPr/>
          </p:nvSpPr>
          <p:spPr>
            <a:xfrm>
              <a:off x="6130913" y="812792"/>
              <a:ext cx="44114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+mn-lt"/>
                </a:rPr>
                <a:t>App</a:t>
              </a:r>
            </a:p>
          </p:txBody>
        </p:sp>
        <p:grpSp>
          <p:nvGrpSpPr>
            <p:cNvPr id="378" name="Group 377"/>
            <p:cNvGrpSpPr/>
            <p:nvPr/>
          </p:nvGrpSpPr>
          <p:grpSpPr>
            <a:xfrm>
              <a:off x="5935231" y="931749"/>
              <a:ext cx="404799" cy="284310"/>
              <a:chOff x="2751251" y="3788256"/>
              <a:chExt cx="849501" cy="596646"/>
            </a:xfrm>
            <a:solidFill>
              <a:schemeClr val="tx2"/>
            </a:solidFill>
          </p:grpSpPr>
          <p:sp>
            <p:nvSpPr>
              <p:cNvPr id="380" name="Freeform 23"/>
              <p:cNvSpPr>
                <a:spLocks noEditPoints="1"/>
              </p:cNvSpPr>
              <p:nvPr/>
            </p:nvSpPr>
            <p:spPr bwMode="auto">
              <a:xfrm>
                <a:off x="2751251" y="3788256"/>
                <a:ext cx="528233" cy="499347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1" name="Freeform 23"/>
              <p:cNvSpPr>
                <a:spLocks noEditPoints="1"/>
              </p:cNvSpPr>
              <p:nvPr/>
            </p:nvSpPr>
            <p:spPr bwMode="auto">
              <a:xfrm rot="1140000">
                <a:off x="3233707" y="4037929"/>
                <a:ext cx="367045" cy="346973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79" name="Rounded Rectangular Callout 378"/>
            <p:cNvSpPr/>
            <p:nvPr/>
          </p:nvSpPr>
          <p:spPr>
            <a:xfrm>
              <a:off x="5894223" y="853421"/>
              <a:ext cx="628650" cy="400613"/>
            </a:xfrm>
            <a:prstGeom prst="wedgeRoundRectCallout">
              <a:avLst>
                <a:gd name="adj1" fmla="val 9470"/>
                <a:gd name="adj2" fmla="val 100542"/>
                <a:gd name="adj3" fmla="val 16667"/>
              </a:avLst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82" name="Group 381"/>
          <p:cNvGrpSpPr/>
          <p:nvPr/>
        </p:nvGrpSpPr>
        <p:grpSpPr>
          <a:xfrm>
            <a:off x="4174704" y="2095815"/>
            <a:ext cx="677836" cy="441242"/>
            <a:chOff x="5894223" y="812792"/>
            <a:chExt cx="677836" cy="441242"/>
          </a:xfrm>
        </p:grpSpPr>
        <p:sp>
          <p:nvSpPr>
            <p:cNvPr id="383" name="TextBox 382"/>
            <p:cNvSpPr txBox="1"/>
            <p:nvPr/>
          </p:nvSpPr>
          <p:spPr>
            <a:xfrm>
              <a:off x="6130913" y="812792"/>
              <a:ext cx="441146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+mn-lt"/>
                </a:rPr>
                <a:t>App</a:t>
              </a:r>
            </a:p>
          </p:txBody>
        </p:sp>
        <p:grpSp>
          <p:nvGrpSpPr>
            <p:cNvPr id="384" name="Group 383"/>
            <p:cNvGrpSpPr/>
            <p:nvPr/>
          </p:nvGrpSpPr>
          <p:grpSpPr>
            <a:xfrm>
              <a:off x="5935231" y="931749"/>
              <a:ext cx="404799" cy="284310"/>
              <a:chOff x="2751251" y="3788256"/>
              <a:chExt cx="849501" cy="596646"/>
            </a:xfrm>
            <a:solidFill>
              <a:schemeClr val="tx2"/>
            </a:solidFill>
          </p:grpSpPr>
          <p:sp>
            <p:nvSpPr>
              <p:cNvPr id="386" name="Freeform 23"/>
              <p:cNvSpPr>
                <a:spLocks noEditPoints="1"/>
              </p:cNvSpPr>
              <p:nvPr/>
            </p:nvSpPr>
            <p:spPr bwMode="auto">
              <a:xfrm>
                <a:off x="2751251" y="3788256"/>
                <a:ext cx="528233" cy="499347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7" name="Freeform 23"/>
              <p:cNvSpPr>
                <a:spLocks noEditPoints="1"/>
              </p:cNvSpPr>
              <p:nvPr/>
            </p:nvSpPr>
            <p:spPr bwMode="auto">
              <a:xfrm rot="1140000">
                <a:off x="3233707" y="4037929"/>
                <a:ext cx="367045" cy="346973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85" name="Rounded Rectangular Callout 384"/>
            <p:cNvSpPr/>
            <p:nvPr/>
          </p:nvSpPr>
          <p:spPr>
            <a:xfrm>
              <a:off x="5894223" y="853421"/>
              <a:ext cx="628650" cy="400613"/>
            </a:xfrm>
            <a:prstGeom prst="wedgeRoundRectCallout">
              <a:avLst>
                <a:gd name="adj1" fmla="val 9470"/>
                <a:gd name="adj2" fmla="val 100542"/>
                <a:gd name="adj3" fmla="val 16667"/>
              </a:avLst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88" name="Group 387"/>
          <p:cNvGrpSpPr/>
          <p:nvPr/>
        </p:nvGrpSpPr>
        <p:grpSpPr>
          <a:xfrm>
            <a:off x="6887149" y="3570391"/>
            <a:ext cx="677836" cy="441242"/>
            <a:chOff x="5894223" y="812792"/>
            <a:chExt cx="677836" cy="441242"/>
          </a:xfrm>
        </p:grpSpPr>
        <p:sp>
          <p:nvSpPr>
            <p:cNvPr id="389" name="TextBox 388"/>
            <p:cNvSpPr txBox="1"/>
            <p:nvPr/>
          </p:nvSpPr>
          <p:spPr>
            <a:xfrm>
              <a:off x="6130913" y="812792"/>
              <a:ext cx="44114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+mn-lt"/>
                </a:rPr>
                <a:t>App</a:t>
              </a:r>
            </a:p>
          </p:txBody>
        </p:sp>
        <p:grpSp>
          <p:nvGrpSpPr>
            <p:cNvPr id="390" name="Group 389"/>
            <p:cNvGrpSpPr/>
            <p:nvPr/>
          </p:nvGrpSpPr>
          <p:grpSpPr>
            <a:xfrm>
              <a:off x="5935231" y="931747"/>
              <a:ext cx="404799" cy="284310"/>
              <a:chOff x="2751251" y="3788253"/>
              <a:chExt cx="849501" cy="596646"/>
            </a:xfrm>
            <a:solidFill>
              <a:schemeClr val="tx2"/>
            </a:solidFill>
          </p:grpSpPr>
          <p:sp>
            <p:nvSpPr>
              <p:cNvPr id="392" name="Freeform 23"/>
              <p:cNvSpPr>
                <a:spLocks noEditPoints="1"/>
              </p:cNvSpPr>
              <p:nvPr/>
            </p:nvSpPr>
            <p:spPr bwMode="auto">
              <a:xfrm>
                <a:off x="2751251" y="3788253"/>
                <a:ext cx="528232" cy="499347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3" name="Freeform 23"/>
              <p:cNvSpPr>
                <a:spLocks noEditPoints="1"/>
              </p:cNvSpPr>
              <p:nvPr/>
            </p:nvSpPr>
            <p:spPr bwMode="auto">
              <a:xfrm rot="1140000">
                <a:off x="3233707" y="4037927"/>
                <a:ext cx="367045" cy="346972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91" name="Rounded Rectangular Callout 390"/>
            <p:cNvSpPr/>
            <p:nvPr/>
          </p:nvSpPr>
          <p:spPr>
            <a:xfrm>
              <a:off x="5894223" y="853421"/>
              <a:ext cx="628650" cy="400613"/>
            </a:xfrm>
            <a:prstGeom prst="wedgeRoundRectCallout">
              <a:avLst>
                <a:gd name="adj1" fmla="val 9470"/>
                <a:gd name="adj2" fmla="val 100542"/>
                <a:gd name="adj3" fmla="val 16667"/>
              </a:avLst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4" name="Group 393"/>
          <p:cNvGrpSpPr/>
          <p:nvPr/>
        </p:nvGrpSpPr>
        <p:grpSpPr>
          <a:xfrm>
            <a:off x="1141574" y="3507509"/>
            <a:ext cx="677836" cy="441242"/>
            <a:chOff x="5894223" y="812792"/>
            <a:chExt cx="677836" cy="441242"/>
          </a:xfrm>
        </p:grpSpPr>
        <p:sp>
          <p:nvSpPr>
            <p:cNvPr id="395" name="TextBox 394"/>
            <p:cNvSpPr txBox="1"/>
            <p:nvPr/>
          </p:nvSpPr>
          <p:spPr>
            <a:xfrm>
              <a:off x="6130913" y="812792"/>
              <a:ext cx="44114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+mn-lt"/>
                </a:rPr>
                <a:t>App</a:t>
              </a:r>
            </a:p>
          </p:txBody>
        </p:sp>
        <p:grpSp>
          <p:nvGrpSpPr>
            <p:cNvPr id="396" name="Group 395"/>
            <p:cNvGrpSpPr/>
            <p:nvPr/>
          </p:nvGrpSpPr>
          <p:grpSpPr>
            <a:xfrm>
              <a:off x="5935231" y="931749"/>
              <a:ext cx="404799" cy="284310"/>
              <a:chOff x="2751251" y="3788256"/>
              <a:chExt cx="849501" cy="596646"/>
            </a:xfrm>
            <a:solidFill>
              <a:schemeClr val="tx2"/>
            </a:solidFill>
          </p:grpSpPr>
          <p:sp>
            <p:nvSpPr>
              <p:cNvPr id="398" name="Freeform 23"/>
              <p:cNvSpPr>
                <a:spLocks noEditPoints="1"/>
              </p:cNvSpPr>
              <p:nvPr/>
            </p:nvSpPr>
            <p:spPr bwMode="auto">
              <a:xfrm>
                <a:off x="2751251" y="3788256"/>
                <a:ext cx="528233" cy="499347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9" name="Freeform 23"/>
              <p:cNvSpPr>
                <a:spLocks noEditPoints="1"/>
              </p:cNvSpPr>
              <p:nvPr/>
            </p:nvSpPr>
            <p:spPr bwMode="auto">
              <a:xfrm rot="1140000">
                <a:off x="3233707" y="4037929"/>
                <a:ext cx="367045" cy="346973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97" name="Rounded Rectangular Callout 396"/>
            <p:cNvSpPr/>
            <p:nvPr/>
          </p:nvSpPr>
          <p:spPr>
            <a:xfrm>
              <a:off x="5894223" y="853421"/>
              <a:ext cx="628650" cy="400613"/>
            </a:xfrm>
            <a:prstGeom prst="wedgeRoundRectCallout">
              <a:avLst>
                <a:gd name="adj1" fmla="val 9470"/>
                <a:gd name="adj2" fmla="val 100542"/>
                <a:gd name="adj3" fmla="val 16667"/>
              </a:avLst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00" name="Freeform 399"/>
          <p:cNvSpPr>
            <a:spLocks noChangeArrowheads="1"/>
          </p:cNvSpPr>
          <p:nvPr/>
        </p:nvSpPr>
        <p:spPr bwMode="auto">
          <a:xfrm>
            <a:off x="5656276" y="1203669"/>
            <a:ext cx="440302" cy="468526"/>
          </a:xfrm>
          <a:custGeom>
            <a:avLst/>
            <a:gdLst>
              <a:gd name="T0" fmla="*/ 2280 w 2407"/>
              <a:gd name="T1" fmla="*/ 344 h 2563"/>
              <a:gd name="T2" fmla="*/ 2280 w 2407"/>
              <a:gd name="T3" fmla="*/ 344 h 2563"/>
              <a:gd name="T4" fmla="*/ 2280 w 2407"/>
              <a:gd name="T5" fmla="*/ 344 h 2563"/>
              <a:gd name="T6" fmla="*/ 2280 w 2407"/>
              <a:gd name="T7" fmla="*/ 344 h 2563"/>
              <a:gd name="T8" fmla="*/ 532 w 2407"/>
              <a:gd name="T9" fmla="*/ 31 h 2563"/>
              <a:gd name="T10" fmla="*/ 532 w 2407"/>
              <a:gd name="T11" fmla="*/ 31 h 2563"/>
              <a:gd name="T12" fmla="*/ 282 w 2407"/>
              <a:gd name="T13" fmla="*/ 438 h 2563"/>
              <a:gd name="T14" fmla="*/ 344 w 2407"/>
              <a:gd name="T15" fmla="*/ 938 h 2563"/>
              <a:gd name="T16" fmla="*/ 719 w 2407"/>
              <a:gd name="T17" fmla="*/ 1000 h 2563"/>
              <a:gd name="T18" fmla="*/ 719 w 2407"/>
              <a:gd name="T19" fmla="*/ 1405 h 2563"/>
              <a:gd name="T20" fmla="*/ 719 w 2407"/>
              <a:gd name="T21" fmla="*/ 1468 h 2563"/>
              <a:gd name="T22" fmla="*/ 688 w 2407"/>
              <a:gd name="T23" fmla="*/ 1499 h 2563"/>
              <a:gd name="T24" fmla="*/ 313 w 2407"/>
              <a:gd name="T25" fmla="*/ 1718 h 2563"/>
              <a:gd name="T26" fmla="*/ 313 w 2407"/>
              <a:gd name="T27" fmla="*/ 1499 h 2563"/>
              <a:gd name="T28" fmla="*/ 219 w 2407"/>
              <a:gd name="T29" fmla="*/ 1437 h 2563"/>
              <a:gd name="T30" fmla="*/ 63 w 2407"/>
              <a:gd name="T31" fmla="*/ 1437 h 2563"/>
              <a:gd name="T32" fmla="*/ 0 w 2407"/>
              <a:gd name="T33" fmla="*/ 1499 h 2563"/>
              <a:gd name="T34" fmla="*/ 0 w 2407"/>
              <a:gd name="T35" fmla="*/ 2499 h 2563"/>
              <a:gd name="T36" fmla="*/ 63 w 2407"/>
              <a:gd name="T37" fmla="*/ 2562 h 2563"/>
              <a:gd name="T38" fmla="*/ 219 w 2407"/>
              <a:gd name="T39" fmla="*/ 2562 h 2563"/>
              <a:gd name="T40" fmla="*/ 313 w 2407"/>
              <a:gd name="T41" fmla="*/ 2499 h 2563"/>
              <a:gd name="T42" fmla="*/ 313 w 2407"/>
              <a:gd name="T43" fmla="*/ 2093 h 2563"/>
              <a:gd name="T44" fmla="*/ 844 w 2407"/>
              <a:gd name="T45" fmla="*/ 1780 h 2563"/>
              <a:gd name="T46" fmla="*/ 1032 w 2407"/>
              <a:gd name="T47" fmla="*/ 1405 h 2563"/>
              <a:gd name="T48" fmla="*/ 1032 w 2407"/>
              <a:gd name="T49" fmla="*/ 1063 h 2563"/>
              <a:gd name="T50" fmla="*/ 2093 w 2407"/>
              <a:gd name="T51" fmla="*/ 1281 h 2563"/>
              <a:gd name="T52" fmla="*/ 2374 w 2407"/>
              <a:gd name="T53" fmla="*/ 844 h 2563"/>
              <a:gd name="T54" fmla="*/ 2280 w 2407"/>
              <a:gd name="T55" fmla="*/ 344 h 2563"/>
              <a:gd name="T56" fmla="*/ 594 w 2407"/>
              <a:gd name="T57" fmla="*/ 344 h 2563"/>
              <a:gd name="T58" fmla="*/ 594 w 2407"/>
              <a:gd name="T59" fmla="*/ 344 h 2563"/>
              <a:gd name="T60" fmla="*/ 532 w 2407"/>
              <a:gd name="T61" fmla="*/ 250 h 2563"/>
              <a:gd name="T62" fmla="*/ 625 w 2407"/>
              <a:gd name="T63" fmla="*/ 188 h 2563"/>
              <a:gd name="T64" fmla="*/ 1874 w 2407"/>
              <a:gd name="T65" fmla="*/ 406 h 2563"/>
              <a:gd name="T66" fmla="*/ 1937 w 2407"/>
              <a:gd name="T67" fmla="*/ 500 h 2563"/>
              <a:gd name="T68" fmla="*/ 1843 w 2407"/>
              <a:gd name="T69" fmla="*/ 563 h 2563"/>
              <a:gd name="T70" fmla="*/ 1843 w 2407"/>
              <a:gd name="T71" fmla="*/ 563 h 2563"/>
              <a:gd name="T72" fmla="*/ 594 w 2407"/>
              <a:gd name="T73" fmla="*/ 344 h 2563"/>
              <a:gd name="T74" fmla="*/ 2187 w 2407"/>
              <a:gd name="T75" fmla="*/ 813 h 2563"/>
              <a:gd name="T76" fmla="*/ 2187 w 2407"/>
              <a:gd name="T77" fmla="*/ 813 h 2563"/>
              <a:gd name="T78" fmla="*/ 2031 w 2407"/>
              <a:gd name="T79" fmla="*/ 1094 h 2563"/>
              <a:gd name="T80" fmla="*/ 1937 w 2407"/>
              <a:gd name="T81" fmla="*/ 875 h 2563"/>
              <a:gd name="T82" fmla="*/ 2062 w 2407"/>
              <a:gd name="T83" fmla="*/ 781 h 2563"/>
              <a:gd name="T84" fmla="*/ 1999 w 2407"/>
              <a:gd name="T85" fmla="*/ 656 h 2563"/>
              <a:gd name="T86" fmla="*/ 2124 w 2407"/>
              <a:gd name="T87" fmla="*/ 469 h 2563"/>
              <a:gd name="T88" fmla="*/ 2187 w 2407"/>
              <a:gd name="T89" fmla="*/ 813 h 2563"/>
              <a:gd name="T90" fmla="*/ 2187 w 2407"/>
              <a:gd name="T91" fmla="*/ 813 h 2563"/>
              <a:gd name="T92" fmla="*/ 2187 w 2407"/>
              <a:gd name="T93" fmla="*/ 813 h 25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407" h="2563">
                <a:moveTo>
                  <a:pt x="2280" y="344"/>
                </a:moveTo>
                <a:lnTo>
                  <a:pt x="2280" y="344"/>
                </a:lnTo>
                <a:lnTo>
                  <a:pt x="2280" y="344"/>
                </a:lnTo>
                <a:lnTo>
                  <a:pt x="2280" y="344"/>
                </a:lnTo>
                <a:cubicBezTo>
                  <a:pt x="532" y="31"/>
                  <a:pt x="532" y="31"/>
                  <a:pt x="532" y="31"/>
                </a:cubicBezTo>
                <a:lnTo>
                  <a:pt x="532" y="31"/>
                </a:lnTo>
                <a:cubicBezTo>
                  <a:pt x="438" y="0"/>
                  <a:pt x="313" y="188"/>
                  <a:pt x="282" y="438"/>
                </a:cubicBezTo>
                <a:cubicBezTo>
                  <a:pt x="219" y="688"/>
                  <a:pt x="250" y="906"/>
                  <a:pt x="344" y="938"/>
                </a:cubicBezTo>
                <a:cubicBezTo>
                  <a:pt x="719" y="1000"/>
                  <a:pt x="719" y="1000"/>
                  <a:pt x="719" y="1000"/>
                </a:cubicBezTo>
                <a:cubicBezTo>
                  <a:pt x="719" y="1405"/>
                  <a:pt x="719" y="1405"/>
                  <a:pt x="719" y="1405"/>
                </a:cubicBezTo>
                <a:cubicBezTo>
                  <a:pt x="719" y="1405"/>
                  <a:pt x="719" y="1437"/>
                  <a:pt x="719" y="1468"/>
                </a:cubicBezTo>
                <a:cubicBezTo>
                  <a:pt x="719" y="1468"/>
                  <a:pt x="688" y="1468"/>
                  <a:pt x="688" y="1499"/>
                </a:cubicBezTo>
                <a:cubicBezTo>
                  <a:pt x="313" y="1718"/>
                  <a:pt x="313" y="1718"/>
                  <a:pt x="313" y="1718"/>
                </a:cubicBezTo>
                <a:cubicBezTo>
                  <a:pt x="313" y="1499"/>
                  <a:pt x="313" y="1499"/>
                  <a:pt x="313" y="1499"/>
                </a:cubicBezTo>
                <a:cubicBezTo>
                  <a:pt x="313" y="1468"/>
                  <a:pt x="282" y="1437"/>
                  <a:pt x="219" y="1437"/>
                </a:cubicBezTo>
                <a:cubicBezTo>
                  <a:pt x="63" y="1437"/>
                  <a:pt x="63" y="1437"/>
                  <a:pt x="63" y="1437"/>
                </a:cubicBezTo>
                <a:cubicBezTo>
                  <a:pt x="32" y="1437"/>
                  <a:pt x="0" y="1468"/>
                  <a:pt x="0" y="1499"/>
                </a:cubicBezTo>
                <a:cubicBezTo>
                  <a:pt x="0" y="2499"/>
                  <a:pt x="0" y="2499"/>
                  <a:pt x="0" y="2499"/>
                </a:cubicBezTo>
                <a:cubicBezTo>
                  <a:pt x="0" y="2530"/>
                  <a:pt x="32" y="2562"/>
                  <a:pt x="63" y="2562"/>
                </a:cubicBezTo>
                <a:cubicBezTo>
                  <a:pt x="219" y="2562"/>
                  <a:pt x="219" y="2562"/>
                  <a:pt x="219" y="2562"/>
                </a:cubicBezTo>
                <a:cubicBezTo>
                  <a:pt x="282" y="2562"/>
                  <a:pt x="313" y="2530"/>
                  <a:pt x="313" y="2499"/>
                </a:cubicBezTo>
                <a:cubicBezTo>
                  <a:pt x="313" y="2093"/>
                  <a:pt x="313" y="2093"/>
                  <a:pt x="313" y="2093"/>
                </a:cubicBezTo>
                <a:cubicBezTo>
                  <a:pt x="844" y="1780"/>
                  <a:pt x="844" y="1780"/>
                  <a:pt x="844" y="1780"/>
                </a:cubicBezTo>
                <a:cubicBezTo>
                  <a:pt x="1032" y="1655"/>
                  <a:pt x="1032" y="1499"/>
                  <a:pt x="1032" y="1405"/>
                </a:cubicBezTo>
                <a:cubicBezTo>
                  <a:pt x="1032" y="1063"/>
                  <a:pt x="1032" y="1063"/>
                  <a:pt x="1032" y="1063"/>
                </a:cubicBezTo>
                <a:lnTo>
                  <a:pt x="2093" y="1281"/>
                </a:lnTo>
                <a:cubicBezTo>
                  <a:pt x="2218" y="1281"/>
                  <a:pt x="2312" y="1094"/>
                  <a:pt x="2374" y="844"/>
                </a:cubicBezTo>
                <a:cubicBezTo>
                  <a:pt x="2406" y="563"/>
                  <a:pt x="2374" y="344"/>
                  <a:pt x="2280" y="344"/>
                </a:cubicBezTo>
                <a:close/>
                <a:moveTo>
                  <a:pt x="594" y="344"/>
                </a:moveTo>
                <a:lnTo>
                  <a:pt x="594" y="344"/>
                </a:lnTo>
                <a:cubicBezTo>
                  <a:pt x="563" y="344"/>
                  <a:pt x="532" y="281"/>
                  <a:pt x="532" y="250"/>
                </a:cubicBezTo>
                <a:cubicBezTo>
                  <a:pt x="532" y="188"/>
                  <a:pt x="594" y="156"/>
                  <a:pt x="625" y="188"/>
                </a:cubicBezTo>
                <a:cubicBezTo>
                  <a:pt x="1874" y="406"/>
                  <a:pt x="1874" y="406"/>
                  <a:pt x="1874" y="406"/>
                </a:cubicBezTo>
                <a:cubicBezTo>
                  <a:pt x="1906" y="406"/>
                  <a:pt x="1937" y="438"/>
                  <a:pt x="1937" y="500"/>
                </a:cubicBezTo>
                <a:cubicBezTo>
                  <a:pt x="1937" y="531"/>
                  <a:pt x="1906" y="563"/>
                  <a:pt x="1843" y="563"/>
                </a:cubicBezTo>
                <a:lnTo>
                  <a:pt x="1843" y="563"/>
                </a:lnTo>
                <a:lnTo>
                  <a:pt x="594" y="344"/>
                </a:lnTo>
                <a:close/>
                <a:moveTo>
                  <a:pt x="2187" y="813"/>
                </a:moveTo>
                <a:lnTo>
                  <a:pt x="2187" y="813"/>
                </a:lnTo>
                <a:cubicBezTo>
                  <a:pt x="2156" y="969"/>
                  <a:pt x="2093" y="1125"/>
                  <a:pt x="2031" y="1094"/>
                </a:cubicBezTo>
                <a:cubicBezTo>
                  <a:pt x="1968" y="1094"/>
                  <a:pt x="1937" y="1000"/>
                  <a:pt x="1937" y="875"/>
                </a:cubicBezTo>
                <a:cubicBezTo>
                  <a:pt x="1999" y="875"/>
                  <a:pt x="2062" y="844"/>
                  <a:pt x="2062" y="781"/>
                </a:cubicBezTo>
                <a:cubicBezTo>
                  <a:pt x="2062" y="719"/>
                  <a:pt x="2031" y="656"/>
                  <a:pt x="1999" y="656"/>
                </a:cubicBezTo>
                <a:cubicBezTo>
                  <a:pt x="2031" y="531"/>
                  <a:pt x="2093" y="469"/>
                  <a:pt x="2124" y="469"/>
                </a:cubicBezTo>
                <a:cubicBezTo>
                  <a:pt x="2218" y="469"/>
                  <a:pt x="2218" y="625"/>
                  <a:pt x="2187" y="813"/>
                </a:cubicBezTo>
                <a:close/>
                <a:moveTo>
                  <a:pt x="2187" y="813"/>
                </a:moveTo>
                <a:lnTo>
                  <a:pt x="2187" y="81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401" name="Group 400"/>
          <p:cNvGrpSpPr/>
          <p:nvPr/>
        </p:nvGrpSpPr>
        <p:grpSpPr>
          <a:xfrm>
            <a:off x="7543547" y="2666510"/>
            <a:ext cx="964861" cy="529454"/>
            <a:chOff x="7083425" y="984250"/>
            <a:chExt cx="2198688" cy="12065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402" name="Freeform 5"/>
            <p:cNvSpPr>
              <a:spLocks/>
            </p:cNvSpPr>
            <p:nvPr/>
          </p:nvSpPr>
          <p:spPr bwMode="auto">
            <a:xfrm>
              <a:off x="7573963" y="1320800"/>
              <a:ext cx="1708150" cy="869950"/>
            </a:xfrm>
            <a:custGeom>
              <a:avLst/>
              <a:gdLst>
                <a:gd name="T0" fmla="*/ 396 w 453"/>
                <a:gd name="T1" fmla="*/ 230 h 230"/>
                <a:gd name="T2" fmla="*/ 13 w 453"/>
                <a:gd name="T3" fmla="*/ 230 h 230"/>
                <a:gd name="T4" fmla="*/ 0 w 453"/>
                <a:gd name="T5" fmla="*/ 220 h 230"/>
                <a:gd name="T6" fmla="*/ 13 w 453"/>
                <a:gd name="T7" fmla="*/ 210 h 230"/>
                <a:gd name="T8" fmla="*/ 396 w 453"/>
                <a:gd name="T9" fmla="*/ 210 h 230"/>
                <a:gd name="T10" fmla="*/ 430 w 453"/>
                <a:gd name="T11" fmla="*/ 173 h 230"/>
                <a:gd name="T12" fmla="*/ 396 w 453"/>
                <a:gd name="T13" fmla="*/ 138 h 230"/>
                <a:gd name="T14" fmla="*/ 391 w 453"/>
                <a:gd name="T15" fmla="*/ 138 h 230"/>
                <a:gd name="T16" fmla="*/ 383 w 453"/>
                <a:gd name="T17" fmla="*/ 136 h 230"/>
                <a:gd name="T18" fmla="*/ 378 w 453"/>
                <a:gd name="T19" fmla="*/ 126 h 230"/>
                <a:gd name="T20" fmla="*/ 378 w 453"/>
                <a:gd name="T21" fmla="*/ 126 h 230"/>
                <a:gd name="T22" fmla="*/ 272 w 453"/>
                <a:gd name="T23" fmla="*/ 20 h 230"/>
                <a:gd name="T24" fmla="*/ 234 w 453"/>
                <a:gd name="T25" fmla="*/ 27 h 230"/>
                <a:gd name="T26" fmla="*/ 220 w 453"/>
                <a:gd name="T27" fmla="*/ 22 h 230"/>
                <a:gd name="T28" fmla="*/ 225 w 453"/>
                <a:gd name="T29" fmla="*/ 8 h 230"/>
                <a:gd name="T30" fmla="*/ 272 w 453"/>
                <a:gd name="T31" fmla="*/ 0 h 230"/>
                <a:gd name="T32" fmla="*/ 401 w 453"/>
                <a:gd name="T33" fmla="*/ 116 h 230"/>
                <a:gd name="T34" fmla="*/ 453 w 453"/>
                <a:gd name="T35" fmla="*/ 173 h 230"/>
                <a:gd name="T36" fmla="*/ 396 w 453"/>
                <a:gd name="T37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3" h="230">
                  <a:moveTo>
                    <a:pt x="396" y="230"/>
                  </a:moveTo>
                  <a:cubicBezTo>
                    <a:pt x="309" y="230"/>
                    <a:pt x="13" y="230"/>
                    <a:pt x="13" y="230"/>
                  </a:cubicBezTo>
                  <a:cubicBezTo>
                    <a:pt x="5" y="230"/>
                    <a:pt x="0" y="225"/>
                    <a:pt x="0" y="220"/>
                  </a:cubicBezTo>
                  <a:cubicBezTo>
                    <a:pt x="0" y="215"/>
                    <a:pt x="5" y="210"/>
                    <a:pt x="13" y="210"/>
                  </a:cubicBezTo>
                  <a:cubicBezTo>
                    <a:pt x="100" y="210"/>
                    <a:pt x="396" y="210"/>
                    <a:pt x="396" y="210"/>
                  </a:cubicBezTo>
                  <a:cubicBezTo>
                    <a:pt x="416" y="210"/>
                    <a:pt x="430" y="193"/>
                    <a:pt x="430" y="173"/>
                  </a:cubicBezTo>
                  <a:cubicBezTo>
                    <a:pt x="430" y="153"/>
                    <a:pt x="416" y="138"/>
                    <a:pt x="396" y="138"/>
                  </a:cubicBezTo>
                  <a:cubicBezTo>
                    <a:pt x="393" y="138"/>
                    <a:pt x="393" y="138"/>
                    <a:pt x="391" y="138"/>
                  </a:cubicBezTo>
                  <a:cubicBezTo>
                    <a:pt x="388" y="138"/>
                    <a:pt x="386" y="138"/>
                    <a:pt x="383" y="136"/>
                  </a:cubicBezTo>
                  <a:cubicBezTo>
                    <a:pt x="381" y="133"/>
                    <a:pt x="378" y="131"/>
                    <a:pt x="378" y="126"/>
                  </a:cubicBezTo>
                  <a:cubicBezTo>
                    <a:pt x="378" y="126"/>
                    <a:pt x="378" y="126"/>
                    <a:pt x="378" y="126"/>
                  </a:cubicBezTo>
                  <a:cubicBezTo>
                    <a:pt x="378" y="69"/>
                    <a:pt x="331" y="20"/>
                    <a:pt x="272" y="20"/>
                  </a:cubicBezTo>
                  <a:cubicBezTo>
                    <a:pt x="259" y="20"/>
                    <a:pt x="247" y="22"/>
                    <a:pt x="234" y="27"/>
                  </a:cubicBezTo>
                  <a:cubicBezTo>
                    <a:pt x="227" y="30"/>
                    <a:pt x="222" y="27"/>
                    <a:pt x="220" y="22"/>
                  </a:cubicBezTo>
                  <a:cubicBezTo>
                    <a:pt x="217" y="17"/>
                    <a:pt x="220" y="10"/>
                    <a:pt x="225" y="8"/>
                  </a:cubicBezTo>
                  <a:cubicBezTo>
                    <a:pt x="242" y="3"/>
                    <a:pt x="257" y="0"/>
                    <a:pt x="272" y="0"/>
                  </a:cubicBezTo>
                  <a:cubicBezTo>
                    <a:pt x="341" y="0"/>
                    <a:pt x="396" y="49"/>
                    <a:pt x="401" y="116"/>
                  </a:cubicBezTo>
                  <a:cubicBezTo>
                    <a:pt x="430" y="119"/>
                    <a:pt x="453" y="143"/>
                    <a:pt x="453" y="173"/>
                  </a:cubicBezTo>
                  <a:cubicBezTo>
                    <a:pt x="453" y="205"/>
                    <a:pt x="428" y="230"/>
                    <a:pt x="396" y="2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3" name="Freeform 6"/>
            <p:cNvSpPr>
              <a:spLocks/>
            </p:cNvSpPr>
            <p:nvPr/>
          </p:nvSpPr>
          <p:spPr bwMode="auto">
            <a:xfrm>
              <a:off x="7083425" y="984250"/>
              <a:ext cx="1384300" cy="1206500"/>
            </a:xfrm>
            <a:custGeom>
              <a:avLst/>
              <a:gdLst>
                <a:gd name="T0" fmla="*/ 156 w 367"/>
                <a:gd name="T1" fmla="*/ 319 h 319"/>
                <a:gd name="T2" fmla="*/ 94 w 367"/>
                <a:gd name="T3" fmla="*/ 319 h 319"/>
                <a:gd name="T4" fmla="*/ 0 w 367"/>
                <a:gd name="T5" fmla="*/ 227 h 319"/>
                <a:gd name="T6" fmla="*/ 94 w 367"/>
                <a:gd name="T7" fmla="*/ 133 h 319"/>
                <a:gd name="T8" fmla="*/ 231 w 367"/>
                <a:gd name="T9" fmla="*/ 0 h 319"/>
                <a:gd name="T10" fmla="*/ 362 w 367"/>
                <a:gd name="T11" fmla="*/ 104 h 319"/>
                <a:gd name="T12" fmla="*/ 367 w 367"/>
                <a:gd name="T13" fmla="*/ 138 h 319"/>
                <a:gd name="T14" fmla="*/ 357 w 367"/>
                <a:gd name="T15" fmla="*/ 148 h 319"/>
                <a:gd name="T16" fmla="*/ 345 w 367"/>
                <a:gd name="T17" fmla="*/ 138 h 319"/>
                <a:gd name="T18" fmla="*/ 343 w 367"/>
                <a:gd name="T19" fmla="*/ 109 h 319"/>
                <a:gd name="T20" fmla="*/ 231 w 367"/>
                <a:gd name="T21" fmla="*/ 22 h 319"/>
                <a:gd name="T22" fmla="*/ 116 w 367"/>
                <a:gd name="T23" fmla="*/ 138 h 319"/>
                <a:gd name="T24" fmla="*/ 116 w 367"/>
                <a:gd name="T25" fmla="*/ 141 h 319"/>
                <a:gd name="T26" fmla="*/ 116 w 367"/>
                <a:gd name="T27" fmla="*/ 143 h 319"/>
                <a:gd name="T28" fmla="*/ 114 w 367"/>
                <a:gd name="T29" fmla="*/ 153 h 319"/>
                <a:gd name="T30" fmla="*/ 104 w 367"/>
                <a:gd name="T31" fmla="*/ 156 h 319"/>
                <a:gd name="T32" fmla="*/ 94 w 367"/>
                <a:gd name="T33" fmla="*/ 156 h 319"/>
                <a:gd name="T34" fmla="*/ 22 w 367"/>
                <a:gd name="T35" fmla="*/ 227 h 319"/>
                <a:gd name="T36" fmla="*/ 94 w 367"/>
                <a:gd name="T37" fmla="*/ 299 h 319"/>
                <a:gd name="T38" fmla="*/ 156 w 367"/>
                <a:gd name="T39" fmla="*/ 299 h 319"/>
                <a:gd name="T40" fmla="*/ 166 w 367"/>
                <a:gd name="T41" fmla="*/ 309 h 319"/>
                <a:gd name="T42" fmla="*/ 156 w 367"/>
                <a:gd name="T43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7" h="319">
                  <a:moveTo>
                    <a:pt x="156" y="319"/>
                  </a:moveTo>
                  <a:cubicBezTo>
                    <a:pt x="94" y="319"/>
                    <a:pt x="94" y="319"/>
                    <a:pt x="94" y="319"/>
                  </a:cubicBezTo>
                  <a:cubicBezTo>
                    <a:pt x="42" y="319"/>
                    <a:pt x="0" y="277"/>
                    <a:pt x="0" y="227"/>
                  </a:cubicBezTo>
                  <a:cubicBezTo>
                    <a:pt x="0" y="175"/>
                    <a:pt x="42" y="133"/>
                    <a:pt x="94" y="133"/>
                  </a:cubicBezTo>
                  <a:cubicBezTo>
                    <a:pt x="97" y="59"/>
                    <a:pt x="156" y="0"/>
                    <a:pt x="231" y="0"/>
                  </a:cubicBezTo>
                  <a:cubicBezTo>
                    <a:pt x="293" y="0"/>
                    <a:pt x="348" y="44"/>
                    <a:pt x="362" y="104"/>
                  </a:cubicBezTo>
                  <a:cubicBezTo>
                    <a:pt x="367" y="116"/>
                    <a:pt x="367" y="126"/>
                    <a:pt x="367" y="138"/>
                  </a:cubicBezTo>
                  <a:cubicBezTo>
                    <a:pt x="367" y="143"/>
                    <a:pt x="362" y="148"/>
                    <a:pt x="357" y="148"/>
                  </a:cubicBezTo>
                  <a:cubicBezTo>
                    <a:pt x="350" y="148"/>
                    <a:pt x="345" y="143"/>
                    <a:pt x="345" y="138"/>
                  </a:cubicBezTo>
                  <a:cubicBezTo>
                    <a:pt x="345" y="128"/>
                    <a:pt x="345" y="118"/>
                    <a:pt x="343" y="109"/>
                  </a:cubicBezTo>
                  <a:cubicBezTo>
                    <a:pt x="330" y="59"/>
                    <a:pt x="283" y="22"/>
                    <a:pt x="231" y="22"/>
                  </a:cubicBezTo>
                  <a:cubicBezTo>
                    <a:pt x="169" y="22"/>
                    <a:pt x="116" y="74"/>
                    <a:pt x="116" y="138"/>
                  </a:cubicBezTo>
                  <a:cubicBezTo>
                    <a:pt x="116" y="141"/>
                    <a:pt x="116" y="141"/>
                    <a:pt x="116" y="141"/>
                  </a:cubicBezTo>
                  <a:cubicBezTo>
                    <a:pt x="116" y="143"/>
                    <a:pt x="116" y="143"/>
                    <a:pt x="116" y="143"/>
                  </a:cubicBezTo>
                  <a:cubicBezTo>
                    <a:pt x="116" y="148"/>
                    <a:pt x="116" y="151"/>
                    <a:pt x="114" y="153"/>
                  </a:cubicBezTo>
                  <a:cubicBezTo>
                    <a:pt x="111" y="156"/>
                    <a:pt x="107" y="156"/>
                    <a:pt x="104" y="156"/>
                  </a:cubicBezTo>
                  <a:cubicBezTo>
                    <a:pt x="99" y="156"/>
                    <a:pt x="97" y="156"/>
                    <a:pt x="94" y="156"/>
                  </a:cubicBezTo>
                  <a:cubicBezTo>
                    <a:pt x="54" y="156"/>
                    <a:pt x="22" y="188"/>
                    <a:pt x="22" y="227"/>
                  </a:cubicBezTo>
                  <a:cubicBezTo>
                    <a:pt x="22" y="267"/>
                    <a:pt x="54" y="299"/>
                    <a:pt x="94" y="299"/>
                  </a:cubicBezTo>
                  <a:cubicBezTo>
                    <a:pt x="156" y="299"/>
                    <a:pt x="156" y="299"/>
                    <a:pt x="156" y="299"/>
                  </a:cubicBezTo>
                  <a:cubicBezTo>
                    <a:pt x="161" y="299"/>
                    <a:pt x="166" y="304"/>
                    <a:pt x="166" y="309"/>
                  </a:cubicBezTo>
                  <a:cubicBezTo>
                    <a:pt x="166" y="314"/>
                    <a:pt x="161" y="319"/>
                    <a:pt x="156" y="3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04" name="Group 403"/>
          <p:cNvGrpSpPr/>
          <p:nvPr/>
        </p:nvGrpSpPr>
        <p:grpSpPr>
          <a:xfrm>
            <a:off x="6705855" y="1801235"/>
            <a:ext cx="442313" cy="464489"/>
            <a:chOff x="12499975" y="4474291"/>
            <a:chExt cx="601662" cy="631826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405" name="Freeform 11"/>
            <p:cNvSpPr>
              <a:spLocks noEditPoints="1"/>
            </p:cNvSpPr>
            <p:nvPr/>
          </p:nvSpPr>
          <p:spPr bwMode="auto">
            <a:xfrm>
              <a:off x="12499975" y="4474291"/>
              <a:ext cx="601662" cy="147638"/>
            </a:xfrm>
            <a:custGeom>
              <a:avLst/>
              <a:gdLst>
                <a:gd name="T0" fmla="*/ 0 w 215"/>
                <a:gd name="T1" fmla="*/ 53 h 53"/>
                <a:gd name="T2" fmla="*/ 215 w 215"/>
                <a:gd name="T3" fmla="*/ 53 h 53"/>
                <a:gd name="T4" fmla="*/ 215 w 215"/>
                <a:gd name="T5" fmla="*/ 0 h 53"/>
                <a:gd name="T6" fmla="*/ 0 w 215"/>
                <a:gd name="T7" fmla="*/ 0 h 53"/>
                <a:gd name="T8" fmla="*/ 0 w 215"/>
                <a:gd name="T9" fmla="*/ 53 h 53"/>
                <a:gd name="T10" fmla="*/ 201 w 215"/>
                <a:gd name="T11" fmla="*/ 6 h 53"/>
                <a:gd name="T12" fmla="*/ 207 w 215"/>
                <a:gd name="T13" fmla="*/ 13 h 53"/>
                <a:gd name="T14" fmla="*/ 201 w 215"/>
                <a:gd name="T15" fmla="*/ 20 h 53"/>
                <a:gd name="T16" fmla="*/ 194 w 215"/>
                <a:gd name="T17" fmla="*/ 13 h 53"/>
                <a:gd name="T18" fmla="*/ 201 w 215"/>
                <a:gd name="T19" fmla="*/ 6 h 53"/>
                <a:gd name="T20" fmla="*/ 201 w 215"/>
                <a:gd name="T21" fmla="*/ 35 h 53"/>
                <a:gd name="T22" fmla="*/ 207 w 215"/>
                <a:gd name="T23" fmla="*/ 41 h 53"/>
                <a:gd name="T24" fmla="*/ 201 w 215"/>
                <a:gd name="T25" fmla="*/ 48 h 53"/>
                <a:gd name="T26" fmla="*/ 194 w 215"/>
                <a:gd name="T27" fmla="*/ 41 h 53"/>
                <a:gd name="T28" fmla="*/ 201 w 215"/>
                <a:gd name="T29" fmla="*/ 35 h 53"/>
                <a:gd name="T30" fmla="*/ 83 w 215"/>
                <a:gd name="T31" fmla="*/ 31 h 53"/>
                <a:gd name="T32" fmla="*/ 83 w 215"/>
                <a:gd name="T33" fmla="*/ 38 h 53"/>
                <a:gd name="T34" fmla="*/ 9 w 215"/>
                <a:gd name="T35" fmla="*/ 38 h 53"/>
                <a:gd name="T36" fmla="*/ 9 w 215"/>
                <a:gd name="T37" fmla="*/ 31 h 53"/>
                <a:gd name="T38" fmla="*/ 83 w 215"/>
                <a:gd name="T39" fmla="*/ 3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3">
                  <a:moveTo>
                    <a:pt x="0" y="53"/>
                  </a:moveTo>
                  <a:cubicBezTo>
                    <a:pt x="215" y="53"/>
                    <a:pt x="215" y="53"/>
                    <a:pt x="215" y="53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3"/>
                  </a:lnTo>
                  <a:close/>
                  <a:moveTo>
                    <a:pt x="201" y="6"/>
                  </a:moveTo>
                  <a:cubicBezTo>
                    <a:pt x="204" y="6"/>
                    <a:pt x="207" y="9"/>
                    <a:pt x="207" y="13"/>
                  </a:cubicBezTo>
                  <a:cubicBezTo>
                    <a:pt x="207" y="17"/>
                    <a:pt x="204" y="20"/>
                    <a:pt x="201" y="20"/>
                  </a:cubicBezTo>
                  <a:cubicBezTo>
                    <a:pt x="197" y="20"/>
                    <a:pt x="194" y="17"/>
                    <a:pt x="194" y="13"/>
                  </a:cubicBezTo>
                  <a:cubicBezTo>
                    <a:pt x="194" y="9"/>
                    <a:pt x="197" y="6"/>
                    <a:pt x="201" y="6"/>
                  </a:cubicBezTo>
                  <a:close/>
                  <a:moveTo>
                    <a:pt x="201" y="35"/>
                  </a:moveTo>
                  <a:cubicBezTo>
                    <a:pt x="204" y="35"/>
                    <a:pt x="207" y="38"/>
                    <a:pt x="207" y="41"/>
                  </a:cubicBezTo>
                  <a:cubicBezTo>
                    <a:pt x="207" y="45"/>
                    <a:pt x="204" y="48"/>
                    <a:pt x="201" y="48"/>
                  </a:cubicBezTo>
                  <a:cubicBezTo>
                    <a:pt x="197" y="48"/>
                    <a:pt x="194" y="45"/>
                    <a:pt x="194" y="41"/>
                  </a:cubicBezTo>
                  <a:cubicBezTo>
                    <a:pt x="194" y="38"/>
                    <a:pt x="197" y="35"/>
                    <a:pt x="201" y="35"/>
                  </a:cubicBezTo>
                  <a:close/>
                  <a:moveTo>
                    <a:pt x="83" y="31"/>
                  </a:moveTo>
                  <a:cubicBezTo>
                    <a:pt x="83" y="38"/>
                    <a:pt x="83" y="38"/>
                    <a:pt x="83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1"/>
                    <a:pt x="9" y="31"/>
                    <a:pt x="9" y="31"/>
                  </a:cubicBezTo>
                  <a:lnTo>
                    <a:pt x="83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6" name="Freeform 12"/>
            <p:cNvSpPr>
              <a:spLocks noEditPoints="1"/>
            </p:cNvSpPr>
            <p:nvPr/>
          </p:nvSpPr>
          <p:spPr bwMode="auto">
            <a:xfrm>
              <a:off x="12499975" y="4947367"/>
              <a:ext cx="601662" cy="158750"/>
            </a:xfrm>
            <a:custGeom>
              <a:avLst/>
              <a:gdLst>
                <a:gd name="T0" fmla="*/ 0 w 215"/>
                <a:gd name="T1" fmla="*/ 57 h 57"/>
                <a:gd name="T2" fmla="*/ 215 w 215"/>
                <a:gd name="T3" fmla="*/ 57 h 57"/>
                <a:gd name="T4" fmla="*/ 215 w 215"/>
                <a:gd name="T5" fmla="*/ 0 h 57"/>
                <a:gd name="T6" fmla="*/ 0 w 215"/>
                <a:gd name="T7" fmla="*/ 0 h 57"/>
                <a:gd name="T8" fmla="*/ 0 w 215"/>
                <a:gd name="T9" fmla="*/ 57 h 57"/>
                <a:gd name="T10" fmla="*/ 201 w 215"/>
                <a:gd name="T11" fmla="*/ 7 h 57"/>
                <a:gd name="T12" fmla="*/ 207 w 215"/>
                <a:gd name="T13" fmla="*/ 14 h 57"/>
                <a:gd name="T14" fmla="*/ 201 w 215"/>
                <a:gd name="T15" fmla="*/ 21 h 57"/>
                <a:gd name="T16" fmla="*/ 194 w 215"/>
                <a:gd name="T17" fmla="*/ 14 h 57"/>
                <a:gd name="T18" fmla="*/ 201 w 215"/>
                <a:gd name="T19" fmla="*/ 7 h 57"/>
                <a:gd name="T20" fmla="*/ 201 w 215"/>
                <a:gd name="T21" fmla="*/ 36 h 57"/>
                <a:gd name="T22" fmla="*/ 207 w 215"/>
                <a:gd name="T23" fmla="*/ 42 h 57"/>
                <a:gd name="T24" fmla="*/ 201 w 215"/>
                <a:gd name="T25" fmla="*/ 49 h 57"/>
                <a:gd name="T26" fmla="*/ 194 w 215"/>
                <a:gd name="T27" fmla="*/ 42 h 57"/>
                <a:gd name="T28" fmla="*/ 201 w 215"/>
                <a:gd name="T29" fmla="*/ 36 h 57"/>
                <a:gd name="T30" fmla="*/ 83 w 215"/>
                <a:gd name="T31" fmla="*/ 35 h 57"/>
                <a:gd name="T32" fmla="*/ 83 w 215"/>
                <a:gd name="T33" fmla="*/ 42 h 57"/>
                <a:gd name="T34" fmla="*/ 9 w 215"/>
                <a:gd name="T35" fmla="*/ 42 h 57"/>
                <a:gd name="T36" fmla="*/ 9 w 215"/>
                <a:gd name="T37" fmla="*/ 35 h 57"/>
                <a:gd name="T38" fmla="*/ 83 w 215"/>
                <a:gd name="T39" fmla="*/ 3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7">
                  <a:moveTo>
                    <a:pt x="0" y="57"/>
                  </a:moveTo>
                  <a:cubicBezTo>
                    <a:pt x="215" y="57"/>
                    <a:pt x="215" y="57"/>
                    <a:pt x="215" y="57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7"/>
                  </a:lnTo>
                  <a:close/>
                  <a:moveTo>
                    <a:pt x="201" y="7"/>
                  </a:moveTo>
                  <a:cubicBezTo>
                    <a:pt x="204" y="7"/>
                    <a:pt x="207" y="10"/>
                    <a:pt x="207" y="14"/>
                  </a:cubicBezTo>
                  <a:cubicBezTo>
                    <a:pt x="207" y="18"/>
                    <a:pt x="204" y="21"/>
                    <a:pt x="201" y="21"/>
                  </a:cubicBezTo>
                  <a:cubicBezTo>
                    <a:pt x="197" y="21"/>
                    <a:pt x="194" y="18"/>
                    <a:pt x="194" y="14"/>
                  </a:cubicBezTo>
                  <a:cubicBezTo>
                    <a:pt x="194" y="10"/>
                    <a:pt x="197" y="7"/>
                    <a:pt x="201" y="7"/>
                  </a:cubicBezTo>
                  <a:close/>
                  <a:moveTo>
                    <a:pt x="201" y="36"/>
                  </a:moveTo>
                  <a:cubicBezTo>
                    <a:pt x="204" y="36"/>
                    <a:pt x="207" y="39"/>
                    <a:pt x="207" y="42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2"/>
                  </a:cubicBezTo>
                  <a:cubicBezTo>
                    <a:pt x="194" y="39"/>
                    <a:pt x="197" y="36"/>
                    <a:pt x="201" y="36"/>
                  </a:cubicBezTo>
                  <a:close/>
                  <a:moveTo>
                    <a:pt x="83" y="35"/>
                  </a:moveTo>
                  <a:cubicBezTo>
                    <a:pt x="83" y="42"/>
                    <a:pt x="83" y="42"/>
                    <a:pt x="83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83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7" name="Freeform 13"/>
            <p:cNvSpPr>
              <a:spLocks noEditPoints="1"/>
            </p:cNvSpPr>
            <p:nvPr/>
          </p:nvSpPr>
          <p:spPr bwMode="auto">
            <a:xfrm>
              <a:off x="12499975" y="4629867"/>
              <a:ext cx="601662" cy="149226"/>
            </a:xfrm>
            <a:custGeom>
              <a:avLst/>
              <a:gdLst>
                <a:gd name="T0" fmla="*/ 0 w 215"/>
                <a:gd name="T1" fmla="*/ 53 h 53"/>
                <a:gd name="T2" fmla="*/ 215 w 215"/>
                <a:gd name="T3" fmla="*/ 53 h 53"/>
                <a:gd name="T4" fmla="*/ 215 w 215"/>
                <a:gd name="T5" fmla="*/ 0 h 53"/>
                <a:gd name="T6" fmla="*/ 0 w 215"/>
                <a:gd name="T7" fmla="*/ 0 h 53"/>
                <a:gd name="T8" fmla="*/ 0 w 215"/>
                <a:gd name="T9" fmla="*/ 53 h 53"/>
                <a:gd name="T10" fmla="*/ 201 w 215"/>
                <a:gd name="T11" fmla="*/ 7 h 53"/>
                <a:gd name="T12" fmla="*/ 207 w 215"/>
                <a:gd name="T13" fmla="*/ 14 h 53"/>
                <a:gd name="T14" fmla="*/ 201 w 215"/>
                <a:gd name="T15" fmla="*/ 20 h 53"/>
                <a:gd name="T16" fmla="*/ 194 w 215"/>
                <a:gd name="T17" fmla="*/ 14 h 53"/>
                <a:gd name="T18" fmla="*/ 201 w 215"/>
                <a:gd name="T19" fmla="*/ 7 h 53"/>
                <a:gd name="T20" fmla="*/ 201 w 215"/>
                <a:gd name="T21" fmla="*/ 35 h 53"/>
                <a:gd name="T22" fmla="*/ 207 w 215"/>
                <a:gd name="T23" fmla="*/ 42 h 53"/>
                <a:gd name="T24" fmla="*/ 201 w 215"/>
                <a:gd name="T25" fmla="*/ 49 h 53"/>
                <a:gd name="T26" fmla="*/ 194 w 215"/>
                <a:gd name="T27" fmla="*/ 42 h 53"/>
                <a:gd name="T28" fmla="*/ 201 w 215"/>
                <a:gd name="T29" fmla="*/ 35 h 53"/>
                <a:gd name="T30" fmla="*/ 83 w 215"/>
                <a:gd name="T31" fmla="*/ 28 h 53"/>
                <a:gd name="T32" fmla="*/ 83 w 215"/>
                <a:gd name="T33" fmla="*/ 35 h 53"/>
                <a:gd name="T34" fmla="*/ 9 w 215"/>
                <a:gd name="T35" fmla="*/ 35 h 53"/>
                <a:gd name="T36" fmla="*/ 9 w 215"/>
                <a:gd name="T37" fmla="*/ 28 h 53"/>
                <a:gd name="T38" fmla="*/ 83 w 215"/>
                <a:gd name="T39" fmla="*/ 2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3">
                  <a:moveTo>
                    <a:pt x="0" y="53"/>
                  </a:moveTo>
                  <a:cubicBezTo>
                    <a:pt x="215" y="53"/>
                    <a:pt x="215" y="53"/>
                    <a:pt x="215" y="53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3"/>
                  </a:lnTo>
                  <a:close/>
                  <a:moveTo>
                    <a:pt x="201" y="7"/>
                  </a:moveTo>
                  <a:cubicBezTo>
                    <a:pt x="204" y="7"/>
                    <a:pt x="207" y="10"/>
                    <a:pt x="207" y="14"/>
                  </a:cubicBezTo>
                  <a:cubicBezTo>
                    <a:pt x="207" y="17"/>
                    <a:pt x="204" y="20"/>
                    <a:pt x="201" y="20"/>
                  </a:cubicBezTo>
                  <a:cubicBezTo>
                    <a:pt x="197" y="20"/>
                    <a:pt x="194" y="17"/>
                    <a:pt x="194" y="14"/>
                  </a:cubicBezTo>
                  <a:cubicBezTo>
                    <a:pt x="194" y="10"/>
                    <a:pt x="197" y="7"/>
                    <a:pt x="201" y="7"/>
                  </a:cubicBezTo>
                  <a:close/>
                  <a:moveTo>
                    <a:pt x="201" y="35"/>
                  </a:moveTo>
                  <a:cubicBezTo>
                    <a:pt x="204" y="35"/>
                    <a:pt x="207" y="38"/>
                    <a:pt x="207" y="42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2"/>
                  </a:cubicBezTo>
                  <a:cubicBezTo>
                    <a:pt x="194" y="38"/>
                    <a:pt x="197" y="35"/>
                    <a:pt x="201" y="35"/>
                  </a:cubicBezTo>
                  <a:close/>
                  <a:moveTo>
                    <a:pt x="83" y="28"/>
                  </a:moveTo>
                  <a:cubicBezTo>
                    <a:pt x="83" y="35"/>
                    <a:pt x="83" y="35"/>
                    <a:pt x="83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28"/>
                    <a:pt x="9" y="28"/>
                    <a:pt x="9" y="28"/>
                  </a:cubicBezTo>
                  <a:lnTo>
                    <a:pt x="83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8" name="Freeform 14"/>
            <p:cNvSpPr>
              <a:spLocks noEditPoints="1"/>
            </p:cNvSpPr>
            <p:nvPr/>
          </p:nvSpPr>
          <p:spPr bwMode="auto">
            <a:xfrm>
              <a:off x="12499975" y="4787021"/>
              <a:ext cx="601662" cy="150814"/>
            </a:xfrm>
            <a:custGeom>
              <a:avLst/>
              <a:gdLst>
                <a:gd name="T0" fmla="*/ 0 w 215"/>
                <a:gd name="T1" fmla="*/ 54 h 54"/>
                <a:gd name="T2" fmla="*/ 215 w 215"/>
                <a:gd name="T3" fmla="*/ 54 h 54"/>
                <a:gd name="T4" fmla="*/ 215 w 215"/>
                <a:gd name="T5" fmla="*/ 0 h 54"/>
                <a:gd name="T6" fmla="*/ 0 w 215"/>
                <a:gd name="T7" fmla="*/ 0 h 54"/>
                <a:gd name="T8" fmla="*/ 0 w 215"/>
                <a:gd name="T9" fmla="*/ 54 h 54"/>
                <a:gd name="T10" fmla="*/ 201 w 215"/>
                <a:gd name="T11" fmla="*/ 8 h 54"/>
                <a:gd name="T12" fmla="*/ 207 w 215"/>
                <a:gd name="T13" fmla="*/ 14 h 54"/>
                <a:gd name="T14" fmla="*/ 201 w 215"/>
                <a:gd name="T15" fmla="*/ 21 h 54"/>
                <a:gd name="T16" fmla="*/ 194 w 215"/>
                <a:gd name="T17" fmla="*/ 14 h 54"/>
                <a:gd name="T18" fmla="*/ 201 w 215"/>
                <a:gd name="T19" fmla="*/ 8 h 54"/>
                <a:gd name="T20" fmla="*/ 201 w 215"/>
                <a:gd name="T21" fmla="*/ 36 h 54"/>
                <a:gd name="T22" fmla="*/ 207 w 215"/>
                <a:gd name="T23" fmla="*/ 43 h 54"/>
                <a:gd name="T24" fmla="*/ 201 w 215"/>
                <a:gd name="T25" fmla="*/ 49 h 54"/>
                <a:gd name="T26" fmla="*/ 194 w 215"/>
                <a:gd name="T27" fmla="*/ 43 h 54"/>
                <a:gd name="T28" fmla="*/ 201 w 215"/>
                <a:gd name="T29" fmla="*/ 36 h 54"/>
                <a:gd name="T30" fmla="*/ 83 w 215"/>
                <a:gd name="T31" fmla="*/ 28 h 54"/>
                <a:gd name="T32" fmla="*/ 83 w 215"/>
                <a:gd name="T33" fmla="*/ 36 h 54"/>
                <a:gd name="T34" fmla="*/ 9 w 215"/>
                <a:gd name="T35" fmla="*/ 36 h 54"/>
                <a:gd name="T36" fmla="*/ 9 w 215"/>
                <a:gd name="T37" fmla="*/ 28 h 54"/>
                <a:gd name="T38" fmla="*/ 83 w 215"/>
                <a:gd name="T39" fmla="*/ 2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4">
                  <a:moveTo>
                    <a:pt x="0" y="54"/>
                  </a:moveTo>
                  <a:cubicBezTo>
                    <a:pt x="215" y="54"/>
                    <a:pt x="215" y="54"/>
                    <a:pt x="215" y="54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4"/>
                  </a:lnTo>
                  <a:close/>
                  <a:moveTo>
                    <a:pt x="201" y="8"/>
                  </a:moveTo>
                  <a:cubicBezTo>
                    <a:pt x="204" y="8"/>
                    <a:pt x="207" y="11"/>
                    <a:pt x="207" y="14"/>
                  </a:cubicBezTo>
                  <a:cubicBezTo>
                    <a:pt x="207" y="18"/>
                    <a:pt x="204" y="21"/>
                    <a:pt x="201" y="21"/>
                  </a:cubicBezTo>
                  <a:cubicBezTo>
                    <a:pt x="197" y="21"/>
                    <a:pt x="194" y="18"/>
                    <a:pt x="194" y="14"/>
                  </a:cubicBezTo>
                  <a:cubicBezTo>
                    <a:pt x="194" y="11"/>
                    <a:pt x="197" y="8"/>
                    <a:pt x="201" y="8"/>
                  </a:cubicBezTo>
                  <a:close/>
                  <a:moveTo>
                    <a:pt x="201" y="36"/>
                  </a:moveTo>
                  <a:cubicBezTo>
                    <a:pt x="204" y="36"/>
                    <a:pt x="207" y="39"/>
                    <a:pt x="207" y="43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3"/>
                  </a:cubicBezTo>
                  <a:cubicBezTo>
                    <a:pt x="194" y="39"/>
                    <a:pt x="197" y="36"/>
                    <a:pt x="201" y="36"/>
                  </a:cubicBezTo>
                  <a:close/>
                  <a:moveTo>
                    <a:pt x="83" y="28"/>
                  </a:moveTo>
                  <a:cubicBezTo>
                    <a:pt x="83" y="36"/>
                    <a:pt x="83" y="36"/>
                    <a:pt x="83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28"/>
                    <a:pt x="9" y="28"/>
                    <a:pt x="9" y="28"/>
                  </a:cubicBezTo>
                  <a:lnTo>
                    <a:pt x="83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09" name="Group 408"/>
          <p:cNvGrpSpPr/>
          <p:nvPr/>
        </p:nvGrpSpPr>
        <p:grpSpPr>
          <a:xfrm>
            <a:off x="6296447" y="4027156"/>
            <a:ext cx="964861" cy="529454"/>
            <a:chOff x="7083425" y="984250"/>
            <a:chExt cx="2198688" cy="12065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410" name="Freeform 5"/>
            <p:cNvSpPr>
              <a:spLocks/>
            </p:cNvSpPr>
            <p:nvPr/>
          </p:nvSpPr>
          <p:spPr bwMode="auto">
            <a:xfrm>
              <a:off x="7573963" y="1320800"/>
              <a:ext cx="1708150" cy="869950"/>
            </a:xfrm>
            <a:custGeom>
              <a:avLst/>
              <a:gdLst>
                <a:gd name="T0" fmla="*/ 396 w 453"/>
                <a:gd name="T1" fmla="*/ 230 h 230"/>
                <a:gd name="T2" fmla="*/ 13 w 453"/>
                <a:gd name="T3" fmla="*/ 230 h 230"/>
                <a:gd name="T4" fmla="*/ 0 w 453"/>
                <a:gd name="T5" fmla="*/ 220 h 230"/>
                <a:gd name="T6" fmla="*/ 13 w 453"/>
                <a:gd name="T7" fmla="*/ 210 h 230"/>
                <a:gd name="T8" fmla="*/ 396 w 453"/>
                <a:gd name="T9" fmla="*/ 210 h 230"/>
                <a:gd name="T10" fmla="*/ 430 w 453"/>
                <a:gd name="T11" fmla="*/ 173 h 230"/>
                <a:gd name="T12" fmla="*/ 396 w 453"/>
                <a:gd name="T13" fmla="*/ 138 h 230"/>
                <a:gd name="T14" fmla="*/ 391 w 453"/>
                <a:gd name="T15" fmla="*/ 138 h 230"/>
                <a:gd name="T16" fmla="*/ 383 w 453"/>
                <a:gd name="T17" fmla="*/ 136 h 230"/>
                <a:gd name="T18" fmla="*/ 378 w 453"/>
                <a:gd name="T19" fmla="*/ 126 h 230"/>
                <a:gd name="T20" fmla="*/ 378 w 453"/>
                <a:gd name="T21" fmla="*/ 126 h 230"/>
                <a:gd name="T22" fmla="*/ 272 w 453"/>
                <a:gd name="T23" fmla="*/ 20 h 230"/>
                <a:gd name="T24" fmla="*/ 234 w 453"/>
                <a:gd name="T25" fmla="*/ 27 h 230"/>
                <a:gd name="T26" fmla="*/ 220 w 453"/>
                <a:gd name="T27" fmla="*/ 22 h 230"/>
                <a:gd name="T28" fmla="*/ 225 w 453"/>
                <a:gd name="T29" fmla="*/ 8 h 230"/>
                <a:gd name="T30" fmla="*/ 272 w 453"/>
                <a:gd name="T31" fmla="*/ 0 h 230"/>
                <a:gd name="T32" fmla="*/ 401 w 453"/>
                <a:gd name="T33" fmla="*/ 116 h 230"/>
                <a:gd name="T34" fmla="*/ 453 w 453"/>
                <a:gd name="T35" fmla="*/ 173 h 230"/>
                <a:gd name="T36" fmla="*/ 396 w 453"/>
                <a:gd name="T37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3" h="230">
                  <a:moveTo>
                    <a:pt x="396" y="230"/>
                  </a:moveTo>
                  <a:cubicBezTo>
                    <a:pt x="309" y="230"/>
                    <a:pt x="13" y="230"/>
                    <a:pt x="13" y="230"/>
                  </a:cubicBezTo>
                  <a:cubicBezTo>
                    <a:pt x="5" y="230"/>
                    <a:pt x="0" y="225"/>
                    <a:pt x="0" y="220"/>
                  </a:cubicBezTo>
                  <a:cubicBezTo>
                    <a:pt x="0" y="215"/>
                    <a:pt x="5" y="210"/>
                    <a:pt x="13" y="210"/>
                  </a:cubicBezTo>
                  <a:cubicBezTo>
                    <a:pt x="100" y="210"/>
                    <a:pt x="396" y="210"/>
                    <a:pt x="396" y="210"/>
                  </a:cubicBezTo>
                  <a:cubicBezTo>
                    <a:pt x="416" y="210"/>
                    <a:pt x="430" y="193"/>
                    <a:pt x="430" y="173"/>
                  </a:cubicBezTo>
                  <a:cubicBezTo>
                    <a:pt x="430" y="153"/>
                    <a:pt x="416" y="138"/>
                    <a:pt x="396" y="138"/>
                  </a:cubicBezTo>
                  <a:cubicBezTo>
                    <a:pt x="393" y="138"/>
                    <a:pt x="393" y="138"/>
                    <a:pt x="391" y="138"/>
                  </a:cubicBezTo>
                  <a:cubicBezTo>
                    <a:pt x="388" y="138"/>
                    <a:pt x="386" y="138"/>
                    <a:pt x="383" y="136"/>
                  </a:cubicBezTo>
                  <a:cubicBezTo>
                    <a:pt x="381" y="133"/>
                    <a:pt x="378" y="131"/>
                    <a:pt x="378" y="126"/>
                  </a:cubicBezTo>
                  <a:cubicBezTo>
                    <a:pt x="378" y="126"/>
                    <a:pt x="378" y="126"/>
                    <a:pt x="378" y="126"/>
                  </a:cubicBezTo>
                  <a:cubicBezTo>
                    <a:pt x="378" y="69"/>
                    <a:pt x="331" y="20"/>
                    <a:pt x="272" y="20"/>
                  </a:cubicBezTo>
                  <a:cubicBezTo>
                    <a:pt x="259" y="20"/>
                    <a:pt x="247" y="22"/>
                    <a:pt x="234" y="27"/>
                  </a:cubicBezTo>
                  <a:cubicBezTo>
                    <a:pt x="227" y="30"/>
                    <a:pt x="222" y="27"/>
                    <a:pt x="220" y="22"/>
                  </a:cubicBezTo>
                  <a:cubicBezTo>
                    <a:pt x="217" y="17"/>
                    <a:pt x="220" y="10"/>
                    <a:pt x="225" y="8"/>
                  </a:cubicBezTo>
                  <a:cubicBezTo>
                    <a:pt x="242" y="3"/>
                    <a:pt x="257" y="0"/>
                    <a:pt x="272" y="0"/>
                  </a:cubicBezTo>
                  <a:cubicBezTo>
                    <a:pt x="341" y="0"/>
                    <a:pt x="396" y="49"/>
                    <a:pt x="401" y="116"/>
                  </a:cubicBezTo>
                  <a:cubicBezTo>
                    <a:pt x="430" y="119"/>
                    <a:pt x="453" y="143"/>
                    <a:pt x="453" y="173"/>
                  </a:cubicBezTo>
                  <a:cubicBezTo>
                    <a:pt x="453" y="205"/>
                    <a:pt x="428" y="230"/>
                    <a:pt x="396" y="2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" name="Freeform 6"/>
            <p:cNvSpPr>
              <a:spLocks/>
            </p:cNvSpPr>
            <p:nvPr/>
          </p:nvSpPr>
          <p:spPr bwMode="auto">
            <a:xfrm>
              <a:off x="7083425" y="984250"/>
              <a:ext cx="1384300" cy="1206500"/>
            </a:xfrm>
            <a:custGeom>
              <a:avLst/>
              <a:gdLst>
                <a:gd name="T0" fmla="*/ 156 w 367"/>
                <a:gd name="T1" fmla="*/ 319 h 319"/>
                <a:gd name="T2" fmla="*/ 94 w 367"/>
                <a:gd name="T3" fmla="*/ 319 h 319"/>
                <a:gd name="T4" fmla="*/ 0 w 367"/>
                <a:gd name="T5" fmla="*/ 227 h 319"/>
                <a:gd name="T6" fmla="*/ 94 w 367"/>
                <a:gd name="T7" fmla="*/ 133 h 319"/>
                <a:gd name="T8" fmla="*/ 231 w 367"/>
                <a:gd name="T9" fmla="*/ 0 h 319"/>
                <a:gd name="T10" fmla="*/ 362 w 367"/>
                <a:gd name="T11" fmla="*/ 104 h 319"/>
                <a:gd name="T12" fmla="*/ 367 w 367"/>
                <a:gd name="T13" fmla="*/ 138 h 319"/>
                <a:gd name="T14" fmla="*/ 357 w 367"/>
                <a:gd name="T15" fmla="*/ 148 h 319"/>
                <a:gd name="T16" fmla="*/ 345 w 367"/>
                <a:gd name="T17" fmla="*/ 138 h 319"/>
                <a:gd name="T18" fmla="*/ 343 w 367"/>
                <a:gd name="T19" fmla="*/ 109 h 319"/>
                <a:gd name="T20" fmla="*/ 231 w 367"/>
                <a:gd name="T21" fmla="*/ 22 h 319"/>
                <a:gd name="T22" fmla="*/ 116 w 367"/>
                <a:gd name="T23" fmla="*/ 138 h 319"/>
                <a:gd name="T24" fmla="*/ 116 w 367"/>
                <a:gd name="T25" fmla="*/ 141 h 319"/>
                <a:gd name="T26" fmla="*/ 116 w 367"/>
                <a:gd name="T27" fmla="*/ 143 h 319"/>
                <a:gd name="T28" fmla="*/ 114 w 367"/>
                <a:gd name="T29" fmla="*/ 153 h 319"/>
                <a:gd name="T30" fmla="*/ 104 w 367"/>
                <a:gd name="T31" fmla="*/ 156 h 319"/>
                <a:gd name="T32" fmla="*/ 94 w 367"/>
                <a:gd name="T33" fmla="*/ 156 h 319"/>
                <a:gd name="T34" fmla="*/ 22 w 367"/>
                <a:gd name="T35" fmla="*/ 227 h 319"/>
                <a:gd name="T36" fmla="*/ 94 w 367"/>
                <a:gd name="T37" fmla="*/ 299 h 319"/>
                <a:gd name="T38" fmla="*/ 156 w 367"/>
                <a:gd name="T39" fmla="*/ 299 h 319"/>
                <a:gd name="T40" fmla="*/ 166 w 367"/>
                <a:gd name="T41" fmla="*/ 309 h 319"/>
                <a:gd name="T42" fmla="*/ 156 w 367"/>
                <a:gd name="T43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7" h="319">
                  <a:moveTo>
                    <a:pt x="156" y="319"/>
                  </a:moveTo>
                  <a:cubicBezTo>
                    <a:pt x="94" y="319"/>
                    <a:pt x="94" y="319"/>
                    <a:pt x="94" y="319"/>
                  </a:cubicBezTo>
                  <a:cubicBezTo>
                    <a:pt x="42" y="319"/>
                    <a:pt x="0" y="277"/>
                    <a:pt x="0" y="227"/>
                  </a:cubicBezTo>
                  <a:cubicBezTo>
                    <a:pt x="0" y="175"/>
                    <a:pt x="42" y="133"/>
                    <a:pt x="94" y="133"/>
                  </a:cubicBezTo>
                  <a:cubicBezTo>
                    <a:pt x="97" y="59"/>
                    <a:pt x="156" y="0"/>
                    <a:pt x="231" y="0"/>
                  </a:cubicBezTo>
                  <a:cubicBezTo>
                    <a:pt x="293" y="0"/>
                    <a:pt x="348" y="44"/>
                    <a:pt x="362" y="104"/>
                  </a:cubicBezTo>
                  <a:cubicBezTo>
                    <a:pt x="367" y="116"/>
                    <a:pt x="367" y="126"/>
                    <a:pt x="367" y="138"/>
                  </a:cubicBezTo>
                  <a:cubicBezTo>
                    <a:pt x="367" y="143"/>
                    <a:pt x="362" y="148"/>
                    <a:pt x="357" y="148"/>
                  </a:cubicBezTo>
                  <a:cubicBezTo>
                    <a:pt x="350" y="148"/>
                    <a:pt x="345" y="143"/>
                    <a:pt x="345" y="138"/>
                  </a:cubicBezTo>
                  <a:cubicBezTo>
                    <a:pt x="345" y="128"/>
                    <a:pt x="345" y="118"/>
                    <a:pt x="343" y="109"/>
                  </a:cubicBezTo>
                  <a:cubicBezTo>
                    <a:pt x="330" y="59"/>
                    <a:pt x="283" y="22"/>
                    <a:pt x="231" y="22"/>
                  </a:cubicBezTo>
                  <a:cubicBezTo>
                    <a:pt x="169" y="22"/>
                    <a:pt x="116" y="74"/>
                    <a:pt x="116" y="138"/>
                  </a:cubicBezTo>
                  <a:cubicBezTo>
                    <a:pt x="116" y="141"/>
                    <a:pt x="116" y="141"/>
                    <a:pt x="116" y="141"/>
                  </a:cubicBezTo>
                  <a:cubicBezTo>
                    <a:pt x="116" y="143"/>
                    <a:pt x="116" y="143"/>
                    <a:pt x="116" y="143"/>
                  </a:cubicBezTo>
                  <a:cubicBezTo>
                    <a:pt x="116" y="148"/>
                    <a:pt x="116" y="151"/>
                    <a:pt x="114" y="153"/>
                  </a:cubicBezTo>
                  <a:cubicBezTo>
                    <a:pt x="111" y="156"/>
                    <a:pt x="107" y="156"/>
                    <a:pt x="104" y="156"/>
                  </a:cubicBezTo>
                  <a:cubicBezTo>
                    <a:pt x="99" y="156"/>
                    <a:pt x="97" y="156"/>
                    <a:pt x="94" y="156"/>
                  </a:cubicBezTo>
                  <a:cubicBezTo>
                    <a:pt x="54" y="156"/>
                    <a:pt x="22" y="188"/>
                    <a:pt x="22" y="227"/>
                  </a:cubicBezTo>
                  <a:cubicBezTo>
                    <a:pt x="22" y="267"/>
                    <a:pt x="54" y="299"/>
                    <a:pt x="94" y="299"/>
                  </a:cubicBezTo>
                  <a:cubicBezTo>
                    <a:pt x="156" y="299"/>
                    <a:pt x="156" y="299"/>
                    <a:pt x="156" y="299"/>
                  </a:cubicBezTo>
                  <a:cubicBezTo>
                    <a:pt x="161" y="299"/>
                    <a:pt x="166" y="304"/>
                    <a:pt x="166" y="309"/>
                  </a:cubicBezTo>
                  <a:cubicBezTo>
                    <a:pt x="166" y="314"/>
                    <a:pt x="161" y="319"/>
                    <a:pt x="156" y="3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12" name="Group 411"/>
          <p:cNvGrpSpPr/>
          <p:nvPr/>
        </p:nvGrpSpPr>
        <p:grpSpPr>
          <a:xfrm>
            <a:off x="4014786" y="3898158"/>
            <a:ext cx="557008" cy="475098"/>
            <a:chOff x="4352052" y="1402869"/>
            <a:chExt cx="4670259" cy="3983479"/>
          </a:xfrm>
          <a:solidFill>
            <a:schemeClr val="accent1">
              <a:lumMod val="50000"/>
            </a:schemeClr>
          </a:solidFill>
        </p:grpSpPr>
        <p:sp>
          <p:nvSpPr>
            <p:cNvPr id="413" name="Rounded Rectangle 412"/>
            <p:cNvSpPr/>
            <p:nvPr/>
          </p:nvSpPr>
          <p:spPr>
            <a:xfrm rot="21208283">
              <a:off x="5824606" y="1971225"/>
              <a:ext cx="993775" cy="281445"/>
            </a:xfrm>
            <a:prstGeom prst="roundRect">
              <a:avLst>
                <a:gd name="adj" fmla="val 4521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4" name="Rounded Rectangle 413"/>
            <p:cNvSpPr/>
            <p:nvPr/>
          </p:nvSpPr>
          <p:spPr>
            <a:xfrm rot="21208283">
              <a:off x="5908889" y="2429942"/>
              <a:ext cx="993775" cy="281445"/>
            </a:xfrm>
            <a:prstGeom prst="roundRect">
              <a:avLst>
                <a:gd name="adj" fmla="val 4521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5" name="Rounded Rectangle 414"/>
            <p:cNvSpPr/>
            <p:nvPr/>
          </p:nvSpPr>
          <p:spPr>
            <a:xfrm rot="20839898">
              <a:off x="6883788" y="1961951"/>
              <a:ext cx="303070" cy="575172"/>
            </a:xfrm>
            <a:prstGeom prst="roundRect">
              <a:avLst>
                <a:gd name="adj" fmla="val 3911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6" name="Rounded Rectangle 415"/>
            <p:cNvSpPr/>
            <p:nvPr/>
          </p:nvSpPr>
          <p:spPr>
            <a:xfrm rot="20839898">
              <a:off x="7245764" y="1633196"/>
              <a:ext cx="322382" cy="1023120"/>
            </a:xfrm>
            <a:prstGeom prst="roundRect">
              <a:avLst>
                <a:gd name="adj" fmla="val 3911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7" name="Trapezoid 416"/>
            <p:cNvSpPr/>
            <p:nvPr/>
          </p:nvSpPr>
          <p:spPr>
            <a:xfrm rot="4273510">
              <a:off x="8013753" y="887777"/>
              <a:ext cx="309284" cy="1339467"/>
            </a:xfrm>
            <a:prstGeom prst="trapezoi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8" name="Trapezoid 417"/>
            <p:cNvSpPr/>
            <p:nvPr/>
          </p:nvSpPr>
          <p:spPr>
            <a:xfrm rot="5020106">
              <a:off x="8197936" y="1660300"/>
              <a:ext cx="309284" cy="1339467"/>
            </a:xfrm>
            <a:prstGeom prst="trapezoi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9" name="Rounded Rectangle 418"/>
            <p:cNvSpPr/>
            <p:nvPr/>
          </p:nvSpPr>
          <p:spPr>
            <a:xfrm>
              <a:off x="5454424" y="3754842"/>
              <a:ext cx="1434087" cy="880933"/>
            </a:xfrm>
            <a:prstGeom prst="roundRect">
              <a:avLst>
                <a:gd name="adj" fmla="val 3984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0" name="Rounded Rectangle 419"/>
            <p:cNvSpPr/>
            <p:nvPr/>
          </p:nvSpPr>
          <p:spPr>
            <a:xfrm>
              <a:off x="5203254" y="4708790"/>
              <a:ext cx="2012902" cy="677558"/>
            </a:xfrm>
            <a:prstGeom prst="roundRect">
              <a:avLst>
                <a:gd name="adj" fmla="val 3984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1" name="Rounded Rectangle 420"/>
            <p:cNvSpPr/>
            <p:nvPr/>
          </p:nvSpPr>
          <p:spPr>
            <a:xfrm rot="20887805">
              <a:off x="6798984" y="1674657"/>
              <a:ext cx="251940" cy="25194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2" name="Donut 103"/>
            <p:cNvSpPr/>
            <p:nvPr/>
          </p:nvSpPr>
          <p:spPr>
            <a:xfrm rot="21158446">
              <a:off x="4576328" y="1850350"/>
              <a:ext cx="1095776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23" name="Donut 103"/>
            <p:cNvSpPr/>
            <p:nvPr/>
          </p:nvSpPr>
          <p:spPr>
            <a:xfrm rot="21158446">
              <a:off x="4488070" y="1890872"/>
              <a:ext cx="1095776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24" name="Donut 103"/>
            <p:cNvSpPr/>
            <p:nvPr/>
          </p:nvSpPr>
          <p:spPr>
            <a:xfrm rot="12676965">
              <a:off x="4440309" y="2702236"/>
              <a:ext cx="712189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25" name="Donut 103"/>
            <p:cNvSpPr/>
            <p:nvPr/>
          </p:nvSpPr>
          <p:spPr>
            <a:xfrm rot="12676965">
              <a:off x="4352052" y="2742758"/>
              <a:ext cx="712188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26" name="Donut 103"/>
            <p:cNvSpPr/>
            <p:nvPr/>
          </p:nvSpPr>
          <p:spPr>
            <a:xfrm rot="17035397">
              <a:off x="4821517" y="4193606"/>
              <a:ext cx="1095776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27" name="Donut 103"/>
            <p:cNvSpPr/>
            <p:nvPr/>
          </p:nvSpPr>
          <p:spPr>
            <a:xfrm rot="17035397">
              <a:off x="4733259" y="4234128"/>
              <a:ext cx="1095776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28" name="Oval 112"/>
            <p:cNvSpPr/>
            <p:nvPr/>
          </p:nvSpPr>
          <p:spPr>
            <a:xfrm>
              <a:off x="4449745" y="2210673"/>
              <a:ext cx="2192129" cy="1681864"/>
            </a:xfrm>
            <a:custGeom>
              <a:avLst/>
              <a:gdLst/>
              <a:ahLst/>
              <a:cxnLst/>
              <a:rect l="l" t="t" r="r" b="b"/>
              <a:pathLst>
                <a:path w="2192129" h="1681864">
                  <a:moveTo>
                    <a:pt x="1831110" y="1252503"/>
                  </a:moveTo>
                  <a:cubicBezTo>
                    <a:pt x="1759963" y="1252503"/>
                    <a:pt x="1702287" y="1310179"/>
                    <a:pt x="1702287" y="1381326"/>
                  </a:cubicBezTo>
                  <a:cubicBezTo>
                    <a:pt x="1702287" y="1452473"/>
                    <a:pt x="1759963" y="1510149"/>
                    <a:pt x="1831110" y="1510149"/>
                  </a:cubicBezTo>
                  <a:cubicBezTo>
                    <a:pt x="1902257" y="1510149"/>
                    <a:pt x="1959933" y="1452473"/>
                    <a:pt x="1959933" y="1381326"/>
                  </a:cubicBezTo>
                  <a:cubicBezTo>
                    <a:pt x="1959933" y="1310179"/>
                    <a:pt x="1902257" y="1252503"/>
                    <a:pt x="1831110" y="1252503"/>
                  </a:cubicBezTo>
                  <a:close/>
                  <a:moveTo>
                    <a:pt x="311061" y="185416"/>
                  </a:moveTo>
                  <a:cubicBezTo>
                    <a:pt x="239914" y="185416"/>
                    <a:pt x="182238" y="243092"/>
                    <a:pt x="182238" y="314239"/>
                  </a:cubicBezTo>
                  <a:cubicBezTo>
                    <a:pt x="182238" y="385386"/>
                    <a:pt x="239914" y="443062"/>
                    <a:pt x="311061" y="443062"/>
                  </a:cubicBezTo>
                  <a:cubicBezTo>
                    <a:pt x="382208" y="443062"/>
                    <a:pt x="439884" y="385386"/>
                    <a:pt x="439884" y="314239"/>
                  </a:cubicBezTo>
                  <a:cubicBezTo>
                    <a:pt x="439884" y="243092"/>
                    <a:pt x="382208" y="185416"/>
                    <a:pt x="311061" y="185416"/>
                  </a:cubicBezTo>
                  <a:close/>
                  <a:moveTo>
                    <a:pt x="305574" y="0"/>
                  </a:moveTo>
                  <a:cubicBezTo>
                    <a:pt x="364293" y="78"/>
                    <a:pt x="423619" y="17089"/>
                    <a:pt x="475891" y="52504"/>
                  </a:cubicBezTo>
                  <a:lnTo>
                    <a:pt x="2058237" y="1124583"/>
                  </a:lnTo>
                  <a:cubicBezTo>
                    <a:pt x="2197627" y="1219024"/>
                    <a:pt x="2234066" y="1408581"/>
                    <a:pt x="2139626" y="1547971"/>
                  </a:cubicBezTo>
                  <a:lnTo>
                    <a:pt x="2139625" y="1547971"/>
                  </a:lnTo>
                  <a:cubicBezTo>
                    <a:pt x="2045184" y="1687362"/>
                    <a:pt x="1855627" y="1723801"/>
                    <a:pt x="1716237" y="1629360"/>
                  </a:cubicBezTo>
                  <a:lnTo>
                    <a:pt x="133892" y="557280"/>
                  </a:lnTo>
                  <a:cubicBezTo>
                    <a:pt x="11925" y="474645"/>
                    <a:pt x="-31219" y="319186"/>
                    <a:pt x="23168" y="188231"/>
                  </a:cubicBezTo>
                  <a:lnTo>
                    <a:pt x="52503" y="133893"/>
                  </a:lnTo>
                  <a:lnTo>
                    <a:pt x="52503" y="133893"/>
                  </a:lnTo>
                  <a:lnTo>
                    <a:pt x="52503" y="133892"/>
                  </a:lnTo>
                  <a:lnTo>
                    <a:pt x="52503" y="133893"/>
                  </a:lnTo>
                  <a:lnTo>
                    <a:pt x="92093" y="86502"/>
                  </a:lnTo>
                  <a:cubicBezTo>
                    <a:pt x="150068" y="29894"/>
                    <a:pt x="227281" y="-104"/>
                    <a:pt x="30557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9" name="Donut 103"/>
            <p:cNvSpPr/>
            <p:nvPr/>
          </p:nvSpPr>
          <p:spPr>
            <a:xfrm rot="10800000">
              <a:off x="7073509" y="2373726"/>
              <a:ext cx="497968" cy="435411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30" name="Donut 103"/>
            <p:cNvSpPr/>
            <p:nvPr/>
          </p:nvSpPr>
          <p:spPr>
            <a:xfrm rot="10800000">
              <a:off x="6985253" y="2414248"/>
              <a:ext cx="497967" cy="435411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36" name="Oval 19"/>
            <p:cNvSpPr/>
            <p:nvPr/>
          </p:nvSpPr>
          <p:spPr>
            <a:xfrm>
              <a:off x="4467292" y="2182973"/>
              <a:ext cx="1616202" cy="613857"/>
            </a:xfrm>
            <a:custGeom>
              <a:avLst/>
              <a:gdLst/>
              <a:ahLst/>
              <a:cxnLst/>
              <a:rect l="l" t="t" r="r" b="b"/>
              <a:pathLst>
                <a:path w="1616202" h="613857">
                  <a:moveTo>
                    <a:pt x="298407" y="205100"/>
                  </a:moveTo>
                  <a:cubicBezTo>
                    <a:pt x="213022" y="205100"/>
                    <a:pt x="143803" y="274319"/>
                    <a:pt x="143803" y="359704"/>
                  </a:cubicBezTo>
                  <a:cubicBezTo>
                    <a:pt x="143803" y="445089"/>
                    <a:pt x="213022" y="514308"/>
                    <a:pt x="298407" y="514308"/>
                  </a:cubicBezTo>
                  <a:cubicBezTo>
                    <a:pt x="383792" y="514308"/>
                    <a:pt x="453011" y="445089"/>
                    <a:pt x="453011" y="359704"/>
                  </a:cubicBezTo>
                  <a:cubicBezTo>
                    <a:pt x="453011" y="274319"/>
                    <a:pt x="383792" y="205100"/>
                    <a:pt x="298407" y="205100"/>
                  </a:cubicBezTo>
                  <a:close/>
                  <a:moveTo>
                    <a:pt x="1413491" y="833"/>
                  </a:moveTo>
                  <a:cubicBezTo>
                    <a:pt x="1513906" y="9682"/>
                    <a:pt x="1597648" y="88050"/>
                    <a:pt x="1609556" y="192102"/>
                  </a:cubicBezTo>
                  <a:lnTo>
                    <a:pt x="1614777" y="237718"/>
                  </a:lnTo>
                  <a:cubicBezTo>
                    <a:pt x="1628386" y="356634"/>
                    <a:pt x="1543017" y="464069"/>
                    <a:pt x="1424100" y="477678"/>
                  </a:cubicBezTo>
                  <a:lnTo>
                    <a:pt x="246605" y="612432"/>
                  </a:lnTo>
                  <a:cubicBezTo>
                    <a:pt x="127688" y="626041"/>
                    <a:pt x="20254" y="540672"/>
                    <a:pt x="6645" y="421755"/>
                  </a:cubicBezTo>
                  <a:lnTo>
                    <a:pt x="1425" y="376139"/>
                  </a:lnTo>
                  <a:cubicBezTo>
                    <a:pt x="-12184" y="257223"/>
                    <a:pt x="73185" y="149788"/>
                    <a:pt x="192102" y="136179"/>
                  </a:cubicBezTo>
                  <a:lnTo>
                    <a:pt x="1369597" y="1425"/>
                  </a:lnTo>
                  <a:cubicBezTo>
                    <a:pt x="1384461" y="-276"/>
                    <a:pt x="1399146" y="-431"/>
                    <a:pt x="1413491" y="8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7" name="Oval 116"/>
            <p:cNvSpPr/>
            <p:nvPr/>
          </p:nvSpPr>
          <p:spPr>
            <a:xfrm>
              <a:off x="5824170" y="3223169"/>
              <a:ext cx="880933" cy="927717"/>
            </a:xfrm>
            <a:custGeom>
              <a:avLst/>
              <a:gdLst/>
              <a:ahLst/>
              <a:cxnLst/>
              <a:rect l="l" t="t" r="r" b="b"/>
              <a:pathLst>
                <a:path w="880933" h="927717">
                  <a:moveTo>
                    <a:pt x="437871" y="191905"/>
                  </a:moveTo>
                  <a:cubicBezTo>
                    <a:pt x="352486" y="191905"/>
                    <a:pt x="283267" y="261124"/>
                    <a:pt x="283267" y="346509"/>
                  </a:cubicBezTo>
                  <a:cubicBezTo>
                    <a:pt x="283267" y="431894"/>
                    <a:pt x="352486" y="501113"/>
                    <a:pt x="437871" y="501113"/>
                  </a:cubicBezTo>
                  <a:cubicBezTo>
                    <a:pt x="523256" y="501113"/>
                    <a:pt x="592475" y="431894"/>
                    <a:pt x="592475" y="346509"/>
                  </a:cubicBezTo>
                  <a:cubicBezTo>
                    <a:pt x="592475" y="261124"/>
                    <a:pt x="523256" y="191905"/>
                    <a:pt x="437871" y="191905"/>
                  </a:cubicBezTo>
                  <a:close/>
                  <a:moveTo>
                    <a:pt x="351034" y="0"/>
                  </a:moveTo>
                  <a:lnTo>
                    <a:pt x="529899" y="0"/>
                  </a:lnTo>
                  <a:cubicBezTo>
                    <a:pt x="723770" y="0"/>
                    <a:pt x="880933" y="157163"/>
                    <a:pt x="880933" y="351034"/>
                  </a:cubicBezTo>
                  <a:lnTo>
                    <a:pt x="880933" y="576683"/>
                  </a:lnTo>
                  <a:cubicBezTo>
                    <a:pt x="880933" y="770554"/>
                    <a:pt x="723770" y="927717"/>
                    <a:pt x="529899" y="927717"/>
                  </a:cubicBezTo>
                  <a:lnTo>
                    <a:pt x="351034" y="927717"/>
                  </a:lnTo>
                  <a:cubicBezTo>
                    <a:pt x="157163" y="927717"/>
                    <a:pt x="0" y="770554"/>
                    <a:pt x="0" y="576683"/>
                  </a:cubicBezTo>
                  <a:lnTo>
                    <a:pt x="0" y="351034"/>
                  </a:lnTo>
                  <a:cubicBezTo>
                    <a:pt x="0" y="157163"/>
                    <a:pt x="157163" y="0"/>
                    <a:pt x="35103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38" name="Group 437"/>
          <p:cNvGrpSpPr/>
          <p:nvPr/>
        </p:nvGrpSpPr>
        <p:grpSpPr>
          <a:xfrm>
            <a:off x="4979531" y="4070110"/>
            <a:ext cx="964861" cy="529454"/>
            <a:chOff x="7083425" y="984250"/>
            <a:chExt cx="2198688" cy="12065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439" name="Freeform 438"/>
            <p:cNvSpPr>
              <a:spLocks/>
            </p:cNvSpPr>
            <p:nvPr/>
          </p:nvSpPr>
          <p:spPr bwMode="auto">
            <a:xfrm>
              <a:off x="7573963" y="1320800"/>
              <a:ext cx="1708150" cy="869950"/>
            </a:xfrm>
            <a:custGeom>
              <a:avLst/>
              <a:gdLst>
                <a:gd name="T0" fmla="*/ 396 w 453"/>
                <a:gd name="T1" fmla="*/ 230 h 230"/>
                <a:gd name="T2" fmla="*/ 13 w 453"/>
                <a:gd name="T3" fmla="*/ 230 h 230"/>
                <a:gd name="T4" fmla="*/ 0 w 453"/>
                <a:gd name="T5" fmla="*/ 220 h 230"/>
                <a:gd name="T6" fmla="*/ 13 w 453"/>
                <a:gd name="T7" fmla="*/ 210 h 230"/>
                <a:gd name="T8" fmla="*/ 396 w 453"/>
                <a:gd name="T9" fmla="*/ 210 h 230"/>
                <a:gd name="T10" fmla="*/ 430 w 453"/>
                <a:gd name="T11" fmla="*/ 173 h 230"/>
                <a:gd name="T12" fmla="*/ 396 w 453"/>
                <a:gd name="T13" fmla="*/ 138 h 230"/>
                <a:gd name="T14" fmla="*/ 391 w 453"/>
                <a:gd name="T15" fmla="*/ 138 h 230"/>
                <a:gd name="T16" fmla="*/ 383 w 453"/>
                <a:gd name="T17" fmla="*/ 136 h 230"/>
                <a:gd name="T18" fmla="*/ 378 w 453"/>
                <a:gd name="T19" fmla="*/ 126 h 230"/>
                <a:gd name="T20" fmla="*/ 378 w 453"/>
                <a:gd name="T21" fmla="*/ 126 h 230"/>
                <a:gd name="T22" fmla="*/ 272 w 453"/>
                <a:gd name="T23" fmla="*/ 20 h 230"/>
                <a:gd name="T24" fmla="*/ 234 w 453"/>
                <a:gd name="T25" fmla="*/ 27 h 230"/>
                <a:gd name="T26" fmla="*/ 220 w 453"/>
                <a:gd name="T27" fmla="*/ 22 h 230"/>
                <a:gd name="T28" fmla="*/ 225 w 453"/>
                <a:gd name="T29" fmla="*/ 8 h 230"/>
                <a:gd name="T30" fmla="*/ 272 w 453"/>
                <a:gd name="T31" fmla="*/ 0 h 230"/>
                <a:gd name="T32" fmla="*/ 401 w 453"/>
                <a:gd name="T33" fmla="*/ 116 h 230"/>
                <a:gd name="T34" fmla="*/ 453 w 453"/>
                <a:gd name="T35" fmla="*/ 173 h 230"/>
                <a:gd name="T36" fmla="*/ 396 w 453"/>
                <a:gd name="T37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3" h="230">
                  <a:moveTo>
                    <a:pt x="396" y="230"/>
                  </a:moveTo>
                  <a:cubicBezTo>
                    <a:pt x="309" y="230"/>
                    <a:pt x="13" y="230"/>
                    <a:pt x="13" y="230"/>
                  </a:cubicBezTo>
                  <a:cubicBezTo>
                    <a:pt x="5" y="230"/>
                    <a:pt x="0" y="225"/>
                    <a:pt x="0" y="220"/>
                  </a:cubicBezTo>
                  <a:cubicBezTo>
                    <a:pt x="0" y="215"/>
                    <a:pt x="5" y="210"/>
                    <a:pt x="13" y="210"/>
                  </a:cubicBezTo>
                  <a:cubicBezTo>
                    <a:pt x="100" y="210"/>
                    <a:pt x="396" y="210"/>
                    <a:pt x="396" y="210"/>
                  </a:cubicBezTo>
                  <a:cubicBezTo>
                    <a:pt x="416" y="210"/>
                    <a:pt x="430" y="193"/>
                    <a:pt x="430" y="173"/>
                  </a:cubicBezTo>
                  <a:cubicBezTo>
                    <a:pt x="430" y="153"/>
                    <a:pt x="416" y="138"/>
                    <a:pt x="396" y="138"/>
                  </a:cubicBezTo>
                  <a:cubicBezTo>
                    <a:pt x="393" y="138"/>
                    <a:pt x="393" y="138"/>
                    <a:pt x="391" y="138"/>
                  </a:cubicBezTo>
                  <a:cubicBezTo>
                    <a:pt x="388" y="138"/>
                    <a:pt x="386" y="138"/>
                    <a:pt x="383" y="136"/>
                  </a:cubicBezTo>
                  <a:cubicBezTo>
                    <a:pt x="381" y="133"/>
                    <a:pt x="378" y="131"/>
                    <a:pt x="378" y="126"/>
                  </a:cubicBezTo>
                  <a:cubicBezTo>
                    <a:pt x="378" y="126"/>
                    <a:pt x="378" y="126"/>
                    <a:pt x="378" y="126"/>
                  </a:cubicBezTo>
                  <a:cubicBezTo>
                    <a:pt x="378" y="69"/>
                    <a:pt x="331" y="20"/>
                    <a:pt x="272" y="20"/>
                  </a:cubicBezTo>
                  <a:cubicBezTo>
                    <a:pt x="259" y="20"/>
                    <a:pt x="247" y="22"/>
                    <a:pt x="234" y="27"/>
                  </a:cubicBezTo>
                  <a:cubicBezTo>
                    <a:pt x="227" y="30"/>
                    <a:pt x="222" y="27"/>
                    <a:pt x="220" y="22"/>
                  </a:cubicBezTo>
                  <a:cubicBezTo>
                    <a:pt x="217" y="17"/>
                    <a:pt x="220" y="10"/>
                    <a:pt x="225" y="8"/>
                  </a:cubicBezTo>
                  <a:cubicBezTo>
                    <a:pt x="242" y="3"/>
                    <a:pt x="257" y="0"/>
                    <a:pt x="272" y="0"/>
                  </a:cubicBezTo>
                  <a:cubicBezTo>
                    <a:pt x="341" y="0"/>
                    <a:pt x="396" y="49"/>
                    <a:pt x="401" y="116"/>
                  </a:cubicBezTo>
                  <a:cubicBezTo>
                    <a:pt x="430" y="119"/>
                    <a:pt x="453" y="143"/>
                    <a:pt x="453" y="173"/>
                  </a:cubicBezTo>
                  <a:cubicBezTo>
                    <a:pt x="453" y="205"/>
                    <a:pt x="428" y="230"/>
                    <a:pt x="396" y="2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" name="Freeform 439"/>
            <p:cNvSpPr>
              <a:spLocks/>
            </p:cNvSpPr>
            <p:nvPr/>
          </p:nvSpPr>
          <p:spPr bwMode="auto">
            <a:xfrm>
              <a:off x="7083425" y="984250"/>
              <a:ext cx="1384300" cy="1206500"/>
            </a:xfrm>
            <a:custGeom>
              <a:avLst/>
              <a:gdLst>
                <a:gd name="T0" fmla="*/ 156 w 367"/>
                <a:gd name="T1" fmla="*/ 319 h 319"/>
                <a:gd name="T2" fmla="*/ 94 w 367"/>
                <a:gd name="T3" fmla="*/ 319 h 319"/>
                <a:gd name="T4" fmla="*/ 0 w 367"/>
                <a:gd name="T5" fmla="*/ 227 h 319"/>
                <a:gd name="T6" fmla="*/ 94 w 367"/>
                <a:gd name="T7" fmla="*/ 133 h 319"/>
                <a:gd name="T8" fmla="*/ 231 w 367"/>
                <a:gd name="T9" fmla="*/ 0 h 319"/>
                <a:gd name="T10" fmla="*/ 362 w 367"/>
                <a:gd name="T11" fmla="*/ 104 h 319"/>
                <a:gd name="T12" fmla="*/ 367 w 367"/>
                <a:gd name="T13" fmla="*/ 138 h 319"/>
                <a:gd name="T14" fmla="*/ 357 w 367"/>
                <a:gd name="T15" fmla="*/ 148 h 319"/>
                <a:gd name="T16" fmla="*/ 345 w 367"/>
                <a:gd name="T17" fmla="*/ 138 h 319"/>
                <a:gd name="T18" fmla="*/ 343 w 367"/>
                <a:gd name="T19" fmla="*/ 109 h 319"/>
                <a:gd name="T20" fmla="*/ 231 w 367"/>
                <a:gd name="T21" fmla="*/ 22 h 319"/>
                <a:gd name="T22" fmla="*/ 116 w 367"/>
                <a:gd name="T23" fmla="*/ 138 h 319"/>
                <a:gd name="T24" fmla="*/ 116 w 367"/>
                <a:gd name="T25" fmla="*/ 141 h 319"/>
                <a:gd name="T26" fmla="*/ 116 w 367"/>
                <a:gd name="T27" fmla="*/ 143 h 319"/>
                <a:gd name="T28" fmla="*/ 114 w 367"/>
                <a:gd name="T29" fmla="*/ 153 h 319"/>
                <a:gd name="T30" fmla="*/ 104 w 367"/>
                <a:gd name="T31" fmla="*/ 156 h 319"/>
                <a:gd name="T32" fmla="*/ 94 w 367"/>
                <a:gd name="T33" fmla="*/ 156 h 319"/>
                <a:gd name="T34" fmla="*/ 22 w 367"/>
                <a:gd name="T35" fmla="*/ 227 h 319"/>
                <a:gd name="T36" fmla="*/ 94 w 367"/>
                <a:gd name="T37" fmla="*/ 299 h 319"/>
                <a:gd name="T38" fmla="*/ 156 w 367"/>
                <a:gd name="T39" fmla="*/ 299 h 319"/>
                <a:gd name="T40" fmla="*/ 166 w 367"/>
                <a:gd name="T41" fmla="*/ 309 h 319"/>
                <a:gd name="T42" fmla="*/ 156 w 367"/>
                <a:gd name="T43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7" h="319">
                  <a:moveTo>
                    <a:pt x="156" y="319"/>
                  </a:moveTo>
                  <a:cubicBezTo>
                    <a:pt x="94" y="319"/>
                    <a:pt x="94" y="319"/>
                    <a:pt x="94" y="319"/>
                  </a:cubicBezTo>
                  <a:cubicBezTo>
                    <a:pt x="42" y="319"/>
                    <a:pt x="0" y="277"/>
                    <a:pt x="0" y="227"/>
                  </a:cubicBezTo>
                  <a:cubicBezTo>
                    <a:pt x="0" y="175"/>
                    <a:pt x="42" y="133"/>
                    <a:pt x="94" y="133"/>
                  </a:cubicBezTo>
                  <a:cubicBezTo>
                    <a:pt x="97" y="59"/>
                    <a:pt x="156" y="0"/>
                    <a:pt x="231" y="0"/>
                  </a:cubicBezTo>
                  <a:cubicBezTo>
                    <a:pt x="293" y="0"/>
                    <a:pt x="348" y="44"/>
                    <a:pt x="362" y="104"/>
                  </a:cubicBezTo>
                  <a:cubicBezTo>
                    <a:pt x="367" y="116"/>
                    <a:pt x="367" y="126"/>
                    <a:pt x="367" y="138"/>
                  </a:cubicBezTo>
                  <a:cubicBezTo>
                    <a:pt x="367" y="143"/>
                    <a:pt x="362" y="148"/>
                    <a:pt x="357" y="148"/>
                  </a:cubicBezTo>
                  <a:cubicBezTo>
                    <a:pt x="350" y="148"/>
                    <a:pt x="345" y="143"/>
                    <a:pt x="345" y="138"/>
                  </a:cubicBezTo>
                  <a:cubicBezTo>
                    <a:pt x="345" y="128"/>
                    <a:pt x="345" y="118"/>
                    <a:pt x="343" y="109"/>
                  </a:cubicBezTo>
                  <a:cubicBezTo>
                    <a:pt x="330" y="59"/>
                    <a:pt x="283" y="22"/>
                    <a:pt x="231" y="22"/>
                  </a:cubicBezTo>
                  <a:cubicBezTo>
                    <a:pt x="169" y="22"/>
                    <a:pt x="116" y="74"/>
                    <a:pt x="116" y="138"/>
                  </a:cubicBezTo>
                  <a:cubicBezTo>
                    <a:pt x="116" y="141"/>
                    <a:pt x="116" y="141"/>
                    <a:pt x="116" y="141"/>
                  </a:cubicBezTo>
                  <a:cubicBezTo>
                    <a:pt x="116" y="143"/>
                    <a:pt x="116" y="143"/>
                    <a:pt x="116" y="143"/>
                  </a:cubicBezTo>
                  <a:cubicBezTo>
                    <a:pt x="116" y="148"/>
                    <a:pt x="116" y="151"/>
                    <a:pt x="114" y="153"/>
                  </a:cubicBezTo>
                  <a:cubicBezTo>
                    <a:pt x="111" y="156"/>
                    <a:pt x="107" y="156"/>
                    <a:pt x="104" y="156"/>
                  </a:cubicBezTo>
                  <a:cubicBezTo>
                    <a:pt x="99" y="156"/>
                    <a:pt x="97" y="156"/>
                    <a:pt x="94" y="156"/>
                  </a:cubicBezTo>
                  <a:cubicBezTo>
                    <a:pt x="54" y="156"/>
                    <a:pt x="22" y="188"/>
                    <a:pt x="22" y="227"/>
                  </a:cubicBezTo>
                  <a:cubicBezTo>
                    <a:pt x="22" y="267"/>
                    <a:pt x="54" y="299"/>
                    <a:pt x="94" y="299"/>
                  </a:cubicBezTo>
                  <a:cubicBezTo>
                    <a:pt x="156" y="299"/>
                    <a:pt x="156" y="299"/>
                    <a:pt x="156" y="299"/>
                  </a:cubicBezTo>
                  <a:cubicBezTo>
                    <a:pt x="161" y="299"/>
                    <a:pt x="166" y="304"/>
                    <a:pt x="166" y="309"/>
                  </a:cubicBezTo>
                  <a:cubicBezTo>
                    <a:pt x="166" y="314"/>
                    <a:pt x="161" y="319"/>
                    <a:pt x="156" y="3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41" name="Group 440"/>
          <p:cNvGrpSpPr/>
          <p:nvPr/>
        </p:nvGrpSpPr>
        <p:grpSpPr>
          <a:xfrm>
            <a:off x="1966978" y="3510758"/>
            <a:ext cx="401874" cy="509074"/>
            <a:chOff x="3963587" y="2119746"/>
            <a:chExt cx="3576594" cy="4530653"/>
          </a:xfrm>
          <a:solidFill>
            <a:schemeClr val="accent1">
              <a:lumMod val="50000"/>
            </a:schemeClr>
          </a:solidFill>
        </p:grpSpPr>
        <p:grpSp>
          <p:nvGrpSpPr>
            <p:cNvPr id="442" name="Group 441"/>
            <p:cNvGrpSpPr/>
            <p:nvPr/>
          </p:nvGrpSpPr>
          <p:grpSpPr>
            <a:xfrm>
              <a:off x="3963587" y="2119746"/>
              <a:ext cx="3576593" cy="4530653"/>
              <a:chOff x="3963587" y="2119746"/>
              <a:chExt cx="3576593" cy="4530653"/>
            </a:xfrm>
            <a:grpFill/>
          </p:grpSpPr>
          <p:sp>
            <p:nvSpPr>
              <p:cNvPr id="455" name="Freeform 454"/>
              <p:cNvSpPr/>
              <p:nvPr/>
            </p:nvSpPr>
            <p:spPr>
              <a:xfrm>
                <a:off x="4430560" y="3111022"/>
                <a:ext cx="1111615" cy="3119471"/>
              </a:xfrm>
              <a:custGeom>
                <a:avLst/>
                <a:gdLst>
                  <a:gd name="connsiteX0" fmla="*/ 115250 w 950198"/>
                  <a:gd name="connsiteY0" fmla="*/ 0 h 2666493"/>
                  <a:gd name="connsiteX1" fmla="*/ 834948 w 950198"/>
                  <a:gd name="connsiteY1" fmla="*/ 0 h 2666493"/>
                  <a:gd name="connsiteX2" fmla="*/ 950198 w 950198"/>
                  <a:gd name="connsiteY2" fmla="*/ 115250 h 2666493"/>
                  <a:gd name="connsiteX3" fmla="*/ 950198 w 950198"/>
                  <a:gd name="connsiteY3" fmla="*/ 1598350 h 2666493"/>
                  <a:gd name="connsiteX4" fmla="*/ 834948 w 950198"/>
                  <a:gd name="connsiteY4" fmla="*/ 1713600 h 2666493"/>
                  <a:gd name="connsiteX5" fmla="*/ 755465 w 950198"/>
                  <a:gd name="connsiteY5" fmla="*/ 1713600 h 2666493"/>
                  <a:gd name="connsiteX6" fmla="*/ 755465 w 950198"/>
                  <a:gd name="connsiteY6" fmla="*/ 2026347 h 2666493"/>
                  <a:gd name="connsiteX7" fmla="*/ 687454 w 950198"/>
                  <a:gd name="connsiteY7" fmla="*/ 2094358 h 2666493"/>
                  <a:gd name="connsiteX8" fmla="*/ 579166 w 950198"/>
                  <a:gd name="connsiteY8" fmla="*/ 2094358 h 2666493"/>
                  <a:gd name="connsiteX9" fmla="*/ 579166 w 950198"/>
                  <a:gd name="connsiteY9" fmla="*/ 2355182 h 2666493"/>
                  <a:gd name="connsiteX10" fmla="*/ 553922 w 950198"/>
                  <a:gd name="connsiteY10" fmla="*/ 2380426 h 2666493"/>
                  <a:gd name="connsiteX11" fmla="*/ 502966 w 950198"/>
                  <a:gd name="connsiteY11" fmla="*/ 2380426 h 2666493"/>
                  <a:gd name="connsiteX12" fmla="*/ 502966 w 950198"/>
                  <a:gd name="connsiteY12" fmla="*/ 2659733 h 2666493"/>
                  <a:gd name="connsiteX13" fmla="*/ 496206 w 950198"/>
                  <a:gd name="connsiteY13" fmla="*/ 2666493 h 2666493"/>
                  <a:gd name="connsiteX14" fmla="*/ 453993 w 950198"/>
                  <a:gd name="connsiteY14" fmla="*/ 2666493 h 2666493"/>
                  <a:gd name="connsiteX15" fmla="*/ 447233 w 950198"/>
                  <a:gd name="connsiteY15" fmla="*/ 2659733 h 2666493"/>
                  <a:gd name="connsiteX16" fmla="*/ 447233 w 950198"/>
                  <a:gd name="connsiteY16" fmla="*/ 2380426 h 2666493"/>
                  <a:gd name="connsiteX17" fmla="*/ 396277 w 950198"/>
                  <a:gd name="connsiteY17" fmla="*/ 2380426 h 2666493"/>
                  <a:gd name="connsiteX18" fmla="*/ 371033 w 950198"/>
                  <a:gd name="connsiteY18" fmla="*/ 2355182 h 2666493"/>
                  <a:gd name="connsiteX19" fmla="*/ 371033 w 950198"/>
                  <a:gd name="connsiteY19" fmla="*/ 2094358 h 2666493"/>
                  <a:gd name="connsiteX20" fmla="*/ 262744 w 950198"/>
                  <a:gd name="connsiteY20" fmla="*/ 2094358 h 2666493"/>
                  <a:gd name="connsiteX21" fmla="*/ 194733 w 950198"/>
                  <a:gd name="connsiteY21" fmla="*/ 2026347 h 2666493"/>
                  <a:gd name="connsiteX22" fmla="*/ 194733 w 950198"/>
                  <a:gd name="connsiteY22" fmla="*/ 1713600 h 2666493"/>
                  <a:gd name="connsiteX23" fmla="*/ 115250 w 950198"/>
                  <a:gd name="connsiteY23" fmla="*/ 1713600 h 2666493"/>
                  <a:gd name="connsiteX24" fmla="*/ 0 w 950198"/>
                  <a:gd name="connsiteY24" fmla="*/ 1598350 h 2666493"/>
                  <a:gd name="connsiteX25" fmla="*/ 0 w 950198"/>
                  <a:gd name="connsiteY25" fmla="*/ 115250 h 2666493"/>
                  <a:gd name="connsiteX26" fmla="*/ 115250 w 950198"/>
                  <a:gd name="connsiteY26" fmla="*/ 0 h 2666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950198" h="2666493">
                    <a:moveTo>
                      <a:pt x="115250" y="0"/>
                    </a:moveTo>
                    <a:lnTo>
                      <a:pt x="834948" y="0"/>
                    </a:lnTo>
                    <a:cubicBezTo>
                      <a:pt x="898599" y="0"/>
                      <a:pt x="950198" y="51599"/>
                      <a:pt x="950198" y="115250"/>
                    </a:cubicBezTo>
                    <a:lnTo>
                      <a:pt x="950198" y="1598350"/>
                    </a:lnTo>
                    <a:cubicBezTo>
                      <a:pt x="950198" y="1662001"/>
                      <a:pt x="898599" y="1713600"/>
                      <a:pt x="834948" y="1713600"/>
                    </a:cubicBezTo>
                    <a:lnTo>
                      <a:pt x="755465" y="1713600"/>
                    </a:lnTo>
                    <a:lnTo>
                      <a:pt x="755465" y="2026347"/>
                    </a:lnTo>
                    <a:cubicBezTo>
                      <a:pt x="755465" y="2063908"/>
                      <a:pt x="725015" y="2094358"/>
                      <a:pt x="687454" y="2094358"/>
                    </a:cubicBezTo>
                    <a:lnTo>
                      <a:pt x="579166" y="2094358"/>
                    </a:lnTo>
                    <a:lnTo>
                      <a:pt x="579166" y="2355182"/>
                    </a:lnTo>
                    <a:cubicBezTo>
                      <a:pt x="579166" y="2369124"/>
                      <a:pt x="567864" y="2380426"/>
                      <a:pt x="553922" y="2380426"/>
                    </a:cubicBezTo>
                    <a:lnTo>
                      <a:pt x="502966" y="2380426"/>
                    </a:lnTo>
                    <a:lnTo>
                      <a:pt x="502966" y="2659733"/>
                    </a:lnTo>
                    <a:cubicBezTo>
                      <a:pt x="502966" y="2663466"/>
                      <a:pt x="499939" y="2666493"/>
                      <a:pt x="496206" y="2666493"/>
                    </a:cubicBezTo>
                    <a:lnTo>
                      <a:pt x="453993" y="2666493"/>
                    </a:lnTo>
                    <a:cubicBezTo>
                      <a:pt x="450260" y="2666493"/>
                      <a:pt x="447233" y="2663466"/>
                      <a:pt x="447233" y="2659733"/>
                    </a:cubicBezTo>
                    <a:lnTo>
                      <a:pt x="447233" y="2380426"/>
                    </a:lnTo>
                    <a:lnTo>
                      <a:pt x="396277" y="2380426"/>
                    </a:lnTo>
                    <a:cubicBezTo>
                      <a:pt x="382335" y="2380426"/>
                      <a:pt x="371033" y="2369124"/>
                      <a:pt x="371033" y="2355182"/>
                    </a:cubicBezTo>
                    <a:lnTo>
                      <a:pt x="371033" y="2094358"/>
                    </a:lnTo>
                    <a:lnTo>
                      <a:pt x="262744" y="2094358"/>
                    </a:lnTo>
                    <a:cubicBezTo>
                      <a:pt x="225183" y="2094358"/>
                      <a:pt x="194733" y="2063908"/>
                      <a:pt x="194733" y="2026347"/>
                    </a:cubicBezTo>
                    <a:lnTo>
                      <a:pt x="194733" y="1713600"/>
                    </a:lnTo>
                    <a:lnTo>
                      <a:pt x="115250" y="1713600"/>
                    </a:lnTo>
                    <a:cubicBezTo>
                      <a:pt x="51599" y="1713600"/>
                      <a:pt x="0" y="1662001"/>
                      <a:pt x="0" y="1598350"/>
                    </a:cubicBezTo>
                    <a:lnTo>
                      <a:pt x="0" y="115250"/>
                    </a:lnTo>
                    <a:cubicBezTo>
                      <a:pt x="0" y="51599"/>
                      <a:pt x="51599" y="0"/>
                      <a:pt x="11525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6" name="Freeform 455"/>
              <p:cNvSpPr/>
              <p:nvPr/>
            </p:nvSpPr>
            <p:spPr>
              <a:xfrm>
                <a:off x="3963587" y="2119746"/>
                <a:ext cx="3576593" cy="4530653"/>
              </a:xfrm>
              <a:custGeom>
                <a:avLst/>
                <a:gdLst>
                  <a:gd name="connsiteX0" fmla="*/ 2822887 w 3576593"/>
                  <a:gd name="connsiteY0" fmla="*/ 247708 h 4530653"/>
                  <a:gd name="connsiteX1" fmla="*/ 2484623 w 3576593"/>
                  <a:gd name="connsiteY1" fmla="*/ 585973 h 4530653"/>
                  <a:gd name="connsiteX2" fmla="*/ 2822887 w 3576593"/>
                  <a:gd name="connsiteY2" fmla="*/ 924238 h 4530653"/>
                  <a:gd name="connsiteX3" fmla="*/ 3161151 w 3576593"/>
                  <a:gd name="connsiteY3" fmla="*/ 585973 h 4530653"/>
                  <a:gd name="connsiteX4" fmla="*/ 2822887 w 3576593"/>
                  <a:gd name="connsiteY4" fmla="*/ 247708 h 4530653"/>
                  <a:gd name="connsiteX5" fmla="*/ 2452488 w 3576593"/>
                  <a:gd name="connsiteY5" fmla="*/ 0 h 4530653"/>
                  <a:gd name="connsiteX6" fmla="*/ 3193289 w 3576593"/>
                  <a:gd name="connsiteY6" fmla="*/ 0 h 4530653"/>
                  <a:gd name="connsiteX7" fmla="*/ 3378495 w 3576593"/>
                  <a:gd name="connsiteY7" fmla="*/ 185206 h 4530653"/>
                  <a:gd name="connsiteX8" fmla="*/ 3378495 w 3576593"/>
                  <a:gd name="connsiteY8" fmla="*/ 4197673 h 4530653"/>
                  <a:gd name="connsiteX9" fmla="*/ 3376556 w 3576593"/>
                  <a:gd name="connsiteY9" fmla="*/ 4216907 h 4530653"/>
                  <a:gd name="connsiteX10" fmla="*/ 3524301 w 3576593"/>
                  <a:gd name="connsiteY10" fmla="*/ 4216907 h 4530653"/>
                  <a:gd name="connsiteX11" fmla="*/ 3576593 w 3576593"/>
                  <a:gd name="connsiteY11" fmla="*/ 4269199 h 4530653"/>
                  <a:gd name="connsiteX12" fmla="*/ 3576593 w 3576593"/>
                  <a:gd name="connsiteY12" fmla="*/ 4478361 h 4530653"/>
                  <a:gd name="connsiteX13" fmla="*/ 3524301 w 3576593"/>
                  <a:gd name="connsiteY13" fmla="*/ 4530653 h 4530653"/>
                  <a:gd name="connsiteX14" fmla="*/ 52292 w 3576593"/>
                  <a:gd name="connsiteY14" fmla="*/ 4530653 h 4530653"/>
                  <a:gd name="connsiteX15" fmla="*/ 0 w 3576593"/>
                  <a:gd name="connsiteY15" fmla="*/ 4478361 h 4530653"/>
                  <a:gd name="connsiteX16" fmla="*/ 0 w 3576593"/>
                  <a:gd name="connsiteY16" fmla="*/ 4269199 h 4530653"/>
                  <a:gd name="connsiteX17" fmla="*/ 52292 w 3576593"/>
                  <a:gd name="connsiteY17" fmla="*/ 4216907 h 4530653"/>
                  <a:gd name="connsiteX18" fmla="*/ 2269221 w 3576593"/>
                  <a:gd name="connsiteY18" fmla="*/ 4216907 h 4530653"/>
                  <a:gd name="connsiteX19" fmla="*/ 2267282 w 3576593"/>
                  <a:gd name="connsiteY19" fmla="*/ 4197673 h 4530653"/>
                  <a:gd name="connsiteX20" fmla="*/ 2267282 w 3576593"/>
                  <a:gd name="connsiteY20" fmla="*/ 843502 h 4530653"/>
                  <a:gd name="connsiteX21" fmla="*/ 85846 w 3576593"/>
                  <a:gd name="connsiteY21" fmla="*/ 843502 h 4530653"/>
                  <a:gd name="connsiteX22" fmla="*/ 1 w 3576593"/>
                  <a:gd name="connsiteY22" fmla="*/ 757657 h 4530653"/>
                  <a:gd name="connsiteX23" fmla="*/ 1 w 3576593"/>
                  <a:gd name="connsiteY23" fmla="*/ 414288 h 4530653"/>
                  <a:gd name="connsiteX24" fmla="*/ 85846 w 3576593"/>
                  <a:gd name="connsiteY24" fmla="*/ 328443 h 4530653"/>
                  <a:gd name="connsiteX25" fmla="*/ 2267282 w 3576593"/>
                  <a:gd name="connsiteY25" fmla="*/ 328443 h 4530653"/>
                  <a:gd name="connsiteX26" fmla="*/ 2267282 w 3576593"/>
                  <a:gd name="connsiteY26" fmla="*/ 185206 h 4530653"/>
                  <a:gd name="connsiteX27" fmla="*/ 2452488 w 3576593"/>
                  <a:gd name="connsiteY27" fmla="*/ 0 h 4530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576593" h="4530653">
                    <a:moveTo>
                      <a:pt x="2822887" y="247708"/>
                    </a:moveTo>
                    <a:cubicBezTo>
                      <a:pt x="2636069" y="247708"/>
                      <a:pt x="2484623" y="399154"/>
                      <a:pt x="2484623" y="585973"/>
                    </a:cubicBezTo>
                    <a:cubicBezTo>
                      <a:pt x="2484623" y="772792"/>
                      <a:pt x="2636069" y="924238"/>
                      <a:pt x="2822887" y="924238"/>
                    </a:cubicBezTo>
                    <a:cubicBezTo>
                      <a:pt x="3009705" y="924238"/>
                      <a:pt x="3161151" y="772792"/>
                      <a:pt x="3161151" y="585973"/>
                    </a:cubicBezTo>
                    <a:cubicBezTo>
                      <a:pt x="3161151" y="399154"/>
                      <a:pt x="3009705" y="247708"/>
                      <a:pt x="2822887" y="247708"/>
                    </a:cubicBezTo>
                    <a:close/>
                    <a:moveTo>
                      <a:pt x="2452488" y="0"/>
                    </a:moveTo>
                    <a:lnTo>
                      <a:pt x="3193289" y="0"/>
                    </a:lnTo>
                    <a:cubicBezTo>
                      <a:pt x="3295575" y="0"/>
                      <a:pt x="3378495" y="82920"/>
                      <a:pt x="3378495" y="185206"/>
                    </a:cubicBezTo>
                    <a:lnTo>
                      <a:pt x="3378495" y="4197673"/>
                    </a:lnTo>
                    <a:lnTo>
                      <a:pt x="3376556" y="4216907"/>
                    </a:lnTo>
                    <a:lnTo>
                      <a:pt x="3524301" y="4216907"/>
                    </a:lnTo>
                    <a:cubicBezTo>
                      <a:pt x="3553181" y="4216907"/>
                      <a:pt x="3576593" y="4240319"/>
                      <a:pt x="3576593" y="4269199"/>
                    </a:cubicBezTo>
                    <a:lnTo>
                      <a:pt x="3576593" y="4478361"/>
                    </a:lnTo>
                    <a:cubicBezTo>
                      <a:pt x="3576593" y="4507241"/>
                      <a:pt x="3553181" y="4530653"/>
                      <a:pt x="3524301" y="4530653"/>
                    </a:cubicBezTo>
                    <a:lnTo>
                      <a:pt x="52292" y="4530653"/>
                    </a:lnTo>
                    <a:cubicBezTo>
                      <a:pt x="23412" y="4530653"/>
                      <a:pt x="0" y="4507241"/>
                      <a:pt x="0" y="4478361"/>
                    </a:cubicBezTo>
                    <a:lnTo>
                      <a:pt x="0" y="4269199"/>
                    </a:lnTo>
                    <a:cubicBezTo>
                      <a:pt x="0" y="4240319"/>
                      <a:pt x="23412" y="4216907"/>
                      <a:pt x="52292" y="4216907"/>
                    </a:cubicBezTo>
                    <a:lnTo>
                      <a:pt x="2269221" y="4216907"/>
                    </a:lnTo>
                    <a:lnTo>
                      <a:pt x="2267282" y="4197673"/>
                    </a:lnTo>
                    <a:lnTo>
                      <a:pt x="2267282" y="843502"/>
                    </a:lnTo>
                    <a:lnTo>
                      <a:pt x="85846" y="843502"/>
                    </a:lnTo>
                    <a:cubicBezTo>
                      <a:pt x="38435" y="843502"/>
                      <a:pt x="1" y="805068"/>
                      <a:pt x="1" y="757657"/>
                    </a:cubicBezTo>
                    <a:lnTo>
                      <a:pt x="1" y="414288"/>
                    </a:lnTo>
                    <a:cubicBezTo>
                      <a:pt x="1" y="366877"/>
                      <a:pt x="38435" y="328443"/>
                      <a:pt x="85846" y="328443"/>
                    </a:cubicBezTo>
                    <a:lnTo>
                      <a:pt x="2267282" y="328443"/>
                    </a:lnTo>
                    <a:lnTo>
                      <a:pt x="2267282" y="185206"/>
                    </a:lnTo>
                    <a:cubicBezTo>
                      <a:pt x="2267282" y="82920"/>
                      <a:pt x="2350202" y="0"/>
                      <a:pt x="245248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43" name="Group 442"/>
            <p:cNvGrpSpPr/>
            <p:nvPr/>
          </p:nvGrpSpPr>
          <p:grpSpPr>
            <a:xfrm>
              <a:off x="6082950" y="3488374"/>
              <a:ext cx="1457231" cy="1479651"/>
              <a:chOff x="1001347" y="3895404"/>
              <a:chExt cx="1467555" cy="1490134"/>
            </a:xfrm>
            <a:grpFill/>
          </p:grpSpPr>
          <p:sp>
            <p:nvSpPr>
              <p:cNvPr id="444" name="Rounded Rectangle 443"/>
              <p:cNvSpPr/>
              <p:nvPr/>
            </p:nvSpPr>
            <p:spPr>
              <a:xfrm>
                <a:off x="1001347" y="3895404"/>
                <a:ext cx="1467555" cy="1490134"/>
              </a:xfrm>
              <a:prstGeom prst="roundRect">
                <a:avLst>
                  <a:gd name="adj" fmla="val 586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5" name="Rounded Rectangle 444"/>
              <p:cNvSpPr/>
              <p:nvPr/>
            </p:nvSpPr>
            <p:spPr>
              <a:xfrm>
                <a:off x="1092848" y="4055574"/>
                <a:ext cx="1283879" cy="662336"/>
              </a:xfrm>
              <a:prstGeom prst="roundRect">
                <a:avLst>
                  <a:gd name="adj" fmla="val 5718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6" name="Rounded Rectangle 445"/>
              <p:cNvSpPr/>
              <p:nvPr/>
            </p:nvSpPr>
            <p:spPr>
              <a:xfrm>
                <a:off x="1092849" y="4819727"/>
                <a:ext cx="177349" cy="161859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7" name="Rounded Rectangle 446"/>
              <p:cNvSpPr/>
              <p:nvPr/>
            </p:nvSpPr>
            <p:spPr>
              <a:xfrm>
                <a:off x="1345507" y="4819727"/>
                <a:ext cx="177349" cy="161859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8" name="Rounded Rectangle 447"/>
              <p:cNvSpPr/>
              <p:nvPr/>
            </p:nvSpPr>
            <p:spPr>
              <a:xfrm>
                <a:off x="1598165" y="4819727"/>
                <a:ext cx="177349" cy="161859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9" name="Rounded Rectangle 448"/>
              <p:cNvSpPr/>
              <p:nvPr/>
            </p:nvSpPr>
            <p:spPr>
              <a:xfrm>
                <a:off x="1850823" y="4819727"/>
                <a:ext cx="177349" cy="161859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0" name="Rounded Rectangle 449"/>
              <p:cNvSpPr/>
              <p:nvPr/>
            </p:nvSpPr>
            <p:spPr>
              <a:xfrm>
                <a:off x="1092849" y="5055906"/>
                <a:ext cx="177349" cy="161859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1" name="Rounded Rectangle 450"/>
              <p:cNvSpPr/>
              <p:nvPr/>
            </p:nvSpPr>
            <p:spPr>
              <a:xfrm>
                <a:off x="1345507" y="5055906"/>
                <a:ext cx="177349" cy="161859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2" name="Rounded Rectangle 451"/>
              <p:cNvSpPr/>
              <p:nvPr/>
            </p:nvSpPr>
            <p:spPr>
              <a:xfrm>
                <a:off x="1598165" y="5055906"/>
                <a:ext cx="177349" cy="161859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3" name="Rounded Rectangle 452"/>
              <p:cNvSpPr/>
              <p:nvPr/>
            </p:nvSpPr>
            <p:spPr>
              <a:xfrm>
                <a:off x="1850823" y="5055906"/>
                <a:ext cx="177349" cy="161859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4" name="Rounded Rectangle 453"/>
              <p:cNvSpPr/>
              <p:nvPr/>
            </p:nvSpPr>
            <p:spPr>
              <a:xfrm>
                <a:off x="2129313" y="4819727"/>
                <a:ext cx="247414" cy="398038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457" name="Group 456"/>
          <p:cNvGrpSpPr/>
          <p:nvPr/>
        </p:nvGrpSpPr>
        <p:grpSpPr>
          <a:xfrm>
            <a:off x="3135727" y="4080999"/>
            <a:ext cx="442313" cy="464489"/>
            <a:chOff x="12499975" y="4474291"/>
            <a:chExt cx="601662" cy="631826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458" name="Freeform 11"/>
            <p:cNvSpPr>
              <a:spLocks noEditPoints="1"/>
            </p:cNvSpPr>
            <p:nvPr/>
          </p:nvSpPr>
          <p:spPr bwMode="auto">
            <a:xfrm>
              <a:off x="12499975" y="4474291"/>
              <a:ext cx="601662" cy="147638"/>
            </a:xfrm>
            <a:custGeom>
              <a:avLst/>
              <a:gdLst>
                <a:gd name="T0" fmla="*/ 0 w 215"/>
                <a:gd name="T1" fmla="*/ 53 h 53"/>
                <a:gd name="T2" fmla="*/ 215 w 215"/>
                <a:gd name="T3" fmla="*/ 53 h 53"/>
                <a:gd name="T4" fmla="*/ 215 w 215"/>
                <a:gd name="T5" fmla="*/ 0 h 53"/>
                <a:gd name="T6" fmla="*/ 0 w 215"/>
                <a:gd name="T7" fmla="*/ 0 h 53"/>
                <a:gd name="T8" fmla="*/ 0 w 215"/>
                <a:gd name="T9" fmla="*/ 53 h 53"/>
                <a:gd name="T10" fmla="*/ 201 w 215"/>
                <a:gd name="T11" fmla="*/ 6 h 53"/>
                <a:gd name="T12" fmla="*/ 207 w 215"/>
                <a:gd name="T13" fmla="*/ 13 h 53"/>
                <a:gd name="T14" fmla="*/ 201 w 215"/>
                <a:gd name="T15" fmla="*/ 20 h 53"/>
                <a:gd name="T16" fmla="*/ 194 w 215"/>
                <a:gd name="T17" fmla="*/ 13 h 53"/>
                <a:gd name="T18" fmla="*/ 201 w 215"/>
                <a:gd name="T19" fmla="*/ 6 h 53"/>
                <a:gd name="T20" fmla="*/ 201 w 215"/>
                <a:gd name="T21" fmla="*/ 35 h 53"/>
                <a:gd name="T22" fmla="*/ 207 w 215"/>
                <a:gd name="T23" fmla="*/ 41 h 53"/>
                <a:gd name="T24" fmla="*/ 201 w 215"/>
                <a:gd name="T25" fmla="*/ 48 h 53"/>
                <a:gd name="T26" fmla="*/ 194 w 215"/>
                <a:gd name="T27" fmla="*/ 41 h 53"/>
                <a:gd name="T28" fmla="*/ 201 w 215"/>
                <a:gd name="T29" fmla="*/ 35 h 53"/>
                <a:gd name="T30" fmla="*/ 83 w 215"/>
                <a:gd name="T31" fmla="*/ 31 h 53"/>
                <a:gd name="T32" fmla="*/ 83 w 215"/>
                <a:gd name="T33" fmla="*/ 38 h 53"/>
                <a:gd name="T34" fmla="*/ 9 w 215"/>
                <a:gd name="T35" fmla="*/ 38 h 53"/>
                <a:gd name="T36" fmla="*/ 9 w 215"/>
                <a:gd name="T37" fmla="*/ 31 h 53"/>
                <a:gd name="T38" fmla="*/ 83 w 215"/>
                <a:gd name="T39" fmla="*/ 3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3">
                  <a:moveTo>
                    <a:pt x="0" y="53"/>
                  </a:moveTo>
                  <a:cubicBezTo>
                    <a:pt x="215" y="53"/>
                    <a:pt x="215" y="53"/>
                    <a:pt x="215" y="53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3"/>
                  </a:lnTo>
                  <a:close/>
                  <a:moveTo>
                    <a:pt x="201" y="6"/>
                  </a:moveTo>
                  <a:cubicBezTo>
                    <a:pt x="204" y="6"/>
                    <a:pt x="207" y="9"/>
                    <a:pt x="207" y="13"/>
                  </a:cubicBezTo>
                  <a:cubicBezTo>
                    <a:pt x="207" y="17"/>
                    <a:pt x="204" y="20"/>
                    <a:pt x="201" y="20"/>
                  </a:cubicBezTo>
                  <a:cubicBezTo>
                    <a:pt x="197" y="20"/>
                    <a:pt x="194" y="17"/>
                    <a:pt x="194" y="13"/>
                  </a:cubicBezTo>
                  <a:cubicBezTo>
                    <a:pt x="194" y="9"/>
                    <a:pt x="197" y="6"/>
                    <a:pt x="201" y="6"/>
                  </a:cubicBezTo>
                  <a:close/>
                  <a:moveTo>
                    <a:pt x="201" y="35"/>
                  </a:moveTo>
                  <a:cubicBezTo>
                    <a:pt x="204" y="35"/>
                    <a:pt x="207" y="38"/>
                    <a:pt x="207" y="41"/>
                  </a:cubicBezTo>
                  <a:cubicBezTo>
                    <a:pt x="207" y="45"/>
                    <a:pt x="204" y="48"/>
                    <a:pt x="201" y="48"/>
                  </a:cubicBezTo>
                  <a:cubicBezTo>
                    <a:pt x="197" y="48"/>
                    <a:pt x="194" y="45"/>
                    <a:pt x="194" y="41"/>
                  </a:cubicBezTo>
                  <a:cubicBezTo>
                    <a:pt x="194" y="38"/>
                    <a:pt x="197" y="35"/>
                    <a:pt x="201" y="35"/>
                  </a:cubicBezTo>
                  <a:close/>
                  <a:moveTo>
                    <a:pt x="83" y="31"/>
                  </a:moveTo>
                  <a:cubicBezTo>
                    <a:pt x="83" y="38"/>
                    <a:pt x="83" y="38"/>
                    <a:pt x="83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1"/>
                    <a:pt x="9" y="31"/>
                    <a:pt x="9" y="31"/>
                  </a:cubicBezTo>
                  <a:lnTo>
                    <a:pt x="83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9" name="Freeform 12"/>
            <p:cNvSpPr>
              <a:spLocks noEditPoints="1"/>
            </p:cNvSpPr>
            <p:nvPr/>
          </p:nvSpPr>
          <p:spPr bwMode="auto">
            <a:xfrm>
              <a:off x="12499975" y="4947367"/>
              <a:ext cx="601662" cy="158750"/>
            </a:xfrm>
            <a:custGeom>
              <a:avLst/>
              <a:gdLst>
                <a:gd name="T0" fmla="*/ 0 w 215"/>
                <a:gd name="T1" fmla="*/ 57 h 57"/>
                <a:gd name="T2" fmla="*/ 215 w 215"/>
                <a:gd name="T3" fmla="*/ 57 h 57"/>
                <a:gd name="T4" fmla="*/ 215 w 215"/>
                <a:gd name="T5" fmla="*/ 0 h 57"/>
                <a:gd name="T6" fmla="*/ 0 w 215"/>
                <a:gd name="T7" fmla="*/ 0 h 57"/>
                <a:gd name="T8" fmla="*/ 0 w 215"/>
                <a:gd name="T9" fmla="*/ 57 h 57"/>
                <a:gd name="T10" fmla="*/ 201 w 215"/>
                <a:gd name="T11" fmla="*/ 7 h 57"/>
                <a:gd name="T12" fmla="*/ 207 w 215"/>
                <a:gd name="T13" fmla="*/ 14 h 57"/>
                <a:gd name="T14" fmla="*/ 201 w 215"/>
                <a:gd name="T15" fmla="*/ 21 h 57"/>
                <a:gd name="T16" fmla="*/ 194 w 215"/>
                <a:gd name="T17" fmla="*/ 14 h 57"/>
                <a:gd name="T18" fmla="*/ 201 w 215"/>
                <a:gd name="T19" fmla="*/ 7 h 57"/>
                <a:gd name="T20" fmla="*/ 201 w 215"/>
                <a:gd name="T21" fmla="*/ 36 h 57"/>
                <a:gd name="T22" fmla="*/ 207 w 215"/>
                <a:gd name="T23" fmla="*/ 42 h 57"/>
                <a:gd name="T24" fmla="*/ 201 w 215"/>
                <a:gd name="T25" fmla="*/ 49 h 57"/>
                <a:gd name="T26" fmla="*/ 194 w 215"/>
                <a:gd name="T27" fmla="*/ 42 h 57"/>
                <a:gd name="T28" fmla="*/ 201 w 215"/>
                <a:gd name="T29" fmla="*/ 36 h 57"/>
                <a:gd name="T30" fmla="*/ 83 w 215"/>
                <a:gd name="T31" fmla="*/ 35 h 57"/>
                <a:gd name="T32" fmla="*/ 83 w 215"/>
                <a:gd name="T33" fmla="*/ 42 h 57"/>
                <a:gd name="T34" fmla="*/ 9 w 215"/>
                <a:gd name="T35" fmla="*/ 42 h 57"/>
                <a:gd name="T36" fmla="*/ 9 w 215"/>
                <a:gd name="T37" fmla="*/ 35 h 57"/>
                <a:gd name="T38" fmla="*/ 83 w 215"/>
                <a:gd name="T39" fmla="*/ 3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7">
                  <a:moveTo>
                    <a:pt x="0" y="57"/>
                  </a:moveTo>
                  <a:cubicBezTo>
                    <a:pt x="215" y="57"/>
                    <a:pt x="215" y="57"/>
                    <a:pt x="215" y="57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7"/>
                  </a:lnTo>
                  <a:close/>
                  <a:moveTo>
                    <a:pt x="201" y="7"/>
                  </a:moveTo>
                  <a:cubicBezTo>
                    <a:pt x="204" y="7"/>
                    <a:pt x="207" y="10"/>
                    <a:pt x="207" y="14"/>
                  </a:cubicBezTo>
                  <a:cubicBezTo>
                    <a:pt x="207" y="18"/>
                    <a:pt x="204" y="21"/>
                    <a:pt x="201" y="21"/>
                  </a:cubicBezTo>
                  <a:cubicBezTo>
                    <a:pt x="197" y="21"/>
                    <a:pt x="194" y="18"/>
                    <a:pt x="194" y="14"/>
                  </a:cubicBezTo>
                  <a:cubicBezTo>
                    <a:pt x="194" y="10"/>
                    <a:pt x="197" y="7"/>
                    <a:pt x="201" y="7"/>
                  </a:cubicBezTo>
                  <a:close/>
                  <a:moveTo>
                    <a:pt x="201" y="36"/>
                  </a:moveTo>
                  <a:cubicBezTo>
                    <a:pt x="204" y="36"/>
                    <a:pt x="207" y="39"/>
                    <a:pt x="207" y="42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2"/>
                  </a:cubicBezTo>
                  <a:cubicBezTo>
                    <a:pt x="194" y="39"/>
                    <a:pt x="197" y="36"/>
                    <a:pt x="201" y="36"/>
                  </a:cubicBezTo>
                  <a:close/>
                  <a:moveTo>
                    <a:pt x="83" y="35"/>
                  </a:moveTo>
                  <a:cubicBezTo>
                    <a:pt x="83" y="42"/>
                    <a:pt x="83" y="42"/>
                    <a:pt x="83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83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" name="Freeform 13"/>
            <p:cNvSpPr>
              <a:spLocks noEditPoints="1"/>
            </p:cNvSpPr>
            <p:nvPr/>
          </p:nvSpPr>
          <p:spPr bwMode="auto">
            <a:xfrm>
              <a:off x="12499975" y="4629867"/>
              <a:ext cx="601662" cy="149226"/>
            </a:xfrm>
            <a:custGeom>
              <a:avLst/>
              <a:gdLst>
                <a:gd name="T0" fmla="*/ 0 w 215"/>
                <a:gd name="T1" fmla="*/ 53 h 53"/>
                <a:gd name="T2" fmla="*/ 215 w 215"/>
                <a:gd name="T3" fmla="*/ 53 h 53"/>
                <a:gd name="T4" fmla="*/ 215 w 215"/>
                <a:gd name="T5" fmla="*/ 0 h 53"/>
                <a:gd name="T6" fmla="*/ 0 w 215"/>
                <a:gd name="T7" fmla="*/ 0 h 53"/>
                <a:gd name="T8" fmla="*/ 0 w 215"/>
                <a:gd name="T9" fmla="*/ 53 h 53"/>
                <a:gd name="T10" fmla="*/ 201 w 215"/>
                <a:gd name="T11" fmla="*/ 7 h 53"/>
                <a:gd name="T12" fmla="*/ 207 w 215"/>
                <a:gd name="T13" fmla="*/ 14 h 53"/>
                <a:gd name="T14" fmla="*/ 201 w 215"/>
                <a:gd name="T15" fmla="*/ 20 h 53"/>
                <a:gd name="T16" fmla="*/ 194 w 215"/>
                <a:gd name="T17" fmla="*/ 14 h 53"/>
                <a:gd name="T18" fmla="*/ 201 w 215"/>
                <a:gd name="T19" fmla="*/ 7 h 53"/>
                <a:gd name="T20" fmla="*/ 201 w 215"/>
                <a:gd name="T21" fmla="*/ 35 h 53"/>
                <a:gd name="T22" fmla="*/ 207 w 215"/>
                <a:gd name="T23" fmla="*/ 42 h 53"/>
                <a:gd name="T24" fmla="*/ 201 w 215"/>
                <a:gd name="T25" fmla="*/ 49 h 53"/>
                <a:gd name="T26" fmla="*/ 194 w 215"/>
                <a:gd name="T27" fmla="*/ 42 h 53"/>
                <a:gd name="T28" fmla="*/ 201 w 215"/>
                <a:gd name="T29" fmla="*/ 35 h 53"/>
                <a:gd name="T30" fmla="*/ 83 w 215"/>
                <a:gd name="T31" fmla="*/ 28 h 53"/>
                <a:gd name="T32" fmla="*/ 83 w 215"/>
                <a:gd name="T33" fmla="*/ 35 h 53"/>
                <a:gd name="T34" fmla="*/ 9 w 215"/>
                <a:gd name="T35" fmla="*/ 35 h 53"/>
                <a:gd name="T36" fmla="*/ 9 w 215"/>
                <a:gd name="T37" fmla="*/ 28 h 53"/>
                <a:gd name="T38" fmla="*/ 83 w 215"/>
                <a:gd name="T39" fmla="*/ 2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3">
                  <a:moveTo>
                    <a:pt x="0" y="53"/>
                  </a:moveTo>
                  <a:cubicBezTo>
                    <a:pt x="215" y="53"/>
                    <a:pt x="215" y="53"/>
                    <a:pt x="215" y="53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3"/>
                  </a:lnTo>
                  <a:close/>
                  <a:moveTo>
                    <a:pt x="201" y="7"/>
                  </a:moveTo>
                  <a:cubicBezTo>
                    <a:pt x="204" y="7"/>
                    <a:pt x="207" y="10"/>
                    <a:pt x="207" y="14"/>
                  </a:cubicBezTo>
                  <a:cubicBezTo>
                    <a:pt x="207" y="17"/>
                    <a:pt x="204" y="20"/>
                    <a:pt x="201" y="20"/>
                  </a:cubicBezTo>
                  <a:cubicBezTo>
                    <a:pt x="197" y="20"/>
                    <a:pt x="194" y="17"/>
                    <a:pt x="194" y="14"/>
                  </a:cubicBezTo>
                  <a:cubicBezTo>
                    <a:pt x="194" y="10"/>
                    <a:pt x="197" y="7"/>
                    <a:pt x="201" y="7"/>
                  </a:cubicBezTo>
                  <a:close/>
                  <a:moveTo>
                    <a:pt x="201" y="35"/>
                  </a:moveTo>
                  <a:cubicBezTo>
                    <a:pt x="204" y="35"/>
                    <a:pt x="207" y="38"/>
                    <a:pt x="207" y="42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2"/>
                  </a:cubicBezTo>
                  <a:cubicBezTo>
                    <a:pt x="194" y="38"/>
                    <a:pt x="197" y="35"/>
                    <a:pt x="201" y="35"/>
                  </a:cubicBezTo>
                  <a:close/>
                  <a:moveTo>
                    <a:pt x="83" y="28"/>
                  </a:moveTo>
                  <a:cubicBezTo>
                    <a:pt x="83" y="35"/>
                    <a:pt x="83" y="35"/>
                    <a:pt x="83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28"/>
                    <a:pt x="9" y="28"/>
                    <a:pt x="9" y="28"/>
                  </a:cubicBezTo>
                  <a:lnTo>
                    <a:pt x="83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" name="Freeform 14"/>
            <p:cNvSpPr>
              <a:spLocks noEditPoints="1"/>
            </p:cNvSpPr>
            <p:nvPr/>
          </p:nvSpPr>
          <p:spPr bwMode="auto">
            <a:xfrm>
              <a:off x="12499975" y="4787021"/>
              <a:ext cx="601662" cy="150814"/>
            </a:xfrm>
            <a:custGeom>
              <a:avLst/>
              <a:gdLst>
                <a:gd name="T0" fmla="*/ 0 w 215"/>
                <a:gd name="T1" fmla="*/ 54 h 54"/>
                <a:gd name="T2" fmla="*/ 215 w 215"/>
                <a:gd name="T3" fmla="*/ 54 h 54"/>
                <a:gd name="T4" fmla="*/ 215 w 215"/>
                <a:gd name="T5" fmla="*/ 0 h 54"/>
                <a:gd name="T6" fmla="*/ 0 w 215"/>
                <a:gd name="T7" fmla="*/ 0 h 54"/>
                <a:gd name="T8" fmla="*/ 0 w 215"/>
                <a:gd name="T9" fmla="*/ 54 h 54"/>
                <a:gd name="T10" fmla="*/ 201 w 215"/>
                <a:gd name="T11" fmla="*/ 8 h 54"/>
                <a:gd name="T12" fmla="*/ 207 w 215"/>
                <a:gd name="T13" fmla="*/ 14 h 54"/>
                <a:gd name="T14" fmla="*/ 201 w 215"/>
                <a:gd name="T15" fmla="*/ 21 h 54"/>
                <a:gd name="T16" fmla="*/ 194 w 215"/>
                <a:gd name="T17" fmla="*/ 14 h 54"/>
                <a:gd name="T18" fmla="*/ 201 w 215"/>
                <a:gd name="T19" fmla="*/ 8 h 54"/>
                <a:gd name="T20" fmla="*/ 201 w 215"/>
                <a:gd name="T21" fmla="*/ 36 h 54"/>
                <a:gd name="T22" fmla="*/ 207 w 215"/>
                <a:gd name="T23" fmla="*/ 43 h 54"/>
                <a:gd name="T24" fmla="*/ 201 w 215"/>
                <a:gd name="T25" fmla="*/ 49 h 54"/>
                <a:gd name="T26" fmla="*/ 194 w 215"/>
                <a:gd name="T27" fmla="*/ 43 h 54"/>
                <a:gd name="T28" fmla="*/ 201 w 215"/>
                <a:gd name="T29" fmla="*/ 36 h 54"/>
                <a:gd name="T30" fmla="*/ 83 w 215"/>
                <a:gd name="T31" fmla="*/ 28 h 54"/>
                <a:gd name="T32" fmla="*/ 83 w 215"/>
                <a:gd name="T33" fmla="*/ 36 h 54"/>
                <a:gd name="T34" fmla="*/ 9 w 215"/>
                <a:gd name="T35" fmla="*/ 36 h 54"/>
                <a:gd name="T36" fmla="*/ 9 w 215"/>
                <a:gd name="T37" fmla="*/ 28 h 54"/>
                <a:gd name="T38" fmla="*/ 83 w 215"/>
                <a:gd name="T39" fmla="*/ 2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4">
                  <a:moveTo>
                    <a:pt x="0" y="54"/>
                  </a:moveTo>
                  <a:cubicBezTo>
                    <a:pt x="215" y="54"/>
                    <a:pt x="215" y="54"/>
                    <a:pt x="215" y="54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4"/>
                  </a:lnTo>
                  <a:close/>
                  <a:moveTo>
                    <a:pt x="201" y="8"/>
                  </a:moveTo>
                  <a:cubicBezTo>
                    <a:pt x="204" y="8"/>
                    <a:pt x="207" y="11"/>
                    <a:pt x="207" y="14"/>
                  </a:cubicBezTo>
                  <a:cubicBezTo>
                    <a:pt x="207" y="18"/>
                    <a:pt x="204" y="21"/>
                    <a:pt x="201" y="21"/>
                  </a:cubicBezTo>
                  <a:cubicBezTo>
                    <a:pt x="197" y="21"/>
                    <a:pt x="194" y="18"/>
                    <a:pt x="194" y="14"/>
                  </a:cubicBezTo>
                  <a:cubicBezTo>
                    <a:pt x="194" y="11"/>
                    <a:pt x="197" y="8"/>
                    <a:pt x="201" y="8"/>
                  </a:cubicBezTo>
                  <a:close/>
                  <a:moveTo>
                    <a:pt x="201" y="36"/>
                  </a:moveTo>
                  <a:cubicBezTo>
                    <a:pt x="204" y="36"/>
                    <a:pt x="207" y="39"/>
                    <a:pt x="207" y="43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3"/>
                  </a:cubicBezTo>
                  <a:cubicBezTo>
                    <a:pt x="194" y="39"/>
                    <a:pt x="197" y="36"/>
                    <a:pt x="201" y="36"/>
                  </a:cubicBezTo>
                  <a:close/>
                  <a:moveTo>
                    <a:pt x="83" y="28"/>
                  </a:moveTo>
                  <a:cubicBezTo>
                    <a:pt x="83" y="36"/>
                    <a:pt x="83" y="36"/>
                    <a:pt x="83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28"/>
                    <a:pt x="9" y="28"/>
                    <a:pt x="9" y="28"/>
                  </a:cubicBezTo>
                  <a:lnTo>
                    <a:pt x="83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6" name="Rectangle 225"/>
          <p:cNvSpPr/>
          <p:nvPr/>
        </p:nvSpPr>
        <p:spPr>
          <a:xfrm>
            <a:off x="-331649" y="658760"/>
            <a:ext cx="9773264" cy="4363673"/>
          </a:xfrm>
          <a:prstGeom prst="rect">
            <a:avLst/>
          </a:prstGeom>
          <a:solidFill>
            <a:schemeClr val="bg2">
              <a:alpha val="95000"/>
            </a:schemeClr>
          </a:solidFill>
          <a:ln>
            <a:noFill/>
          </a:ln>
          <a:effectLst>
            <a:softEdge rad="241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5" name="Group 234"/>
          <p:cNvGrpSpPr/>
          <p:nvPr/>
        </p:nvGrpSpPr>
        <p:grpSpPr>
          <a:xfrm>
            <a:off x="848660" y="1675560"/>
            <a:ext cx="182204" cy="2499699"/>
            <a:chOff x="2070765" y="1964200"/>
            <a:chExt cx="136689" cy="1875263"/>
          </a:xfrm>
        </p:grpSpPr>
        <p:pic>
          <p:nvPicPr>
            <p:cNvPr id="236" name="Picture 2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71015" y="1964200"/>
              <a:ext cx="132580" cy="167411"/>
            </a:xfrm>
            <a:prstGeom prst="rect">
              <a:avLst/>
            </a:prstGeom>
          </p:spPr>
        </p:pic>
        <p:pic>
          <p:nvPicPr>
            <p:cNvPr id="237" name="Picture 2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70765" y="2396090"/>
              <a:ext cx="132580" cy="167411"/>
            </a:xfrm>
            <a:prstGeom prst="rect">
              <a:avLst/>
            </a:prstGeom>
          </p:spPr>
        </p:pic>
        <p:pic>
          <p:nvPicPr>
            <p:cNvPr id="238" name="Picture 23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73398" y="2812273"/>
              <a:ext cx="132580" cy="167411"/>
            </a:xfrm>
            <a:prstGeom prst="rect">
              <a:avLst/>
            </a:prstGeom>
          </p:spPr>
        </p:pic>
        <p:pic>
          <p:nvPicPr>
            <p:cNvPr id="239" name="Picture 23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74874" y="3244160"/>
              <a:ext cx="132580" cy="167411"/>
            </a:xfrm>
            <a:prstGeom prst="rect">
              <a:avLst/>
            </a:prstGeom>
          </p:spPr>
        </p:pic>
        <p:pic>
          <p:nvPicPr>
            <p:cNvPr id="233" name="Picture 23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74874" y="3672052"/>
              <a:ext cx="132580" cy="167411"/>
            </a:xfrm>
            <a:prstGeom prst="rect">
              <a:avLst/>
            </a:prstGeom>
          </p:spPr>
        </p:pic>
      </p:grpSp>
      <p:sp>
        <p:nvSpPr>
          <p:cNvPr id="240" name="TextBox 239"/>
          <p:cNvSpPr txBox="1"/>
          <p:nvPr/>
        </p:nvSpPr>
        <p:spPr>
          <a:xfrm>
            <a:off x="1129629" y="1618077"/>
            <a:ext cx="7887625" cy="2682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defTabSz="609448">
              <a:spcBef>
                <a:spcPts val="2200"/>
              </a:spcBef>
              <a:buClr>
                <a:srgbClr val="E40045"/>
              </a:buClr>
            </a:pP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Complexity of connecting, securing and managing diverse devices</a:t>
            </a:r>
          </a:p>
          <a:p>
            <a:pPr marL="12700" defTabSz="609448">
              <a:spcBef>
                <a:spcPts val="2200"/>
              </a:spcBef>
              <a:buClr>
                <a:srgbClr val="E40045"/>
              </a:buClr>
            </a:pP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Flexibility to compute data at the edge, data center and/or cloud </a:t>
            </a:r>
          </a:p>
          <a:p>
            <a:pPr marL="12700" defTabSz="609448">
              <a:spcBef>
                <a:spcPts val="2200"/>
              </a:spcBef>
              <a:buClr>
                <a:srgbClr val="E40045"/>
              </a:buClr>
            </a:pP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 lot of data remains locked inside its sources</a:t>
            </a:r>
          </a:p>
          <a:p>
            <a:pPr marL="12700" defTabSz="609448">
              <a:spcBef>
                <a:spcPts val="2200"/>
              </a:spcBef>
              <a:buClr>
                <a:srgbClr val="E40045"/>
              </a:buClr>
            </a:pP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No programmatic way to move </a:t>
            </a:r>
            <a:r>
              <a:rPr lang="en-US" sz="19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right data 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to </a:t>
            </a:r>
            <a:r>
              <a:rPr lang="en-US" sz="19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right apps 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at </a:t>
            </a:r>
            <a:r>
              <a:rPr lang="en-US" sz="19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right time</a:t>
            </a:r>
            <a:endParaRPr lang="en-US" sz="19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12700" defTabSz="609448">
              <a:spcBef>
                <a:spcPts val="2200"/>
              </a:spcBef>
              <a:buClr>
                <a:srgbClr val="E40045"/>
              </a:buClr>
            </a:pP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No software control to enforce ownership, privacy &amp; security</a:t>
            </a:r>
          </a:p>
        </p:txBody>
      </p:sp>
    </p:spTree>
    <p:extLst>
      <p:ext uri="{BB962C8B-B14F-4D97-AF65-F5344CB8AC3E}">
        <p14:creationId xmlns:p14="http://schemas.microsoft.com/office/powerpoint/2010/main" val="233903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" grpId="0" animBg="1"/>
      <p:bldP spid="2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0" name="Straight Connector 319"/>
          <p:cNvCxnSpPr/>
          <p:nvPr/>
        </p:nvCxnSpPr>
        <p:spPr>
          <a:xfrm>
            <a:off x="2337549" y="2910026"/>
            <a:ext cx="801956" cy="1388193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/>
          <p:cNvCxnSpPr/>
          <p:nvPr/>
        </p:nvCxnSpPr>
        <p:spPr>
          <a:xfrm flipV="1">
            <a:off x="2335137" y="2788454"/>
            <a:ext cx="1236371" cy="784873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9" name="Straight Connector 318"/>
          <p:cNvCxnSpPr/>
          <p:nvPr/>
        </p:nvCxnSpPr>
        <p:spPr>
          <a:xfrm flipH="1">
            <a:off x="4311444" y="3187377"/>
            <a:ext cx="1137230" cy="936053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Straight Connector 317"/>
          <p:cNvCxnSpPr/>
          <p:nvPr/>
        </p:nvCxnSpPr>
        <p:spPr>
          <a:xfrm flipH="1">
            <a:off x="6715123" y="2153931"/>
            <a:ext cx="193178" cy="634887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Straight Connector 316"/>
          <p:cNvCxnSpPr/>
          <p:nvPr/>
        </p:nvCxnSpPr>
        <p:spPr>
          <a:xfrm>
            <a:off x="7975151" y="3170274"/>
            <a:ext cx="19308" cy="702263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9" name="Group 308"/>
          <p:cNvGrpSpPr/>
          <p:nvPr/>
        </p:nvGrpSpPr>
        <p:grpSpPr>
          <a:xfrm>
            <a:off x="2871624" y="3353502"/>
            <a:ext cx="677836" cy="441242"/>
            <a:chOff x="5894223" y="812792"/>
            <a:chExt cx="677836" cy="441242"/>
          </a:xfrm>
        </p:grpSpPr>
        <p:sp>
          <p:nvSpPr>
            <p:cNvPr id="310" name="TextBox 309"/>
            <p:cNvSpPr txBox="1"/>
            <p:nvPr/>
          </p:nvSpPr>
          <p:spPr>
            <a:xfrm>
              <a:off x="6130913" y="812792"/>
              <a:ext cx="44114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+mn-lt"/>
                </a:rPr>
                <a:t>App</a:t>
              </a:r>
            </a:p>
          </p:txBody>
        </p:sp>
        <p:grpSp>
          <p:nvGrpSpPr>
            <p:cNvPr id="311" name="Group 310"/>
            <p:cNvGrpSpPr/>
            <p:nvPr/>
          </p:nvGrpSpPr>
          <p:grpSpPr>
            <a:xfrm>
              <a:off x="5935231" y="931749"/>
              <a:ext cx="404799" cy="284310"/>
              <a:chOff x="2751251" y="3788256"/>
              <a:chExt cx="849501" cy="596646"/>
            </a:xfrm>
            <a:solidFill>
              <a:schemeClr val="tx2"/>
            </a:solidFill>
          </p:grpSpPr>
          <p:sp>
            <p:nvSpPr>
              <p:cNvPr id="313" name="Freeform 23"/>
              <p:cNvSpPr>
                <a:spLocks noEditPoints="1"/>
              </p:cNvSpPr>
              <p:nvPr/>
            </p:nvSpPr>
            <p:spPr bwMode="auto">
              <a:xfrm>
                <a:off x="2751251" y="3788256"/>
                <a:ext cx="528233" cy="499347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rgbClr val="F5720D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4" name="Freeform 23"/>
              <p:cNvSpPr>
                <a:spLocks noEditPoints="1"/>
              </p:cNvSpPr>
              <p:nvPr/>
            </p:nvSpPr>
            <p:spPr bwMode="auto">
              <a:xfrm rot="1140000">
                <a:off x="3233707" y="4037929"/>
                <a:ext cx="367045" cy="346973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rgbClr val="F5720D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12" name="Rounded Rectangular Callout 311"/>
            <p:cNvSpPr/>
            <p:nvPr/>
          </p:nvSpPr>
          <p:spPr>
            <a:xfrm>
              <a:off x="5894223" y="853421"/>
              <a:ext cx="628650" cy="400613"/>
            </a:xfrm>
            <a:prstGeom prst="wedgeRoundRectCallout">
              <a:avLst>
                <a:gd name="adj1" fmla="val 9470"/>
                <a:gd name="adj2" fmla="val 100542"/>
                <a:gd name="adj3" fmla="val 16667"/>
              </a:avLst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315" name="Straight Connector 314"/>
          <p:cNvCxnSpPr/>
          <p:nvPr/>
        </p:nvCxnSpPr>
        <p:spPr>
          <a:xfrm flipH="1">
            <a:off x="3534837" y="2775083"/>
            <a:ext cx="41807" cy="1389879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</a:t>
            </a:r>
            <a:r>
              <a:rPr lang="en-US" dirty="0" err="1"/>
              <a:t>IoT</a:t>
            </a:r>
            <a:r>
              <a:rPr lang="en-US" dirty="0"/>
              <a:t> network fabric is needed</a:t>
            </a:r>
          </a:p>
        </p:txBody>
      </p:sp>
      <p:cxnSp>
        <p:nvCxnSpPr>
          <p:cNvPr id="307" name="Straight Connector 306"/>
          <p:cNvCxnSpPr/>
          <p:nvPr/>
        </p:nvCxnSpPr>
        <p:spPr>
          <a:xfrm>
            <a:off x="1006456" y="1510545"/>
            <a:ext cx="631014" cy="424335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6" name="Straight Connector 345"/>
          <p:cNvCxnSpPr/>
          <p:nvPr/>
        </p:nvCxnSpPr>
        <p:spPr>
          <a:xfrm flipH="1">
            <a:off x="2301322" y="2004265"/>
            <a:ext cx="650915" cy="551932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4" name="Straight Connector 353"/>
          <p:cNvCxnSpPr/>
          <p:nvPr/>
        </p:nvCxnSpPr>
        <p:spPr>
          <a:xfrm flipV="1">
            <a:off x="1549251" y="3984449"/>
            <a:ext cx="472524" cy="286849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5" name="Straight Connector 354"/>
          <p:cNvCxnSpPr/>
          <p:nvPr/>
        </p:nvCxnSpPr>
        <p:spPr>
          <a:xfrm flipV="1">
            <a:off x="1267870" y="2138752"/>
            <a:ext cx="388115" cy="433441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6" name="Straight Connector 355"/>
          <p:cNvCxnSpPr/>
          <p:nvPr/>
        </p:nvCxnSpPr>
        <p:spPr>
          <a:xfrm flipH="1" flipV="1">
            <a:off x="2036580" y="2138752"/>
            <a:ext cx="148393" cy="441157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7" name="Straight Connector 356"/>
          <p:cNvCxnSpPr>
            <a:endCxn id="603" idx="16"/>
          </p:cNvCxnSpPr>
          <p:nvPr/>
        </p:nvCxnSpPr>
        <p:spPr>
          <a:xfrm flipH="1">
            <a:off x="1600718" y="4343632"/>
            <a:ext cx="1543442" cy="39891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8" name="Straight Connector 357"/>
          <p:cNvCxnSpPr/>
          <p:nvPr/>
        </p:nvCxnSpPr>
        <p:spPr>
          <a:xfrm>
            <a:off x="1793848" y="2157586"/>
            <a:ext cx="265739" cy="1505270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9" name="Straight Connector 358"/>
          <p:cNvCxnSpPr/>
          <p:nvPr/>
        </p:nvCxnSpPr>
        <p:spPr>
          <a:xfrm>
            <a:off x="1008817" y="2739510"/>
            <a:ext cx="37247" cy="1319955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1" name="Straight Connector 360"/>
          <p:cNvCxnSpPr>
            <a:stCxn id="305" idx="5"/>
          </p:cNvCxnSpPr>
          <p:nvPr/>
        </p:nvCxnSpPr>
        <p:spPr>
          <a:xfrm flipV="1">
            <a:off x="7119366" y="1713360"/>
            <a:ext cx="875093" cy="334205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2" name="Straight Connector 361"/>
          <p:cNvCxnSpPr/>
          <p:nvPr/>
        </p:nvCxnSpPr>
        <p:spPr>
          <a:xfrm>
            <a:off x="3554596" y="2771756"/>
            <a:ext cx="1614687" cy="1473296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3" name="Straight Connector 362"/>
          <p:cNvCxnSpPr/>
          <p:nvPr/>
        </p:nvCxnSpPr>
        <p:spPr>
          <a:xfrm>
            <a:off x="3846353" y="2764263"/>
            <a:ext cx="522215" cy="250980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4" name="Straight Connector 363"/>
          <p:cNvCxnSpPr/>
          <p:nvPr/>
        </p:nvCxnSpPr>
        <p:spPr>
          <a:xfrm flipH="1">
            <a:off x="3502212" y="1675978"/>
            <a:ext cx="901763" cy="259015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5" name="Straight Connector 364"/>
          <p:cNvCxnSpPr/>
          <p:nvPr/>
        </p:nvCxnSpPr>
        <p:spPr>
          <a:xfrm flipH="1">
            <a:off x="5624374" y="2076641"/>
            <a:ext cx="1104360" cy="714190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6" name="Straight Connector 365"/>
          <p:cNvCxnSpPr/>
          <p:nvPr/>
        </p:nvCxnSpPr>
        <p:spPr>
          <a:xfrm flipH="1">
            <a:off x="5705946" y="2967799"/>
            <a:ext cx="983902" cy="1290143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7" name="Straight Connector 366"/>
          <p:cNvCxnSpPr/>
          <p:nvPr/>
        </p:nvCxnSpPr>
        <p:spPr>
          <a:xfrm flipH="1">
            <a:off x="4163816" y="3219115"/>
            <a:ext cx="375505" cy="1017770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8" name="Straight Connector 367"/>
          <p:cNvCxnSpPr/>
          <p:nvPr/>
        </p:nvCxnSpPr>
        <p:spPr>
          <a:xfrm>
            <a:off x="3100838" y="2039325"/>
            <a:ext cx="319811" cy="520079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9" name="Straight Connector 368"/>
          <p:cNvCxnSpPr/>
          <p:nvPr/>
        </p:nvCxnSpPr>
        <p:spPr>
          <a:xfrm flipV="1">
            <a:off x="3395049" y="3204783"/>
            <a:ext cx="992034" cy="1036212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1" name="Straight Connector 370"/>
          <p:cNvCxnSpPr/>
          <p:nvPr/>
        </p:nvCxnSpPr>
        <p:spPr>
          <a:xfrm>
            <a:off x="3445951" y="2029604"/>
            <a:ext cx="941132" cy="833553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2" name="Straight Connector 371"/>
          <p:cNvCxnSpPr/>
          <p:nvPr/>
        </p:nvCxnSpPr>
        <p:spPr>
          <a:xfrm flipH="1" flipV="1">
            <a:off x="2036580" y="1937660"/>
            <a:ext cx="546469" cy="7489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4" name="Straight Connector 373"/>
          <p:cNvCxnSpPr/>
          <p:nvPr/>
        </p:nvCxnSpPr>
        <p:spPr>
          <a:xfrm flipH="1" flipV="1">
            <a:off x="7123360" y="2181858"/>
            <a:ext cx="554162" cy="705856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2" name="Straight Connector 381"/>
          <p:cNvCxnSpPr/>
          <p:nvPr/>
        </p:nvCxnSpPr>
        <p:spPr>
          <a:xfrm flipH="1" flipV="1">
            <a:off x="5597203" y="3028402"/>
            <a:ext cx="907999" cy="1095752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0" name="Straight Connector 599"/>
          <p:cNvCxnSpPr/>
          <p:nvPr/>
        </p:nvCxnSpPr>
        <p:spPr>
          <a:xfrm flipH="1">
            <a:off x="6720467" y="2919903"/>
            <a:ext cx="1630" cy="1127045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1" name="Straight Connector 600"/>
          <p:cNvCxnSpPr>
            <a:endCxn id="305" idx="17"/>
          </p:cNvCxnSpPr>
          <p:nvPr/>
        </p:nvCxnSpPr>
        <p:spPr>
          <a:xfrm>
            <a:off x="5713532" y="1599424"/>
            <a:ext cx="1010838" cy="505630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7" name="Group 616"/>
          <p:cNvGrpSpPr/>
          <p:nvPr/>
        </p:nvGrpSpPr>
        <p:grpSpPr>
          <a:xfrm>
            <a:off x="3107673" y="1058908"/>
            <a:ext cx="677836" cy="441242"/>
            <a:chOff x="5894223" y="812792"/>
            <a:chExt cx="677836" cy="441242"/>
          </a:xfrm>
        </p:grpSpPr>
        <p:sp>
          <p:nvSpPr>
            <p:cNvPr id="618" name="TextBox 617"/>
            <p:cNvSpPr txBox="1"/>
            <p:nvPr/>
          </p:nvSpPr>
          <p:spPr>
            <a:xfrm>
              <a:off x="6130913" y="812792"/>
              <a:ext cx="44114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+mn-lt"/>
                </a:rPr>
                <a:t>App</a:t>
              </a:r>
            </a:p>
          </p:txBody>
        </p:sp>
        <p:grpSp>
          <p:nvGrpSpPr>
            <p:cNvPr id="619" name="Group 618"/>
            <p:cNvGrpSpPr/>
            <p:nvPr/>
          </p:nvGrpSpPr>
          <p:grpSpPr>
            <a:xfrm>
              <a:off x="5935231" y="931749"/>
              <a:ext cx="404799" cy="284310"/>
              <a:chOff x="2751251" y="3788256"/>
              <a:chExt cx="849501" cy="596646"/>
            </a:xfrm>
            <a:solidFill>
              <a:schemeClr val="tx2"/>
            </a:solidFill>
          </p:grpSpPr>
          <p:sp>
            <p:nvSpPr>
              <p:cNvPr id="621" name="Freeform 620"/>
              <p:cNvSpPr>
                <a:spLocks noEditPoints="1"/>
              </p:cNvSpPr>
              <p:nvPr/>
            </p:nvSpPr>
            <p:spPr bwMode="auto">
              <a:xfrm>
                <a:off x="2751251" y="3788256"/>
                <a:ext cx="528233" cy="499347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rgbClr val="FFC72C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" name="Freeform 23"/>
              <p:cNvSpPr>
                <a:spLocks noEditPoints="1"/>
              </p:cNvSpPr>
              <p:nvPr/>
            </p:nvSpPr>
            <p:spPr bwMode="auto">
              <a:xfrm rot="1140000">
                <a:off x="3233707" y="4037929"/>
                <a:ext cx="367045" cy="346973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rgbClr val="FFC72C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20" name="Rounded Rectangular Callout 619"/>
            <p:cNvSpPr/>
            <p:nvPr/>
          </p:nvSpPr>
          <p:spPr>
            <a:xfrm>
              <a:off x="5894223" y="853421"/>
              <a:ext cx="628650" cy="400613"/>
            </a:xfrm>
            <a:prstGeom prst="wedgeRoundRectCallout">
              <a:avLst>
                <a:gd name="adj1" fmla="val 9470"/>
                <a:gd name="adj2" fmla="val 100542"/>
                <a:gd name="adj3" fmla="val 16667"/>
              </a:avLst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35" name="Group 634"/>
          <p:cNvGrpSpPr/>
          <p:nvPr/>
        </p:nvGrpSpPr>
        <p:grpSpPr>
          <a:xfrm>
            <a:off x="1633075" y="1019673"/>
            <a:ext cx="677836" cy="441242"/>
            <a:chOff x="5894223" y="812792"/>
            <a:chExt cx="677836" cy="441242"/>
          </a:xfrm>
        </p:grpSpPr>
        <p:sp>
          <p:nvSpPr>
            <p:cNvPr id="636" name="TextBox 635"/>
            <p:cNvSpPr txBox="1"/>
            <p:nvPr/>
          </p:nvSpPr>
          <p:spPr>
            <a:xfrm>
              <a:off x="6130913" y="812792"/>
              <a:ext cx="44114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+mn-lt"/>
                </a:rPr>
                <a:t>App</a:t>
              </a:r>
            </a:p>
          </p:txBody>
        </p:sp>
        <p:grpSp>
          <p:nvGrpSpPr>
            <p:cNvPr id="637" name="Group 636"/>
            <p:cNvGrpSpPr/>
            <p:nvPr/>
          </p:nvGrpSpPr>
          <p:grpSpPr>
            <a:xfrm>
              <a:off x="5935231" y="931747"/>
              <a:ext cx="404799" cy="284310"/>
              <a:chOff x="2751251" y="3788253"/>
              <a:chExt cx="849501" cy="596646"/>
            </a:xfrm>
            <a:solidFill>
              <a:schemeClr val="tx2"/>
            </a:solidFill>
          </p:grpSpPr>
          <p:sp>
            <p:nvSpPr>
              <p:cNvPr id="639" name="Freeform 23"/>
              <p:cNvSpPr>
                <a:spLocks noEditPoints="1"/>
              </p:cNvSpPr>
              <p:nvPr/>
            </p:nvSpPr>
            <p:spPr bwMode="auto">
              <a:xfrm>
                <a:off x="2751251" y="3788253"/>
                <a:ext cx="528232" cy="499347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0" name="Freeform 23"/>
              <p:cNvSpPr>
                <a:spLocks noEditPoints="1"/>
              </p:cNvSpPr>
              <p:nvPr/>
            </p:nvSpPr>
            <p:spPr bwMode="auto">
              <a:xfrm rot="1140000">
                <a:off x="3233707" y="4037927"/>
                <a:ext cx="367045" cy="346972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38" name="Rounded Rectangular Callout 637"/>
            <p:cNvSpPr/>
            <p:nvPr/>
          </p:nvSpPr>
          <p:spPr>
            <a:xfrm>
              <a:off x="5894223" y="853421"/>
              <a:ext cx="628650" cy="400613"/>
            </a:xfrm>
            <a:prstGeom prst="wedgeRoundRectCallout">
              <a:avLst>
                <a:gd name="adj1" fmla="val 9470"/>
                <a:gd name="adj2" fmla="val 100542"/>
                <a:gd name="adj3" fmla="val 16667"/>
              </a:avLst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41" name="Group 640"/>
          <p:cNvGrpSpPr/>
          <p:nvPr/>
        </p:nvGrpSpPr>
        <p:grpSpPr>
          <a:xfrm>
            <a:off x="8075702" y="2222565"/>
            <a:ext cx="677836" cy="441242"/>
            <a:chOff x="5894223" y="812792"/>
            <a:chExt cx="677836" cy="441242"/>
          </a:xfrm>
        </p:grpSpPr>
        <p:sp>
          <p:nvSpPr>
            <p:cNvPr id="642" name="TextBox 641"/>
            <p:cNvSpPr txBox="1"/>
            <p:nvPr/>
          </p:nvSpPr>
          <p:spPr>
            <a:xfrm>
              <a:off x="6130913" y="812792"/>
              <a:ext cx="44114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+mn-lt"/>
                </a:rPr>
                <a:t>App</a:t>
              </a:r>
            </a:p>
          </p:txBody>
        </p:sp>
        <p:grpSp>
          <p:nvGrpSpPr>
            <p:cNvPr id="643" name="Group 642"/>
            <p:cNvGrpSpPr/>
            <p:nvPr/>
          </p:nvGrpSpPr>
          <p:grpSpPr>
            <a:xfrm>
              <a:off x="5935231" y="931749"/>
              <a:ext cx="404799" cy="284310"/>
              <a:chOff x="2751251" y="3788256"/>
              <a:chExt cx="849501" cy="596646"/>
            </a:xfrm>
            <a:solidFill>
              <a:schemeClr val="tx2"/>
            </a:solidFill>
          </p:grpSpPr>
          <p:sp>
            <p:nvSpPr>
              <p:cNvPr id="645" name="Freeform 23"/>
              <p:cNvSpPr>
                <a:spLocks noEditPoints="1"/>
              </p:cNvSpPr>
              <p:nvPr/>
            </p:nvSpPr>
            <p:spPr bwMode="auto">
              <a:xfrm>
                <a:off x="2751251" y="3788256"/>
                <a:ext cx="528233" cy="499347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rgbClr val="FFC72C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6" name="Freeform 23"/>
              <p:cNvSpPr>
                <a:spLocks noEditPoints="1"/>
              </p:cNvSpPr>
              <p:nvPr/>
            </p:nvSpPr>
            <p:spPr bwMode="auto">
              <a:xfrm rot="1140000">
                <a:off x="3233707" y="4037929"/>
                <a:ext cx="367045" cy="346973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rgbClr val="FFC72C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44" name="Rounded Rectangular Callout 643"/>
            <p:cNvSpPr/>
            <p:nvPr/>
          </p:nvSpPr>
          <p:spPr>
            <a:xfrm>
              <a:off x="5894223" y="853421"/>
              <a:ext cx="628650" cy="400613"/>
            </a:xfrm>
            <a:prstGeom prst="wedgeRoundRectCallout">
              <a:avLst>
                <a:gd name="adj1" fmla="val 9470"/>
                <a:gd name="adj2" fmla="val 100542"/>
                <a:gd name="adj3" fmla="val 16667"/>
              </a:avLst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47" name="Group 646"/>
          <p:cNvGrpSpPr/>
          <p:nvPr/>
        </p:nvGrpSpPr>
        <p:grpSpPr>
          <a:xfrm>
            <a:off x="6690703" y="1122426"/>
            <a:ext cx="677836" cy="441242"/>
            <a:chOff x="5894223" y="812792"/>
            <a:chExt cx="677836" cy="441242"/>
          </a:xfrm>
        </p:grpSpPr>
        <p:sp>
          <p:nvSpPr>
            <p:cNvPr id="648" name="TextBox 647"/>
            <p:cNvSpPr txBox="1"/>
            <p:nvPr/>
          </p:nvSpPr>
          <p:spPr>
            <a:xfrm>
              <a:off x="6130913" y="812792"/>
              <a:ext cx="44114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+mn-lt"/>
                </a:rPr>
                <a:t>App</a:t>
              </a:r>
            </a:p>
          </p:txBody>
        </p:sp>
        <p:grpSp>
          <p:nvGrpSpPr>
            <p:cNvPr id="649" name="Group 648"/>
            <p:cNvGrpSpPr/>
            <p:nvPr/>
          </p:nvGrpSpPr>
          <p:grpSpPr>
            <a:xfrm>
              <a:off x="5935231" y="931749"/>
              <a:ext cx="404799" cy="284310"/>
              <a:chOff x="2751251" y="3788256"/>
              <a:chExt cx="849501" cy="596646"/>
            </a:xfrm>
            <a:solidFill>
              <a:schemeClr val="tx2"/>
            </a:solidFill>
          </p:grpSpPr>
          <p:sp>
            <p:nvSpPr>
              <p:cNvPr id="651" name="Freeform 23"/>
              <p:cNvSpPr>
                <a:spLocks noEditPoints="1"/>
              </p:cNvSpPr>
              <p:nvPr/>
            </p:nvSpPr>
            <p:spPr bwMode="auto">
              <a:xfrm>
                <a:off x="2751251" y="3788256"/>
                <a:ext cx="528233" cy="499347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" name="Freeform 23"/>
              <p:cNvSpPr>
                <a:spLocks noEditPoints="1"/>
              </p:cNvSpPr>
              <p:nvPr/>
            </p:nvSpPr>
            <p:spPr bwMode="auto">
              <a:xfrm rot="1140000">
                <a:off x="3233707" y="4037929"/>
                <a:ext cx="367045" cy="346973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50" name="Rounded Rectangular Callout 649"/>
            <p:cNvSpPr/>
            <p:nvPr/>
          </p:nvSpPr>
          <p:spPr>
            <a:xfrm>
              <a:off x="5894223" y="853421"/>
              <a:ext cx="628650" cy="400613"/>
            </a:xfrm>
            <a:prstGeom prst="wedgeRoundRectCallout">
              <a:avLst>
                <a:gd name="adj1" fmla="val 9470"/>
                <a:gd name="adj2" fmla="val 100542"/>
                <a:gd name="adj3" fmla="val 16667"/>
              </a:avLst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59" name="Group 658"/>
          <p:cNvGrpSpPr/>
          <p:nvPr/>
        </p:nvGrpSpPr>
        <p:grpSpPr>
          <a:xfrm>
            <a:off x="5225194" y="3473655"/>
            <a:ext cx="677836" cy="441242"/>
            <a:chOff x="5894223" y="812792"/>
            <a:chExt cx="677836" cy="441242"/>
          </a:xfrm>
        </p:grpSpPr>
        <p:sp>
          <p:nvSpPr>
            <p:cNvPr id="660" name="TextBox 659"/>
            <p:cNvSpPr txBox="1"/>
            <p:nvPr/>
          </p:nvSpPr>
          <p:spPr>
            <a:xfrm>
              <a:off x="6130913" y="812792"/>
              <a:ext cx="44114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+mn-lt"/>
                </a:rPr>
                <a:t>App</a:t>
              </a:r>
            </a:p>
          </p:txBody>
        </p:sp>
        <p:grpSp>
          <p:nvGrpSpPr>
            <p:cNvPr id="661" name="Group 660"/>
            <p:cNvGrpSpPr/>
            <p:nvPr/>
          </p:nvGrpSpPr>
          <p:grpSpPr>
            <a:xfrm>
              <a:off x="5935231" y="931749"/>
              <a:ext cx="404799" cy="284310"/>
              <a:chOff x="2751251" y="3788256"/>
              <a:chExt cx="849501" cy="596646"/>
            </a:xfrm>
            <a:solidFill>
              <a:schemeClr val="tx2"/>
            </a:solidFill>
          </p:grpSpPr>
          <p:sp>
            <p:nvSpPr>
              <p:cNvPr id="663" name="Freeform 23"/>
              <p:cNvSpPr>
                <a:spLocks noEditPoints="1"/>
              </p:cNvSpPr>
              <p:nvPr/>
            </p:nvSpPr>
            <p:spPr bwMode="auto">
              <a:xfrm>
                <a:off x="2751251" y="3788256"/>
                <a:ext cx="528233" cy="499347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rgbClr val="FFC72C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" name="Freeform 23"/>
              <p:cNvSpPr>
                <a:spLocks noEditPoints="1"/>
              </p:cNvSpPr>
              <p:nvPr/>
            </p:nvSpPr>
            <p:spPr bwMode="auto">
              <a:xfrm rot="1140000">
                <a:off x="3233707" y="4037929"/>
                <a:ext cx="367045" cy="346973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rgbClr val="FFC72C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62" name="Rounded Rectangular Callout 661"/>
            <p:cNvSpPr/>
            <p:nvPr/>
          </p:nvSpPr>
          <p:spPr>
            <a:xfrm>
              <a:off x="5894223" y="853421"/>
              <a:ext cx="628650" cy="400613"/>
            </a:xfrm>
            <a:prstGeom prst="wedgeRoundRectCallout">
              <a:avLst>
                <a:gd name="adj1" fmla="val 9470"/>
                <a:gd name="adj2" fmla="val 100542"/>
                <a:gd name="adj3" fmla="val 16667"/>
              </a:avLst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704" name="Straight Connector 703"/>
          <p:cNvCxnSpPr>
            <a:endCxn id="693" idx="18"/>
          </p:cNvCxnSpPr>
          <p:nvPr/>
        </p:nvCxnSpPr>
        <p:spPr>
          <a:xfrm>
            <a:off x="4637798" y="1644857"/>
            <a:ext cx="732895" cy="1193710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6" name="Straight Connector 705"/>
          <p:cNvCxnSpPr>
            <a:stCxn id="431" idx="31"/>
          </p:cNvCxnSpPr>
          <p:nvPr/>
        </p:nvCxnSpPr>
        <p:spPr>
          <a:xfrm flipV="1">
            <a:off x="991931" y="1551173"/>
            <a:ext cx="27715" cy="1007793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7" name="Straight Connector 706"/>
          <p:cNvCxnSpPr/>
          <p:nvPr/>
        </p:nvCxnSpPr>
        <p:spPr>
          <a:xfrm flipV="1">
            <a:off x="7218605" y="4026398"/>
            <a:ext cx="791809" cy="357220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8" name="Straight Connector 707"/>
          <p:cNvCxnSpPr/>
          <p:nvPr/>
        </p:nvCxnSpPr>
        <p:spPr>
          <a:xfrm flipH="1">
            <a:off x="7925911" y="1720584"/>
            <a:ext cx="135779" cy="945926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9" name="Group 708"/>
          <p:cNvGrpSpPr/>
          <p:nvPr/>
        </p:nvGrpSpPr>
        <p:grpSpPr>
          <a:xfrm>
            <a:off x="6385871" y="2790872"/>
            <a:ext cx="670254" cy="268646"/>
            <a:chOff x="457217" y="4409663"/>
            <a:chExt cx="2564824" cy="1028008"/>
          </a:xfrm>
          <a:solidFill>
            <a:schemeClr val="tx1"/>
          </a:solidFill>
        </p:grpSpPr>
        <p:sp>
          <p:nvSpPr>
            <p:cNvPr id="710" name="Freeform 405"/>
            <p:cNvSpPr>
              <a:spLocks noEditPoints="1"/>
            </p:cNvSpPr>
            <p:nvPr/>
          </p:nvSpPr>
          <p:spPr bwMode="auto">
            <a:xfrm>
              <a:off x="2321788" y="5030664"/>
              <a:ext cx="412369" cy="407007"/>
            </a:xfrm>
            <a:custGeom>
              <a:avLst/>
              <a:gdLst>
                <a:gd name="T0" fmla="*/ 23016 w 46"/>
                <a:gd name="T1" fmla="*/ 0 h 46"/>
                <a:gd name="T2" fmla="*/ 0 w 46"/>
                <a:gd name="T3" fmla="*/ 21262 h 46"/>
                <a:gd name="T4" fmla="*/ 23016 w 46"/>
                <a:gd name="T5" fmla="*/ 42517 h 46"/>
                <a:gd name="T6" fmla="*/ 45650 w 46"/>
                <a:gd name="T7" fmla="*/ 21262 h 46"/>
                <a:gd name="T8" fmla="*/ 23016 w 46"/>
                <a:gd name="T9" fmla="*/ 0 h 46"/>
                <a:gd name="T10" fmla="*/ 21753 w 46"/>
                <a:gd name="T11" fmla="*/ 35037 h 46"/>
                <a:gd name="T12" fmla="*/ 8007 w 46"/>
                <a:gd name="T13" fmla="*/ 21262 h 46"/>
                <a:gd name="T14" fmla="*/ 21753 w 46"/>
                <a:gd name="T15" fmla="*/ 7569 h 46"/>
                <a:gd name="T16" fmla="*/ 36984 w 46"/>
                <a:gd name="T17" fmla="*/ 21262 h 46"/>
                <a:gd name="T18" fmla="*/ 21753 w 46"/>
                <a:gd name="T19" fmla="*/ 35037 h 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6"/>
                <a:gd name="T31" fmla="*/ 0 h 46"/>
                <a:gd name="T32" fmla="*/ 46 w 46"/>
                <a:gd name="T33" fmla="*/ 46 h 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5" y="46"/>
                    <a:pt x="46" y="36"/>
                    <a:pt x="46" y="23"/>
                  </a:cubicBezTo>
                  <a:cubicBezTo>
                    <a:pt x="46" y="10"/>
                    <a:pt x="35" y="0"/>
                    <a:pt x="23" y="0"/>
                  </a:cubicBezTo>
                  <a:close/>
                  <a:moveTo>
                    <a:pt x="22" y="38"/>
                  </a:moveTo>
                  <a:cubicBezTo>
                    <a:pt x="14" y="38"/>
                    <a:pt x="8" y="31"/>
                    <a:pt x="8" y="23"/>
                  </a:cubicBezTo>
                  <a:cubicBezTo>
                    <a:pt x="8" y="15"/>
                    <a:pt x="14" y="8"/>
                    <a:pt x="22" y="8"/>
                  </a:cubicBezTo>
                  <a:cubicBezTo>
                    <a:pt x="31" y="8"/>
                    <a:pt x="37" y="15"/>
                    <a:pt x="37" y="23"/>
                  </a:cubicBezTo>
                  <a:cubicBezTo>
                    <a:pt x="37" y="31"/>
                    <a:pt x="31" y="38"/>
                    <a:pt x="22" y="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616872"/>
                </a:solidFill>
                <a:effectLst/>
                <a:uLnTx/>
                <a:uFillTx/>
              </a:endParaRPr>
            </a:p>
          </p:txBody>
        </p:sp>
        <p:sp>
          <p:nvSpPr>
            <p:cNvPr id="711" name="Freeform 405"/>
            <p:cNvSpPr>
              <a:spLocks noEditPoints="1"/>
            </p:cNvSpPr>
            <p:nvPr/>
          </p:nvSpPr>
          <p:spPr bwMode="auto">
            <a:xfrm>
              <a:off x="733199" y="5030666"/>
              <a:ext cx="412368" cy="407005"/>
            </a:xfrm>
            <a:custGeom>
              <a:avLst/>
              <a:gdLst>
                <a:gd name="T0" fmla="*/ 23016 w 46"/>
                <a:gd name="T1" fmla="*/ 0 h 46"/>
                <a:gd name="T2" fmla="*/ 0 w 46"/>
                <a:gd name="T3" fmla="*/ 21262 h 46"/>
                <a:gd name="T4" fmla="*/ 23016 w 46"/>
                <a:gd name="T5" fmla="*/ 42517 h 46"/>
                <a:gd name="T6" fmla="*/ 45650 w 46"/>
                <a:gd name="T7" fmla="*/ 21262 h 46"/>
                <a:gd name="T8" fmla="*/ 23016 w 46"/>
                <a:gd name="T9" fmla="*/ 0 h 46"/>
                <a:gd name="T10" fmla="*/ 21753 w 46"/>
                <a:gd name="T11" fmla="*/ 35037 h 46"/>
                <a:gd name="T12" fmla="*/ 8007 w 46"/>
                <a:gd name="T13" fmla="*/ 21262 h 46"/>
                <a:gd name="T14" fmla="*/ 21753 w 46"/>
                <a:gd name="T15" fmla="*/ 7569 h 46"/>
                <a:gd name="T16" fmla="*/ 36984 w 46"/>
                <a:gd name="T17" fmla="*/ 21262 h 46"/>
                <a:gd name="T18" fmla="*/ 21753 w 46"/>
                <a:gd name="T19" fmla="*/ 35037 h 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6"/>
                <a:gd name="T31" fmla="*/ 0 h 46"/>
                <a:gd name="T32" fmla="*/ 46 w 46"/>
                <a:gd name="T33" fmla="*/ 46 h 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5" y="46"/>
                    <a:pt x="46" y="36"/>
                    <a:pt x="46" y="23"/>
                  </a:cubicBezTo>
                  <a:cubicBezTo>
                    <a:pt x="46" y="10"/>
                    <a:pt x="35" y="0"/>
                    <a:pt x="23" y="0"/>
                  </a:cubicBezTo>
                  <a:close/>
                  <a:moveTo>
                    <a:pt x="22" y="38"/>
                  </a:moveTo>
                  <a:cubicBezTo>
                    <a:pt x="14" y="38"/>
                    <a:pt x="8" y="31"/>
                    <a:pt x="8" y="23"/>
                  </a:cubicBezTo>
                  <a:cubicBezTo>
                    <a:pt x="8" y="15"/>
                    <a:pt x="14" y="8"/>
                    <a:pt x="22" y="8"/>
                  </a:cubicBezTo>
                  <a:cubicBezTo>
                    <a:pt x="31" y="8"/>
                    <a:pt x="37" y="15"/>
                    <a:pt x="37" y="23"/>
                  </a:cubicBezTo>
                  <a:cubicBezTo>
                    <a:pt x="37" y="31"/>
                    <a:pt x="31" y="38"/>
                    <a:pt x="22" y="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616872"/>
                </a:solidFill>
                <a:effectLst/>
                <a:uLnTx/>
                <a:uFillTx/>
              </a:endParaRPr>
            </a:p>
          </p:txBody>
        </p:sp>
        <p:sp>
          <p:nvSpPr>
            <p:cNvPr id="712" name="Freeform 711"/>
            <p:cNvSpPr/>
            <p:nvPr/>
          </p:nvSpPr>
          <p:spPr>
            <a:xfrm>
              <a:off x="457217" y="4409663"/>
              <a:ext cx="2564824" cy="867582"/>
            </a:xfrm>
            <a:custGeom>
              <a:avLst/>
              <a:gdLst/>
              <a:ahLst/>
              <a:cxnLst/>
              <a:rect l="l" t="t" r="r" b="b"/>
              <a:pathLst>
                <a:path w="2564824" h="867582">
                  <a:moveTo>
                    <a:pt x="2226710" y="427307"/>
                  </a:moveTo>
                  <a:cubicBezTo>
                    <a:pt x="2216127" y="477049"/>
                    <a:pt x="2221418" y="485515"/>
                    <a:pt x="2261635" y="513032"/>
                  </a:cubicBezTo>
                  <a:cubicBezTo>
                    <a:pt x="2325135" y="542665"/>
                    <a:pt x="2414035" y="543724"/>
                    <a:pt x="2480710" y="551132"/>
                  </a:cubicBezTo>
                  <a:cubicBezTo>
                    <a:pt x="2411918" y="455882"/>
                    <a:pt x="2308202" y="424132"/>
                    <a:pt x="2226710" y="427307"/>
                  </a:cubicBezTo>
                  <a:close/>
                  <a:moveTo>
                    <a:pt x="149207" y="324262"/>
                  </a:moveTo>
                  <a:lnTo>
                    <a:pt x="104757" y="371887"/>
                  </a:lnTo>
                  <a:lnTo>
                    <a:pt x="104757" y="508412"/>
                  </a:lnTo>
                  <a:lnTo>
                    <a:pt x="234932" y="333787"/>
                  </a:lnTo>
                  <a:close/>
                  <a:moveTo>
                    <a:pt x="790424" y="61676"/>
                  </a:moveTo>
                  <a:lnTo>
                    <a:pt x="341996" y="127644"/>
                  </a:lnTo>
                  <a:lnTo>
                    <a:pt x="429190" y="243631"/>
                  </a:lnTo>
                  <a:cubicBezTo>
                    <a:pt x="611996" y="264532"/>
                    <a:pt x="588657" y="265224"/>
                    <a:pt x="668391" y="276022"/>
                  </a:cubicBezTo>
                  <a:close/>
                  <a:moveTo>
                    <a:pt x="1265326" y="50071"/>
                  </a:moveTo>
                  <a:lnTo>
                    <a:pt x="1296939" y="314015"/>
                  </a:lnTo>
                  <a:lnTo>
                    <a:pt x="1966774" y="336320"/>
                  </a:lnTo>
                  <a:lnTo>
                    <a:pt x="1479765" y="101110"/>
                  </a:lnTo>
                  <a:cubicBezTo>
                    <a:pt x="1375202" y="50304"/>
                    <a:pt x="1351452" y="57896"/>
                    <a:pt x="1265326" y="50071"/>
                  </a:cubicBezTo>
                  <a:close/>
                  <a:moveTo>
                    <a:pt x="1051905" y="41983"/>
                  </a:moveTo>
                  <a:cubicBezTo>
                    <a:pt x="979692" y="40925"/>
                    <a:pt x="927298" y="45181"/>
                    <a:pt x="823255" y="56427"/>
                  </a:cubicBezTo>
                  <a:lnTo>
                    <a:pt x="743822" y="288263"/>
                  </a:lnTo>
                  <a:lnTo>
                    <a:pt x="1217256" y="314046"/>
                  </a:lnTo>
                  <a:lnTo>
                    <a:pt x="1218731" y="49266"/>
                  </a:lnTo>
                  <a:cubicBezTo>
                    <a:pt x="1145696" y="45166"/>
                    <a:pt x="1095233" y="42618"/>
                    <a:pt x="1051905" y="41983"/>
                  </a:cubicBezTo>
                  <a:close/>
                  <a:moveTo>
                    <a:pt x="1091501" y="1"/>
                  </a:moveTo>
                  <a:cubicBezTo>
                    <a:pt x="1200963" y="-137"/>
                    <a:pt x="1292357" y="8569"/>
                    <a:pt x="1391835" y="28350"/>
                  </a:cubicBezTo>
                  <a:cubicBezTo>
                    <a:pt x="1481100" y="55353"/>
                    <a:pt x="1510040" y="72832"/>
                    <a:pt x="1583432" y="103010"/>
                  </a:cubicBezTo>
                  <a:lnTo>
                    <a:pt x="2048654" y="335914"/>
                  </a:lnTo>
                  <a:lnTo>
                    <a:pt x="2209520" y="382985"/>
                  </a:lnTo>
                  <a:cubicBezTo>
                    <a:pt x="2323229" y="411364"/>
                    <a:pt x="2345550" y="418431"/>
                    <a:pt x="2415069" y="457056"/>
                  </a:cubicBezTo>
                  <a:lnTo>
                    <a:pt x="2433112" y="468356"/>
                  </a:lnTo>
                  <a:lnTo>
                    <a:pt x="2433371" y="468409"/>
                  </a:lnTo>
                  <a:lnTo>
                    <a:pt x="2435664" y="469954"/>
                  </a:lnTo>
                  <a:cubicBezTo>
                    <a:pt x="2461557" y="493644"/>
                    <a:pt x="2477927" y="495110"/>
                    <a:pt x="2513344" y="541023"/>
                  </a:cubicBezTo>
                  <a:lnTo>
                    <a:pt x="2525945" y="560981"/>
                  </a:lnTo>
                  <a:cubicBezTo>
                    <a:pt x="2534747" y="581793"/>
                    <a:pt x="2539615" y="604675"/>
                    <a:pt x="2539615" y="628692"/>
                  </a:cubicBezTo>
                  <a:lnTo>
                    <a:pt x="2539615" y="686206"/>
                  </a:lnTo>
                  <a:lnTo>
                    <a:pt x="2531918" y="724330"/>
                  </a:lnTo>
                  <a:lnTo>
                    <a:pt x="2550959" y="732216"/>
                  </a:lnTo>
                  <a:cubicBezTo>
                    <a:pt x="2559525" y="740783"/>
                    <a:pt x="2564824" y="752617"/>
                    <a:pt x="2564824" y="765690"/>
                  </a:cubicBezTo>
                  <a:lnTo>
                    <a:pt x="2552124" y="823222"/>
                  </a:lnTo>
                  <a:cubicBezTo>
                    <a:pt x="2529898" y="849367"/>
                    <a:pt x="2502356" y="867386"/>
                    <a:pt x="2476211" y="867386"/>
                  </a:cubicBezTo>
                  <a:lnTo>
                    <a:pt x="2331631" y="867386"/>
                  </a:lnTo>
                  <a:lnTo>
                    <a:pt x="2331631" y="867582"/>
                  </a:lnTo>
                  <a:lnTo>
                    <a:pt x="2312426" y="867582"/>
                  </a:lnTo>
                  <a:lnTo>
                    <a:pt x="2316593" y="826243"/>
                  </a:lnTo>
                  <a:cubicBezTo>
                    <a:pt x="2316593" y="689962"/>
                    <a:pt x="2206116" y="579485"/>
                    <a:pt x="2069835" y="579485"/>
                  </a:cubicBezTo>
                  <a:cubicBezTo>
                    <a:pt x="1933554" y="579485"/>
                    <a:pt x="1823077" y="689962"/>
                    <a:pt x="1823077" y="826243"/>
                  </a:cubicBezTo>
                  <a:lnTo>
                    <a:pt x="1827244" y="867582"/>
                  </a:lnTo>
                  <a:lnTo>
                    <a:pt x="721566" y="867582"/>
                  </a:lnTo>
                  <a:lnTo>
                    <a:pt x="725968" y="823908"/>
                  </a:lnTo>
                  <a:cubicBezTo>
                    <a:pt x="725968" y="687627"/>
                    <a:pt x="615492" y="577151"/>
                    <a:pt x="479211" y="577151"/>
                  </a:cubicBezTo>
                  <a:cubicBezTo>
                    <a:pt x="342930" y="577151"/>
                    <a:pt x="232453" y="687627"/>
                    <a:pt x="232453" y="823908"/>
                  </a:cubicBezTo>
                  <a:lnTo>
                    <a:pt x="236856" y="867582"/>
                  </a:lnTo>
                  <a:lnTo>
                    <a:pt x="141603" y="865553"/>
                  </a:lnTo>
                  <a:cubicBezTo>
                    <a:pt x="101732" y="865028"/>
                    <a:pt x="58888" y="839251"/>
                    <a:pt x="29328" y="794966"/>
                  </a:cubicBezTo>
                  <a:cubicBezTo>
                    <a:pt x="-1961" y="748089"/>
                    <a:pt x="-3418" y="679393"/>
                    <a:pt x="3170" y="643769"/>
                  </a:cubicBezTo>
                  <a:cubicBezTo>
                    <a:pt x="9757" y="608145"/>
                    <a:pt x="30568" y="621384"/>
                    <a:pt x="68853" y="581222"/>
                  </a:cubicBezTo>
                  <a:lnTo>
                    <a:pt x="80482" y="364702"/>
                  </a:lnTo>
                  <a:lnTo>
                    <a:pt x="285826" y="136098"/>
                  </a:lnTo>
                  <a:cubicBezTo>
                    <a:pt x="216947" y="125142"/>
                    <a:pt x="221094" y="123709"/>
                    <a:pt x="193489" y="84177"/>
                  </a:cubicBezTo>
                  <a:cubicBezTo>
                    <a:pt x="223115" y="73757"/>
                    <a:pt x="253122" y="88567"/>
                    <a:pt x="344111" y="77454"/>
                  </a:cubicBezTo>
                  <a:lnTo>
                    <a:pt x="377478" y="74646"/>
                  </a:lnTo>
                  <a:cubicBezTo>
                    <a:pt x="573493" y="52882"/>
                    <a:pt x="769508" y="15245"/>
                    <a:pt x="975047" y="3006"/>
                  </a:cubicBezTo>
                  <a:cubicBezTo>
                    <a:pt x="1016518" y="1077"/>
                    <a:pt x="1055013" y="48"/>
                    <a:pt x="1091501" y="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02" name="Group 601"/>
          <p:cNvGrpSpPr/>
          <p:nvPr/>
        </p:nvGrpSpPr>
        <p:grpSpPr>
          <a:xfrm>
            <a:off x="721903" y="4043291"/>
            <a:ext cx="964861" cy="529454"/>
            <a:chOff x="7083425" y="984250"/>
            <a:chExt cx="2198688" cy="12065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603" name="Freeform 602"/>
            <p:cNvSpPr>
              <a:spLocks/>
            </p:cNvSpPr>
            <p:nvPr/>
          </p:nvSpPr>
          <p:spPr bwMode="auto">
            <a:xfrm>
              <a:off x="7573963" y="1320800"/>
              <a:ext cx="1708150" cy="869950"/>
            </a:xfrm>
            <a:custGeom>
              <a:avLst/>
              <a:gdLst>
                <a:gd name="T0" fmla="*/ 396 w 453"/>
                <a:gd name="T1" fmla="*/ 230 h 230"/>
                <a:gd name="T2" fmla="*/ 13 w 453"/>
                <a:gd name="T3" fmla="*/ 230 h 230"/>
                <a:gd name="T4" fmla="*/ 0 w 453"/>
                <a:gd name="T5" fmla="*/ 220 h 230"/>
                <a:gd name="T6" fmla="*/ 13 w 453"/>
                <a:gd name="T7" fmla="*/ 210 h 230"/>
                <a:gd name="T8" fmla="*/ 396 w 453"/>
                <a:gd name="T9" fmla="*/ 210 h 230"/>
                <a:gd name="T10" fmla="*/ 430 w 453"/>
                <a:gd name="T11" fmla="*/ 173 h 230"/>
                <a:gd name="T12" fmla="*/ 396 w 453"/>
                <a:gd name="T13" fmla="*/ 138 h 230"/>
                <a:gd name="T14" fmla="*/ 391 w 453"/>
                <a:gd name="T15" fmla="*/ 138 h 230"/>
                <a:gd name="T16" fmla="*/ 383 w 453"/>
                <a:gd name="T17" fmla="*/ 136 h 230"/>
                <a:gd name="T18" fmla="*/ 378 w 453"/>
                <a:gd name="T19" fmla="*/ 126 h 230"/>
                <a:gd name="T20" fmla="*/ 378 w 453"/>
                <a:gd name="T21" fmla="*/ 126 h 230"/>
                <a:gd name="T22" fmla="*/ 272 w 453"/>
                <a:gd name="T23" fmla="*/ 20 h 230"/>
                <a:gd name="T24" fmla="*/ 234 w 453"/>
                <a:gd name="T25" fmla="*/ 27 h 230"/>
                <a:gd name="T26" fmla="*/ 220 w 453"/>
                <a:gd name="T27" fmla="*/ 22 h 230"/>
                <a:gd name="T28" fmla="*/ 225 w 453"/>
                <a:gd name="T29" fmla="*/ 8 h 230"/>
                <a:gd name="T30" fmla="*/ 272 w 453"/>
                <a:gd name="T31" fmla="*/ 0 h 230"/>
                <a:gd name="T32" fmla="*/ 401 w 453"/>
                <a:gd name="T33" fmla="*/ 116 h 230"/>
                <a:gd name="T34" fmla="*/ 453 w 453"/>
                <a:gd name="T35" fmla="*/ 173 h 230"/>
                <a:gd name="T36" fmla="*/ 396 w 453"/>
                <a:gd name="T37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3" h="230">
                  <a:moveTo>
                    <a:pt x="396" y="230"/>
                  </a:moveTo>
                  <a:cubicBezTo>
                    <a:pt x="309" y="230"/>
                    <a:pt x="13" y="230"/>
                    <a:pt x="13" y="230"/>
                  </a:cubicBezTo>
                  <a:cubicBezTo>
                    <a:pt x="5" y="230"/>
                    <a:pt x="0" y="225"/>
                    <a:pt x="0" y="220"/>
                  </a:cubicBezTo>
                  <a:cubicBezTo>
                    <a:pt x="0" y="215"/>
                    <a:pt x="5" y="210"/>
                    <a:pt x="13" y="210"/>
                  </a:cubicBezTo>
                  <a:cubicBezTo>
                    <a:pt x="100" y="210"/>
                    <a:pt x="396" y="210"/>
                    <a:pt x="396" y="210"/>
                  </a:cubicBezTo>
                  <a:cubicBezTo>
                    <a:pt x="416" y="210"/>
                    <a:pt x="430" y="193"/>
                    <a:pt x="430" y="173"/>
                  </a:cubicBezTo>
                  <a:cubicBezTo>
                    <a:pt x="430" y="153"/>
                    <a:pt x="416" y="138"/>
                    <a:pt x="396" y="138"/>
                  </a:cubicBezTo>
                  <a:cubicBezTo>
                    <a:pt x="393" y="138"/>
                    <a:pt x="393" y="138"/>
                    <a:pt x="391" y="138"/>
                  </a:cubicBezTo>
                  <a:cubicBezTo>
                    <a:pt x="388" y="138"/>
                    <a:pt x="386" y="138"/>
                    <a:pt x="383" y="136"/>
                  </a:cubicBezTo>
                  <a:cubicBezTo>
                    <a:pt x="381" y="133"/>
                    <a:pt x="378" y="131"/>
                    <a:pt x="378" y="126"/>
                  </a:cubicBezTo>
                  <a:cubicBezTo>
                    <a:pt x="378" y="126"/>
                    <a:pt x="378" y="126"/>
                    <a:pt x="378" y="126"/>
                  </a:cubicBezTo>
                  <a:cubicBezTo>
                    <a:pt x="378" y="69"/>
                    <a:pt x="331" y="20"/>
                    <a:pt x="272" y="20"/>
                  </a:cubicBezTo>
                  <a:cubicBezTo>
                    <a:pt x="259" y="20"/>
                    <a:pt x="247" y="22"/>
                    <a:pt x="234" y="27"/>
                  </a:cubicBezTo>
                  <a:cubicBezTo>
                    <a:pt x="227" y="30"/>
                    <a:pt x="222" y="27"/>
                    <a:pt x="220" y="22"/>
                  </a:cubicBezTo>
                  <a:cubicBezTo>
                    <a:pt x="217" y="17"/>
                    <a:pt x="220" y="10"/>
                    <a:pt x="225" y="8"/>
                  </a:cubicBezTo>
                  <a:cubicBezTo>
                    <a:pt x="242" y="3"/>
                    <a:pt x="257" y="0"/>
                    <a:pt x="272" y="0"/>
                  </a:cubicBezTo>
                  <a:cubicBezTo>
                    <a:pt x="341" y="0"/>
                    <a:pt x="396" y="49"/>
                    <a:pt x="401" y="116"/>
                  </a:cubicBezTo>
                  <a:cubicBezTo>
                    <a:pt x="430" y="119"/>
                    <a:pt x="453" y="143"/>
                    <a:pt x="453" y="173"/>
                  </a:cubicBezTo>
                  <a:cubicBezTo>
                    <a:pt x="453" y="205"/>
                    <a:pt x="428" y="230"/>
                    <a:pt x="396" y="2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4" name="Freeform 603"/>
            <p:cNvSpPr>
              <a:spLocks/>
            </p:cNvSpPr>
            <p:nvPr/>
          </p:nvSpPr>
          <p:spPr bwMode="auto">
            <a:xfrm>
              <a:off x="7083425" y="984250"/>
              <a:ext cx="1384300" cy="1206500"/>
            </a:xfrm>
            <a:custGeom>
              <a:avLst/>
              <a:gdLst>
                <a:gd name="T0" fmla="*/ 156 w 367"/>
                <a:gd name="T1" fmla="*/ 319 h 319"/>
                <a:gd name="T2" fmla="*/ 94 w 367"/>
                <a:gd name="T3" fmla="*/ 319 h 319"/>
                <a:gd name="T4" fmla="*/ 0 w 367"/>
                <a:gd name="T5" fmla="*/ 227 h 319"/>
                <a:gd name="T6" fmla="*/ 94 w 367"/>
                <a:gd name="T7" fmla="*/ 133 h 319"/>
                <a:gd name="T8" fmla="*/ 231 w 367"/>
                <a:gd name="T9" fmla="*/ 0 h 319"/>
                <a:gd name="T10" fmla="*/ 362 w 367"/>
                <a:gd name="T11" fmla="*/ 104 h 319"/>
                <a:gd name="T12" fmla="*/ 367 w 367"/>
                <a:gd name="T13" fmla="*/ 138 h 319"/>
                <a:gd name="T14" fmla="*/ 357 w 367"/>
                <a:gd name="T15" fmla="*/ 148 h 319"/>
                <a:gd name="T16" fmla="*/ 345 w 367"/>
                <a:gd name="T17" fmla="*/ 138 h 319"/>
                <a:gd name="T18" fmla="*/ 343 w 367"/>
                <a:gd name="T19" fmla="*/ 109 h 319"/>
                <a:gd name="T20" fmla="*/ 231 w 367"/>
                <a:gd name="T21" fmla="*/ 22 h 319"/>
                <a:gd name="T22" fmla="*/ 116 w 367"/>
                <a:gd name="T23" fmla="*/ 138 h 319"/>
                <a:gd name="T24" fmla="*/ 116 w 367"/>
                <a:gd name="T25" fmla="*/ 141 h 319"/>
                <a:gd name="T26" fmla="*/ 116 w 367"/>
                <a:gd name="T27" fmla="*/ 143 h 319"/>
                <a:gd name="T28" fmla="*/ 114 w 367"/>
                <a:gd name="T29" fmla="*/ 153 h 319"/>
                <a:gd name="T30" fmla="*/ 104 w 367"/>
                <a:gd name="T31" fmla="*/ 156 h 319"/>
                <a:gd name="T32" fmla="*/ 94 w 367"/>
                <a:gd name="T33" fmla="*/ 156 h 319"/>
                <a:gd name="T34" fmla="*/ 22 w 367"/>
                <a:gd name="T35" fmla="*/ 227 h 319"/>
                <a:gd name="T36" fmla="*/ 94 w 367"/>
                <a:gd name="T37" fmla="*/ 299 h 319"/>
                <a:gd name="T38" fmla="*/ 156 w 367"/>
                <a:gd name="T39" fmla="*/ 299 h 319"/>
                <a:gd name="T40" fmla="*/ 166 w 367"/>
                <a:gd name="T41" fmla="*/ 309 h 319"/>
                <a:gd name="T42" fmla="*/ 156 w 367"/>
                <a:gd name="T43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7" h="319">
                  <a:moveTo>
                    <a:pt x="156" y="319"/>
                  </a:moveTo>
                  <a:cubicBezTo>
                    <a:pt x="94" y="319"/>
                    <a:pt x="94" y="319"/>
                    <a:pt x="94" y="319"/>
                  </a:cubicBezTo>
                  <a:cubicBezTo>
                    <a:pt x="42" y="319"/>
                    <a:pt x="0" y="277"/>
                    <a:pt x="0" y="227"/>
                  </a:cubicBezTo>
                  <a:cubicBezTo>
                    <a:pt x="0" y="175"/>
                    <a:pt x="42" y="133"/>
                    <a:pt x="94" y="133"/>
                  </a:cubicBezTo>
                  <a:cubicBezTo>
                    <a:pt x="97" y="59"/>
                    <a:pt x="156" y="0"/>
                    <a:pt x="231" y="0"/>
                  </a:cubicBezTo>
                  <a:cubicBezTo>
                    <a:pt x="293" y="0"/>
                    <a:pt x="348" y="44"/>
                    <a:pt x="362" y="104"/>
                  </a:cubicBezTo>
                  <a:cubicBezTo>
                    <a:pt x="367" y="116"/>
                    <a:pt x="367" y="126"/>
                    <a:pt x="367" y="138"/>
                  </a:cubicBezTo>
                  <a:cubicBezTo>
                    <a:pt x="367" y="143"/>
                    <a:pt x="362" y="148"/>
                    <a:pt x="357" y="148"/>
                  </a:cubicBezTo>
                  <a:cubicBezTo>
                    <a:pt x="350" y="148"/>
                    <a:pt x="345" y="143"/>
                    <a:pt x="345" y="138"/>
                  </a:cubicBezTo>
                  <a:cubicBezTo>
                    <a:pt x="345" y="128"/>
                    <a:pt x="345" y="118"/>
                    <a:pt x="343" y="109"/>
                  </a:cubicBezTo>
                  <a:cubicBezTo>
                    <a:pt x="330" y="59"/>
                    <a:pt x="283" y="22"/>
                    <a:pt x="231" y="22"/>
                  </a:cubicBezTo>
                  <a:cubicBezTo>
                    <a:pt x="169" y="22"/>
                    <a:pt x="116" y="74"/>
                    <a:pt x="116" y="138"/>
                  </a:cubicBezTo>
                  <a:cubicBezTo>
                    <a:pt x="116" y="141"/>
                    <a:pt x="116" y="141"/>
                    <a:pt x="116" y="141"/>
                  </a:cubicBezTo>
                  <a:cubicBezTo>
                    <a:pt x="116" y="143"/>
                    <a:pt x="116" y="143"/>
                    <a:pt x="116" y="143"/>
                  </a:cubicBezTo>
                  <a:cubicBezTo>
                    <a:pt x="116" y="148"/>
                    <a:pt x="116" y="151"/>
                    <a:pt x="114" y="153"/>
                  </a:cubicBezTo>
                  <a:cubicBezTo>
                    <a:pt x="111" y="156"/>
                    <a:pt x="107" y="156"/>
                    <a:pt x="104" y="156"/>
                  </a:cubicBezTo>
                  <a:cubicBezTo>
                    <a:pt x="99" y="156"/>
                    <a:pt x="97" y="156"/>
                    <a:pt x="94" y="156"/>
                  </a:cubicBezTo>
                  <a:cubicBezTo>
                    <a:pt x="54" y="156"/>
                    <a:pt x="22" y="188"/>
                    <a:pt x="22" y="227"/>
                  </a:cubicBezTo>
                  <a:cubicBezTo>
                    <a:pt x="22" y="267"/>
                    <a:pt x="54" y="299"/>
                    <a:pt x="94" y="299"/>
                  </a:cubicBezTo>
                  <a:cubicBezTo>
                    <a:pt x="156" y="299"/>
                    <a:pt x="156" y="299"/>
                    <a:pt x="156" y="299"/>
                  </a:cubicBezTo>
                  <a:cubicBezTo>
                    <a:pt x="161" y="299"/>
                    <a:pt x="166" y="304"/>
                    <a:pt x="166" y="309"/>
                  </a:cubicBezTo>
                  <a:cubicBezTo>
                    <a:pt x="166" y="314"/>
                    <a:pt x="161" y="319"/>
                    <a:pt x="156" y="3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31" name="Freeform 430"/>
          <p:cNvSpPr>
            <a:spLocks noChangeArrowheads="1"/>
          </p:cNvSpPr>
          <p:nvPr/>
        </p:nvSpPr>
        <p:spPr bwMode="auto">
          <a:xfrm>
            <a:off x="877602" y="2524599"/>
            <a:ext cx="440302" cy="468526"/>
          </a:xfrm>
          <a:custGeom>
            <a:avLst/>
            <a:gdLst>
              <a:gd name="T0" fmla="*/ 2280 w 2407"/>
              <a:gd name="T1" fmla="*/ 344 h 2563"/>
              <a:gd name="T2" fmla="*/ 2280 w 2407"/>
              <a:gd name="T3" fmla="*/ 344 h 2563"/>
              <a:gd name="T4" fmla="*/ 2280 w 2407"/>
              <a:gd name="T5" fmla="*/ 344 h 2563"/>
              <a:gd name="T6" fmla="*/ 2280 w 2407"/>
              <a:gd name="T7" fmla="*/ 344 h 2563"/>
              <a:gd name="T8" fmla="*/ 532 w 2407"/>
              <a:gd name="T9" fmla="*/ 31 h 2563"/>
              <a:gd name="T10" fmla="*/ 532 w 2407"/>
              <a:gd name="T11" fmla="*/ 31 h 2563"/>
              <a:gd name="T12" fmla="*/ 282 w 2407"/>
              <a:gd name="T13" fmla="*/ 438 h 2563"/>
              <a:gd name="T14" fmla="*/ 344 w 2407"/>
              <a:gd name="T15" fmla="*/ 938 h 2563"/>
              <a:gd name="T16" fmla="*/ 719 w 2407"/>
              <a:gd name="T17" fmla="*/ 1000 h 2563"/>
              <a:gd name="T18" fmla="*/ 719 w 2407"/>
              <a:gd name="T19" fmla="*/ 1405 h 2563"/>
              <a:gd name="T20" fmla="*/ 719 w 2407"/>
              <a:gd name="T21" fmla="*/ 1468 h 2563"/>
              <a:gd name="T22" fmla="*/ 688 w 2407"/>
              <a:gd name="T23" fmla="*/ 1499 h 2563"/>
              <a:gd name="T24" fmla="*/ 313 w 2407"/>
              <a:gd name="T25" fmla="*/ 1718 h 2563"/>
              <a:gd name="T26" fmla="*/ 313 w 2407"/>
              <a:gd name="T27" fmla="*/ 1499 h 2563"/>
              <a:gd name="T28" fmla="*/ 219 w 2407"/>
              <a:gd name="T29" fmla="*/ 1437 h 2563"/>
              <a:gd name="T30" fmla="*/ 63 w 2407"/>
              <a:gd name="T31" fmla="*/ 1437 h 2563"/>
              <a:gd name="T32" fmla="*/ 0 w 2407"/>
              <a:gd name="T33" fmla="*/ 1499 h 2563"/>
              <a:gd name="T34" fmla="*/ 0 w 2407"/>
              <a:gd name="T35" fmla="*/ 2499 h 2563"/>
              <a:gd name="T36" fmla="*/ 63 w 2407"/>
              <a:gd name="T37" fmla="*/ 2562 h 2563"/>
              <a:gd name="T38" fmla="*/ 219 w 2407"/>
              <a:gd name="T39" fmla="*/ 2562 h 2563"/>
              <a:gd name="T40" fmla="*/ 313 w 2407"/>
              <a:gd name="T41" fmla="*/ 2499 h 2563"/>
              <a:gd name="T42" fmla="*/ 313 w 2407"/>
              <a:gd name="T43" fmla="*/ 2093 h 2563"/>
              <a:gd name="T44" fmla="*/ 844 w 2407"/>
              <a:gd name="T45" fmla="*/ 1780 h 2563"/>
              <a:gd name="T46" fmla="*/ 1032 w 2407"/>
              <a:gd name="T47" fmla="*/ 1405 h 2563"/>
              <a:gd name="T48" fmla="*/ 1032 w 2407"/>
              <a:gd name="T49" fmla="*/ 1063 h 2563"/>
              <a:gd name="T50" fmla="*/ 2093 w 2407"/>
              <a:gd name="T51" fmla="*/ 1281 h 2563"/>
              <a:gd name="T52" fmla="*/ 2374 w 2407"/>
              <a:gd name="T53" fmla="*/ 844 h 2563"/>
              <a:gd name="T54" fmla="*/ 2280 w 2407"/>
              <a:gd name="T55" fmla="*/ 344 h 2563"/>
              <a:gd name="T56" fmla="*/ 594 w 2407"/>
              <a:gd name="T57" fmla="*/ 344 h 2563"/>
              <a:gd name="T58" fmla="*/ 594 w 2407"/>
              <a:gd name="T59" fmla="*/ 344 h 2563"/>
              <a:gd name="T60" fmla="*/ 532 w 2407"/>
              <a:gd name="T61" fmla="*/ 250 h 2563"/>
              <a:gd name="T62" fmla="*/ 625 w 2407"/>
              <a:gd name="T63" fmla="*/ 188 h 2563"/>
              <a:gd name="T64" fmla="*/ 1874 w 2407"/>
              <a:gd name="T65" fmla="*/ 406 h 2563"/>
              <a:gd name="T66" fmla="*/ 1937 w 2407"/>
              <a:gd name="T67" fmla="*/ 500 h 2563"/>
              <a:gd name="T68" fmla="*/ 1843 w 2407"/>
              <a:gd name="T69" fmla="*/ 563 h 2563"/>
              <a:gd name="T70" fmla="*/ 1843 w 2407"/>
              <a:gd name="T71" fmla="*/ 563 h 2563"/>
              <a:gd name="T72" fmla="*/ 594 w 2407"/>
              <a:gd name="T73" fmla="*/ 344 h 2563"/>
              <a:gd name="T74" fmla="*/ 2187 w 2407"/>
              <a:gd name="T75" fmla="*/ 813 h 2563"/>
              <a:gd name="T76" fmla="*/ 2187 w 2407"/>
              <a:gd name="T77" fmla="*/ 813 h 2563"/>
              <a:gd name="T78" fmla="*/ 2031 w 2407"/>
              <a:gd name="T79" fmla="*/ 1094 h 2563"/>
              <a:gd name="T80" fmla="*/ 1937 w 2407"/>
              <a:gd name="T81" fmla="*/ 875 h 2563"/>
              <a:gd name="T82" fmla="*/ 2062 w 2407"/>
              <a:gd name="T83" fmla="*/ 781 h 2563"/>
              <a:gd name="T84" fmla="*/ 1999 w 2407"/>
              <a:gd name="T85" fmla="*/ 656 h 2563"/>
              <a:gd name="T86" fmla="*/ 2124 w 2407"/>
              <a:gd name="T87" fmla="*/ 469 h 2563"/>
              <a:gd name="T88" fmla="*/ 2187 w 2407"/>
              <a:gd name="T89" fmla="*/ 813 h 2563"/>
              <a:gd name="T90" fmla="*/ 2187 w 2407"/>
              <a:gd name="T91" fmla="*/ 813 h 2563"/>
              <a:gd name="T92" fmla="*/ 2187 w 2407"/>
              <a:gd name="T93" fmla="*/ 813 h 25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407" h="2563">
                <a:moveTo>
                  <a:pt x="2280" y="344"/>
                </a:moveTo>
                <a:lnTo>
                  <a:pt x="2280" y="344"/>
                </a:lnTo>
                <a:lnTo>
                  <a:pt x="2280" y="344"/>
                </a:lnTo>
                <a:lnTo>
                  <a:pt x="2280" y="344"/>
                </a:lnTo>
                <a:cubicBezTo>
                  <a:pt x="532" y="31"/>
                  <a:pt x="532" y="31"/>
                  <a:pt x="532" y="31"/>
                </a:cubicBezTo>
                <a:lnTo>
                  <a:pt x="532" y="31"/>
                </a:lnTo>
                <a:cubicBezTo>
                  <a:pt x="438" y="0"/>
                  <a:pt x="313" y="188"/>
                  <a:pt x="282" y="438"/>
                </a:cubicBezTo>
                <a:cubicBezTo>
                  <a:pt x="219" y="688"/>
                  <a:pt x="250" y="906"/>
                  <a:pt x="344" y="938"/>
                </a:cubicBezTo>
                <a:cubicBezTo>
                  <a:pt x="719" y="1000"/>
                  <a:pt x="719" y="1000"/>
                  <a:pt x="719" y="1000"/>
                </a:cubicBezTo>
                <a:cubicBezTo>
                  <a:pt x="719" y="1405"/>
                  <a:pt x="719" y="1405"/>
                  <a:pt x="719" y="1405"/>
                </a:cubicBezTo>
                <a:cubicBezTo>
                  <a:pt x="719" y="1405"/>
                  <a:pt x="719" y="1437"/>
                  <a:pt x="719" y="1468"/>
                </a:cubicBezTo>
                <a:cubicBezTo>
                  <a:pt x="719" y="1468"/>
                  <a:pt x="688" y="1468"/>
                  <a:pt x="688" y="1499"/>
                </a:cubicBezTo>
                <a:cubicBezTo>
                  <a:pt x="313" y="1718"/>
                  <a:pt x="313" y="1718"/>
                  <a:pt x="313" y="1718"/>
                </a:cubicBezTo>
                <a:cubicBezTo>
                  <a:pt x="313" y="1499"/>
                  <a:pt x="313" y="1499"/>
                  <a:pt x="313" y="1499"/>
                </a:cubicBezTo>
                <a:cubicBezTo>
                  <a:pt x="313" y="1468"/>
                  <a:pt x="282" y="1437"/>
                  <a:pt x="219" y="1437"/>
                </a:cubicBezTo>
                <a:cubicBezTo>
                  <a:pt x="63" y="1437"/>
                  <a:pt x="63" y="1437"/>
                  <a:pt x="63" y="1437"/>
                </a:cubicBezTo>
                <a:cubicBezTo>
                  <a:pt x="32" y="1437"/>
                  <a:pt x="0" y="1468"/>
                  <a:pt x="0" y="1499"/>
                </a:cubicBezTo>
                <a:cubicBezTo>
                  <a:pt x="0" y="2499"/>
                  <a:pt x="0" y="2499"/>
                  <a:pt x="0" y="2499"/>
                </a:cubicBezTo>
                <a:cubicBezTo>
                  <a:pt x="0" y="2530"/>
                  <a:pt x="32" y="2562"/>
                  <a:pt x="63" y="2562"/>
                </a:cubicBezTo>
                <a:cubicBezTo>
                  <a:pt x="219" y="2562"/>
                  <a:pt x="219" y="2562"/>
                  <a:pt x="219" y="2562"/>
                </a:cubicBezTo>
                <a:cubicBezTo>
                  <a:pt x="282" y="2562"/>
                  <a:pt x="313" y="2530"/>
                  <a:pt x="313" y="2499"/>
                </a:cubicBezTo>
                <a:cubicBezTo>
                  <a:pt x="313" y="2093"/>
                  <a:pt x="313" y="2093"/>
                  <a:pt x="313" y="2093"/>
                </a:cubicBezTo>
                <a:cubicBezTo>
                  <a:pt x="844" y="1780"/>
                  <a:pt x="844" y="1780"/>
                  <a:pt x="844" y="1780"/>
                </a:cubicBezTo>
                <a:cubicBezTo>
                  <a:pt x="1032" y="1655"/>
                  <a:pt x="1032" y="1499"/>
                  <a:pt x="1032" y="1405"/>
                </a:cubicBezTo>
                <a:cubicBezTo>
                  <a:pt x="1032" y="1063"/>
                  <a:pt x="1032" y="1063"/>
                  <a:pt x="1032" y="1063"/>
                </a:cubicBezTo>
                <a:lnTo>
                  <a:pt x="2093" y="1281"/>
                </a:lnTo>
                <a:cubicBezTo>
                  <a:pt x="2218" y="1281"/>
                  <a:pt x="2312" y="1094"/>
                  <a:pt x="2374" y="844"/>
                </a:cubicBezTo>
                <a:cubicBezTo>
                  <a:pt x="2406" y="563"/>
                  <a:pt x="2374" y="344"/>
                  <a:pt x="2280" y="344"/>
                </a:cubicBezTo>
                <a:close/>
                <a:moveTo>
                  <a:pt x="594" y="344"/>
                </a:moveTo>
                <a:lnTo>
                  <a:pt x="594" y="344"/>
                </a:lnTo>
                <a:cubicBezTo>
                  <a:pt x="563" y="344"/>
                  <a:pt x="532" y="281"/>
                  <a:pt x="532" y="250"/>
                </a:cubicBezTo>
                <a:cubicBezTo>
                  <a:pt x="532" y="188"/>
                  <a:pt x="594" y="156"/>
                  <a:pt x="625" y="188"/>
                </a:cubicBezTo>
                <a:cubicBezTo>
                  <a:pt x="1874" y="406"/>
                  <a:pt x="1874" y="406"/>
                  <a:pt x="1874" y="406"/>
                </a:cubicBezTo>
                <a:cubicBezTo>
                  <a:pt x="1906" y="406"/>
                  <a:pt x="1937" y="438"/>
                  <a:pt x="1937" y="500"/>
                </a:cubicBezTo>
                <a:cubicBezTo>
                  <a:pt x="1937" y="531"/>
                  <a:pt x="1906" y="563"/>
                  <a:pt x="1843" y="563"/>
                </a:cubicBezTo>
                <a:lnTo>
                  <a:pt x="1843" y="563"/>
                </a:lnTo>
                <a:lnTo>
                  <a:pt x="594" y="344"/>
                </a:lnTo>
                <a:close/>
                <a:moveTo>
                  <a:pt x="2187" y="813"/>
                </a:moveTo>
                <a:lnTo>
                  <a:pt x="2187" y="813"/>
                </a:lnTo>
                <a:cubicBezTo>
                  <a:pt x="2156" y="969"/>
                  <a:pt x="2093" y="1125"/>
                  <a:pt x="2031" y="1094"/>
                </a:cubicBezTo>
                <a:cubicBezTo>
                  <a:pt x="1968" y="1094"/>
                  <a:pt x="1937" y="1000"/>
                  <a:pt x="1937" y="875"/>
                </a:cubicBezTo>
                <a:cubicBezTo>
                  <a:pt x="1999" y="875"/>
                  <a:pt x="2062" y="844"/>
                  <a:pt x="2062" y="781"/>
                </a:cubicBezTo>
                <a:cubicBezTo>
                  <a:pt x="2062" y="719"/>
                  <a:pt x="2031" y="656"/>
                  <a:pt x="1999" y="656"/>
                </a:cubicBezTo>
                <a:cubicBezTo>
                  <a:pt x="2031" y="531"/>
                  <a:pt x="2093" y="469"/>
                  <a:pt x="2124" y="469"/>
                </a:cubicBezTo>
                <a:cubicBezTo>
                  <a:pt x="2218" y="469"/>
                  <a:pt x="2218" y="625"/>
                  <a:pt x="2187" y="813"/>
                </a:cubicBezTo>
                <a:close/>
                <a:moveTo>
                  <a:pt x="2187" y="813"/>
                </a:moveTo>
                <a:lnTo>
                  <a:pt x="2187" y="81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750" name="Group 749"/>
          <p:cNvGrpSpPr/>
          <p:nvPr/>
        </p:nvGrpSpPr>
        <p:grpSpPr>
          <a:xfrm>
            <a:off x="2575410" y="1500150"/>
            <a:ext cx="964861" cy="529454"/>
            <a:chOff x="7083425" y="984250"/>
            <a:chExt cx="2198688" cy="12065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751" name="Freeform 5"/>
            <p:cNvSpPr>
              <a:spLocks/>
            </p:cNvSpPr>
            <p:nvPr/>
          </p:nvSpPr>
          <p:spPr bwMode="auto">
            <a:xfrm>
              <a:off x="7573963" y="1320800"/>
              <a:ext cx="1708150" cy="869950"/>
            </a:xfrm>
            <a:custGeom>
              <a:avLst/>
              <a:gdLst>
                <a:gd name="T0" fmla="*/ 396 w 453"/>
                <a:gd name="T1" fmla="*/ 230 h 230"/>
                <a:gd name="T2" fmla="*/ 13 w 453"/>
                <a:gd name="T3" fmla="*/ 230 h 230"/>
                <a:gd name="T4" fmla="*/ 0 w 453"/>
                <a:gd name="T5" fmla="*/ 220 h 230"/>
                <a:gd name="T6" fmla="*/ 13 w 453"/>
                <a:gd name="T7" fmla="*/ 210 h 230"/>
                <a:gd name="T8" fmla="*/ 396 w 453"/>
                <a:gd name="T9" fmla="*/ 210 h 230"/>
                <a:gd name="T10" fmla="*/ 430 w 453"/>
                <a:gd name="T11" fmla="*/ 173 h 230"/>
                <a:gd name="T12" fmla="*/ 396 w 453"/>
                <a:gd name="T13" fmla="*/ 138 h 230"/>
                <a:gd name="T14" fmla="*/ 391 w 453"/>
                <a:gd name="T15" fmla="*/ 138 h 230"/>
                <a:gd name="T16" fmla="*/ 383 w 453"/>
                <a:gd name="T17" fmla="*/ 136 h 230"/>
                <a:gd name="T18" fmla="*/ 378 w 453"/>
                <a:gd name="T19" fmla="*/ 126 h 230"/>
                <a:gd name="T20" fmla="*/ 378 w 453"/>
                <a:gd name="T21" fmla="*/ 126 h 230"/>
                <a:gd name="T22" fmla="*/ 272 w 453"/>
                <a:gd name="T23" fmla="*/ 20 h 230"/>
                <a:gd name="T24" fmla="*/ 234 w 453"/>
                <a:gd name="T25" fmla="*/ 27 h 230"/>
                <a:gd name="T26" fmla="*/ 220 w 453"/>
                <a:gd name="T27" fmla="*/ 22 h 230"/>
                <a:gd name="T28" fmla="*/ 225 w 453"/>
                <a:gd name="T29" fmla="*/ 8 h 230"/>
                <a:gd name="T30" fmla="*/ 272 w 453"/>
                <a:gd name="T31" fmla="*/ 0 h 230"/>
                <a:gd name="T32" fmla="*/ 401 w 453"/>
                <a:gd name="T33" fmla="*/ 116 h 230"/>
                <a:gd name="T34" fmla="*/ 453 w 453"/>
                <a:gd name="T35" fmla="*/ 173 h 230"/>
                <a:gd name="T36" fmla="*/ 396 w 453"/>
                <a:gd name="T37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3" h="230">
                  <a:moveTo>
                    <a:pt x="396" y="230"/>
                  </a:moveTo>
                  <a:cubicBezTo>
                    <a:pt x="309" y="230"/>
                    <a:pt x="13" y="230"/>
                    <a:pt x="13" y="230"/>
                  </a:cubicBezTo>
                  <a:cubicBezTo>
                    <a:pt x="5" y="230"/>
                    <a:pt x="0" y="225"/>
                    <a:pt x="0" y="220"/>
                  </a:cubicBezTo>
                  <a:cubicBezTo>
                    <a:pt x="0" y="215"/>
                    <a:pt x="5" y="210"/>
                    <a:pt x="13" y="210"/>
                  </a:cubicBezTo>
                  <a:cubicBezTo>
                    <a:pt x="100" y="210"/>
                    <a:pt x="396" y="210"/>
                    <a:pt x="396" y="210"/>
                  </a:cubicBezTo>
                  <a:cubicBezTo>
                    <a:pt x="416" y="210"/>
                    <a:pt x="430" y="193"/>
                    <a:pt x="430" y="173"/>
                  </a:cubicBezTo>
                  <a:cubicBezTo>
                    <a:pt x="430" y="153"/>
                    <a:pt x="416" y="138"/>
                    <a:pt x="396" y="138"/>
                  </a:cubicBezTo>
                  <a:cubicBezTo>
                    <a:pt x="393" y="138"/>
                    <a:pt x="393" y="138"/>
                    <a:pt x="391" y="138"/>
                  </a:cubicBezTo>
                  <a:cubicBezTo>
                    <a:pt x="388" y="138"/>
                    <a:pt x="386" y="138"/>
                    <a:pt x="383" y="136"/>
                  </a:cubicBezTo>
                  <a:cubicBezTo>
                    <a:pt x="381" y="133"/>
                    <a:pt x="378" y="131"/>
                    <a:pt x="378" y="126"/>
                  </a:cubicBezTo>
                  <a:cubicBezTo>
                    <a:pt x="378" y="126"/>
                    <a:pt x="378" y="126"/>
                    <a:pt x="378" y="126"/>
                  </a:cubicBezTo>
                  <a:cubicBezTo>
                    <a:pt x="378" y="69"/>
                    <a:pt x="331" y="20"/>
                    <a:pt x="272" y="20"/>
                  </a:cubicBezTo>
                  <a:cubicBezTo>
                    <a:pt x="259" y="20"/>
                    <a:pt x="247" y="22"/>
                    <a:pt x="234" y="27"/>
                  </a:cubicBezTo>
                  <a:cubicBezTo>
                    <a:pt x="227" y="30"/>
                    <a:pt x="222" y="27"/>
                    <a:pt x="220" y="22"/>
                  </a:cubicBezTo>
                  <a:cubicBezTo>
                    <a:pt x="217" y="17"/>
                    <a:pt x="220" y="10"/>
                    <a:pt x="225" y="8"/>
                  </a:cubicBezTo>
                  <a:cubicBezTo>
                    <a:pt x="242" y="3"/>
                    <a:pt x="257" y="0"/>
                    <a:pt x="272" y="0"/>
                  </a:cubicBezTo>
                  <a:cubicBezTo>
                    <a:pt x="341" y="0"/>
                    <a:pt x="396" y="49"/>
                    <a:pt x="401" y="116"/>
                  </a:cubicBezTo>
                  <a:cubicBezTo>
                    <a:pt x="430" y="119"/>
                    <a:pt x="453" y="143"/>
                    <a:pt x="453" y="173"/>
                  </a:cubicBezTo>
                  <a:cubicBezTo>
                    <a:pt x="453" y="205"/>
                    <a:pt x="428" y="230"/>
                    <a:pt x="396" y="2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2" name="Freeform 6"/>
            <p:cNvSpPr>
              <a:spLocks/>
            </p:cNvSpPr>
            <p:nvPr/>
          </p:nvSpPr>
          <p:spPr bwMode="auto">
            <a:xfrm>
              <a:off x="7083425" y="984250"/>
              <a:ext cx="1384300" cy="1206500"/>
            </a:xfrm>
            <a:custGeom>
              <a:avLst/>
              <a:gdLst>
                <a:gd name="T0" fmla="*/ 156 w 367"/>
                <a:gd name="T1" fmla="*/ 319 h 319"/>
                <a:gd name="T2" fmla="*/ 94 w 367"/>
                <a:gd name="T3" fmla="*/ 319 h 319"/>
                <a:gd name="T4" fmla="*/ 0 w 367"/>
                <a:gd name="T5" fmla="*/ 227 h 319"/>
                <a:gd name="T6" fmla="*/ 94 w 367"/>
                <a:gd name="T7" fmla="*/ 133 h 319"/>
                <a:gd name="T8" fmla="*/ 231 w 367"/>
                <a:gd name="T9" fmla="*/ 0 h 319"/>
                <a:gd name="T10" fmla="*/ 362 w 367"/>
                <a:gd name="T11" fmla="*/ 104 h 319"/>
                <a:gd name="T12" fmla="*/ 367 w 367"/>
                <a:gd name="T13" fmla="*/ 138 h 319"/>
                <a:gd name="T14" fmla="*/ 357 w 367"/>
                <a:gd name="T15" fmla="*/ 148 h 319"/>
                <a:gd name="T16" fmla="*/ 345 w 367"/>
                <a:gd name="T17" fmla="*/ 138 h 319"/>
                <a:gd name="T18" fmla="*/ 343 w 367"/>
                <a:gd name="T19" fmla="*/ 109 h 319"/>
                <a:gd name="T20" fmla="*/ 231 w 367"/>
                <a:gd name="T21" fmla="*/ 22 h 319"/>
                <a:gd name="T22" fmla="*/ 116 w 367"/>
                <a:gd name="T23" fmla="*/ 138 h 319"/>
                <a:gd name="T24" fmla="*/ 116 w 367"/>
                <a:gd name="T25" fmla="*/ 141 h 319"/>
                <a:gd name="T26" fmla="*/ 116 w 367"/>
                <a:gd name="T27" fmla="*/ 143 h 319"/>
                <a:gd name="T28" fmla="*/ 114 w 367"/>
                <a:gd name="T29" fmla="*/ 153 h 319"/>
                <a:gd name="T30" fmla="*/ 104 w 367"/>
                <a:gd name="T31" fmla="*/ 156 h 319"/>
                <a:gd name="T32" fmla="*/ 94 w 367"/>
                <a:gd name="T33" fmla="*/ 156 h 319"/>
                <a:gd name="T34" fmla="*/ 22 w 367"/>
                <a:gd name="T35" fmla="*/ 227 h 319"/>
                <a:gd name="T36" fmla="*/ 94 w 367"/>
                <a:gd name="T37" fmla="*/ 299 h 319"/>
                <a:gd name="T38" fmla="*/ 156 w 367"/>
                <a:gd name="T39" fmla="*/ 299 h 319"/>
                <a:gd name="T40" fmla="*/ 166 w 367"/>
                <a:gd name="T41" fmla="*/ 309 h 319"/>
                <a:gd name="T42" fmla="*/ 156 w 367"/>
                <a:gd name="T43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7" h="319">
                  <a:moveTo>
                    <a:pt x="156" y="319"/>
                  </a:moveTo>
                  <a:cubicBezTo>
                    <a:pt x="94" y="319"/>
                    <a:pt x="94" y="319"/>
                    <a:pt x="94" y="319"/>
                  </a:cubicBezTo>
                  <a:cubicBezTo>
                    <a:pt x="42" y="319"/>
                    <a:pt x="0" y="277"/>
                    <a:pt x="0" y="227"/>
                  </a:cubicBezTo>
                  <a:cubicBezTo>
                    <a:pt x="0" y="175"/>
                    <a:pt x="42" y="133"/>
                    <a:pt x="94" y="133"/>
                  </a:cubicBezTo>
                  <a:cubicBezTo>
                    <a:pt x="97" y="59"/>
                    <a:pt x="156" y="0"/>
                    <a:pt x="231" y="0"/>
                  </a:cubicBezTo>
                  <a:cubicBezTo>
                    <a:pt x="293" y="0"/>
                    <a:pt x="348" y="44"/>
                    <a:pt x="362" y="104"/>
                  </a:cubicBezTo>
                  <a:cubicBezTo>
                    <a:pt x="367" y="116"/>
                    <a:pt x="367" y="126"/>
                    <a:pt x="367" y="138"/>
                  </a:cubicBezTo>
                  <a:cubicBezTo>
                    <a:pt x="367" y="143"/>
                    <a:pt x="362" y="148"/>
                    <a:pt x="357" y="148"/>
                  </a:cubicBezTo>
                  <a:cubicBezTo>
                    <a:pt x="350" y="148"/>
                    <a:pt x="345" y="143"/>
                    <a:pt x="345" y="138"/>
                  </a:cubicBezTo>
                  <a:cubicBezTo>
                    <a:pt x="345" y="128"/>
                    <a:pt x="345" y="118"/>
                    <a:pt x="343" y="109"/>
                  </a:cubicBezTo>
                  <a:cubicBezTo>
                    <a:pt x="330" y="59"/>
                    <a:pt x="283" y="22"/>
                    <a:pt x="231" y="22"/>
                  </a:cubicBezTo>
                  <a:cubicBezTo>
                    <a:pt x="169" y="22"/>
                    <a:pt x="116" y="74"/>
                    <a:pt x="116" y="138"/>
                  </a:cubicBezTo>
                  <a:cubicBezTo>
                    <a:pt x="116" y="141"/>
                    <a:pt x="116" y="141"/>
                    <a:pt x="116" y="141"/>
                  </a:cubicBezTo>
                  <a:cubicBezTo>
                    <a:pt x="116" y="143"/>
                    <a:pt x="116" y="143"/>
                    <a:pt x="116" y="143"/>
                  </a:cubicBezTo>
                  <a:cubicBezTo>
                    <a:pt x="116" y="148"/>
                    <a:pt x="116" y="151"/>
                    <a:pt x="114" y="153"/>
                  </a:cubicBezTo>
                  <a:cubicBezTo>
                    <a:pt x="111" y="156"/>
                    <a:pt x="107" y="156"/>
                    <a:pt x="104" y="156"/>
                  </a:cubicBezTo>
                  <a:cubicBezTo>
                    <a:pt x="99" y="156"/>
                    <a:pt x="97" y="156"/>
                    <a:pt x="94" y="156"/>
                  </a:cubicBezTo>
                  <a:cubicBezTo>
                    <a:pt x="54" y="156"/>
                    <a:pt x="22" y="188"/>
                    <a:pt x="22" y="227"/>
                  </a:cubicBezTo>
                  <a:cubicBezTo>
                    <a:pt x="22" y="267"/>
                    <a:pt x="54" y="299"/>
                    <a:pt x="94" y="299"/>
                  </a:cubicBezTo>
                  <a:cubicBezTo>
                    <a:pt x="156" y="299"/>
                    <a:pt x="156" y="299"/>
                    <a:pt x="156" y="299"/>
                  </a:cubicBezTo>
                  <a:cubicBezTo>
                    <a:pt x="161" y="299"/>
                    <a:pt x="166" y="304"/>
                    <a:pt x="166" y="309"/>
                  </a:cubicBezTo>
                  <a:cubicBezTo>
                    <a:pt x="166" y="314"/>
                    <a:pt x="161" y="319"/>
                    <a:pt x="156" y="3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32" name="Group 431"/>
          <p:cNvGrpSpPr/>
          <p:nvPr/>
        </p:nvGrpSpPr>
        <p:grpSpPr>
          <a:xfrm>
            <a:off x="2007554" y="2478365"/>
            <a:ext cx="557008" cy="475098"/>
            <a:chOff x="4352052" y="1402869"/>
            <a:chExt cx="4670259" cy="3983479"/>
          </a:xfrm>
          <a:solidFill>
            <a:schemeClr val="accent1">
              <a:lumMod val="50000"/>
            </a:schemeClr>
          </a:solidFill>
        </p:grpSpPr>
        <p:sp>
          <p:nvSpPr>
            <p:cNvPr id="433" name="Rounded Rectangle 432"/>
            <p:cNvSpPr/>
            <p:nvPr/>
          </p:nvSpPr>
          <p:spPr>
            <a:xfrm rot="21208283">
              <a:off x="5824606" y="1971225"/>
              <a:ext cx="993775" cy="281445"/>
            </a:xfrm>
            <a:prstGeom prst="roundRect">
              <a:avLst>
                <a:gd name="adj" fmla="val 4521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4" name="Rounded Rectangle 433"/>
            <p:cNvSpPr/>
            <p:nvPr/>
          </p:nvSpPr>
          <p:spPr>
            <a:xfrm rot="21208283">
              <a:off x="5908889" y="2429942"/>
              <a:ext cx="993775" cy="281445"/>
            </a:xfrm>
            <a:prstGeom prst="roundRect">
              <a:avLst>
                <a:gd name="adj" fmla="val 4521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5" name="Rounded Rectangle 434"/>
            <p:cNvSpPr/>
            <p:nvPr/>
          </p:nvSpPr>
          <p:spPr>
            <a:xfrm rot="20839898">
              <a:off x="6883788" y="1961951"/>
              <a:ext cx="303070" cy="575172"/>
            </a:xfrm>
            <a:prstGeom prst="roundRect">
              <a:avLst>
                <a:gd name="adj" fmla="val 3911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5" name="Rounded Rectangle 504"/>
            <p:cNvSpPr/>
            <p:nvPr/>
          </p:nvSpPr>
          <p:spPr>
            <a:xfrm rot="20839898">
              <a:off x="7245764" y="1633196"/>
              <a:ext cx="322382" cy="1023120"/>
            </a:xfrm>
            <a:prstGeom prst="roundRect">
              <a:avLst>
                <a:gd name="adj" fmla="val 3911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6" name="Trapezoid 505"/>
            <p:cNvSpPr/>
            <p:nvPr/>
          </p:nvSpPr>
          <p:spPr>
            <a:xfrm rot="4273510">
              <a:off x="8013753" y="887777"/>
              <a:ext cx="309284" cy="1339467"/>
            </a:xfrm>
            <a:prstGeom prst="trapezoi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7" name="Trapezoid 506"/>
            <p:cNvSpPr/>
            <p:nvPr/>
          </p:nvSpPr>
          <p:spPr>
            <a:xfrm rot="5020106">
              <a:off x="8197936" y="1660300"/>
              <a:ext cx="309284" cy="1339467"/>
            </a:xfrm>
            <a:prstGeom prst="trapezoi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8" name="Rounded Rectangle 507"/>
            <p:cNvSpPr/>
            <p:nvPr/>
          </p:nvSpPr>
          <p:spPr>
            <a:xfrm>
              <a:off x="5454424" y="3754842"/>
              <a:ext cx="1434087" cy="880933"/>
            </a:xfrm>
            <a:prstGeom prst="roundRect">
              <a:avLst>
                <a:gd name="adj" fmla="val 3984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9" name="Rounded Rectangle 508"/>
            <p:cNvSpPr/>
            <p:nvPr/>
          </p:nvSpPr>
          <p:spPr>
            <a:xfrm>
              <a:off x="5203254" y="4708790"/>
              <a:ext cx="2012902" cy="677558"/>
            </a:xfrm>
            <a:prstGeom prst="roundRect">
              <a:avLst>
                <a:gd name="adj" fmla="val 3984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1" name="Rounded Rectangle 530"/>
            <p:cNvSpPr/>
            <p:nvPr/>
          </p:nvSpPr>
          <p:spPr>
            <a:xfrm rot="20887805">
              <a:off x="6798984" y="1674657"/>
              <a:ext cx="251940" cy="25194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2" name="Donut 103"/>
            <p:cNvSpPr/>
            <p:nvPr/>
          </p:nvSpPr>
          <p:spPr>
            <a:xfrm rot="21158446">
              <a:off x="4576328" y="1850350"/>
              <a:ext cx="1095776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33" name="Donut 103"/>
            <p:cNvSpPr/>
            <p:nvPr/>
          </p:nvSpPr>
          <p:spPr>
            <a:xfrm rot="21158446">
              <a:off x="4488070" y="1890872"/>
              <a:ext cx="1095776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34" name="Donut 103"/>
            <p:cNvSpPr/>
            <p:nvPr/>
          </p:nvSpPr>
          <p:spPr>
            <a:xfrm rot="12676965">
              <a:off x="4440309" y="2702236"/>
              <a:ext cx="712189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35" name="Donut 103"/>
            <p:cNvSpPr/>
            <p:nvPr/>
          </p:nvSpPr>
          <p:spPr>
            <a:xfrm rot="12676965">
              <a:off x="4352052" y="2742758"/>
              <a:ext cx="712188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36" name="Donut 103"/>
            <p:cNvSpPr/>
            <p:nvPr/>
          </p:nvSpPr>
          <p:spPr>
            <a:xfrm rot="17035397">
              <a:off x="4821517" y="4193606"/>
              <a:ext cx="1095776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37" name="Donut 103"/>
            <p:cNvSpPr/>
            <p:nvPr/>
          </p:nvSpPr>
          <p:spPr>
            <a:xfrm rot="17035397">
              <a:off x="4733259" y="4234128"/>
              <a:ext cx="1095776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38" name="Oval 112"/>
            <p:cNvSpPr/>
            <p:nvPr/>
          </p:nvSpPr>
          <p:spPr>
            <a:xfrm>
              <a:off x="4449745" y="2210673"/>
              <a:ext cx="2192129" cy="1681864"/>
            </a:xfrm>
            <a:custGeom>
              <a:avLst/>
              <a:gdLst/>
              <a:ahLst/>
              <a:cxnLst/>
              <a:rect l="l" t="t" r="r" b="b"/>
              <a:pathLst>
                <a:path w="2192129" h="1681864">
                  <a:moveTo>
                    <a:pt x="1831110" y="1252503"/>
                  </a:moveTo>
                  <a:cubicBezTo>
                    <a:pt x="1759963" y="1252503"/>
                    <a:pt x="1702287" y="1310179"/>
                    <a:pt x="1702287" y="1381326"/>
                  </a:cubicBezTo>
                  <a:cubicBezTo>
                    <a:pt x="1702287" y="1452473"/>
                    <a:pt x="1759963" y="1510149"/>
                    <a:pt x="1831110" y="1510149"/>
                  </a:cubicBezTo>
                  <a:cubicBezTo>
                    <a:pt x="1902257" y="1510149"/>
                    <a:pt x="1959933" y="1452473"/>
                    <a:pt x="1959933" y="1381326"/>
                  </a:cubicBezTo>
                  <a:cubicBezTo>
                    <a:pt x="1959933" y="1310179"/>
                    <a:pt x="1902257" y="1252503"/>
                    <a:pt x="1831110" y="1252503"/>
                  </a:cubicBezTo>
                  <a:close/>
                  <a:moveTo>
                    <a:pt x="311061" y="185416"/>
                  </a:moveTo>
                  <a:cubicBezTo>
                    <a:pt x="239914" y="185416"/>
                    <a:pt x="182238" y="243092"/>
                    <a:pt x="182238" y="314239"/>
                  </a:cubicBezTo>
                  <a:cubicBezTo>
                    <a:pt x="182238" y="385386"/>
                    <a:pt x="239914" y="443062"/>
                    <a:pt x="311061" y="443062"/>
                  </a:cubicBezTo>
                  <a:cubicBezTo>
                    <a:pt x="382208" y="443062"/>
                    <a:pt x="439884" y="385386"/>
                    <a:pt x="439884" y="314239"/>
                  </a:cubicBezTo>
                  <a:cubicBezTo>
                    <a:pt x="439884" y="243092"/>
                    <a:pt x="382208" y="185416"/>
                    <a:pt x="311061" y="185416"/>
                  </a:cubicBezTo>
                  <a:close/>
                  <a:moveTo>
                    <a:pt x="305574" y="0"/>
                  </a:moveTo>
                  <a:cubicBezTo>
                    <a:pt x="364293" y="78"/>
                    <a:pt x="423619" y="17089"/>
                    <a:pt x="475891" y="52504"/>
                  </a:cubicBezTo>
                  <a:lnTo>
                    <a:pt x="2058237" y="1124583"/>
                  </a:lnTo>
                  <a:cubicBezTo>
                    <a:pt x="2197627" y="1219024"/>
                    <a:pt x="2234066" y="1408581"/>
                    <a:pt x="2139626" y="1547971"/>
                  </a:cubicBezTo>
                  <a:lnTo>
                    <a:pt x="2139625" y="1547971"/>
                  </a:lnTo>
                  <a:cubicBezTo>
                    <a:pt x="2045184" y="1687362"/>
                    <a:pt x="1855627" y="1723801"/>
                    <a:pt x="1716237" y="1629360"/>
                  </a:cubicBezTo>
                  <a:lnTo>
                    <a:pt x="133892" y="557280"/>
                  </a:lnTo>
                  <a:cubicBezTo>
                    <a:pt x="11925" y="474645"/>
                    <a:pt x="-31219" y="319186"/>
                    <a:pt x="23168" y="188231"/>
                  </a:cubicBezTo>
                  <a:lnTo>
                    <a:pt x="52503" y="133893"/>
                  </a:lnTo>
                  <a:lnTo>
                    <a:pt x="52503" y="133893"/>
                  </a:lnTo>
                  <a:lnTo>
                    <a:pt x="52503" y="133892"/>
                  </a:lnTo>
                  <a:lnTo>
                    <a:pt x="52503" y="133893"/>
                  </a:lnTo>
                  <a:lnTo>
                    <a:pt x="92093" y="86502"/>
                  </a:lnTo>
                  <a:cubicBezTo>
                    <a:pt x="150068" y="29894"/>
                    <a:pt x="227281" y="-104"/>
                    <a:pt x="30557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9" name="Donut 103"/>
            <p:cNvSpPr/>
            <p:nvPr/>
          </p:nvSpPr>
          <p:spPr>
            <a:xfrm rot="10800000">
              <a:off x="7073509" y="2373726"/>
              <a:ext cx="497968" cy="435411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40" name="Donut 103"/>
            <p:cNvSpPr/>
            <p:nvPr/>
          </p:nvSpPr>
          <p:spPr>
            <a:xfrm rot="10800000">
              <a:off x="6985253" y="2414248"/>
              <a:ext cx="497967" cy="435411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41" name="Oval 19"/>
            <p:cNvSpPr/>
            <p:nvPr/>
          </p:nvSpPr>
          <p:spPr>
            <a:xfrm>
              <a:off x="4467292" y="2182973"/>
              <a:ext cx="1616202" cy="613857"/>
            </a:xfrm>
            <a:custGeom>
              <a:avLst/>
              <a:gdLst/>
              <a:ahLst/>
              <a:cxnLst/>
              <a:rect l="l" t="t" r="r" b="b"/>
              <a:pathLst>
                <a:path w="1616202" h="613857">
                  <a:moveTo>
                    <a:pt x="298407" y="205100"/>
                  </a:moveTo>
                  <a:cubicBezTo>
                    <a:pt x="213022" y="205100"/>
                    <a:pt x="143803" y="274319"/>
                    <a:pt x="143803" y="359704"/>
                  </a:cubicBezTo>
                  <a:cubicBezTo>
                    <a:pt x="143803" y="445089"/>
                    <a:pt x="213022" y="514308"/>
                    <a:pt x="298407" y="514308"/>
                  </a:cubicBezTo>
                  <a:cubicBezTo>
                    <a:pt x="383792" y="514308"/>
                    <a:pt x="453011" y="445089"/>
                    <a:pt x="453011" y="359704"/>
                  </a:cubicBezTo>
                  <a:cubicBezTo>
                    <a:pt x="453011" y="274319"/>
                    <a:pt x="383792" y="205100"/>
                    <a:pt x="298407" y="205100"/>
                  </a:cubicBezTo>
                  <a:close/>
                  <a:moveTo>
                    <a:pt x="1413491" y="833"/>
                  </a:moveTo>
                  <a:cubicBezTo>
                    <a:pt x="1513906" y="9682"/>
                    <a:pt x="1597648" y="88050"/>
                    <a:pt x="1609556" y="192102"/>
                  </a:cubicBezTo>
                  <a:lnTo>
                    <a:pt x="1614777" y="237718"/>
                  </a:lnTo>
                  <a:cubicBezTo>
                    <a:pt x="1628386" y="356634"/>
                    <a:pt x="1543017" y="464069"/>
                    <a:pt x="1424100" y="477678"/>
                  </a:cubicBezTo>
                  <a:lnTo>
                    <a:pt x="246605" y="612432"/>
                  </a:lnTo>
                  <a:cubicBezTo>
                    <a:pt x="127688" y="626041"/>
                    <a:pt x="20254" y="540672"/>
                    <a:pt x="6645" y="421755"/>
                  </a:cubicBezTo>
                  <a:lnTo>
                    <a:pt x="1425" y="376139"/>
                  </a:lnTo>
                  <a:cubicBezTo>
                    <a:pt x="-12184" y="257223"/>
                    <a:pt x="73185" y="149788"/>
                    <a:pt x="192102" y="136179"/>
                  </a:cubicBezTo>
                  <a:lnTo>
                    <a:pt x="1369597" y="1425"/>
                  </a:lnTo>
                  <a:cubicBezTo>
                    <a:pt x="1384461" y="-276"/>
                    <a:pt x="1399146" y="-431"/>
                    <a:pt x="1413491" y="8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2" name="Oval 116"/>
            <p:cNvSpPr/>
            <p:nvPr/>
          </p:nvSpPr>
          <p:spPr>
            <a:xfrm>
              <a:off x="5824170" y="3223169"/>
              <a:ext cx="880933" cy="927717"/>
            </a:xfrm>
            <a:custGeom>
              <a:avLst/>
              <a:gdLst/>
              <a:ahLst/>
              <a:cxnLst/>
              <a:rect l="l" t="t" r="r" b="b"/>
              <a:pathLst>
                <a:path w="880933" h="927717">
                  <a:moveTo>
                    <a:pt x="437871" y="191905"/>
                  </a:moveTo>
                  <a:cubicBezTo>
                    <a:pt x="352486" y="191905"/>
                    <a:pt x="283267" y="261124"/>
                    <a:pt x="283267" y="346509"/>
                  </a:cubicBezTo>
                  <a:cubicBezTo>
                    <a:pt x="283267" y="431894"/>
                    <a:pt x="352486" y="501113"/>
                    <a:pt x="437871" y="501113"/>
                  </a:cubicBezTo>
                  <a:cubicBezTo>
                    <a:pt x="523256" y="501113"/>
                    <a:pt x="592475" y="431894"/>
                    <a:pt x="592475" y="346509"/>
                  </a:cubicBezTo>
                  <a:cubicBezTo>
                    <a:pt x="592475" y="261124"/>
                    <a:pt x="523256" y="191905"/>
                    <a:pt x="437871" y="191905"/>
                  </a:cubicBezTo>
                  <a:close/>
                  <a:moveTo>
                    <a:pt x="351034" y="0"/>
                  </a:moveTo>
                  <a:lnTo>
                    <a:pt x="529899" y="0"/>
                  </a:lnTo>
                  <a:cubicBezTo>
                    <a:pt x="723770" y="0"/>
                    <a:pt x="880933" y="157163"/>
                    <a:pt x="880933" y="351034"/>
                  </a:cubicBezTo>
                  <a:lnTo>
                    <a:pt x="880933" y="576683"/>
                  </a:lnTo>
                  <a:cubicBezTo>
                    <a:pt x="880933" y="770554"/>
                    <a:pt x="723770" y="927717"/>
                    <a:pt x="529899" y="927717"/>
                  </a:cubicBezTo>
                  <a:lnTo>
                    <a:pt x="351034" y="927717"/>
                  </a:lnTo>
                  <a:cubicBezTo>
                    <a:pt x="157163" y="927717"/>
                    <a:pt x="0" y="770554"/>
                    <a:pt x="0" y="576683"/>
                  </a:cubicBezTo>
                  <a:lnTo>
                    <a:pt x="0" y="351034"/>
                  </a:lnTo>
                  <a:cubicBezTo>
                    <a:pt x="0" y="157163"/>
                    <a:pt x="157163" y="0"/>
                    <a:pt x="35103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13" name="Group 712"/>
          <p:cNvGrpSpPr/>
          <p:nvPr/>
        </p:nvGrpSpPr>
        <p:grpSpPr>
          <a:xfrm>
            <a:off x="3218353" y="2562096"/>
            <a:ext cx="670254" cy="268646"/>
            <a:chOff x="457217" y="4409663"/>
            <a:chExt cx="2564824" cy="1028008"/>
          </a:xfrm>
          <a:solidFill>
            <a:schemeClr val="accent1">
              <a:lumMod val="50000"/>
            </a:schemeClr>
          </a:solidFill>
        </p:grpSpPr>
        <p:sp>
          <p:nvSpPr>
            <p:cNvPr id="714" name="Freeform 405"/>
            <p:cNvSpPr>
              <a:spLocks noEditPoints="1"/>
            </p:cNvSpPr>
            <p:nvPr/>
          </p:nvSpPr>
          <p:spPr bwMode="auto">
            <a:xfrm>
              <a:off x="2321788" y="5030664"/>
              <a:ext cx="412369" cy="407007"/>
            </a:xfrm>
            <a:custGeom>
              <a:avLst/>
              <a:gdLst>
                <a:gd name="T0" fmla="*/ 23016 w 46"/>
                <a:gd name="T1" fmla="*/ 0 h 46"/>
                <a:gd name="T2" fmla="*/ 0 w 46"/>
                <a:gd name="T3" fmla="*/ 21262 h 46"/>
                <a:gd name="T4" fmla="*/ 23016 w 46"/>
                <a:gd name="T5" fmla="*/ 42517 h 46"/>
                <a:gd name="T6" fmla="*/ 45650 w 46"/>
                <a:gd name="T7" fmla="*/ 21262 h 46"/>
                <a:gd name="T8" fmla="*/ 23016 w 46"/>
                <a:gd name="T9" fmla="*/ 0 h 46"/>
                <a:gd name="T10" fmla="*/ 21753 w 46"/>
                <a:gd name="T11" fmla="*/ 35037 h 46"/>
                <a:gd name="T12" fmla="*/ 8007 w 46"/>
                <a:gd name="T13" fmla="*/ 21262 h 46"/>
                <a:gd name="T14" fmla="*/ 21753 w 46"/>
                <a:gd name="T15" fmla="*/ 7569 h 46"/>
                <a:gd name="T16" fmla="*/ 36984 w 46"/>
                <a:gd name="T17" fmla="*/ 21262 h 46"/>
                <a:gd name="T18" fmla="*/ 21753 w 46"/>
                <a:gd name="T19" fmla="*/ 35037 h 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6"/>
                <a:gd name="T31" fmla="*/ 0 h 46"/>
                <a:gd name="T32" fmla="*/ 46 w 46"/>
                <a:gd name="T33" fmla="*/ 46 h 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5" y="46"/>
                    <a:pt x="46" y="36"/>
                    <a:pt x="46" y="23"/>
                  </a:cubicBezTo>
                  <a:cubicBezTo>
                    <a:pt x="46" y="10"/>
                    <a:pt x="35" y="0"/>
                    <a:pt x="23" y="0"/>
                  </a:cubicBezTo>
                  <a:close/>
                  <a:moveTo>
                    <a:pt x="22" y="38"/>
                  </a:moveTo>
                  <a:cubicBezTo>
                    <a:pt x="14" y="38"/>
                    <a:pt x="8" y="31"/>
                    <a:pt x="8" y="23"/>
                  </a:cubicBezTo>
                  <a:cubicBezTo>
                    <a:pt x="8" y="15"/>
                    <a:pt x="14" y="8"/>
                    <a:pt x="22" y="8"/>
                  </a:cubicBezTo>
                  <a:cubicBezTo>
                    <a:pt x="31" y="8"/>
                    <a:pt x="37" y="15"/>
                    <a:pt x="37" y="23"/>
                  </a:cubicBezTo>
                  <a:cubicBezTo>
                    <a:pt x="37" y="31"/>
                    <a:pt x="31" y="38"/>
                    <a:pt x="22" y="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616872"/>
                </a:solidFill>
                <a:effectLst/>
                <a:uLnTx/>
                <a:uFillTx/>
              </a:endParaRPr>
            </a:p>
          </p:txBody>
        </p:sp>
        <p:sp>
          <p:nvSpPr>
            <p:cNvPr id="715" name="Freeform 405"/>
            <p:cNvSpPr>
              <a:spLocks noEditPoints="1"/>
            </p:cNvSpPr>
            <p:nvPr/>
          </p:nvSpPr>
          <p:spPr bwMode="auto">
            <a:xfrm>
              <a:off x="733199" y="5030666"/>
              <a:ext cx="412368" cy="407005"/>
            </a:xfrm>
            <a:custGeom>
              <a:avLst/>
              <a:gdLst>
                <a:gd name="T0" fmla="*/ 23016 w 46"/>
                <a:gd name="T1" fmla="*/ 0 h 46"/>
                <a:gd name="T2" fmla="*/ 0 w 46"/>
                <a:gd name="T3" fmla="*/ 21262 h 46"/>
                <a:gd name="T4" fmla="*/ 23016 w 46"/>
                <a:gd name="T5" fmla="*/ 42517 h 46"/>
                <a:gd name="T6" fmla="*/ 45650 w 46"/>
                <a:gd name="T7" fmla="*/ 21262 h 46"/>
                <a:gd name="T8" fmla="*/ 23016 w 46"/>
                <a:gd name="T9" fmla="*/ 0 h 46"/>
                <a:gd name="T10" fmla="*/ 21753 w 46"/>
                <a:gd name="T11" fmla="*/ 35037 h 46"/>
                <a:gd name="T12" fmla="*/ 8007 w 46"/>
                <a:gd name="T13" fmla="*/ 21262 h 46"/>
                <a:gd name="T14" fmla="*/ 21753 w 46"/>
                <a:gd name="T15" fmla="*/ 7569 h 46"/>
                <a:gd name="T16" fmla="*/ 36984 w 46"/>
                <a:gd name="T17" fmla="*/ 21262 h 46"/>
                <a:gd name="T18" fmla="*/ 21753 w 46"/>
                <a:gd name="T19" fmla="*/ 35037 h 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6"/>
                <a:gd name="T31" fmla="*/ 0 h 46"/>
                <a:gd name="T32" fmla="*/ 46 w 46"/>
                <a:gd name="T33" fmla="*/ 46 h 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5" y="46"/>
                    <a:pt x="46" y="36"/>
                    <a:pt x="46" y="23"/>
                  </a:cubicBezTo>
                  <a:cubicBezTo>
                    <a:pt x="46" y="10"/>
                    <a:pt x="35" y="0"/>
                    <a:pt x="23" y="0"/>
                  </a:cubicBezTo>
                  <a:close/>
                  <a:moveTo>
                    <a:pt x="22" y="38"/>
                  </a:moveTo>
                  <a:cubicBezTo>
                    <a:pt x="14" y="38"/>
                    <a:pt x="8" y="31"/>
                    <a:pt x="8" y="23"/>
                  </a:cubicBezTo>
                  <a:cubicBezTo>
                    <a:pt x="8" y="15"/>
                    <a:pt x="14" y="8"/>
                    <a:pt x="22" y="8"/>
                  </a:cubicBezTo>
                  <a:cubicBezTo>
                    <a:pt x="31" y="8"/>
                    <a:pt x="37" y="15"/>
                    <a:pt x="37" y="23"/>
                  </a:cubicBezTo>
                  <a:cubicBezTo>
                    <a:pt x="37" y="31"/>
                    <a:pt x="31" y="38"/>
                    <a:pt x="22" y="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616872"/>
                </a:solidFill>
                <a:effectLst/>
                <a:uLnTx/>
                <a:uFillTx/>
              </a:endParaRPr>
            </a:p>
          </p:txBody>
        </p:sp>
        <p:sp>
          <p:nvSpPr>
            <p:cNvPr id="716" name="Freeform 715"/>
            <p:cNvSpPr/>
            <p:nvPr/>
          </p:nvSpPr>
          <p:spPr>
            <a:xfrm>
              <a:off x="457217" y="4409663"/>
              <a:ext cx="2564824" cy="867582"/>
            </a:xfrm>
            <a:custGeom>
              <a:avLst/>
              <a:gdLst/>
              <a:ahLst/>
              <a:cxnLst/>
              <a:rect l="l" t="t" r="r" b="b"/>
              <a:pathLst>
                <a:path w="2564824" h="867582">
                  <a:moveTo>
                    <a:pt x="2226710" y="427307"/>
                  </a:moveTo>
                  <a:cubicBezTo>
                    <a:pt x="2216127" y="477049"/>
                    <a:pt x="2221418" y="485515"/>
                    <a:pt x="2261635" y="513032"/>
                  </a:cubicBezTo>
                  <a:cubicBezTo>
                    <a:pt x="2325135" y="542665"/>
                    <a:pt x="2414035" y="543724"/>
                    <a:pt x="2480710" y="551132"/>
                  </a:cubicBezTo>
                  <a:cubicBezTo>
                    <a:pt x="2411918" y="455882"/>
                    <a:pt x="2308202" y="424132"/>
                    <a:pt x="2226710" y="427307"/>
                  </a:cubicBezTo>
                  <a:close/>
                  <a:moveTo>
                    <a:pt x="149207" y="324262"/>
                  </a:moveTo>
                  <a:lnTo>
                    <a:pt x="104757" y="371887"/>
                  </a:lnTo>
                  <a:lnTo>
                    <a:pt x="104757" y="508412"/>
                  </a:lnTo>
                  <a:lnTo>
                    <a:pt x="234932" y="333787"/>
                  </a:lnTo>
                  <a:close/>
                  <a:moveTo>
                    <a:pt x="790424" y="61676"/>
                  </a:moveTo>
                  <a:lnTo>
                    <a:pt x="341996" y="127644"/>
                  </a:lnTo>
                  <a:lnTo>
                    <a:pt x="429190" y="243631"/>
                  </a:lnTo>
                  <a:cubicBezTo>
                    <a:pt x="611996" y="264532"/>
                    <a:pt x="588657" y="265224"/>
                    <a:pt x="668391" y="276022"/>
                  </a:cubicBezTo>
                  <a:close/>
                  <a:moveTo>
                    <a:pt x="1265326" y="50071"/>
                  </a:moveTo>
                  <a:lnTo>
                    <a:pt x="1296939" y="314015"/>
                  </a:lnTo>
                  <a:lnTo>
                    <a:pt x="1966774" y="336320"/>
                  </a:lnTo>
                  <a:lnTo>
                    <a:pt x="1479765" y="101110"/>
                  </a:lnTo>
                  <a:cubicBezTo>
                    <a:pt x="1375202" y="50304"/>
                    <a:pt x="1351452" y="57896"/>
                    <a:pt x="1265326" y="50071"/>
                  </a:cubicBezTo>
                  <a:close/>
                  <a:moveTo>
                    <a:pt x="1051905" y="41983"/>
                  </a:moveTo>
                  <a:cubicBezTo>
                    <a:pt x="979692" y="40925"/>
                    <a:pt x="927298" y="45181"/>
                    <a:pt x="823255" y="56427"/>
                  </a:cubicBezTo>
                  <a:lnTo>
                    <a:pt x="743822" y="288263"/>
                  </a:lnTo>
                  <a:lnTo>
                    <a:pt x="1217256" y="314046"/>
                  </a:lnTo>
                  <a:lnTo>
                    <a:pt x="1218731" y="49266"/>
                  </a:lnTo>
                  <a:cubicBezTo>
                    <a:pt x="1145696" y="45166"/>
                    <a:pt x="1095233" y="42618"/>
                    <a:pt x="1051905" y="41983"/>
                  </a:cubicBezTo>
                  <a:close/>
                  <a:moveTo>
                    <a:pt x="1091501" y="1"/>
                  </a:moveTo>
                  <a:cubicBezTo>
                    <a:pt x="1200963" y="-137"/>
                    <a:pt x="1292357" y="8569"/>
                    <a:pt x="1391835" y="28350"/>
                  </a:cubicBezTo>
                  <a:cubicBezTo>
                    <a:pt x="1481100" y="55353"/>
                    <a:pt x="1510040" y="72832"/>
                    <a:pt x="1583432" y="103010"/>
                  </a:cubicBezTo>
                  <a:lnTo>
                    <a:pt x="2048654" y="335914"/>
                  </a:lnTo>
                  <a:lnTo>
                    <a:pt x="2209520" y="382985"/>
                  </a:lnTo>
                  <a:cubicBezTo>
                    <a:pt x="2323229" y="411364"/>
                    <a:pt x="2345550" y="418431"/>
                    <a:pt x="2415069" y="457056"/>
                  </a:cubicBezTo>
                  <a:lnTo>
                    <a:pt x="2433112" y="468356"/>
                  </a:lnTo>
                  <a:lnTo>
                    <a:pt x="2433371" y="468409"/>
                  </a:lnTo>
                  <a:lnTo>
                    <a:pt x="2435664" y="469954"/>
                  </a:lnTo>
                  <a:cubicBezTo>
                    <a:pt x="2461557" y="493644"/>
                    <a:pt x="2477927" y="495110"/>
                    <a:pt x="2513344" y="541023"/>
                  </a:cubicBezTo>
                  <a:lnTo>
                    <a:pt x="2525945" y="560981"/>
                  </a:lnTo>
                  <a:cubicBezTo>
                    <a:pt x="2534747" y="581793"/>
                    <a:pt x="2539615" y="604675"/>
                    <a:pt x="2539615" y="628692"/>
                  </a:cubicBezTo>
                  <a:lnTo>
                    <a:pt x="2539615" y="686206"/>
                  </a:lnTo>
                  <a:lnTo>
                    <a:pt x="2531918" y="724330"/>
                  </a:lnTo>
                  <a:lnTo>
                    <a:pt x="2550959" y="732216"/>
                  </a:lnTo>
                  <a:cubicBezTo>
                    <a:pt x="2559525" y="740783"/>
                    <a:pt x="2564824" y="752617"/>
                    <a:pt x="2564824" y="765690"/>
                  </a:cubicBezTo>
                  <a:lnTo>
                    <a:pt x="2552124" y="823222"/>
                  </a:lnTo>
                  <a:cubicBezTo>
                    <a:pt x="2529898" y="849367"/>
                    <a:pt x="2502356" y="867386"/>
                    <a:pt x="2476211" y="867386"/>
                  </a:cubicBezTo>
                  <a:lnTo>
                    <a:pt x="2331631" y="867386"/>
                  </a:lnTo>
                  <a:lnTo>
                    <a:pt x="2331631" y="867582"/>
                  </a:lnTo>
                  <a:lnTo>
                    <a:pt x="2312426" y="867582"/>
                  </a:lnTo>
                  <a:lnTo>
                    <a:pt x="2316593" y="826243"/>
                  </a:lnTo>
                  <a:cubicBezTo>
                    <a:pt x="2316593" y="689962"/>
                    <a:pt x="2206116" y="579485"/>
                    <a:pt x="2069835" y="579485"/>
                  </a:cubicBezTo>
                  <a:cubicBezTo>
                    <a:pt x="1933554" y="579485"/>
                    <a:pt x="1823077" y="689962"/>
                    <a:pt x="1823077" y="826243"/>
                  </a:cubicBezTo>
                  <a:lnTo>
                    <a:pt x="1827244" y="867582"/>
                  </a:lnTo>
                  <a:lnTo>
                    <a:pt x="721566" y="867582"/>
                  </a:lnTo>
                  <a:lnTo>
                    <a:pt x="725968" y="823908"/>
                  </a:lnTo>
                  <a:cubicBezTo>
                    <a:pt x="725968" y="687627"/>
                    <a:pt x="615492" y="577151"/>
                    <a:pt x="479211" y="577151"/>
                  </a:cubicBezTo>
                  <a:cubicBezTo>
                    <a:pt x="342930" y="577151"/>
                    <a:pt x="232453" y="687627"/>
                    <a:pt x="232453" y="823908"/>
                  </a:cubicBezTo>
                  <a:lnTo>
                    <a:pt x="236856" y="867582"/>
                  </a:lnTo>
                  <a:lnTo>
                    <a:pt x="141603" y="865553"/>
                  </a:lnTo>
                  <a:cubicBezTo>
                    <a:pt x="101732" y="865028"/>
                    <a:pt x="58888" y="839251"/>
                    <a:pt x="29328" y="794966"/>
                  </a:cubicBezTo>
                  <a:cubicBezTo>
                    <a:pt x="-1961" y="748089"/>
                    <a:pt x="-3418" y="679393"/>
                    <a:pt x="3170" y="643769"/>
                  </a:cubicBezTo>
                  <a:cubicBezTo>
                    <a:pt x="9757" y="608145"/>
                    <a:pt x="30568" y="621384"/>
                    <a:pt x="68853" y="581222"/>
                  </a:cubicBezTo>
                  <a:lnTo>
                    <a:pt x="80482" y="364702"/>
                  </a:lnTo>
                  <a:lnTo>
                    <a:pt x="285826" y="136098"/>
                  </a:lnTo>
                  <a:cubicBezTo>
                    <a:pt x="216947" y="125142"/>
                    <a:pt x="221094" y="123709"/>
                    <a:pt x="193489" y="84177"/>
                  </a:cubicBezTo>
                  <a:cubicBezTo>
                    <a:pt x="223115" y="73757"/>
                    <a:pt x="253122" y="88567"/>
                    <a:pt x="344111" y="77454"/>
                  </a:cubicBezTo>
                  <a:lnTo>
                    <a:pt x="377478" y="74646"/>
                  </a:lnTo>
                  <a:cubicBezTo>
                    <a:pt x="573493" y="52882"/>
                    <a:pt x="769508" y="15245"/>
                    <a:pt x="975047" y="3006"/>
                  </a:cubicBezTo>
                  <a:cubicBezTo>
                    <a:pt x="1016518" y="1077"/>
                    <a:pt x="1055013" y="48"/>
                    <a:pt x="1091501" y="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71" name="Group 670"/>
          <p:cNvGrpSpPr/>
          <p:nvPr/>
        </p:nvGrpSpPr>
        <p:grpSpPr>
          <a:xfrm>
            <a:off x="4294049" y="1213935"/>
            <a:ext cx="557008" cy="475098"/>
            <a:chOff x="4352052" y="1402869"/>
            <a:chExt cx="4670259" cy="3983479"/>
          </a:xfrm>
          <a:solidFill>
            <a:schemeClr val="accent1">
              <a:lumMod val="50000"/>
            </a:schemeClr>
          </a:solidFill>
        </p:grpSpPr>
        <p:sp>
          <p:nvSpPr>
            <p:cNvPr id="672" name="Rounded Rectangle 671"/>
            <p:cNvSpPr/>
            <p:nvPr/>
          </p:nvSpPr>
          <p:spPr>
            <a:xfrm rot="21208283">
              <a:off x="5824606" y="1971225"/>
              <a:ext cx="993775" cy="281445"/>
            </a:xfrm>
            <a:prstGeom prst="roundRect">
              <a:avLst>
                <a:gd name="adj" fmla="val 4521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3" name="Rounded Rectangle 672"/>
            <p:cNvSpPr/>
            <p:nvPr/>
          </p:nvSpPr>
          <p:spPr>
            <a:xfrm rot="21208283">
              <a:off x="5908889" y="2429942"/>
              <a:ext cx="993775" cy="281445"/>
            </a:xfrm>
            <a:prstGeom prst="roundRect">
              <a:avLst>
                <a:gd name="adj" fmla="val 4521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4" name="Rounded Rectangle 673"/>
            <p:cNvSpPr/>
            <p:nvPr/>
          </p:nvSpPr>
          <p:spPr>
            <a:xfrm rot="20839898">
              <a:off x="6883788" y="1961951"/>
              <a:ext cx="303070" cy="575172"/>
            </a:xfrm>
            <a:prstGeom prst="roundRect">
              <a:avLst>
                <a:gd name="adj" fmla="val 3911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5" name="Rounded Rectangle 674"/>
            <p:cNvSpPr/>
            <p:nvPr/>
          </p:nvSpPr>
          <p:spPr>
            <a:xfrm rot="20839898">
              <a:off x="7245764" y="1633196"/>
              <a:ext cx="322382" cy="1023120"/>
            </a:xfrm>
            <a:prstGeom prst="roundRect">
              <a:avLst>
                <a:gd name="adj" fmla="val 3911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6" name="Trapezoid 675"/>
            <p:cNvSpPr/>
            <p:nvPr/>
          </p:nvSpPr>
          <p:spPr>
            <a:xfrm rot="4273510">
              <a:off x="8013753" y="887777"/>
              <a:ext cx="309284" cy="1339467"/>
            </a:xfrm>
            <a:prstGeom prst="trapezoi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7" name="Trapezoid 676"/>
            <p:cNvSpPr/>
            <p:nvPr/>
          </p:nvSpPr>
          <p:spPr>
            <a:xfrm rot="5020106">
              <a:off x="8197936" y="1660300"/>
              <a:ext cx="309284" cy="1339467"/>
            </a:xfrm>
            <a:prstGeom prst="trapezoi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8" name="Rounded Rectangle 677"/>
            <p:cNvSpPr/>
            <p:nvPr/>
          </p:nvSpPr>
          <p:spPr>
            <a:xfrm>
              <a:off x="5454424" y="3754842"/>
              <a:ext cx="1434087" cy="880933"/>
            </a:xfrm>
            <a:prstGeom prst="roundRect">
              <a:avLst>
                <a:gd name="adj" fmla="val 3984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9" name="Rounded Rectangle 678"/>
            <p:cNvSpPr/>
            <p:nvPr/>
          </p:nvSpPr>
          <p:spPr>
            <a:xfrm>
              <a:off x="5203254" y="4708790"/>
              <a:ext cx="2012902" cy="677558"/>
            </a:xfrm>
            <a:prstGeom prst="roundRect">
              <a:avLst>
                <a:gd name="adj" fmla="val 3984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0" name="Rounded Rectangle 679"/>
            <p:cNvSpPr/>
            <p:nvPr/>
          </p:nvSpPr>
          <p:spPr>
            <a:xfrm rot="20887805">
              <a:off x="6798984" y="1674657"/>
              <a:ext cx="251940" cy="25194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1" name="Donut 103"/>
            <p:cNvSpPr/>
            <p:nvPr/>
          </p:nvSpPr>
          <p:spPr>
            <a:xfrm rot="21158446">
              <a:off x="4576328" y="1850350"/>
              <a:ext cx="1095776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82" name="Donut 103"/>
            <p:cNvSpPr/>
            <p:nvPr/>
          </p:nvSpPr>
          <p:spPr>
            <a:xfrm rot="21158446">
              <a:off x="4488070" y="1890872"/>
              <a:ext cx="1095776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83" name="Donut 103"/>
            <p:cNvSpPr/>
            <p:nvPr/>
          </p:nvSpPr>
          <p:spPr>
            <a:xfrm rot="12676965">
              <a:off x="4440309" y="2702236"/>
              <a:ext cx="712189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84" name="Donut 103"/>
            <p:cNvSpPr/>
            <p:nvPr/>
          </p:nvSpPr>
          <p:spPr>
            <a:xfrm rot="12676965">
              <a:off x="4352052" y="2742758"/>
              <a:ext cx="712188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85" name="Donut 103"/>
            <p:cNvSpPr/>
            <p:nvPr/>
          </p:nvSpPr>
          <p:spPr>
            <a:xfrm rot="17035397">
              <a:off x="4821517" y="4193606"/>
              <a:ext cx="1095776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86" name="Donut 103"/>
            <p:cNvSpPr/>
            <p:nvPr/>
          </p:nvSpPr>
          <p:spPr>
            <a:xfrm rot="17035397">
              <a:off x="4733259" y="4234128"/>
              <a:ext cx="1095776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87" name="Oval 112"/>
            <p:cNvSpPr/>
            <p:nvPr/>
          </p:nvSpPr>
          <p:spPr>
            <a:xfrm>
              <a:off x="4449745" y="2210673"/>
              <a:ext cx="2192129" cy="1681864"/>
            </a:xfrm>
            <a:custGeom>
              <a:avLst/>
              <a:gdLst/>
              <a:ahLst/>
              <a:cxnLst/>
              <a:rect l="l" t="t" r="r" b="b"/>
              <a:pathLst>
                <a:path w="2192129" h="1681864">
                  <a:moveTo>
                    <a:pt x="1831110" y="1252503"/>
                  </a:moveTo>
                  <a:cubicBezTo>
                    <a:pt x="1759963" y="1252503"/>
                    <a:pt x="1702287" y="1310179"/>
                    <a:pt x="1702287" y="1381326"/>
                  </a:cubicBezTo>
                  <a:cubicBezTo>
                    <a:pt x="1702287" y="1452473"/>
                    <a:pt x="1759963" y="1510149"/>
                    <a:pt x="1831110" y="1510149"/>
                  </a:cubicBezTo>
                  <a:cubicBezTo>
                    <a:pt x="1902257" y="1510149"/>
                    <a:pt x="1959933" y="1452473"/>
                    <a:pt x="1959933" y="1381326"/>
                  </a:cubicBezTo>
                  <a:cubicBezTo>
                    <a:pt x="1959933" y="1310179"/>
                    <a:pt x="1902257" y="1252503"/>
                    <a:pt x="1831110" y="1252503"/>
                  </a:cubicBezTo>
                  <a:close/>
                  <a:moveTo>
                    <a:pt x="311061" y="185416"/>
                  </a:moveTo>
                  <a:cubicBezTo>
                    <a:pt x="239914" y="185416"/>
                    <a:pt x="182238" y="243092"/>
                    <a:pt x="182238" y="314239"/>
                  </a:cubicBezTo>
                  <a:cubicBezTo>
                    <a:pt x="182238" y="385386"/>
                    <a:pt x="239914" y="443062"/>
                    <a:pt x="311061" y="443062"/>
                  </a:cubicBezTo>
                  <a:cubicBezTo>
                    <a:pt x="382208" y="443062"/>
                    <a:pt x="439884" y="385386"/>
                    <a:pt x="439884" y="314239"/>
                  </a:cubicBezTo>
                  <a:cubicBezTo>
                    <a:pt x="439884" y="243092"/>
                    <a:pt x="382208" y="185416"/>
                    <a:pt x="311061" y="185416"/>
                  </a:cubicBezTo>
                  <a:close/>
                  <a:moveTo>
                    <a:pt x="305574" y="0"/>
                  </a:moveTo>
                  <a:cubicBezTo>
                    <a:pt x="364293" y="78"/>
                    <a:pt x="423619" y="17089"/>
                    <a:pt x="475891" y="52504"/>
                  </a:cubicBezTo>
                  <a:lnTo>
                    <a:pt x="2058237" y="1124583"/>
                  </a:lnTo>
                  <a:cubicBezTo>
                    <a:pt x="2197627" y="1219024"/>
                    <a:pt x="2234066" y="1408581"/>
                    <a:pt x="2139626" y="1547971"/>
                  </a:cubicBezTo>
                  <a:lnTo>
                    <a:pt x="2139625" y="1547971"/>
                  </a:lnTo>
                  <a:cubicBezTo>
                    <a:pt x="2045184" y="1687362"/>
                    <a:pt x="1855627" y="1723801"/>
                    <a:pt x="1716237" y="1629360"/>
                  </a:cubicBezTo>
                  <a:lnTo>
                    <a:pt x="133892" y="557280"/>
                  </a:lnTo>
                  <a:cubicBezTo>
                    <a:pt x="11925" y="474645"/>
                    <a:pt x="-31219" y="319186"/>
                    <a:pt x="23168" y="188231"/>
                  </a:cubicBezTo>
                  <a:lnTo>
                    <a:pt x="52503" y="133893"/>
                  </a:lnTo>
                  <a:lnTo>
                    <a:pt x="52503" y="133893"/>
                  </a:lnTo>
                  <a:lnTo>
                    <a:pt x="52503" y="133892"/>
                  </a:lnTo>
                  <a:lnTo>
                    <a:pt x="52503" y="133893"/>
                  </a:lnTo>
                  <a:lnTo>
                    <a:pt x="92093" y="86502"/>
                  </a:lnTo>
                  <a:cubicBezTo>
                    <a:pt x="150068" y="29894"/>
                    <a:pt x="227281" y="-104"/>
                    <a:pt x="30557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8" name="Donut 103"/>
            <p:cNvSpPr/>
            <p:nvPr/>
          </p:nvSpPr>
          <p:spPr>
            <a:xfrm rot="10800000">
              <a:off x="7073509" y="2373726"/>
              <a:ext cx="497968" cy="435411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89" name="Donut 103"/>
            <p:cNvSpPr/>
            <p:nvPr/>
          </p:nvSpPr>
          <p:spPr>
            <a:xfrm rot="10800000">
              <a:off x="6985253" y="2414248"/>
              <a:ext cx="497967" cy="435411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90" name="Oval 19"/>
            <p:cNvSpPr/>
            <p:nvPr/>
          </p:nvSpPr>
          <p:spPr>
            <a:xfrm>
              <a:off x="4467292" y="2182973"/>
              <a:ext cx="1616202" cy="613857"/>
            </a:xfrm>
            <a:custGeom>
              <a:avLst/>
              <a:gdLst/>
              <a:ahLst/>
              <a:cxnLst/>
              <a:rect l="l" t="t" r="r" b="b"/>
              <a:pathLst>
                <a:path w="1616202" h="613857">
                  <a:moveTo>
                    <a:pt x="298407" y="205100"/>
                  </a:moveTo>
                  <a:cubicBezTo>
                    <a:pt x="213022" y="205100"/>
                    <a:pt x="143803" y="274319"/>
                    <a:pt x="143803" y="359704"/>
                  </a:cubicBezTo>
                  <a:cubicBezTo>
                    <a:pt x="143803" y="445089"/>
                    <a:pt x="213022" y="514308"/>
                    <a:pt x="298407" y="514308"/>
                  </a:cubicBezTo>
                  <a:cubicBezTo>
                    <a:pt x="383792" y="514308"/>
                    <a:pt x="453011" y="445089"/>
                    <a:pt x="453011" y="359704"/>
                  </a:cubicBezTo>
                  <a:cubicBezTo>
                    <a:pt x="453011" y="274319"/>
                    <a:pt x="383792" y="205100"/>
                    <a:pt x="298407" y="205100"/>
                  </a:cubicBezTo>
                  <a:close/>
                  <a:moveTo>
                    <a:pt x="1413491" y="833"/>
                  </a:moveTo>
                  <a:cubicBezTo>
                    <a:pt x="1513906" y="9682"/>
                    <a:pt x="1597648" y="88050"/>
                    <a:pt x="1609556" y="192102"/>
                  </a:cubicBezTo>
                  <a:lnTo>
                    <a:pt x="1614777" y="237718"/>
                  </a:lnTo>
                  <a:cubicBezTo>
                    <a:pt x="1628386" y="356634"/>
                    <a:pt x="1543017" y="464069"/>
                    <a:pt x="1424100" y="477678"/>
                  </a:cubicBezTo>
                  <a:lnTo>
                    <a:pt x="246605" y="612432"/>
                  </a:lnTo>
                  <a:cubicBezTo>
                    <a:pt x="127688" y="626041"/>
                    <a:pt x="20254" y="540672"/>
                    <a:pt x="6645" y="421755"/>
                  </a:cubicBezTo>
                  <a:lnTo>
                    <a:pt x="1425" y="376139"/>
                  </a:lnTo>
                  <a:cubicBezTo>
                    <a:pt x="-12184" y="257223"/>
                    <a:pt x="73185" y="149788"/>
                    <a:pt x="192102" y="136179"/>
                  </a:cubicBezTo>
                  <a:lnTo>
                    <a:pt x="1369597" y="1425"/>
                  </a:lnTo>
                  <a:cubicBezTo>
                    <a:pt x="1384461" y="-276"/>
                    <a:pt x="1399146" y="-431"/>
                    <a:pt x="1413491" y="8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1" name="Oval 116"/>
            <p:cNvSpPr/>
            <p:nvPr/>
          </p:nvSpPr>
          <p:spPr>
            <a:xfrm>
              <a:off x="5824170" y="3223169"/>
              <a:ext cx="880933" cy="927717"/>
            </a:xfrm>
            <a:custGeom>
              <a:avLst/>
              <a:gdLst/>
              <a:ahLst/>
              <a:cxnLst/>
              <a:rect l="l" t="t" r="r" b="b"/>
              <a:pathLst>
                <a:path w="880933" h="927717">
                  <a:moveTo>
                    <a:pt x="437871" y="191905"/>
                  </a:moveTo>
                  <a:cubicBezTo>
                    <a:pt x="352486" y="191905"/>
                    <a:pt x="283267" y="261124"/>
                    <a:pt x="283267" y="346509"/>
                  </a:cubicBezTo>
                  <a:cubicBezTo>
                    <a:pt x="283267" y="431894"/>
                    <a:pt x="352486" y="501113"/>
                    <a:pt x="437871" y="501113"/>
                  </a:cubicBezTo>
                  <a:cubicBezTo>
                    <a:pt x="523256" y="501113"/>
                    <a:pt x="592475" y="431894"/>
                    <a:pt x="592475" y="346509"/>
                  </a:cubicBezTo>
                  <a:cubicBezTo>
                    <a:pt x="592475" y="261124"/>
                    <a:pt x="523256" y="191905"/>
                    <a:pt x="437871" y="191905"/>
                  </a:cubicBezTo>
                  <a:close/>
                  <a:moveTo>
                    <a:pt x="351034" y="0"/>
                  </a:moveTo>
                  <a:lnTo>
                    <a:pt x="529899" y="0"/>
                  </a:lnTo>
                  <a:cubicBezTo>
                    <a:pt x="723770" y="0"/>
                    <a:pt x="880933" y="157163"/>
                    <a:pt x="880933" y="351034"/>
                  </a:cubicBezTo>
                  <a:lnTo>
                    <a:pt x="880933" y="576683"/>
                  </a:lnTo>
                  <a:cubicBezTo>
                    <a:pt x="880933" y="770554"/>
                    <a:pt x="723770" y="927717"/>
                    <a:pt x="529899" y="927717"/>
                  </a:cubicBezTo>
                  <a:lnTo>
                    <a:pt x="351034" y="927717"/>
                  </a:lnTo>
                  <a:cubicBezTo>
                    <a:pt x="157163" y="927717"/>
                    <a:pt x="0" y="770554"/>
                    <a:pt x="0" y="576683"/>
                  </a:cubicBezTo>
                  <a:lnTo>
                    <a:pt x="0" y="351034"/>
                  </a:lnTo>
                  <a:cubicBezTo>
                    <a:pt x="0" y="157163"/>
                    <a:pt x="157163" y="0"/>
                    <a:pt x="35103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97" name="Group 696"/>
          <p:cNvGrpSpPr/>
          <p:nvPr/>
        </p:nvGrpSpPr>
        <p:grpSpPr>
          <a:xfrm>
            <a:off x="4368568" y="2785338"/>
            <a:ext cx="442313" cy="464489"/>
            <a:chOff x="12499975" y="4474291"/>
            <a:chExt cx="601662" cy="631826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698" name="Freeform 697"/>
            <p:cNvSpPr>
              <a:spLocks noEditPoints="1"/>
            </p:cNvSpPr>
            <p:nvPr/>
          </p:nvSpPr>
          <p:spPr bwMode="auto">
            <a:xfrm>
              <a:off x="12499975" y="4474291"/>
              <a:ext cx="601662" cy="147638"/>
            </a:xfrm>
            <a:custGeom>
              <a:avLst/>
              <a:gdLst>
                <a:gd name="T0" fmla="*/ 0 w 215"/>
                <a:gd name="T1" fmla="*/ 53 h 53"/>
                <a:gd name="T2" fmla="*/ 215 w 215"/>
                <a:gd name="T3" fmla="*/ 53 h 53"/>
                <a:gd name="T4" fmla="*/ 215 w 215"/>
                <a:gd name="T5" fmla="*/ 0 h 53"/>
                <a:gd name="T6" fmla="*/ 0 w 215"/>
                <a:gd name="T7" fmla="*/ 0 h 53"/>
                <a:gd name="T8" fmla="*/ 0 w 215"/>
                <a:gd name="T9" fmla="*/ 53 h 53"/>
                <a:gd name="T10" fmla="*/ 201 w 215"/>
                <a:gd name="T11" fmla="*/ 6 h 53"/>
                <a:gd name="T12" fmla="*/ 207 w 215"/>
                <a:gd name="T13" fmla="*/ 13 h 53"/>
                <a:gd name="T14" fmla="*/ 201 w 215"/>
                <a:gd name="T15" fmla="*/ 20 h 53"/>
                <a:gd name="T16" fmla="*/ 194 w 215"/>
                <a:gd name="T17" fmla="*/ 13 h 53"/>
                <a:gd name="T18" fmla="*/ 201 w 215"/>
                <a:gd name="T19" fmla="*/ 6 h 53"/>
                <a:gd name="T20" fmla="*/ 201 w 215"/>
                <a:gd name="T21" fmla="*/ 35 h 53"/>
                <a:gd name="T22" fmla="*/ 207 w 215"/>
                <a:gd name="T23" fmla="*/ 41 h 53"/>
                <a:gd name="T24" fmla="*/ 201 w 215"/>
                <a:gd name="T25" fmla="*/ 48 h 53"/>
                <a:gd name="T26" fmla="*/ 194 w 215"/>
                <a:gd name="T27" fmla="*/ 41 h 53"/>
                <a:gd name="T28" fmla="*/ 201 w 215"/>
                <a:gd name="T29" fmla="*/ 35 h 53"/>
                <a:gd name="T30" fmla="*/ 83 w 215"/>
                <a:gd name="T31" fmla="*/ 31 h 53"/>
                <a:gd name="T32" fmla="*/ 83 w 215"/>
                <a:gd name="T33" fmla="*/ 38 h 53"/>
                <a:gd name="T34" fmla="*/ 9 w 215"/>
                <a:gd name="T35" fmla="*/ 38 h 53"/>
                <a:gd name="T36" fmla="*/ 9 w 215"/>
                <a:gd name="T37" fmla="*/ 31 h 53"/>
                <a:gd name="T38" fmla="*/ 83 w 215"/>
                <a:gd name="T39" fmla="*/ 3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3">
                  <a:moveTo>
                    <a:pt x="0" y="53"/>
                  </a:moveTo>
                  <a:cubicBezTo>
                    <a:pt x="215" y="53"/>
                    <a:pt x="215" y="53"/>
                    <a:pt x="215" y="53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3"/>
                  </a:lnTo>
                  <a:close/>
                  <a:moveTo>
                    <a:pt x="201" y="6"/>
                  </a:moveTo>
                  <a:cubicBezTo>
                    <a:pt x="204" y="6"/>
                    <a:pt x="207" y="9"/>
                    <a:pt x="207" y="13"/>
                  </a:cubicBezTo>
                  <a:cubicBezTo>
                    <a:pt x="207" y="17"/>
                    <a:pt x="204" y="20"/>
                    <a:pt x="201" y="20"/>
                  </a:cubicBezTo>
                  <a:cubicBezTo>
                    <a:pt x="197" y="20"/>
                    <a:pt x="194" y="17"/>
                    <a:pt x="194" y="13"/>
                  </a:cubicBezTo>
                  <a:cubicBezTo>
                    <a:pt x="194" y="9"/>
                    <a:pt x="197" y="6"/>
                    <a:pt x="201" y="6"/>
                  </a:cubicBezTo>
                  <a:close/>
                  <a:moveTo>
                    <a:pt x="201" y="35"/>
                  </a:moveTo>
                  <a:cubicBezTo>
                    <a:pt x="204" y="35"/>
                    <a:pt x="207" y="38"/>
                    <a:pt x="207" y="41"/>
                  </a:cubicBezTo>
                  <a:cubicBezTo>
                    <a:pt x="207" y="45"/>
                    <a:pt x="204" y="48"/>
                    <a:pt x="201" y="48"/>
                  </a:cubicBezTo>
                  <a:cubicBezTo>
                    <a:pt x="197" y="48"/>
                    <a:pt x="194" y="45"/>
                    <a:pt x="194" y="41"/>
                  </a:cubicBezTo>
                  <a:cubicBezTo>
                    <a:pt x="194" y="38"/>
                    <a:pt x="197" y="35"/>
                    <a:pt x="201" y="35"/>
                  </a:cubicBezTo>
                  <a:close/>
                  <a:moveTo>
                    <a:pt x="83" y="31"/>
                  </a:moveTo>
                  <a:cubicBezTo>
                    <a:pt x="83" y="38"/>
                    <a:pt x="83" y="38"/>
                    <a:pt x="83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1"/>
                    <a:pt x="9" y="31"/>
                    <a:pt x="9" y="31"/>
                  </a:cubicBezTo>
                  <a:lnTo>
                    <a:pt x="83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9" name="Freeform 698"/>
            <p:cNvSpPr>
              <a:spLocks noEditPoints="1"/>
            </p:cNvSpPr>
            <p:nvPr/>
          </p:nvSpPr>
          <p:spPr bwMode="auto">
            <a:xfrm>
              <a:off x="12499975" y="4947367"/>
              <a:ext cx="601662" cy="158750"/>
            </a:xfrm>
            <a:custGeom>
              <a:avLst/>
              <a:gdLst>
                <a:gd name="T0" fmla="*/ 0 w 215"/>
                <a:gd name="T1" fmla="*/ 57 h 57"/>
                <a:gd name="T2" fmla="*/ 215 w 215"/>
                <a:gd name="T3" fmla="*/ 57 h 57"/>
                <a:gd name="T4" fmla="*/ 215 w 215"/>
                <a:gd name="T5" fmla="*/ 0 h 57"/>
                <a:gd name="T6" fmla="*/ 0 w 215"/>
                <a:gd name="T7" fmla="*/ 0 h 57"/>
                <a:gd name="T8" fmla="*/ 0 w 215"/>
                <a:gd name="T9" fmla="*/ 57 h 57"/>
                <a:gd name="T10" fmla="*/ 201 w 215"/>
                <a:gd name="T11" fmla="*/ 7 h 57"/>
                <a:gd name="T12" fmla="*/ 207 w 215"/>
                <a:gd name="T13" fmla="*/ 14 h 57"/>
                <a:gd name="T14" fmla="*/ 201 w 215"/>
                <a:gd name="T15" fmla="*/ 21 h 57"/>
                <a:gd name="T16" fmla="*/ 194 w 215"/>
                <a:gd name="T17" fmla="*/ 14 h 57"/>
                <a:gd name="T18" fmla="*/ 201 w 215"/>
                <a:gd name="T19" fmla="*/ 7 h 57"/>
                <a:gd name="T20" fmla="*/ 201 w 215"/>
                <a:gd name="T21" fmla="*/ 36 h 57"/>
                <a:gd name="T22" fmla="*/ 207 w 215"/>
                <a:gd name="T23" fmla="*/ 42 h 57"/>
                <a:gd name="T24" fmla="*/ 201 w 215"/>
                <a:gd name="T25" fmla="*/ 49 h 57"/>
                <a:gd name="T26" fmla="*/ 194 w 215"/>
                <a:gd name="T27" fmla="*/ 42 h 57"/>
                <a:gd name="T28" fmla="*/ 201 w 215"/>
                <a:gd name="T29" fmla="*/ 36 h 57"/>
                <a:gd name="T30" fmla="*/ 83 w 215"/>
                <a:gd name="T31" fmla="*/ 35 h 57"/>
                <a:gd name="T32" fmla="*/ 83 w 215"/>
                <a:gd name="T33" fmla="*/ 42 h 57"/>
                <a:gd name="T34" fmla="*/ 9 w 215"/>
                <a:gd name="T35" fmla="*/ 42 h 57"/>
                <a:gd name="T36" fmla="*/ 9 w 215"/>
                <a:gd name="T37" fmla="*/ 35 h 57"/>
                <a:gd name="T38" fmla="*/ 83 w 215"/>
                <a:gd name="T39" fmla="*/ 3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7">
                  <a:moveTo>
                    <a:pt x="0" y="57"/>
                  </a:moveTo>
                  <a:cubicBezTo>
                    <a:pt x="215" y="57"/>
                    <a:pt x="215" y="57"/>
                    <a:pt x="215" y="57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7"/>
                  </a:lnTo>
                  <a:close/>
                  <a:moveTo>
                    <a:pt x="201" y="7"/>
                  </a:moveTo>
                  <a:cubicBezTo>
                    <a:pt x="204" y="7"/>
                    <a:pt x="207" y="10"/>
                    <a:pt x="207" y="14"/>
                  </a:cubicBezTo>
                  <a:cubicBezTo>
                    <a:pt x="207" y="18"/>
                    <a:pt x="204" y="21"/>
                    <a:pt x="201" y="21"/>
                  </a:cubicBezTo>
                  <a:cubicBezTo>
                    <a:pt x="197" y="21"/>
                    <a:pt x="194" y="18"/>
                    <a:pt x="194" y="14"/>
                  </a:cubicBezTo>
                  <a:cubicBezTo>
                    <a:pt x="194" y="10"/>
                    <a:pt x="197" y="7"/>
                    <a:pt x="201" y="7"/>
                  </a:cubicBezTo>
                  <a:close/>
                  <a:moveTo>
                    <a:pt x="201" y="36"/>
                  </a:moveTo>
                  <a:cubicBezTo>
                    <a:pt x="204" y="36"/>
                    <a:pt x="207" y="39"/>
                    <a:pt x="207" y="42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2"/>
                  </a:cubicBezTo>
                  <a:cubicBezTo>
                    <a:pt x="194" y="39"/>
                    <a:pt x="197" y="36"/>
                    <a:pt x="201" y="36"/>
                  </a:cubicBezTo>
                  <a:close/>
                  <a:moveTo>
                    <a:pt x="83" y="35"/>
                  </a:moveTo>
                  <a:cubicBezTo>
                    <a:pt x="83" y="42"/>
                    <a:pt x="83" y="42"/>
                    <a:pt x="83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83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0" name="Freeform 699"/>
            <p:cNvSpPr>
              <a:spLocks noEditPoints="1"/>
            </p:cNvSpPr>
            <p:nvPr/>
          </p:nvSpPr>
          <p:spPr bwMode="auto">
            <a:xfrm>
              <a:off x="12499975" y="4629867"/>
              <a:ext cx="601662" cy="149226"/>
            </a:xfrm>
            <a:custGeom>
              <a:avLst/>
              <a:gdLst>
                <a:gd name="T0" fmla="*/ 0 w 215"/>
                <a:gd name="T1" fmla="*/ 53 h 53"/>
                <a:gd name="T2" fmla="*/ 215 w 215"/>
                <a:gd name="T3" fmla="*/ 53 h 53"/>
                <a:gd name="T4" fmla="*/ 215 w 215"/>
                <a:gd name="T5" fmla="*/ 0 h 53"/>
                <a:gd name="T6" fmla="*/ 0 w 215"/>
                <a:gd name="T7" fmla="*/ 0 h 53"/>
                <a:gd name="T8" fmla="*/ 0 w 215"/>
                <a:gd name="T9" fmla="*/ 53 h 53"/>
                <a:gd name="T10" fmla="*/ 201 w 215"/>
                <a:gd name="T11" fmla="*/ 7 h 53"/>
                <a:gd name="T12" fmla="*/ 207 w 215"/>
                <a:gd name="T13" fmla="*/ 14 h 53"/>
                <a:gd name="T14" fmla="*/ 201 w 215"/>
                <a:gd name="T15" fmla="*/ 20 h 53"/>
                <a:gd name="T16" fmla="*/ 194 w 215"/>
                <a:gd name="T17" fmla="*/ 14 h 53"/>
                <a:gd name="T18" fmla="*/ 201 w 215"/>
                <a:gd name="T19" fmla="*/ 7 h 53"/>
                <a:gd name="T20" fmla="*/ 201 w 215"/>
                <a:gd name="T21" fmla="*/ 35 h 53"/>
                <a:gd name="T22" fmla="*/ 207 w 215"/>
                <a:gd name="T23" fmla="*/ 42 h 53"/>
                <a:gd name="T24" fmla="*/ 201 w 215"/>
                <a:gd name="T25" fmla="*/ 49 h 53"/>
                <a:gd name="T26" fmla="*/ 194 w 215"/>
                <a:gd name="T27" fmla="*/ 42 h 53"/>
                <a:gd name="T28" fmla="*/ 201 w 215"/>
                <a:gd name="T29" fmla="*/ 35 h 53"/>
                <a:gd name="T30" fmla="*/ 83 w 215"/>
                <a:gd name="T31" fmla="*/ 28 h 53"/>
                <a:gd name="T32" fmla="*/ 83 w 215"/>
                <a:gd name="T33" fmla="*/ 35 h 53"/>
                <a:gd name="T34" fmla="*/ 9 w 215"/>
                <a:gd name="T35" fmla="*/ 35 h 53"/>
                <a:gd name="T36" fmla="*/ 9 w 215"/>
                <a:gd name="T37" fmla="*/ 28 h 53"/>
                <a:gd name="T38" fmla="*/ 83 w 215"/>
                <a:gd name="T39" fmla="*/ 2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3">
                  <a:moveTo>
                    <a:pt x="0" y="53"/>
                  </a:moveTo>
                  <a:cubicBezTo>
                    <a:pt x="215" y="53"/>
                    <a:pt x="215" y="53"/>
                    <a:pt x="215" y="53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3"/>
                  </a:lnTo>
                  <a:close/>
                  <a:moveTo>
                    <a:pt x="201" y="7"/>
                  </a:moveTo>
                  <a:cubicBezTo>
                    <a:pt x="204" y="7"/>
                    <a:pt x="207" y="10"/>
                    <a:pt x="207" y="14"/>
                  </a:cubicBezTo>
                  <a:cubicBezTo>
                    <a:pt x="207" y="17"/>
                    <a:pt x="204" y="20"/>
                    <a:pt x="201" y="20"/>
                  </a:cubicBezTo>
                  <a:cubicBezTo>
                    <a:pt x="197" y="20"/>
                    <a:pt x="194" y="17"/>
                    <a:pt x="194" y="14"/>
                  </a:cubicBezTo>
                  <a:cubicBezTo>
                    <a:pt x="194" y="10"/>
                    <a:pt x="197" y="7"/>
                    <a:pt x="201" y="7"/>
                  </a:cubicBezTo>
                  <a:close/>
                  <a:moveTo>
                    <a:pt x="201" y="35"/>
                  </a:moveTo>
                  <a:cubicBezTo>
                    <a:pt x="204" y="35"/>
                    <a:pt x="207" y="38"/>
                    <a:pt x="207" y="42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2"/>
                  </a:cubicBezTo>
                  <a:cubicBezTo>
                    <a:pt x="194" y="38"/>
                    <a:pt x="197" y="35"/>
                    <a:pt x="201" y="35"/>
                  </a:cubicBezTo>
                  <a:close/>
                  <a:moveTo>
                    <a:pt x="83" y="28"/>
                  </a:moveTo>
                  <a:cubicBezTo>
                    <a:pt x="83" y="35"/>
                    <a:pt x="83" y="35"/>
                    <a:pt x="83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28"/>
                    <a:pt x="9" y="28"/>
                    <a:pt x="9" y="28"/>
                  </a:cubicBezTo>
                  <a:lnTo>
                    <a:pt x="83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1" name="Freeform 700"/>
            <p:cNvSpPr>
              <a:spLocks noEditPoints="1"/>
            </p:cNvSpPr>
            <p:nvPr/>
          </p:nvSpPr>
          <p:spPr bwMode="auto">
            <a:xfrm>
              <a:off x="12499975" y="4787021"/>
              <a:ext cx="601662" cy="150814"/>
            </a:xfrm>
            <a:custGeom>
              <a:avLst/>
              <a:gdLst>
                <a:gd name="T0" fmla="*/ 0 w 215"/>
                <a:gd name="T1" fmla="*/ 54 h 54"/>
                <a:gd name="T2" fmla="*/ 215 w 215"/>
                <a:gd name="T3" fmla="*/ 54 h 54"/>
                <a:gd name="T4" fmla="*/ 215 w 215"/>
                <a:gd name="T5" fmla="*/ 0 h 54"/>
                <a:gd name="T6" fmla="*/ 0 w 215"/>
                <a:gd name="T7" fmla="*/ 0 h 54"/>
                <a:gd name="T8" fmla="*/ 0 w 215"/>
                <a:gd name="T9" fmla="*/ 54 h 54"/>
                <a:gd name="T10" fmla="*/ 201 w 215"/>
                <a:gd name="T11" fmla="*/ 8 h 54"/>
                <a:gd name="T12" fmla="*/ 207 w 215"/>
                <a:gd name="T13" fmla="*/ 14 h 54"/>
                <a:gd name="T14" fmla="*/ 201 w 215"/>
                <a:gd name="T15" fmla="*/ 21 h 54"/>
                <a:gd name="T16" fmla="*/ 194 w 215"/>
                <a:gd name="T17" fmla="*/ 14 h 54"/>
                <a:gd name="T18" fmla="*/ 201 w 215"/>
                <a:gd name="T19" fmla="*/ 8 h 54"/>
                <a:gd name="T20" fmla="*/ 201 w 215"/>
                <a:gd name="T21" fmla="*/ 36 h 54"/>
                <a:gd name="T22" fmla="*/ 207 w 215"/>
                <a:gd name="T23" fmla="*/ 43 h 54"/>
                <a:gd name="T24" fmla="*/ 201 w 215"/>
                <a:gd name="T25" fmla="*/ 49 h 54"/>
                <a:gd name="T26" fmla="*/ 194 w 215"/>
                <a:gd name="T27" fmla="*/ 43 h 54"/>
                <a:gd name="T28" fmla="*/ 201 w 215"/>
                <a:gd name="T29" fmla="*/ 36 h 54"/>
                <a:gd name="T30" fmla="*/ 83 w 215"/>
                <a:gd name="T31" fmla="*/ 28 h 54"/>
                <a:gd name="T32" fmla="*/ 83 w 215"/>
                <a:gd name="T33" fmla="*/ 36 h 54"/>
                <a:gd name="T34" fmla="*/ 9 w 215"/>
                <a:gd name="T35" fmla="*/ 36 h 54"/>
                <a:gd name="T36" fmla="*/ 9 w 215"/>
                <a:gd name="T37" fmla="*/ 28 h 54"/>
                <a:gd name="T38" fmla="*/ 83 w 215"/>
                <a:gd name="T39" fmla="*/ 2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4">
                  <a:moveTo>
                    <a:pt x="0" y="54"/>
                  </a:moveTo>
                  <a:cubicBezTo>
                    <a:pt x="215" y="54"/>
                    <a:pt x="215" y="54"/>
                    <a:pt x="215" y="54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4"/>
                  </a:lnTo>
                  <a:close/>
                  <a:moveTo>
                    <a:pt x="201" y="8"/>
                  </a:moveTo>
                  <a:cubicBezTo>
                    <a:pt x="204" y="8"/>
                    <a:pt x="207" y="11"/>
                    <a:pt x="207" y="14"/>
                  </a:cubicBezTo>
                  <a:cubicBezTo>
                    <a:pt x="207" y="18"/>
                    <a:pt x="204" y="21"/>
                    <a:pt x="201" y="21"/>
                  </a:cubicBezTo>
                  <a:cubicBezTo>
                    <a:pt x="197" y="21"/>
                    <a:pt x="194" y="18"/>
                    <a:pt x="194" y="14"/>
                  </a:cubicBezTo>
                  <a:cubicBezTo>
                    <a:pt x="194" y="11"/>
                    <a:pt x="197" y="8"/>
                    <a:pt x="201" y="8"/>
                  </a:cubicBezTo>
                  <a:close/>
                  <a:moveTo>
                    <a:pt x="201" y="36"/>
                  </a:moveTo>
                  <a:cubicBezTo>
                    <a:pt x="204" y="36"/>
                    <a:pt x="207" y="39"/>
                    <a:pt x="207" y="43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3"/>
                  </a:cubicBezTo>
                  <a:cubicBezTo>
                    <a:pt x="194" y="39"/>
                    <a:pt x="197" y="36"/>
                    <a:pt x="201" y="36"/>
                  </a:cubicBezTo>
                  <a:close/>
                  <a:moveTo>
                    <a:pt x="83" y="28"/>
                  </a:moveTo>
                  <a:cubicBezTo>
                    <a:pt x="83" y="36"/>
                    <a:pt x="83" y="36"/>
                    <a:pt x="83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28"/>
                    <a:pt x="9" y="28"/>
                    <a:pt x="9" y="28"/>
                  </a:cubicBezTo>
                  <a:lnTo>
                    <a:pt x="83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92" name="Group 691"/>
          <p:cNvGrpSpPr/>
          <p:nvPr/>
        </p:nvGrpSpPr>
        <p:grpSpPr>
          <a:xfrm>
            <a:off x="5352178" y="2775083"/>
            <a:ext cx="442313" cy="464489"/>
            <a:chOff x="12499975" y="4474291"/>
            <a:chExt cx="601662" cy="631826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693" name="Freeform 11"/>
            <p:cNvSpPr>
              <a:spLocks noEditPoints="1"/>
            </p:cNvSpPr>
            <p:nvPr/>
          </p:nvSpPr>
          <p:spPr bwMode="auto">
            <a:xfrm>
              <a:off x="12499975" y="4474291"/>
              <a:ext cx="601662" cy="147638"/>
            </a:xfrm>
            <a:custGeom>
              <a:avLst/>
              <a:gdLst>
                <a:gd name="T0" fmla="*/ 0 w 215"/>
                <a:gd name="T1" fmla="*/ 53 h 53"/>
                <a:gd name="T2" fmla="*/ 215 w 215"/>
                <a:gd name="T3" fmla="*/ 53 h 53"/>
                <a:gd name="T4" fmla="*/ 215 w 215"/>
                <a:gd name="T5" fmla="*/ 0 h 53"/>
                <a:gd name="T6" fmla="*/ 0 w 215"/>
                <a:gd name="T7" fmla="*/ 0 h 53"/>
                <a:gd name="T8" fmla="*/ 0 w 215"/>
                <a:gd name="T9" fmla="*/ 53 h 53"/>
                <a:gd name="T10" fmla="*/ 201 w 215"/>
                <a:gd name="T11" fmla="*/ 6 h 53"/>
                <a:gd name="T12" fmla="*/ 207 w 215"/>
                <a:gd name="T13" fmla="*/ 13 h 53"/>
                <a:gd name="T14" fmla="*/ 201 w 215"/>
                <a:gd name="T15" fmla="*/ 20 h 53"/>
                <a:gd name="T16" fmla="*/ 194 w 215"/>
                <a:gd name="T17" fmla="*/ 13 h 53"/>
                <a:gd name="T18" fmla="*/ 201 w 215"/>
                <a:gd name="T19" fmla="*/ 6 h 53"/>
                <a:gd name="T20" fmla="*/ 201 w 215"/>
                <a:gd name="T21" fmla="*/ 35 h 53"/>
                <a:gd name="T22" fmla="*/ 207 w 215"/>
                <a:gd name="T23" fmla="*/ 41 h 53"/>
                <a:gd name="T24" fmla="*/ 201 w 215"/>
                <a:gd name="T25" fmla="*/ 48 h 53"/>
                <a:gd name="T26" fmla="*/ 194 w 215"/>
                <a:gd name="T27" fmla="*/ 41 h 53"/>
                <a:gd name="T28" fmla="*/ 201 w 215"/>
                <a:gd name="T29" fmla="*/ 35 h 53"/>
                <a:gd name="T30" fmla="*/ 83 w 215"/>
                <a:gd name="T31" fmla="*/ 31 h 53"/>
                <a:gd name="T32" fmla="*/ 83 w 215"/>
                <a:gd name="T33" fmla="*/ 38 h 53"/>
                <a:gd name="T34" fmla="*/ 9 w 215"/>
                <a:gd name="T35" fmla="*/ 38 h 53"/>
                <a:gd name="T36" fmla="*/ 9 w 215"/>
                <a:gd name="T37" fmla="*/ 31 h 53"/>
                <a:gd name="T38" fmla="*/ 83 w 215"/>
                <a:gd name="T39" fmla="*/ 3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3">
                  <a:moveTo>
                    <a:pt x="0" y="53"/>
                  </a:moveTo>
                  <a:cubicBezTo>
                    <a:pt x="215" y="53"/>
                    <a:pt x="215" y="53"/>
                    <a:pt x="215" y="53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3"/>
                  </a:lnTo>
                  <a:close/>
                  <a:moveTo>
                    <a:pt x="201" y="6"/>
                  </a:moveTo>
                  <a:cubicBezTo>
                    <a:pt x="204" y="6"/>
                    <a:pt x="207" y="9"/>
                    <a:pt x="207" y="13"/>
                  </a:cubicBezTo>
                  <a:cubicBezTo>
                    <a:pt x="207" y="17"/>
                    <a:pt x="204" y="20"/>
                    <a:pt x="201" y="20"/>
                  </a:cubicBezTo>
                  <a:cubicBezTo>
                    <a:pt x="197" y="20"/>
                    <a:pt x="194" y="17"/>
                    <a:pt x="194" y="13"/>
                  </a:cubicBezTo>
                  <a:cubicBezTo>
                    <a:pt x="194" y="9"/>
                    <a:pt x="197" y="6"/>
                    <a:pt x="201" y="6"/>
                  </a:cubicBezTo>
                  <a:close/>
                  <a:moveTo>
                    <a:pt x="201" y="35"/>
                  </a:moveTo>
                  <a:cubicBezTo>
                    <a:pt x="204" y="35"/>
                    <a:pt x="207" y="38"/>
                    <a:pt x="207" y="41"/>
                  </a:cubicBezTo>
                  <a:cubicBezTo>
                    <a:pt x="207" y="45"/>
                    <a:pt x="204" y="48"/>
                    <a:pt x="201" y="48"/>
                  </a:cubicBezTo>
                  <a:cubicBezTo>
                    <a:pt x="197" y="48"/>
                    <a:pt x="194" y="45"/>
                    <a:pt x="194" y="41"/>
                  </a:cubicBezTo>
                  <a:cubicBezTo>
                    <a:pt x="194" y="38"/>
                    <a:pt x="197" y="35"/>
                    <a:pt x="201" y="35"/>
                  </a:cubicBezTo>
                  <a:close/>
                  <a:moveTo>
                    <a:pt x="83" y="31"/>
                  </a:moveTo>
                  <a:cubicBezTo>
                    <a:pt x="83" y="38"/>
                    <a:pt x="83" y="38"/>
                    <a:pt x="83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1"/>
                    <a:pt x="9" y="31"/>
                    <a:pt x="9" y="31"/>
                  </a:cubicBezTo>
                  <a:lnTo>
                    <a:pt x="83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4" name="Freeform 12"/>
            <p:cNvSpPr>
              <a:spLocks noEditPoints="1"/>
            </p:cNvSpPr>
            <p:nvPr/>
          </p:nvSpPr>
          <p:spPr bwMode="auto">
            <a:xfrm>
              <a:off x="12499975" y="4947367"/>
              <a:ext cx="601662" cy="158750"/>
            </a:xfrm>
            <a:custGeom>
              <a:avLst/>
              <a:gdLst>
                <a:gd name="T0" fmla="*/ 0 w 215"/>
                <a:gd name="T1" fmla="*/ 57 h 57"/>
                <a:gd name="T2" fmla="*/ 215 w 215"/>
                <a:gd name="T3" fmla="*/ 57 h 57"/>
                <a:gd name="T4" fmla="*/ 215 w 215"/>
                <a:gd name="T5" fmla="*/ 0 h 57"/>
                <a:gd name="T6" fmla="*/ 0 w 215"/>
                <a:gd name="T7" fmla="*/ 0 h 57"/>
                <a:gd name="T8" fmla="*/ 0 w 215"/>
                <a:gd name="T9" fmla="*/ 57 h 57"/>
                <a:gd name="T10" fmla="*/ 201 w 215"/>
                <a:gd name="T11" fmla="*/ 7 h 57"/>
                <a:gd name="T12" fmla="*/ 207 w 215"/>
                <a:gd name="T13" fmla="*/ 14 h 57"/>
                <a:gd name="T14" fmla="*/ 201 w 215"/>
                <a:gd name="T15" fmla="*/ 21 h 57"/>
                <a:gd name="T16" fmla="*/ 194 w 215"/>
                <a:gd name="T17" fmla="*/ 14 h 57"/>
                <a:gd name="T18" fmla="*/ 201 w 215"/>
                <a:gd name="T19" fmla="*/ 7 h 57"/>
                <a:gd name="T20" fmla="*/ 201 w 215"/>
                <a:gd name="T21" fmla="*/ 36 h 57"/>
                <a:gd name="T22" fmla="*/ 207 w 215"/>
                <a:gd name="T23" fmla="*/ 42 h 57"/>
                <a:gd name="T24" fmla="*/ 201 w 215"/>
                <a:gd name="T25" fmla="*/ 49 h 57"/>
                <a:gd name="T26" fmla="*/ 194 w 215"/>
                <a:gd name="T27" fmla="*/ 42 h 57"/>
                <a:gd name="T28" fmla="*/ 201 w 215"/>
                <a:gd name="T29" fmla="*/ 36 h 57"/>
                <a:gd name="T30" fmla="*/ 83 w 215"/>
                <a:gd name="T31" fmla="*/ 35 h 57"/>
                <a:gd name="T32" fmla="*/ 83 w 215"/>
                <a:gd name="T33" fmla="*/ 42 h 57"/>
                <a:gd name="T34" fmla="*/ 9 w 215"/>
                <a:gd name="T35" fmla="*/ 42 h 57"/>
                <a:gd name="T36" fmla="*/ 9 w 215"/>
                <a:gd name="T37" fmla="*/ 35 h 57"/>
                <a:gd name="T38" fmla="*/ 83 w 215"/>
                <a:gd name="T39" fmla="*/ 3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7">
                  <a:moveTo>
                    <a:pt x="0" y="57"/>
                  </a:moveTo>
                  <a:cubicBezTo>
                    <a:pt x="215" y="57"/>
                    <a:pt x="215" y="57"/>
                    <a:pt x="215" y="57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7"/>
                  </a:lnTo>
                  <a:close/>
                  <a:moveTo>
                    <a:pt x="201" y="7"/>
                  </a:moveTo>
                  <a:cubicBezTo>
                    <a:pt x="204" y="7"/>
                    <a:pt x="207" y="10"/>
                    <a:pt x="207" y="14"/>
                  </a:cubicBezTo>
                  <a:cubicBezTo>
                    <a:pt x="207" y="18"/>
                    <a:pt x="204" y="21"/>
                    <a:pt x="201" y="21"/>
                  </a:cubicBezTo>
                  <a:cubicBezTo>
                    <a:pt x="197" y="21"/>
                    <a:pt x="194" y="18"/>
                    <a:pt x="194" y="14"/>
                  </a:cubicBezTo>
                  <a:cubicBezTo>
                    <a:pt x="194" y="10"/>
                    <a:pt x="197" y="7"/>
                    <a:pt x="201" y="7"/>
                  </a:cubicBezTo>
                  <a:close/>
                  <a:moveTo>
                    <a:pt x="201" y="36"/>
                  </a:moveTo>
                  <a:cubicBezTo>
                    <a:pt x="204" y="36"/>
                    <a:pt x="207" y="39"/>
                    <a:pt x="207" y="42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2"/>
                  </a:cubicBezTo>
                  <a:cubicBezTo>
                    <a:pt x="194" y="39"/>
                    <a:pt x="197" y="36"/>
                    <a:pt x="201" y="36"/>
                  </a:cubicBezTo>
                  <a:close/>
                  <a:moveTo>
                    <a:pt x="83" y="35"/>
                  </a:moveTo>
                  <a:cubicBezTo>
                    <a:pt x="83" y="42"/>
                    <a:pt x="83" y="42"/>
                    <a:pt x="83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83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5" name="Freeform 13"/>
            <p:cNvSpPr>
              <a:spLocks noEditPoints="1"/>
            </p:cNvSpPr>
            <p:nvPr/>
          </p:nvSpPr>
          <p:spPr bwMode="auto">
            <a:xfrm>
              <a:off x="12499975" y="4629867"/>
              <a:ext cx="601662" cy="149226"/>
            </a:xfrm>
            <a:custGeom>
              <a:avLst/>
              <a:gdLst>
                <a:gd name="T0" fmla="*/ 0 w 215"/>
                <a:gd name="T1" fmla="*/ 53 h 53"/>
                <a:gd name="T2" fmla="*/ 215 w 215"/>
                <a:gd name="T3" fmla="*/ 53 h 53"/>
                <a:gd name="T4" fmla="*/ 215 w 215"/>
                <a:gd name="T5" fmla="*/ 0 h 53"/>
                <a:gd name="T6" fmla="*/ 0 w 215"/>
                <a:gd name="T7" fmla="*/ 0 h 53"/>
                <a:gd name="T8" fmla="*/ 0 w 215"/>
                <a:gd name="T9" fmla="*/ 53 h 53"/>
                <a:gd name="T10" fmla="*/ 201 w 215"/>
                <a:gd name="T11" fmla="*/ 7 h 53"/>
                <a:gd name="T12" fmla="*/ 207 w 215"/>
                <a:gd name="T13" fmla="*/ 14 h 53"/>
                <a:gd name="T14" fmla="*/ 201 w 215"/>
                <a:gd name="T15" fmla="*/ 20 h 53"/>
                <a:gd name="T16" fmla="*/ 194 w 215"/>
                <a:gd name="T17" fmla="*/ 14 h 53"/>
                <a:gd name="T18" fmla="*/ 201 w 215"/>
                <a:gd name="T19" fmla="*/ 7 h 53"/>
                <a:gd name="T20" fmla="*/ 201 w 215"/>
                <a:gd name="T21" fmla="*/ 35 h 53"/>
                <a:gd name="T22" fmla="*/ 207 w 215"/>
                <a:gd name="T23" fmla="*/ 42 h 53"/>
                <a:gd name="T24" fmla="*/ 201 w 215"/>
                <a:gd name="T25" fmla="*/ 49 h 53"/>
                <a:gd name="T26" fmla="*/ 194 w 215"/>
                <a:gd name="T27" fmla="*/ 42 h 53"/>
                <a:gd name="T28" fmla="*/ 201 w 215"/>
                <a:gd name="T29" fmla="*/ 35 h 53"/>
                <a:gd name="T30" fmla="*/ 83 w 215"/>
                <a:gd name="T31" fmla="*/ 28 h 53"/>
                <a:gd name="T32" fmla="*/ 83 w 215"/>
                <a:gd name="T33" fmla="*/ 35 h 53"/>
                <a:gd name="T34" fmla="*/ 9 w 215"/>
                <a:gd name="T35" fmla="*/ 35 h 53"/>
                <a:gd name="T36" fmla="*/ 9 w 215"/>
                <a:gd name="T37" fmla="*/ 28 h 53"/>
                <a:gd name="T38" fmla="*/ 83 w 215"/>
                <a:gd name="T39" fmla="*/ 2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3">
                  <a:moveTo>
                    <a:pt x="0" y="53"/>
                  </a:moveTo>
                  <a:cubicBezTo>
                    <a:pt x="215" y="53"/>
                    <a:pt x="215" y="53"/>
                    <a:pt x="215" y="53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3"/>
                  </a:lnTo>
                  <a:close/>
                  <a:moveTo>
                    <a:pt x="201" y="7"/>
                  </a:moveTo>
                  <a:cubicBezTo>
                    <a:pt x="204" y="7"/>
                    <a:pt x="207" y="10"/>
                    <a:pt x="207" y="14"/>
                  </a:cubicBezTo>
                  <a:cubicBezTo>
                    <a:pt x="207" y="17"/>
                    <a:pt x="204" y="20"/>
                    <a:pt x="201" y="20"/>
                  </a:cubicBezTo>
                  <a:cubicBezTo>
                    <a:pt x="197" y="20"/>
                    <a:pt x="194" y="17"/>
                    <a:pt x="194" y="14"/>
                  </a:cubicBezTo>
                  <a:cubicBezTo>
                    <a:pt x="194" y="10"/>
                    <a:pt x="197" y="7"/>
                    <a:pt x="201" y="7"/>
                  </a:cubicBezTo>
                  <a:close/>
                  <a:moveTo>
                    <a:pt x="201" y="35"/>
                  </a:moveTo>
                  <a:cubicBezTo>
                    <a:pt x="204" y="35"/>
                    <a:pt x="207" y="38"/>
                    <a:pt x="207" y="42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2"/>
                  </a:cubicBezTo>
                  <a:cubicBezTo>
                    <a:pt x="194" y="38"/>
                    <a:pt x="197" y="35"/>
                    <a:pt x="201" y="35"/>
                  </a:cubicBezTo>
                  <a:close/>
                  <a:moveTo>
                    <a:pt x="83" y="28"/>
                  </a:moveTo>
                  <a:cubicBezTo>
                    <a:pt x="83" y="35"/>
                    <a:pt x="83" y="35"/>
                    <a:pt x="83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28"/>
                    <a:pt x="9" y="28"/>
                    <a:pt x="9" y="28"/>
                  </a:cubicBezTo>
                  <a:lnTo>
                    <a:pt x="83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6" name="Freeform 14"/>
            <p:cNvSpPr>
              <a:spLocks noEditPoints="1"/>
            </p:cNvSpPr>
            <p:nvPr/>
          </p:nvSpPr>
          <p:spPr bwMode="auto">
            <a:xfrm>
              <a:off x="12499975" y="4787021"/>
              <a:ext cx="601662" cy="150814"/>
            </a:xfrm>
            <a:custGeom>
              <a:avLst/>
              <a:gdLst>
                <a:gd name="T0" fmla="*/ 0 w 215"/>
                <a:gd name="T1" fmla="*/ 54 h 54"/>
                <a:gd name="T2" fmla="*/ 215 w 215"/>
                <a:gd name="T3" fmla="*/ 54 h 54"/>
                <a:gd name="T4" fmla="*/ 215 w 215"/>
                <a:gd name="T5" fmla="*/ 0 h 54"/>
                <a:gd name="T6" fmla="*/ 0 w 215"/>
                <a:gd name="T7" fmla="*/ 0 h 54"/>
                <a:gd name="T8" fmla="*/ 0 w 215"/>
                <a:gd name="T9" fmla="*/ 54 h 54"/>
                <a:gd name="T10" fmla="*/ 201 w 215"/>
                <a:gd name="T11" fmla="*/ 8 h 54"/>
                <a:gd name="T12" fmla="*/ 207 w 215"/>
                <a:gd name="T13" fmla="*/ 14 h 54"/>
                <a:gd name="T14" fmla="*/ 201 w 215"/>
                <a:gd name="T15" fmla="*/ 21 h 54"/>
                <a:gd name="T16" fmla="*/ 194 w 215"/>
                <a:gd name="T17" fmla="*/ 14 h 54"/>
                <a:gd name="T18" fmla="*/ 201 w 215"/>
                <a:gd name="T19" fmla="*/ 8 h 54"/>
                <a:gd name="T20" fmla="*/ 201 w 215"/>
                <a:gd name="T21" fmla="*/ 36 h 54"/>
                <a:gd name="T22" fmla="*/ 207 w 215"/>
                <a:gd name="T23" fmla="*/ 43 h 54"/>
                <a:gd name="T24" fmla="*/ 201 w 215"/>
                <a:gd name="T25" fmla="*/ 49 h 54"/>
                <a:gd name="T26" fmla="*/ 194 w 215"/>
                <a:gd name="T27" fmla="*/ 43 h 54"/>
                <a:gd name="T28" fmla="*/ 201 w 215"/>
                <a:gd name="T29" fmla="*/ 36 h 54"/>
                <a:gd name="T30" fmla="*/ 83 w 215"/>
                <a:gd name="T31" fmla="*/ 28 h 54"/>
                <a:gd name="T32" fmla="*/ 83 w 215"/>
                <a:gd name="T33" fmla="*/ 36 h 54"/>
                <a:gd name="T34" fmla="*/ 9 w 215"/>
                <a:gd name="T35" fmla="*/ 36 h 54"/>
                <a:gd name="T36" fmla="*/ 9 w 215"/>
                <a:gd name="T37" fmla="*/ 28 h 54"/>
                <a:gd name="T38" fmla="*/ 83 w 215"/>
                <a:gd name="T39" fmla="*/ 2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4">
                  <a:moveTo>
                    <a:pt x="0" y="54"/>
                  </a:moveTo>
                  <a:cubicBezTo>
                    <a:pt x="215" y="54"/>
                    <a:pt x="215" y="54"/>
                    <a:pt x="215" y="54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4"/>
                  </a:lnTo>
                  <a:close/>
                  <a:moveTo>
                    <a:pt x="201" y="8"/>
                  </a:moveTo>
                  <a:cubicBezTo>
                    <a:pt x="204" y="8"/>
                    <a:pt x="207" y="11"/>
                    <a:pt x="207" y="14"/>
                  </a:cubicBezTo>
                  <a:cubicBezTo>
                    <a:pt x="207" y="18"/>
                    <a:pt x="204" y="21"/>
                    <a:pt x="201" y="21"/>
                  </a:cubicBezTo>
                  <a:cubicBezTo>
                    <a:pt x="197" y="21"/>
                    <a:pt x="194" y="18"/>
                    <a:pt x="194" y="14"/>
                  </a:cubicBezTo>
                  <a:cubicBezTo>
                    <a:pt x="194" y="11"/>
                    <a:pt x="197" y="8"/>
                    <a:pt x="201" y="8"/>
                  </a:cubicBezTo>
                  <a:close/>
                  <a:moveTo>
                    <a:pt x="201" y="36"/>
                  </a:moveTo>
                  <a:cubicBezTo>
                    <a:pt x="204" y="36"/>
                    <a:pt x="207" y="39"/>
                    <a:pt x="207" y="43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3"/>
                  </a:cubicBezTo>
                  <a:cubicBezTo>
                    <a:pt x="194" y="39"/>
                    <a:pt x="197" y="36"/>
                    <a:pt x="201" y="36"/>
                  </a:cubicBezTo>
                  <a:close/>
                  <a:moveTo>
                    <a:pt x="83" y="28"/>
                  </a:moveTo>
                  <a:cubicBezTo>
                    <a:pt x="83" y="36"/>
                    <a:pt x="83" y="36"/>
                    <a:pt x="83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28"/>
                    <a:pt x="9" y="28"/>
                    <a:pt x="9" y="28"/>
                  </a:cubicBezTo>
                  <a:lnTo>
                    <a:pt x="83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21" name="Group 720"/>
          <p:cNvGrpSpPr/>
          <p:nvPr/>
        </p:nvGrpSpPr>
        <p:grpSpPr>
          <a:xfrm>
            <a:off x="6385871" y="2790872"/>
            <a:ext cx="670254" cy="268646"/>
            <a:chOff x="457217" y="4409663"/>
            <a:chExt cx="2564824" cy="1028008"/>
          </a:xfrm>
          <a:solidFill>
            <a:schemeClr val="accent1">
              <a:lumMod val="50000"/>
            </a:schemeClr>
          </a:solidFill>
        </p:grpSpPr>
        <p:sp>
          <p:nvSpPr>
            <p:cNvPr id="722" name="Freeform 405"/>
            <p:cNvSpPr>
              <a:spLocks noEditPoints="1"/>
            </p:cNvSpPr>
            <p:nvPr/>
          </p:nvSpPr>
          <p:spPr bwMode="auto">
            <a:xfrm>
              <a:off x="2321788" y="5030664"/>
              <a:ext cx="412369" cy="407007"/>
            </a:xfrm>
            <a:custGeom>
              <a:avLst/>
              <a:gdLst>
                <a:gd name="T0" fmla="*/ 23016 w 46"/>
                <a:gd name="T1" fmla="*/ 0 h 46"/>
                <a:gd name="T2" fmla="*/ 0 w 46"/>
                <a:gd name="T3" fmla="*/ 21262 h 46"/>
                <a:gd name="T4" fmla="*/ 23016 w 46"/>
                <a:gd name="T5" fmla="*/ 42517 h 46"/>
                <a:gd name="T6" fmla="*/ 45650 w 46"/>
                <a:gd name="T7" fmla="*/ 21262 h 46"/>
                <a:gd name="T8" fmla="*/ 23016 w 46"/>
                <a:gd name="T9" fmla="*/ 0 h 46"/>
                <a:gd name="T10" fmla="*/ 21753 w 46"/>
                <a:gd name="T11" fmla="*/ 35037 h 46"/>
                <a:gd name="T12" fmla="*/ 8007 w 46"/>
                <a:gd name="T13" fmla="*/ 21262 h 46"/>
                <a:gd name="T14" fmla="*/ 21753 w 46"/>
                <a:gd name="T15" fmla="*/ 7569 h 46"/>
                <a:gd name="T16" fmla="*/ 36984 w 46"/>
                <a:gd name="T17" fmla="*/ 21262 h 46"/>
                <a:gd name="T18" fmla="*/ 21753 w 46"/>
                <a:gd name="T19" fmla="*/ 35037 h 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6"/>
                <a:gd name="T31" fmla="*/ 0 h 46"/>
                <a:gd name="T32" fmla="*/ 46 w 46"/>
                <a:gd name="T33" fmla="*/ 46 h 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5" y="46"/>
                    <a:pt x="46" y="36"/>
                    <a:pt x="46" y="23"/>
                  </a:cubicBezTo>
                  <a:cubicBezTo>
                    <a:pt x="46" y="10"/>
                    <a:pt x="35" y="0"/>
                    <a:pt x="23" y="0"/>
                  </a:cubicBezTo>
                  <a:close/>
                  <a:moveTo>
                    <a:pt x="22" y="38"/>
                  </a:moveTo>
                  <a:cubicBezTo>
                    <a:pt x="14" y="38"/>
                    <a:pt x="8" y="31"/>
                    <a:pt x="8" y="23"/>
                  </a:cubicBezTo>
                  <a:cubicBezTo>
                    <a:pt x="8" y="15"/>
                    <a:pt x="14" y="8"/>
                    <a:pt x="22" y="8"/>
                  </a:cubicBezTo>
                  <a:cubicBezTo>
                    <a:pt x="31" y="8"/>
                    <a:pt x="37" y="15"/>
                    <a:pt x="37" y="23"/>
                  </a:cubicBezTo>
                  <a:cubicBezTo>
                    <a:pt x="37" y="31"/>
                    <a:pt x="31" y="38"/>
                    <a:pt x="22" y="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616872"/>
                </a:solidFill>
                <a:effectLst/>
                <a:uLnTx/>
                <a:uFillTx/>
              </a:endParaRPr>
            </a:p>
          </p:txBody>
        </p:sp>
        <p:sp>
          <p:nvSpPr>
            <p:cNvPr id="723" name="Freeform 405"/>
            <p:cNvSpPr>
              <a:spLocks noEditPoints="1"/>
            </p:cNvSpPr>
            <p:nvPr/>
          </p:nvSpPr>
          <p:spPr bwMode="auto">
            <a:xfrm>
              <a:off x="733199" y="5030666"/>
              <a:ext cx="412368" cy="407005"/>
            </a:xfrm>
            <a:custGeom>
              <a:avLst/>
              <a:gdLst>
                <a:gd name="T0" fmla="*/ 23016 w 46"/>
                <a:gd name="T1" fmla="*/ 0 h 46"/>
                <a:gd name="T2" fmla="*/ 0 w 46"/>
                <a:gd name="T3" fmla="*/ 21262 h 46"/>
                <a:gd name="T4" fmla="*/ 23016 w 46"/>
                <a:gd name="T5" fmla="*/ 42517 h 46"/>
                <a:gd name="T6" fmla="*/ 45650 w 46"/>
                <a:gd name="T7" fmla="*/ 21262 h 46"/>
                <a:gd name="T8" fmla="*/ 23016 w 46"/>
                <a:gd name="T9" fmla="*/ 0 h 46"/>
                <a:gd name="T10" fmla="*/ 21753 w 46"/>
                <a:gd name="T11" fmla="*/ 35037 h 46"/>
                <a:gd name="T12" fmla="*/ 8007 w 46"/>
                <a:gd name="T13" fmla="*/ 21262 h 46"/>
                <a:gd name="T14" fmla="*/ 21753 w 46"/>
                <a:gd name="T15" fmla="*/ 7569 h 46"/>
                <a:gd name="T16" fmla="*/ 36984 w 46"/>
                <a:gd name="T17" fmla="*/ 21262 h 46"/>
                <a:gd name="T18" fmla="*/ 21753 w 46"/>
                <a:gd name="T19" fmla="*/ 35037 h 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6"/>
                <a:gd name="T31" fmla="*/ 0 h 46"/>
                <a:gd name="T32" fmla="*/ 46 w 46"/>
                <a:gd name="T33" fmla="*/ 46 h 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5" y="46"/>
                    <a:pt x="46" y="36"/>
                    <a:pt x="46" y="23"/>
                  </a:cubicBezTo>
                  <a:cubicBezTo>
                    <a:pt x="46" y="10"/>
                    <a:pt x="35" y="0"/>
                    <a:pt x="23" y="0"/>
                  </a:cubicBezTo>
                  <a:close/>
                  <a:moveTo>
                    <a:pt x="22" y="38"/>
                  </a:moveTo>
                  <a:cubicBezTo>
                    <a:pt x="14" y="38"/>
                    <a:pt x="8" y="31"/>
                    <a:pt x="8" y="23"/>
                  </a:cubicBezTo>
                  <a:cubicBezTo>
                    <a:pt x="8" y="15"/>
                    <a:pt x="14" y="8"/>
                    <a:pt x="22" y="8"/>
                  </a:cubicBezTo>
                  <a:cubicBezTo>
                    <a:pt x="31" y="8"/>
                    <a:pt x="37" y="15"/>
                    <a:pt x="37" y="23"/>
                  </a:cubicBezTo>
                  <a:cubicBezTo>
                    <a:pt x="37" y="31"/>
                    <a:pt x="31" y="38"/>
                    <a:pt x="22" y="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616872"/>
                </a:solidFill>
                <a:effectLst/>
                <a:uLnTx/>
                <a:uFillTx/>
              </a:endParaRPr>
            </a:p>
          </p:txBody>
        </p:sp>
        <p:sp>
          <p:nvSpPr>
            <p:cNvPr id="724" name="Freeform 723"/>
            <p:cNvSpPr/>
            <p:nvPr/>
          </p:nvSpPr>
          <p:spPr>
            <a:xfrm>
              <a:off x="457217" y="4409663"/>
              <a:ext cx="2564824" cy="867582"/>
            </a:xfrm>
            <a:custGeom>
              <a:avLst/>
              <a:gdLst/>
              <a:ahLst/>
              <a:cxnLst/>
              <a:rect l="l" t="t" r="r" b="b"/>
              <a:pathLst>
                <a:path w="2564824" h="867582">
                  <a:moveTo>
                    <a:pt x="2226710" y="427307"/>
                  </a:moveTo>
                  <a:cubicBezTo>
                    <a:pt x="2216127" y="477049"/>
                    <a:pt x="2221418" y="485515"/>
                    <a:pt x="2261635" y="513032"/>
                  </a:cubicBezTo>
                  <a:cubicBezTo>
                    <a:pt x="2325135" y="542665"/>
                    <a:pt x="2414035" y="543724"/>
                    <a:pt x="2480710" y="551132"/>
                  </a:cubicBezTo>
                  <a:cubicBezTo>
                    <a:pt x="2411918" y="455882"/>
                    <a:pt x="2308202" y="424132"/>
                    <a:pt x="2226710" y="427307"/>
                  </a:cubicBezTo>
                  <a:close/>
                  <a:moveTo>
                    <a:pt x="149207" y="324262"/>
                  </a:moveTo>
                  <a:lnTo>
                    <a:pt x="104757" y="371887"/>
                  </a:lnTo>
                  <a:lnTo>
                    <a:pt x="104757" y="508412"/>
                  </a:lnTo>
                  <a:lnTo>
                    <a:pt x="234932" y="333787"/>
                  </a:lnTo>
                  <a:close/>
                  <a:moveTo>
                    <a:pt x="790424" y="61676"/>
                  </a:moveTo>
                  <a:lnTo>
                    <a:pt x="341996" y="127644"/>
                  </a:lnTo>
                  <a:lnTo>
                    <a:pt x="429190" y="243631"/>
                  </a:lnTo>
                  <a:cubicBezTo>
                    <a:pt x="611996" y="264532"/>
                    <a:pt x="588657" y="265224"/>
                    <a:pt x="668391" y="276022"/>
                  </a:cubicBezTo>
                  <a:close/>
                  <a:moveTo>
                    <a:pt x="1265326" y="50071"/>
                  </a:moveTo>
                  <a:lnTo>
                    <a:pt x="1296939" y="314015"/>
                  </a:lnTo>
                  <a:lnTo>
                    <a:pt x="1966774" y="336320"/>
                  </a:lnTo>
                  <a:lnTo>
                    <a:pt x="1479765" y="101110"/>
                  </a:lnTo>
                  <a:cubicBezTo>
                    <a:pt x="1375202" y="50304"/>
                    <a:pt x="1351452" y="57896"/>
                    <a:pt x="1265326" y="50071"/>
                  </a:cubicBezTo>
                  <a:close/>
                  <a:moveTo>
                    <a:pt x="1051905" y="41983"/>
                  </a:moveTo>
                  <a:cubicBezTo>
                    <a:pt x="979692" y="40925"/>
                    <a:pt x="927298" y="45181"/>
                    <a:pt x="823255" y="56427"/>
                  </a:cubicBezTo>
                  <a:lnTo>
                    <a:pt x="743822" y="288263"/>
                  </a:lnTo>
                  <a:lnTo>
                    <a:pt x="1217256" y="314046"/>
                  </a:lnTo>
                  <a:lnTo>
                    <a:pt x="1218731" y="49266"/>
                  </a:lnTo>
                  <a:cubicBezTo>
                    <a:pt x="1145696" y="45166"/>
                    <a:pt x="1095233" y="42618"/>
                    <a:pt x="1051905" y="41983"/>
                  </a:cubicBezTo>
                  <a:close/>
                  <a:moveTo>
                    <a:pt x="1091501" y="1"/>
                  </a:moveTo>
                  <a:cubicBezTo>
                    <a:pt x="1200963" y="-137"/>
                    <a:pt x="1292357" y="8569"/>
                    <a:pt x="1391835" y="28350"/>
                  </a:cubicBezTo>
                  <a:cubicBezTo>
                    <a:pt x="1481100" y="55353"/>
                    <a:pt x="1510040" y="72832"/>
                    <a:pt x="1583432" y="103010"/>
                  </a:cubicBezTo>
                  <a:lnTo>
                    <a:pt x="2048654" y="335914"/>
                  </a:lnTo>
                  <a:lnTo>
                    <a:pt x="2209520" y="382985"/>
                  </a:lnTo>
                  <a:cubicBezTo>
                    <a:pt x="2323229" y="411364"/>
                    <a:pt x="2345550" y="418431"/>
                    <a:pt x="2415069" y="457056"/>
                  </a:cubicBezTo>
                  <a:lnTo>
                    <a:pt x="2433112" y="468356"/>
                  </a:lnTo>
                  <a:lnTo>
                    <a:pt x="2433371" y="468409"/>
                  </a:lnTo>
                  <a:lnTo>
                    <a:pt x="2435664" y="469954"/>
                  </a:lnTo>
                  <a:cubicBezTo>
                    <a:pt x="2461557" y="493644"/>
                    <a:pt x="2477927" y="495110"/>
                    <a:pt x="2513344" y="541023"/>
                  </a:cubicBezTo>
                  <a:lnTo>
                    <a:pt x="2525945" y="560981"/>
                  </a:lnTo>
                  <a:cubicBezTo>
                    <a:pt x="2534747" y="581793"/>
                    <a:pt x="2539615" y="604675"/>
                    <a:pt x="2539615" y="628692"/>
                  </a:cubicBezTo>
                  <a:lnTo>
                    <a:pt x="2539615" y="686206"/>
                  </a:lnTo>
                  <a:lnTo>
                    <a:pt x="2531918" y="724330"/>
                  </a:lnTo>
                  <a:lnTo>
                    <a:pt x="2550959" y="732216"/>
                  </a:lnTo>
                  <a:cubicBezTo>
                    <a:pt x="2559525" y="740783"/>
                    <a:pt x="2564824" y="752617"/>
                    <a:pt x="2564824" y="765690"/>
                  </a:cubicBezTo>
                  <a:lnTo>
                    <a:pt x="2552124" y="823222"/>
                  </a:lnTo>
                  <a:cubicBezTo>
                    <a:pt x="2529898" y="849367"/>
                    <a:pt x="2502356" y="867386"/>
                    <a:pt x="2476211" y="867386"/>
                  </a:cubicBezTo>
                  <a:lnTo>
                    <a:pt x="2331631" y="867386"/>
                  </a:lnTo>
                  <a:lnTo>
                    <a:pt x="2331631" y="867582"/>
                  </a:lnTo>
                  <a:lnTo>
                    <a:pt x="2312426" y="867582"/>
                  </a:lnTo>
                  <a:lnTo>
                    <a:pt x="2316593" y="826243"/>
                  </a:lnTo>
                  <a:cubicBezTo>
                    <a:pt x="2316593" y="689962"/>
                    <a:pt x="2206116" y="579485"/>
                    <a:pt x="2069835" y="579485"/>
                  </a:cubicBezTo>
                  <a:cubicBezTo>
                    <a:pt x="1933554" y="579485"/>
                    <a:pt x="1823077" y="689962"/>
                    <a:pt x="1823077" y="826243"/>
                  </a:cubicBezTo>
                  <a:lnTo>
                    <a:pt x="1827244" y="867582"/>
                  </a:lnTo>
                  <a:lnTo>
                    <a:pt x="721566" y="867582"/>
                  </a:lnTo>
                  <a:lnTo>
                    <a:pt x="725968" y="823908"/>
                  </a:lnTo>
                  <a:cubicBezTo>
                    <a:pt x="725968" y="687627"/>
                    <a:pt x="615492" y="577151"/>
                    <a:pt x="479211" y="577151"/>
                  </a:cubicBezTo>
                  <a:cubicBezTo>
                    <a:pt x="342930" y="577151"/>
                    <a:pt x="232453" y="687627"/>
                    <a:pt x="232453" y="823908"/>
                  </a:cubicBezTo>
                  <a:lnTo>
                    <a:pt x="236856" y="867582"/>
                  </a:lnTo>
                  <a:lnTo>
                    <a:pt x="141603" y="865553"/>
                  </a:lnTo>
                  <a:cubicBezTo>
                    <a:pt x="101732" y="865028"/>
                    <a:pt x="58888" y="839251"/>
                    <a:pt x="29328" y="794966"/>
                  </a:cubicBezTo>
                  <a:cubicBezTo>
                    <a:pt x="-1961" y="748089"/>
                    <a:pt x="-3418" y="679393"/>
                    <a:pt x="3170" y="643769"/>
                  </a:cubicBezTo>
                  <a:cubicBezTo>
                    <a:pt x="9757" y="608145"/>
                    <a:pt x="30568" y="621384"/>
                    <a:pt x="68853" y="581222"/>
                  </a:cubicBezTo>
                  <a:lnTo>
                    <a:pt x="80482" y="364702"/>
                  </a:lnTo>
                  <a:lnTo>
                    <a:pt x="285826" y="136098"/>
                  </a:lnTo>
                  <a:cubicBezTo>
                    <a:pt x="216947" y="125142"/>
                    <a:pt x="221094" y="123709"/>
                    <a:pt x="193489" y="84177"/>
                  </a:cubicBezTo>
                  <a:cubicBezTo>
                    <a:pt x="223115" y="73757"/>
                    <a:pt x="253122" y="88567"/>
                    <a:pt x="344111" y="77454"/>
                  </a:cubicBezTo>
                  <a:lnTo>
                    <a:pt x="377478" y="74646"/>
                  </a:lnTo>
                  <a:cubicBezTo>
                    <a:pt x="573493" y="52882"/>
                    <a:pt x="769508" y="15245"/>
                    <a:pt x="975047" y="3006"/>
                  </a:cubicBezTo>
                  <a:cubicBezTo>
                    <a:pt x="1016518" y="1077"/>
                    <a:pt x="1055013" y="48"/>
                    <a:pt x="1091501" y="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17" name="Group 716"/>
          <p:cNvGrpSpPr/>
          <p:nvPr/>
        </p:nvGrpSpPr>
        <p:grpSpPr>
          <a:xfrm>
            <a:off x="7765763" y="3864114"/>
            <a:ext cx="670254" cy="268646"/>
            <a:chOff x="457217" y="4409663"/>
            <a:chExt cx="2564824" cy="1028008"/>
          </a:xfrm>
          <a:solidFill>
            <a:schemeClr val="accent1">
              <a:lumMod val="50000"/>
            </a:schemeClr>
          </a:solidFill>
        </p:grpSpPr>
        <p:sp>
          <p:nvSpPr>
            <p:cNvPr id="718" name="Freeform 405"/>
            <p:cNvSpPr>
              <a:spLocks noEditPoints="1"/>
            </p:cNvSpPr>
            <p:nvPr/>
          </p:nvSpPr>
          <p:spPr bwMode="auto">
            <a:xfrm>
              <a:off x="2321788" y="5030664"/>
              <a:ext cx="412369" cy="407007"/>
            </a:xfrm>
            <a:custGeom>
              <a:avLst/>
              <a:gdLst>
                <a:gd name="T0" fmla="*/ 23016 w 46"/>
                <a:gd name="T1" fmla="*/ 0 h 46"/>
                <a:gd name="T2" fmla="*/ 0 w 46"/>
                <a:gd name="T3" fmla="*/ 21262 h 46"/>
                <a:gd name="T4" fmla="*/ 23016 w 46"/>
                <a:gd name="T5" fmla="*/ 42517 h 46"/>
                <a:gd name="T6" fmla="*/ 45650 w 46"/>
                <a:gd name="T7" fmla="*/ 21262 h 46"/>
                <a:gd name="T8" fmla="*/ 23016 w 46"/>
                <a:gd name="T9" fmla="*/ 0 h 46"/>
                <a:gd name="T10" fmla="*/ 21753 w 46"/>
                <a:gd name="T11" fmla="*/ 35037 h 46"/>
                <a:gd name="T12" fmla="*/ 8007 w 46"/>
                <a:gd name="T13" fmla="*/ 21262 h 46"/>
                <a:gd name="T14" fmla="*/ 21753 w 46"/>
                <a:gd name="T15" fmla="*/ 7569 h 46"/>
                <a:gd name="T16" fmla="*/ 36984 w 46"/>
                <a:gd name="T17" fmla="*/ 21262 h 46"/>
                <a:gd name="T18" fmla="*/ 21753 w 46"/>
                <a:gd name="T19" fmla="*/ 35037 h 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6"/>
                <a:gd name="T31" fmla="*/ 0 h 46"/>
                <a:gd name="T32" fmla="*/ 46 w 46"/>
                <a:gd name="T33" fmla="*/ 46 h 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5" y="46"/>
                    <a:pt x="46" y="36"/>
                    <a:pt x="46" y="23"/>
                  </a:cubicBezTo>
                  <a:cubicBezTo>
                    <a:pt x="46" y="10"/>
                    <a:pt x="35" y="0"/>
                    <a:pt x="23" y="0"/>
                  </a:cubicBezTo>
                  <a:close/>
                  <a:moveTo>
                    <a:pt x="22" y="38"/>
                  </a:moveTo>
                  <a:cubicBezTo>
                    <a:pt x="14" y="38"/>
                    <a:pt x="8" y="31"/>
                    <a:pt x="8" y="23"/>
                  </a:cubicBezTo>
                  <a:cubicBezTo>
                    <a:pt x="8" y="15"/>
                    <a:pt x="14" y="8"/>
                    <a:pt x="22" y="8"/>
                  </a:cubicBezTo>
                  <a:cubicBezTo>
                    <a:pt x="31" y="8"/>
                    <a:pt x="37" y="15"/>
                    <a:pt x="37" y="23"/>
                  </a:cubicBezTo>
                  <a:cubicBezTo>
                    <a:pt x="37" y="31"/>
                    <a:pt x="31" y="38"/>
                    <a:pt x="22" y="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616872"/>
                </a:solidFill>
                <a:effectLst/>
                <a:uLnTx/>
                <a:uFillTx/>
              </a:endParaRPr>
            </a:p>
          </p:txBody>
        </p:sp>
        <p:sp>
          <p:nvSpPr>
            <p:cNvPr id="719" name="Freeform 405"/>
            <p:cNvSpPr>
              <a:spLocks noEditPoints="1"/>
            </p:cNvSpPr>
            <p:nvPr/>
          </p:nvSpPr>
          <p:spPr bwMode="auto">
            <a:xfrm>
              <a:off x="733199" y="5030666"/>
              <a:ext cx="412368" cy="407005"/>
            </a:xfrm>
            <a:custGeom>
              <a:avLst/>
              <a:gdLst>
                <a:gd name="T0" fmla="*/ 23016 w 46"/>
                <a:gd name="T1" fmla="*/ 0 h 46"/>
                <a:gd name="T2" fmla="*/ 0 w 46"/>
                <a:gd name="T3" fmla="*/ 21262 h 46"/>
                <a:gd name="T4" fmla="*/ 23016 w 46"/>
                <a:gd name="T5" fmla="*/ 42517 h 46"/>
                <a:gd name="T6" fmla="*/ 45650 w 46"/>
                <a:gd name="T7" fmla="*/ 21262 h 46"/>
                <a:gd name="T8" fmla="*/ 23016 w 46"/>
                <a:gd name="T9" fmla="*/ 0 h 46"/>
                <a:gd name="T10" fmla="*/ 21753 w 46"/>
                <a:gd name="T11" fmla="*/ 35037 h 46"/>
                <a:gd name="T12" fmla="*/ 8007 w 46"/>
                <a:gd name="T13" fmla="*/ 21262 h 46"/>
                <a:gd name="T14" fmla="*/ 21753 w 46"/>
                <a:gd name="T15" fmla="*/ 7569 h 46"/>
                <a:gd name="T16" fmla="*/ 36984 w 46"/>
                <a:gd name="T17" fmla="*/ 21262 h 46"/>
                <a:gd name="T18" fmla="*/ 21753 w 46"/>
                <a:gd name="T19" fmla="*/ 35037 h 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6"/>
                <a:gd name="T31" fmla="*/ 0 h 46"/>
                <a:gd name="T32" fmla="*/ 46 w 46"/>
                <a:gd name="T33" fmla="*/ 46 h 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5" y="46"/>
                    <a:pt x="46" y="36"/>
                    <a:pt x="46" y="23"/>
                  </a:cubicBezTo>
                  <a:cubicBezTo>
                    <a:pt x="46" y="10"/>
                    <a:pt x="35" y="0"/>
                    <a:pt x="23" y="0"/>
                  </a:cubicBezTo>
                  <a:close/>
                  <a:moveTo>
                    <a:pt x="22" y="38"/>
                  </a:moveTo>
                  <a:cubicBezTo>
                    <a:pt x="14" y="38"/>
                    <a:pt x="8" y="31"/>
                    <a:pt x="8" y="23"/>
                  </a:cubicBezTo>
                  <a:cubicBezTo>
                    <a:pt x="8" y="15"/>
                    <a:pt x="14" y="8"/>
                    <a:pt x="22" y="8"/>
                  </a:cubicBezTo>
                  <a:cubicBezTo>
                    <a:pt x="31" y="8"/>
                    <a:pt x="37" y="15"/>
                    <a:pt x="37" y="23"/>
                  </a:cubicBezTo>
                  <a:cubicBezTo>
                    <a:pt x="37" y="31"/>
                    <a:pt x="31" y="38"/>
                    <a:pt x="22" y="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616872"/>
                </a:solidFill>
                <a:effectLst/>
                <a:uLnTx/>
                <a:uFillTx/>
              </a:endParaRPr>
            </a:p>
          </p:txBody>
        </p:sp>
        <p:sp>
          <p:nvSpPr>
            <p:cNvPr id="720" name="Freeform 719"/>
            <p:cNvSpPr/>
            <p:nvPr/>
          </p:nvSpPr>
          <p:spPr>
            <a:xfrm>
              <a:off x="457217" y="4409663"/>
              <a:ext cx="2564824" cy="867582"/>
            </a:xfrm>
            <a:custGeom>
              <a:avLst/>
              <a:gdLst/>
              <a:ahLst/>
              <a:cxnLst/>
              <a:rect l="l" t="t" r="r" b="b"/>
              <a:pathLst>
                <a:path w="2564824" h="867582">
                  <a:moveTo>
                    <a:pt x="2226710" y="427307"/>
                  </a:moveTo>
                  <a:cubicBezTo>
                    <a:pt x="2216127" y="477049"/>
                    <a:pt x="2221418" y="485515"/>
                    <a:pt x="2261635" y="513032"/>
                  </a:cubicBezTo>
                  <a:cubicBezTo>
                    <a:pt x="2325135" y="542665"/>
                    <a:pt x="2414035" y="543724"/>
                    <a:pt x="2480710" y="551132"/>
                  </a:cubicBezTo>
                  <a:cubicBezTo>
                    <a:pt x="2411918" y="455882"/>
                    <a:pt x="2308202" y="424132"/>
                    <a:pt x="2226710" y="427307"/>
                  </a:cubicBezTo>
                  <a:close/>
                  <a:moveTo>
                    <a:pt x="149207" y="324262"/>
                  </a:moveTo>
                  <a:lnTo>
                    <a:pt x="104757" y="371887"/>
                  </a:lnTo>
                  <a:lnTo>
                    <a:pt x="104757" y="508412"/>
                  </a:lnTo>
                  <a:lnTo>
                    <a:pt x="234932" y="333787"/>
                  </a:lnTo>
                  <a:close/>
                  <a:moveTo>
                    <a:pt x="790424" y="61676"/>
                  </a:moveTo>
                  <a:lnTo>
                    <a:pt x="341996" y="127644"/>
                  </a:lnTo>
                  <a:lnTo>
                    <a:pt x="429190" y="243631"/>
                  </a:lnTo>
                  <a:cubicBezTo>
                    <a:pt x="611996" y="264532"/>
                    <a:pt x="588657" y="265224"/>
                    <a:pt x="668391" y="276022"/>
                  </a:cubicBezTo>
                  <a:close/>
                  <a:moveTo>
                    <a:pt x="1265326" y="50071"/>
                  </a:moveTo>
                  <a:lnTo>
                    <a:pt x="1296939" y="314015"/>
                  </a:lnTo>
                  <a:lnTo>
                    <a:pt x="1966774" y="336320"/>
                  </a:lnTo>
                  <a:lnTo>
                    <a:pt x="1479765" y="101110"/>
                  </a:lnTo>
                  <a:cubicBezTo>
                    <a:pt x="1375202" y="50304"/>
                    <a:pt x="1351452" y="57896"/>
                    <a:pt x="1265326" y="50071"/>
                  </a:cubicBezTo>
                  <a:close/>
                  <a:moveTo>
                    <a:pt x="1051905" y="41983"/>
                  </a:moveTo>
                  <a:cubicBezTo>
                    <a:pt x="979692" y="40925"/>
                    <a:pt x="927298" y="45181"/>
                    <a:pt x="823255" y="56427"/>
                  </a:cubicBezTo>
                  <a:lnTo>
                    <a:pt x="743822" y="288263"/>
                  </a:lnTo>
                  <a:lnTo>
                    <a:pt x="1217256" y="314046"/>
                  </a:lnTo>
                  <a:lnTo>
                    <a:pt x="1218731" y="49266"/>
                  </a:lnTo>
                  <a:cubicBezTo>
                    <a:pt x="1145696" y="45166"/>
                    <a:pt x="1095233" y="42618"/>
                    <a:pt x="1051905" y="41983"/>
                  </a:cubicBezTo>
                  <a:close/>
                  <a:moveTo>
                    <a:pt x="1091501" y="1"/>
                  </a:moveTo>
                  <a:cubicBezTo>
                    <a:pt x="1200963" y="-137"/>
                    <a:pt x="1292357" y="8569"/>
                    <a:pt x="1391835" y="28350"/>
                  </a:cubicBezTo>
                  <a:cubicBezTo>
                    <a:pt x="1481100" y="55353"/>
                    <a:pt x="1510040" y="72832"/>
                    <a:pt x="1583432" y="103010"/>
                  </a:cubicBezTo>
                  <a:lnTo>
                    <a:pt x="2048654" y="335914"/>
                  </a:lnTo>
                  <a:lnTo>
                    <a:pt x="2209520" y="382985"/>
                  </a:lnTo>
                  <a:cubicBezTo>
                    <a:pt x="2323229" y="411364"/>
                    <a:pt x="2345550" y="418431"/>
                    <a:pt x="2415069" y="457056"/>
                  </a:cubicBezTo>
                  <a:lnTo>
                    <a:pt x="2433112" y="468356"/>
                  </a:lnTo>
                  <a:lnTo>
                    <a:pt x="2433371" y="468409"/>
                  </a:lnTo>
                  <a:lnTo>
                    <a:pt x="2435664" y="469954"/>
                  </a:lnTo>
                  <a:cubicBezTo>
                    <a:pt x="2461557" y="493644"/>
                    <a:pt x="2477927" y="495110"/>
                    <a:pt x="2513344" y="541023"/>
                  </a:cubicBezTo>
                  <a:lnTo>
                    <a:pt x="2525945" y="560981"/>
                  </a:lnTo>
                  <a:cubicBezTo>
                    <a:pt x="2534747" y="581793"/>
                    <a:pt x="2539615" y="604675"/>
                    <a:pt x="2539615" y="628692"/>
                  </a:cubicBezTo>
                  <a:lnTo>
                    <a:pt x="2539615" y="686206"/>
                  </a:lnTo>
                  <a:lnTo>
                    <a:pt x="2531918" y="724330"/>
                  </a:lnTo>
                  <a:lnTo>
                    <a:pt x="2550959" y="732216"/>
                  </a:lnTo>
                  <a:cubicBezTo>
                    <a:pt x="2559525" y="740783"/>
                    <a:pt x="2564824" y="752617"/>
                    <a:pt x="2564824" y="765690"/>
                  </a:cubicBezTo>
                  <a:lnTo>
                    <a:pt x="2552124" y="823222"/>
                  </a:lnTo>
                  <a:cubicBezTo>
                    <a:pt x="2529898" y="849367"/>
                    <a:pt x="2502356" y="867386"/>
                    <a:pt x="2476211" y="867386"/>
                  </a:cubicBezTo>
                  <a:lnTo>
                    <a:pt x="2331631" y="867386"/>
                  </a:lnTo>
                  <a:lnTo>
                    <a:pt x="2331631" y="867582"/>
                  </a:lnTo>
                  <a:lnTo>
                    <a:pt x="2312426" y="867582"/>
                  </a:lnTo>
                  <a:lnTo>
                    <a:pt x="2316593" y="826243"/>
                  </a:lnTo>
                  <a:cubicBezTo>
                    <a:pt x="2316593" y="689962"/>
                    <a:pt x="2206116" y="579485"/>
                    <a:pt x="2069835" y="579485"/>
                  </a:cubicBezTo>
                  <a:cubicBezTo>
                    <a:pt x="1933554" y="579485"/>
                    <a:pt x="1823077" y="689962"/>
                    <a:pt x="1823077" y="826243"/>
                  </a:cubicBezTo>
                  <a:lnTo>
                    <a:pt x="1827244" y="867582"/>
                  </a:lnTo>
                  <a:lnTo>
                    <a:pt x="721566" y="867582"/>
                  </a:lnTo>
                  <a:lnTo>
                    <a:pt x="725968" y="823908"/>
                  </a:lnTo>
                  <a:cubicBezTo>
                    <a:pt x="725968" y="687627"/>
                    <a:pt x="615492" y="577151"/>
                    <a:pt x="479211" y="577151"/>
                  </a:cubicBezTo>
                  <a:cubicBezTo>
                    <a:pt x="342930" y="577151"/>
                    <a:pt x="232453" y="687627"/>
                    <a:pt x="232453" y="823908"/>
                  </a:cubicBezTo>
                  <a:lnTo>
                    <a:pt x="236856" y="867582"/>
                  </a:lnTo>
                  <a:lnTo>
                    <a:pt x="141603" y="865553"/>
                  </a:lnTo>
                  <a:cubicBezTo>
                    <a:pt x="101732" y="865028"/>
                    <a:pt x="58888" y="839251"/>
                    <a:pt x="29328" y="794966"/>
                  </a:cubicBezTo>
                  <a:cubicBezTo>
                    <a:pt x="-1961" y="748089"/>
                    <a:pt x="-3418" y="679393"/>
                    <a:pt x="3170" y="643769"/>
                  </a:cubicBezTo>
                  <a:cubicBezTo>
                    <a:pt x="9757" y="608145"/>
                    <a:pt x="30568" y="621384"/>
                    <a:pt x="68853" y="581222"/>
                  </a:cubicBezTo>
                  <a:lnTo>
                    <a:pt x="80482" y="364702"/>
                  </a:lnTo>
                  <a:lnTo>
                    <a:pt x="285826" y="136098"/>
                  </a:lnTo>
                  <a:cubicBezTo>
                    <a:pt x="216947" y="125142"/>
                    <a:pt x="221094" y="123709"/>
                    <a:pt x="193489" y="84177"/>
                  </a:cubicBezTo>
                  <a:cubicBezTo>
                    <a:pt x="223115" y="73757"/>
                    <a:pt x="253122" y="88567"/>
                    <a:pt x="344111" y="77454"/>
                  </a:cubicBezTo>
                  <a:lnTo>
                    <a:pt x="377478" y="74646"/>
                  </a:lnTo>
                  <a:cubicBezTo>
                    <a:pt x="573493" y="52882"/>
                    <a:pt x="769508" y="15245"/>
                    <a:pt x="975047" y="3006"/>
                  </a:cubicBezTo>
                  <a:cubicBezTo>
                    <a:pt x="1016518" y="1077"/>
                    <a:pt x="1055013" y="48"/>
                    <a:pt x="1091501" y="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44" name="Group 543"/>
          <p:cNvGrpSpPr/>
          <p:nvPr/>
        </p:nvGrpSpPr>
        <p:grpSpPr>
          <a:xfrm>
            <a:off x="8010414" y="1209225"/>
            <a:ext cx="401874" cy="509074"/>
            <a:chOff x="3963587" y="2119746"/>
            <a:chExt cx="3576594" cy="4530653"/>
          </a:xfrm>
          <a:solidFill>
            <a:schemeClr val="accent1">
              <a:lumMod val="50000"/>
            </a:schemeClr>
          </a:solidFill>
        </p:grpSpPr>
        <p:grpSp>
          <p:nvGrpSpPr>
            <p:cNvPr id="545" name="Group 544"/>
            <p:cNvGrpSpPr/>
            <p:nvPr/>
          </p:nvGrpSpPr>
          <p:grpSpPr>
            <a:xfrm>
              <a:off x="3963587" y="2119746"/>
              <a:ext cx="3576593" cy="4530653"/>
              <a:chOff x="3963587" y="2119746"/>
              <a:chExt cx="3576593" cy="4530653"/>
            </a:xfrm>
            <a:grpFill/>
          </p:grpSpPr>
          <p:sp>
            <p:nvSpPr>
              <p:cNvPr id="558" name="Freeform 557"/>
              <p:cNvSpPr/>
              <p:nvPr/>
            </p:nvSpPr>
            <p:spPr>
              <a:xfrm>
                <a:off x="4430560" y="3111022"/>
                <a:ext cx="1111615" cy="3119471"/>
              </a:xfrm>
              <a:custGeom>
                <a:avLst/>
                <a:gdLst>
                  <a:gd name="connsiteX0" fmla="*/ 115250 w 950198"/>
                  <a:gd name="connsiteY0" fmla="*/ 0 h 2666493"/>
                  <a:gd name="connsiteX1" fmla="*/ 834948 w 950198"/>
                  <a:gd name="connsiteY1" fmla="*/ 0 h 2666493"/>
                  <a:gd name="connsiteX2" fmla="*/ 950198 w 950198"/>
                  <a:gd name="connsiteY2" fmla="*/ 115250 h 2666493"/>
                  <a:gd name="connsiteX3" fmla="*/ 950198 w 950198"/>
                  <a:gd name="connsiteY3" fmla="*/ 1598350 h 2666493"/>
                  <a:gd name="connsiteX4" fmla="*/ 834948 w 950198"/>
                  <a:gd name="connsiteY4" fmla="*/ 1713600 h 2666493"/>
                  <a:gd name="connsiteX5" fmla="*/ 755465 w 950198"/>
                  <a:gd name="connsiteY5" fmla="*/ 1713600 h 2666493"/>
                  <a:gd name="connsiteX6" fmla="*/ 755465 w 950198"/>
                  <a:gd name="connsiteY6" fmla="*/ 2026347 h 2666493"/>
                  <a:gd name="connsiteX7" fmla="*/ 687454 w 950198"/>
                  <a:gd name="connsiteY7" fmla="*/ 2094358 h 2666493"/>
                  <a:gd name="connsiteX8" fmla="*/ 579166 w 950198"/>
                  <a:gd name="connsiteY8" fmla="*/ 2094358 h 2666493"/>
                  <a:gd name="connsiteX9" fmla="*/ 579166 w 950198"/>
                  <a:gd name="connsiteY9" fmla="*/ 2355182 h 2666493"/>
                  <a:gd name="connsiteX10" fmla="*/ 553922 w 950198"/>
                  <a:gd name="connsiteY10" fmla="*/ 2380426 h 2666493"/>
                  <a:gd name="connsiteX11" fmla="*/ 502966 w 950198"/>
                  <a:gd name="connsiteY11" fmla="*/ 2380426 h 2666493"/>
                  <a:gd name="connsiteX12" fmla="*/ 502966 w 950198"/>
                  <a:gd name="connsiteY12" fmla="*/ 2659733 h 2666493"/>
                  <a:gd name="connsiteX13" fmla="*/ 496206 w 950198"/>
                  <a:gd name="connsiteY13" fmla="*/ 2666493 h 2666493"/>
                  <a:gd name="connsiteX14" fmla="*/ 453993 w 950198"/>
                  <a:gd name="connsiteY14" fmla="*/ 2666493 h 2666493"/>
                  <a:gd name="connsiteX15" fmla="*/ 447233 w 950198"/>
                  <a:gd name="connsiteY15" fmla="*/ 2659733 h 2666493"/>
                  <a:gd name="connsiteX16" fmla="*/ 447233 w 950198"/>
                  <a:gd name="connsiteY16" fmla="*/ 2380426 h 2666493"/>
                  <a:gd name="connsiteX17" fmla="*/ 396277 w 950198"/>
                  <a:gd name="connsiteY17" fmla="*/ 2380426 h 2666493"/>
                  <a:gd name="connsiteX18" fmla="*/ 371033 w 950198"/>
                  <a:gd name="connsiteY18" fmla="*/ 2355182 h 2666493"/>
                  <a:gd name="connsiteX19" fmla="*/ 371033 w 950198"/>
                  <a:gd name="connsiteY19" fmla="*/ 2094358 h 2666493"/>
                  <a:gd name="connsiteX20" fmla="*/ 262744 w 950198"/>
                  <a:gd name="connsiteY20" fmla="*/ 2094358 h 2666493"/>
                  <a:gd name="connsiteX21" fmla="*/ 194733 w 950198"/>
                  <a:gd name="connsiteY21" fmla="*/ 2026347 h 2666493"/>
                  <a:gd name="connsiteX22" fmla="*/ 194733 w 950198"/>
                  <a:gd name="connsiteY22" fmla="*/ 1713600 h 2666493"/>
                  <a:gd name="connsiteX23" fmla="*/ 115250 w 950198"/>
                  <a:gd name="connsiteY23" fmla="*/ 1713600 h 2666493"/>
                  <a:gd name="connsiteX24" fmla="*/ 0 w 950198"/>
                  <a:gd name="connsiteY24" fmla="*/ 1598350 h 2666493"/>
                  <a:gd name="connsiteX25" fmla="*/ 0 w 950198"/>
                  <a:gd name="connsiteY25" fmla="*/ 115250 h 2666493"/>
                  <a:gd name="connsiteX26" fmla="*/ 115250 w 950198"/>
                  <a:gd name="connsiteY26" fmla="*/ 0 h 2666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950198" h="2666493">
                    <a:moveTo>
                      <a:pt x="115250" y="0"/>
                    </a:moveTo>
                    <a:lnTo>
                      <a:pt x="834948" y="0"/>
                    </a:lnTo>
                    <a:cubicBezTo>
                      <a:pt x="898599" y="0"/>
                      <a:pt x="950198" y="51599"/>
                      <a:pt x="950198" y="115250"/>
                    </a:cubicBezTo>
                    <a:lnTo>
                      <a:pt x="950198" y="1598350"/>
                    </a:lnTo>
                    <a:cubicBezTo>
                      <a:pt x="950198" y="1662001"/>
                      <a:pt x="898599" y="1713600"/>
                      <a:pt x="834948" y="1713600"/>
                    </a:cubicBezTo>
                    <a:lnTo>
                      <a:pt x="755465" y="1713600"/>
                    </a:lnTo>
                    <a:lnTo>
                      <a:pt x="755465" y="2026347"/>
                    </a:lnTo>
                    <a:cubicBezTo>
                      <a:pt x="755465" y="2063908"/>
                      <a:pt x="725015" y="2094358"/>
                      <a:pt x="687454" y="2094358"/>
                    </a:cubicBezTo>
                    <a:lnTo>
                      <a:pt x="579166" y="2094358"/>
                    </a:lnTo>
                    <a:lnTo>
                      <a:pt x="579166" y="2355182"/>
                    </a:lnTo>
                    <a:cubicBezTo>
                      <a:pt x="579166" y="2369124"/>
                      <a:pt x="567864" y="2380426"/>
                      <a:pt x="553922" y="2380426"/>
                    </a:cubicBezTo>
                    <a:lnTo>
                      <a:pt x="502966" y="2380426"/>
                    </a:lnTo>
                    <a:lnTo>
                      <a:pt x="502966" y="2659733"/>
                    </a:lnTo>
                    <a:cubicBezTo>
                      <a:pt x="502966" y="2663466"/>
                      <a:pt x="499939" y="2666493"/>
                      <a:pt x="496206" y="2666493"/>
                    </a:cubicBezTo>
                    <a:lnTo>
                      <a:pt x="453993" y="2666493"/>
                    </a:lnTo>
                    <a:cubicBezTo>
                      <a:pt x="450260" y="2666493"/>
                      <a:pt x="447233" y="2663466"/>
                      <a:pt x="447233" y="2659733"/>
                    </a:cubicBezTo>
                    <a:lnTo>
                      <a:pt x="447233" y="2380426"/>
                    </a:lnTo>
                    <a:lnTo>
                      <a:pt x="396277" y="2380426"/>
                    </a:lnTo>
                    <a:cubicBezTo>
                      <a:pt x="382335" y="2380426"/>
                      <a:pt x="371033" y="2369124"/>
                      <a:pt x="371033" y="2355182"/>
                    </a:cubicBezTo>
                    <a:lnTo>
                      <a:pt x="371033" y="2094358"/>
                    </a:lnTo>
                    <a:lnTo>
                      <a:pt x="262744" y="2094358"/>
                    </a:lnTo>
                    <a:cubicBezTo>
                      <a:pt x="225183" y="2094358"/>
                      <a:pt x="194733" y="2063908"/>
                      <a:pt x="194733" y="2026347"/>
                    </a:cubicBezTo>
                    <a:lnTo>
                      <a:pt x="194733" y="1713600"/>
                    </a:lnTo>
                    <a:lnTo>
                      <a:pt x="115250" y="1713600"/>
                    </a:lnTo>
                    <a:cubicBezTo>
                      <a:pt x="51599" y="1713600"/>
                      <a:pt x="0" y="1662001"/>
                      <a:pt x="0" y="1598350"/>
                    </a:cubicBezTo>
                    <a:lnTo>
                      <a:pt x="0" y="115250"/>
                    </a:lnTo>
                    <a:cubicBezTo>
                      <a:pt x="0" y="51599"/>
                      <a:pt x="51599" y="0"/>
                      <a:pt x="11525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9" name="Freeform 558"/>
              <p:cNvSpPr/>
              <p:nvPr/>
            </p:nvSpPr>
            <p:spPr>
              <a:xfrm>
                <a:off x="3963587" y="2119746"/>
                <a:ext cx="3576593" cy="4530653"/>
              </a:xfrm>
              <a:custGeom>
                <a:avLst/>
                <a:gdLst>
                  <a:gd name="connsiteX0" fmla="*/ 2822887 w 3576593"/>
                  <a:gd name="connsiteY0" fmla="*/ 247708 h 4530653"/>
                  <a:gd name="connsiteX1" fmla="*/ 2484623 w 3576593"/>
                  <a:gd name="connsiteY1" fmla="*/ 585973 h 4530653"/>
                  <a:gd name="connsiteX2" fmla="*/ 2822887 w 3576593"/>
                  <a:gd name="connsiteY2" fmla="*/ 924238 h 4530653"/>
                  <a:gd name="connsiteX3" fmla="*/ 3161151 w 3576593"/>
                  <a:gd name="connsiteY3" fmla="*/ 585973 h 4530653"/>
                  <a:gd name="connsiteX4" fmla="*/ 2822887 w 3576593"/>
                  <a:gd name="connsiteY4" fmla="*/ 247708 h 4530653"/>
                  <a:gd name="connsiteX5" fmla="*/ 2452488 w 3576593"/>
                  <a:gd name="connsiteY5" fmla="*/ 0 h 4530653"/>
                  <a:gd name="connsiteX6" fmla="*/ 3193289 w 3576593"/>
                  <a:gd name="connsiteY6" fmla="*/ 0 h 4530653"/>
                  <a:gd name="connsiteX7" fmla="*/ 3378495 w 3576593"/>
                  <a:gd name="connsiteY7" fmla="*/ 185206 h 4530653"/>
                  <a:gd name="connsiteX8" fmla="*/ 3378495 w 3576593"/>
                  <a:gd name="connsiteY8" fmla="*/ 4197673 h 4530653"/>
                  <a:gd name="connsiteX9" fmla="*/ 3376556 w 3576593"/>
                  <a:gd name="connsiteY9" fmla="*/ 4216907 h 4530653"/>
                  <a:gd name="connsiteX10" fmla="*/ 3524301 w 3576593"/>
                  <a:gd name="connsiteY10" fmla="*/ 4216907 h 4530653"/>
                  <a:gd name="connsiteX11" fmla="*/ 3576593 w 3576593"/>
                  <a:gd name="connsiteY11" fmla="*/ 4269199 h 4530653"/>
                  <a:gd name="connsiteX12" fmla="*/ 3576593 w 3576593"/>
                  <a:gd name="connsiteY12" fmla="*/ 4478361 h 4530653"/>
                  <a:gd name="connsiteX13" fmla="*/ 3524301 w 3576593"/>
                  <a:gd name="connsiteY13" fmla="*/ 4530653 h 4530653"/>
                  <a:gd name="connsiteX14" fmla="*/ 52292 w 3576593"/>
                  <a:gd name="connsiteY14" fmla="*/ 4530653 h 4530653"/>
                  <a:gd name="connsiteX15" fmla="*/ 0 w 3576593"/>
                  <a:gd name="connsiteY15" fmla="*/ 4478361 h 4530653"/>
                  <a:gd name="connsiteX16" fmla="*/ 0 w 3576593"/>
                  <a:gd name="connsiteY16" fmla="*/ 4269199 h 4530653"/>
                  <a:gd name="connsiteX17" fmla="*/ 52292 w 3576593"/>
                  <a:gd name="connsiteY17" fmla="*/ 4216907 h 4530653"/>
                  <a:gd name="connsiteX18" fmla="*/ 2269221 w 3576593"/>
                  <a:gd name="connsiteY18" fmla="*/ 4216907 h 4530653"/>
                  <a:gd name="connsiteX19" fmla="*/ 2267282 w 3576593"/>
                  <a:gd name="connsiteY19" fmla="*/ 4197673 h 4530653"/>
                  <a:gd name="connsiteX20" fmla="*/ 2267282 w 3576593"/>
                  <a:gd name="connsiteY20" fmla="*/ 843502 h 4530653"/>
                  <a:gd name="connsiteX21" fmla="*/ 85846 w 3576593"/>
                  <a:gd name="connsiteY21" fmla="*/ 843502 h 4530653"/>
                  <a:gd name="connsiteX22" fmla="*/ 1 w 3576593"/>
                  <a:gd name="connsiteY22" fmla="*/ 757657 h 4530653"/>
                  <a:gd name="connsiteX23" fmla="*/ 1 w 3576593"/>
                  <a:gd name="connsiteY23" fmla="*/ 414288 h 4530653"/>
                  <a:gd name="connsiteX24" fmla="*/ 85846 w 3576593"/>
                  <a:gd name="connsiteY24" fmla="*/ 328443 h 4530653"/>
                  <a:gd name="connsiteX25" fmla="*/ 2267282 w 3576593"/>
                  <a:gd name="connsiteY25" fmla="*/ 328443 h 4530653"/>
                  <a:gd name="connsiteX26" fmla="*/ 2267282 w 3576593"/>
                  <a:gd name="connsiteY26" fmla="*/ 185206 h 4530653"/>
                  <a:gd name="connsiteX27" fmla="*/ 2452488 w 3576593"/>
                  <a:gd name="connsiteY27" fmla="*/ 0 h 4530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576593" h="4530653">
                    <a:moveTo>
                      <a:pt x="2822887" y="247708"/>
                    </a:moveTo>
                    <a:cubicBezTo>
                      <a:pt x="2636069" y="247708"/>
                      <a:pt x="2484623" y="399154"/>
                      <a:pt x="2484623" y="585973"/>
                    </a:cubicBezTo>
                    <a:cubicBezTo>
                      <a:pt x="2484623" y="772792"/>
                      <a:pt x="2636069" y="924238"/>
                      <a:pt x="2822887" y="924238"/>
                    </a:cubicBezTo>
                    <a:cubicBezTo>
                      <a:pt x="3009705" y="924238"/>
                      <a:pt x="3161151" y="772792"/>
                      <a:pt x="3161151" y="585973"/>
                    </a:cubicBezTo>
                    <a:cubicBezTo>
                      <a:pt x="3161151" y="399154"/>
                      <a:pt x="3009705" y="247708"/>
                      <a:pt x="2822887" y="247708"/>
                    </a:cubicBezTo>
                    <a:close/>
                    <a:moveTo>
                      <a:pt x="2452488" y="0"/>
                    </a:moveTo>
                    <a:lnTo>
                      <a:pt x="3193289" y="0"/>
                    </a:lnTo>
                    <a:cubicBezTo>
                      <a:pt x="3295575" y="0"/>
                      <a:pt x="3378495" y="82920"/>
                      <a:pt x="3378495" y="185206"/>
                    </a:cubicBezTo>
                    <a:lnTo>
                      <a:pt x="3378495" y="4197673"/>
                    </a:lnTo>
                    <a:lnTo>
                      <a:pt x="3376556" y="4216907"/>
                    </a:lnTo>
                    <a:lnTo>
                      <a:pt x="3524301" y="4216907"/>
                    </a:lnTo>
                    <a:cubicBezTo>
                      <a:pt x="3553181" y="4216907"/>
                      <a:pt x="3576593" y="4240319"/>
                      <a:pt x="3576593" y="4269199"/>
                    </a:cubicBezTo>
                    <a:lnTo>
                      <a:pt x="3576593" y="4478361"/>
                    </a:lnTo>
                    <a:cubicBezTo>
                      <a:pt x="3576593" y="4507241"/>
                      <a:pt x="3553181" y="4530653"/>
                      <a:pt x="3524301" y="4530653"/>
                    </a:cubicBezTo>
                    <a:lnTo>
                      <a:pt x="52292" y="4530653"/>
                    </a:lnTo>
                    <a:cubicBezTo>
                      <a:pt x="23412" y="4530653"/>
                      <a:pt x="0" y="4507241"/>
                      <a:pt x="0" y="4478361"/>
                    </a:cubicBezTo>
                    <a:lnTo>
                      <a:pt x="0" y="4269199"/>
                    </a:lnTo>
                    <a:cubicBezTo>
                      <a:pt x="0" y="4240319"/>
                      <a:pt x="23412" y="4216907"/>
                      <a:pt x="52292" y="4216907"/>
                    </a:cubicBezTo>
                    <a:lnTo>
                      <a:pt x="2269221" y="4216907"/>
                    </a:lnTo>
                    <a:lnTo>
                      <a:pt x="2267282" y="4197673"/>
                    </a:lnTo>
                    <a:lnTo>
                      <a:pt x="2267282" y="843502"/>
                    </a:lnTo>
                    <a:lnTo>
                      <a:pt x="85846" y="843502"/>
                    </a:lnTo>
                    <a:cubicBezTo>
                      <a:pt x="38435" y="843502"/>
                      <a:pt x="1" y="805068"/>
                      <a:pt x="1" y="757657"/>
                    </a:cubicBezTo>
                    <a:lnTo>
                      <a:pt x="1" y="414288"/>
                    </a:lnTo>
                    <a:cubicBezTo>
                      <a:pt x="1" y="366877"/>
                      <a:pt x="38435" y="328443"/>
                      <a:pt x="85846" y="328443"/>
                    </a:cubicBezTo>
                    <a:lnTo>
                      <a:pt x="2267282" y="328443"/>
                    </a:lnTo>
                    <a:lnTo>
                      <a:pt x="2267282" y="185206"/>
                    </a:lnTo>
                    <a:cubicBezTo>
                      <a:pt x="2267282" y="82920"/>
                      <a:pt x="2350202" y="0"/>
                      <a:pt x="245248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46" name="Group 545"/>
            <p:cNvGrpSpPr/>
            <p:nvPr/>
          </p:nvGrpSpPr>
          <p:grpSpPr>
            <a:xfrm>
              <a:off x="6082950" y="3488374"/>
              <a:ext cx="1457231" cy="1479651"/>
              <a:chOff x="1001347" y="3895404"/>
              <a:chExt cx="1467555" cy="1490134"/>
            </a:xfrm>
            <a:grpFill/>
          </p:grpSpPr>
          <p:sp>
            <p:nvSpPr>
              <p:cNvPr id="547" name="Rounded Rectangle 546"/>
              <p:cNvSpPr/>
              <p:nvPr/>
            </p:nvSpPr>
            <p:spPr>
              <a:xfrm>
                <a:off x="1001347" y="3895404"/>
                <a:ext cx="1467555" cy="1490134"/>
              </a:xfrm>
              <a:prstGeom prst="roundRect">
                <a:avLst>
                  <a:gd name="adj" fmla="val 586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8" name="Rounded Rectangle 547"/>
              <p:cNvSpPr/>
              <p:nvPr/>
            </p:nvSpPr>
            <p:spPr>
              <a:xfrm>
                <a:off x="1092848" y="4055574"/>
                <a:ext cx="1283879" cy="662336"/>
              </a:xfrm>
              <a:prstGeom prst="roundRect">
                <a:avLst>
                  <a:gd name="adj" fmla="val 5718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9" name="Rounded Rectangle 548"/>
              <p:cNvSpPr/>
              <p:nvPr/>
            </p:nvSpPr>
            <p:spPr>
              <a:xfrm>
                <a:off x="1092849" y="4819727"/>
                <a:ext cx="177349" cy="161859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0" name="Rounded Rectangle 549"/>
              <p:cNvSpPr/>
              <p:nvPr/>
            </p:nvSpPr>
            <p:spPr>
              <a:xfrm>
                <a:off x="1345507" y="4819727"/>
                <a:ext cx="177349" cy="161859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1" name="Rounded Rectangle 550"/>
              <p:cNvSpPr/>
              <p:nvPr/>
            </p:nvSpPr>
            <p:spPr>
              <a:xfrm>
                <a:off x="1598165" y="4819727"/>
                <a:ext cx="177349" cy="161859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2" name="Rounded Rectangle 551"/>
              <p:cNvSpPr/>
              <p:nvPr/>
            </p:nvSpPr>
            <p:spPr>
              <a:xfrm>
                <a:off x="1850823" y="4819727"/>
                <a:ext cx="177349" cy="161859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3" name="Rounded Rectangle 552"/>
              <p:cNvSpPr/>
              <p:nvPr/>
            </p:nvSpPr>
            <p:spPr>
              <a:xfrm>
                <a:off x="1092849" y="5055906"/>
                <a:ext cx="177349" cy="161859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4" name="Rounded Rectangle 553"/>
              <p:cNvSpPr/>
              <p:nvPr/>
            </p:nvSpPr>
            <p:spPr>
              <a:xfrm>
                <a:off x="1345507" y="5055906"/>
                <a:ext cx="177349" cy="161859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5" name="Rounded Rectangle 554"/>
              <p:cNvSpPr/>
              <p:nvPr/>
            </p:nvSpPr>
            <p:spPr>
              <a:xfrm>
                <a:off x="1598165" y="5055906"/>
                <a:ext cx="177349" cy="161859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6" name="Rounded Rectangle 555"/>
              <p:cNvSpPr/>
              <p:nvPr/>
            </p:nvSpPr>
            <p:spPr>
              <a:xfrm>
                <a:off x="1850823" y="5055906"/>
                <a:ext cx="177349" cy="161859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7" name="Rounded Rectangle 556"/>
              <p:cNvSpPr/>
              <p:nvPr/>
            </p:nvSpPr>
            <p:spPr>
              <a:xfrm>
                <a:off x="2129313" y="4819727"/>
                <a:ext cx="247414" cy="398038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746" name="Group 745"/>
          <p:cNvGrpSpPr/>
          <p:nvPr/>
        </p:nvGrpSpPr>
        <p:grpSpPr>
          <a:xfrm>
            <a:off x="695489" y="1320518"/>
            <a:ext cx="670254" cy="268646"/>
            <a:chOff x="457217" y="4409663"/>
            <a:chExt cx="2564824" cy="1028008"/>
          </a:xfrm>
          <a:solidFill>
            <a:schemeClr val="accent1">
              <a:lumMod val="50000"/>
            </a:schemeClr>
          </a:solidFill>
        </p:grpSpPr>
        <p:sp>
          <p:nvSpPr>
            <p:cNvPr id="747" name="Freeform 405"/>
            <p:cNvSpPr>
              <a:spLocks noEditPoints="1"/>
            </p:cNvSpPr>
            <p:nvPr/>
          </p:nvSpPr>
          <p:spPr bwMode="auto">
            <a:xfrm>
              <a:off x="2321788" y="5030664"/>
              <a:ext cx="412369" cy="407007"/>
            </a:xfrm>
            <a:custGeom>
              <a:avLst/>
              <a:gdLst>
                <a:gd name="T0" fmla="*/ 23016 w 46"/>
                <a:gd name="T1" fmla="*/ 0 h 46"/>
                <a:gd name="T2" fmla="*/ 0 w 46"/>
                <a:gd name="T3" fmla="*/ 21262 h 46"/>
                <a:gd name="T4" fmla="*/ 23016 w 46"/>
                <a:gd name="T5" fmla="*/ 42517 h 46"/>
                <a:gd name="T6" fmla="*/ 45650 w 46"/>
                <a:gd name="T7" fmla="*/ 21262 h 46"/>
                <a:gd name="T8" fmla="*/ 23016 w 46"/>
                <a:gd name="T9" fmla="*/ 0 h 46"/>
                <a:gd name="T10" fmla="*/ 21753 w 46"/>
                <a:gd name="T11" fmla="*/ 35037 h 46"/>
                <a:gd name="T12" fmla="*/ 8007 w 46"/>
                <a:gd name="T13" fmla="*/ 21262 h 46"/>
                <a:gd name="T14" fmla="*/ 21753 w 46"/>
                <a:gd name="T15" fmla="*/ 7569 h 46"/>
                <a:gd name="T16" fmla="*/ 36984 w 46"/>
                <a:gd name="T17" fmla="*/ 21262 h 46"/>
                <a:gd name="T18" fmla="*/ 21753 w 46"/>
                <a:gd name="T19" fmla="*/ 35037 h 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6"/>
                <a:gd name="T31" fmla="*/ 0 h 46"/>
                <a:gd name="T32" fmla="*/ 46 w 46"/>
                <a:gd name="T33" fmla="*/ 46 h 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5" y="46"/>
                    <a:pt x="46" y="36"/>
                    <a:pt x="46" y="23"/>
                  </a:cubicBezTo>
                  <a:cubicBezTo>
                    <a:pt x="46" y="10"/>
                    <a:pt x="35" y="0"/>
                    <a:pt x="23" y="0"/>
                  </a:cubicBezTo>
                  <a:close/>
                  <a:moveTo>
                    <a:pt x="22" y="38"/>
                  </a:moveTo>
                  <a:cubicBezTo>
                    <a:pt x="14" y="38"/>
                    <a:pt x="8" y="31"/>
                    <a:pt x="8" y="23"/>
                  </a:cubicBezTo>
                  <a:cubicBezTo>
                    <a:pt x="8" y="15"/>
                    <a:pt x="14" y="8"/>
                    <a:pt x="22" y="8"/>
                  </a:cubicBezTo>
                  <a:cubicBezTo>
                    <a:pt x="31" y="8"/>
                    <a:pt x="37" y="15"/>
                    <a:pt x="37" y="23"/>
                  </a:cubicBezTo>
                  <a:cubicBezTo>
                    <a:pt x="37" y="31"/>
                    <a:pt x="31" y="38"/>
                    <a:pt x="22" y="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616872"/>
                </a:solidFill>
                <a:effectLst/>
                <a:uLnTx/>
                <a:uFillTx/>
              </a:endParaRPr>
            </a:p>
          </p:txBody>
        </p:sp>
        <p:sp>
          <p:nvSpPr>
            <p:cNvPr id="748" name="Freeform 405"/>
            <p:cNvSpPr>
              <a:spLocks noEditPoints="1"/>
            </p:cNvSpPr>
            <p:nvPr/>
          </p:nvSpPr>
          <p:spPr bwMode="auto">
            <a:xfrm>
              <a:off x="733199" y="5030666"/>
              <a:ext cx="412368" cy="407005"/>
            </a:xfrm>
            <a:custGeom>
              <a:avLst/>
              <a:gdLst>
                <a:gd name="T0" fmla="*/ 23016 w 46"/>
                <a:gd name="T1" fmla="*/ 0 h 46"/>
                <a:gd name="T2" fmla="*/ 0 w 46"/>
                <a:gd name="T3" fmla="*/ 21262 h 46"/>
                <a:gd name="T4" fmla="*/ 23016 w 46"/>
                <a:gd name="T5" fmla="*/ 42517 h 46"/>
                <a:gd name="T6" fmla="*/ 45650 w 46"/>
                <a:gd name="T7" fmla="*/ 21262 h 46"/>
                <a:gd name="T8" fmla="*/ 23016 w 46"/>
                <a:gd name="T9" fmla="*/ 0 h 46"/>
                <a:gd name="T10" fmla="*/ 21753 w 46"/>
                <a:gd name="T11" fmla="*/ 35037 h 46"/>
                <a:gd name="T12" fmla="*/ 8007 w 46"/>
                <a:gd name="T13" fmla="*/ 21262 h 46"/>
                <a:gd name="T14" fmla="*/ 21753 w 46"/>
                <a:gd name="T15" fmla="*/ 7569 h 46"/>
                <a:gd name="T16" fmla="*/ 36984 w 46"/>
                <a:gd name="T17" fmla="*/ 21262 h 46"/>
                <a:gd name="T18" fmla="*/ 21753 w 46"/>
                <a:gd name="T19" fmla="*/ 35037 h 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6"/>
                <a:gd name="T31" fmla="*/ 0 h 46"/>
                <a:gd name="T32" fmla="*/ 46 w 46"/>
                <a:gd name="T33" fmla="*/ 46 h 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5" y="46"/>
                    <a:pt x="46" y="36"/>
                    <a:pt x="46" y="23"/>
                  </a:cubicBezTo>
                  <a:cubicBezTo>
                    <a:pt x="46" y="10"/>
                    <a:pt x="35" y="0"/>
                    <a:pt x="23" y="0"/>
                  </a:cubicBezTo>
                  <a:close/>
                  <a:moveTo>
                    <a:pt x="22" y="38"/>
                  </a:moveTo>
                  <a:cubicBezTo>
                    <a:pt x="14" y="38"/>
                    <a:pt x="8" y="31"/>
                    <a:pt x="8" y="23"/>
                  </a:cubicBezTo>
                  <a:cubicBezTo>
                    <a:pt x="8" y="15"/>
                    <a:pt x="14" y="8"/>
                    <a:pt x="22" y="8"/>
                  </a:cubicBezTo>
                  <a:cubicBezTo>
                    <a:pt x="31" y="8"/>
                    <a:pt x="37" y="15"/>
                    <a:pt x="37" y="23"/>
                  </a:cubicBezTo>
                  <a:cubicBezTo>
                    <a:pt x="37" y="31"/>
                    <a:pt x="31" y="38"/>
                    <a:pt x="22" y="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616872"/>
                </a:solidFill>
                <a:effectLst/>
                <a:uLnTx/>
                <a:uFillTx/>
              </a:endParaRPr>
            </a:p>
          </p:txBody>
        </p:sp>
        <p:sp>
          <p:nvSpPr>
            <p:cNvPr id="749" name="Freeform 748"/>
            <p:cNvSpPr/>
            <p:nvPr/>
          </p:nvSpPr>
          <p:spPr>
            <a:xfrm>
              <a:off x="457217" y="4409663"/>
              <a:ext cx="2564824" cy="867582"/>
            </a:xfrm>
            <a:custGeom>
              <a:avLst/>
              <a:gdLst/>
              <a:ahLst/>
              <a:cxnLst/>
              <a:rect l="l" t="t" r="r" b="b"/>
              <a:pathLst>
                <a:path w="2564824" h="867582">
                  <a:moveTo>
                    <a:pt x="2226710" y="427307"/>
                  </a:moveTo>
                  <a:cubicBezTo>
                    <a:pt x="2216127" y="477049"/>
                    <a:pt x="2221418" y="485515"/>
                    <a:pt x="2261635" y="513032"/>
                  </a:cubicBezTo>
                  <a:cubicBezTo>
                    <a:pt x="2325135" y="542665"/>
                    <a:pt x="2414035" y="543724"/>
                    <a:pt x="2480710" y="551132"/>
                  </a:cubicBezTo>
                  <a:cubicBezTo>
                    <a:pt x="2411918" y="455882"/>
                    <a:pt x="2308202" y="424132"/>
                    <a:pt x="2226710" y="427307"/>
                  </a:cubicBezTo>
                  <a:close/>
                  <a:moveTo>
                    <a:pt x="149207" y="324262"/>
                  </a:moveTo>
                  <a:lnTo>
                    <a:pt x="104757" y="371887"/>
                  </a:lnTo>
                  <a:lnTo>
                    <a:pt x="104757" y="508412"/>
                  </a:lnTo>
                  <a:lnTo>
                    <a:pt x="234932" y="333787"/>
                  </a:lnTo>
                  <a:close/>
                  <a:moveTo>
                    <a:pt x="790424" y="61676"/>
                  </a:moveTo>
                  <a:lnTo>
                    <a:pt x="341996" y="127644"/>
                  </a:lnTo>
                  <a:lnTo>
                    <a:pt x="429190" y="243631"/>
                  </a:lnTo>
                  <a:cubicBezTo>
                    <a:pt x="611996" y="264532"/>
                    <a:pt x="588657" y="265224"/>
                    <a:pt x="668391" y="276022"/>
                  </a:cubicBezTo>
                  <a:close/>
                  <a:moveTo>
                    <a:pt x="1265326" y="50071"/>
                  </a:moveTo>
                  <a:lnTo>
                    <a:pt x="1296939" y="314015"/>
                  </a:lnTo>
                  <a:lnTo>
                    <a:pt x="1966774" y="336320"/>
                  </a:lnTo>
                  <a:lnTo>
                    <a:pt x="1479765" y="101110"/>
                  </a:lnTo>
                  <a:cubicBezTo>
                    <a:pt x="1375202" y="50304"/>
                    <a:pt x="1351452" y="57896"/>
                    <a:pt x="1265326" y="50071"/>
                  </a:cubicBezTo>
                  <a:close/>
                  <a:moveTo>
                    <a:pt x="1051905" y="41983"/>
                  </a:moveTo>
                  <a:cubicBezTo>
                    <a:pt x="979692" y="40925"/>
                    <a:pt x="927298" y="45181"/>
                    <a:pt x="823255" y="56427"/>
                  </a:cubicBezTo>
                  <a:lnTo>
                    <a:pt x="743822" y="288263"/>
                  </a:lnTo>
                  <a:lnTo>
                    <a:pt x="1217256" y="314046"/>
                  </a:lnTo>
                  <a:lnTo>
                    <a:pt x="1218731" y="49266"/>
                  </a:lnTo>
                  <a:cubicBezTo>
                    <a:pt x="1145696" y="45166"/>
                    <a:pt x="1095233" y="42618"/>
                    <a:pt x="1051905" y="41983"/>
                  </a:cubicBezTo>
                  <a:close/>
                  <a:moveTo>
                    <a:pt x="1091501" y="1"/>
                  </a:moveTo>
                  <a:cubicBezTo>
                    <a:pt x="1200963" y="-137"/>
                    <a:pt x="1292357" y="8569"/>
                    <a:pt x="1391835" y="28350"/>
                  </a:cubicBezTo>
                  <a:cubicBezTo>
                    <a:pt x="1481100" y="55353"/>
                    <a:pt x="1510040" y="72832"/>
                    <a:pt x="1583432" y="103010"/>
                  </a:cubicBezTo>
                  <a:lnTo>
                    <a:pt x="2048654" y="335914"/>
                  </a:lnTo>
                  <a:lnTo>
                    <a:pt x="2209520" y="382985"/>
                  </a:lnTo>
                  <a:cubicBezTo>
                    <a:pt x="2323229" y="411364"/>
                    <a:pt x="2345550" y="418431"/>
                    <a:pt x="2415069" y="457056"/>
                  </a:cubicBezTo>
                  <a:lnTo>
                    <a:pt x="2433112" y="468356"/>
                  </a:lnTo>
                  <a:lnTo>
                    <a:pt x="2433371" y="468409"/>
                  </a:lnTo>
                  <a:lnTo>
                    <a:pt x="2435664" y="469954"/>
                  </a:lnTo>
                  <a:cubicBezTo>
                    <a:pt x="2461557" y="493644"/>
                    <a:pt x="2477927" y="495110"/>
                    <a:pt x="2513344" y="541023"/>
                  </a:cubicBezTo>
                  <a:lnTo>
                    <a:pt x="2525945" y="560981"/>
                  </a:lnTo>
                  <a:cubicBezTo>
                    <a:pt x="2534747" y="581793"/>
                    <a:pt x="2539615" y="604675"/>
                    <a:pt x="2539615" y="628692"/>
                  </a:cubicBezTo>
                  <a:lnTo>
                    <a:pt x="2539615" y="686206"/>
                  </a:lnTo>
                  <a:lnTo>
                    <a:pt x="2531918" y="724330"/>
                  </a:lnTo>
                  <a:lnTo>
                    <a:pt x="2550959" y="732216"/>
                  </a:lnTo>
                  <a:cubicBezTo>
                    <a:pt x="2559525" y="740783"/>
                    <a:pt x="2564824" y="752617"/>
                    <a:pt x="2564824" y="765690"/>
                  </a:cubicBezTo>
                  <a:lnTo>
                    <a:pt x="2552124" y="823222"/>
                  </a:lnTo>
                  <a:cubicBezTo>
                    <a:pt x="2529898" y="849367"/>
                    <a:pt x="2502356" y="867386"/>
                    <a:pt x="2476211" y="867386"/>
                  </a:cubicBezTo>
                  <a:lnTo>
                    <a:pt x="2331631" y="867386"/>
                  </a:lnTo>
                  <a:lnTo>
                    <a:pt x="2331631" y="867582"/>
                  </a:lnTo>
                  <a:lnTo>
                    <a:pt x="2312426" y="867582"/>
                  </a:lnTo>
                  <a:lnTo>
                    <a:pt x="2316593" y="826243"/>
                  </a:lnTo>
                  <a:cubicBezTo>
                    <a:pt x="2316593" y="689962"/>
                    <a:pt x="2206116" y="579485"/>
                    <a:pt x="2069835" y="579485"/>
                  </a:cubicBezTo>
                  <a:cubicBezTo>
                    <a:pt x="1933554" y="579485"/>
                    <a:pt x="1823077" y="689962"/>
                    <a:pt x="1823077" y="826243"/>
                  </a:cubicBezTo>
                  <a:lnTo>
                    <a:pt x="1827244" y="867582"/>
                  </a:lnTo>
                  <a:lnTo>
                    <a:pt x="721566" y="867582"/>
                  </a:lnTo>
                  <a:lnTo>
                    <a:pt x="725968" y="823908"/>
                  </a:lnTo>
                  <a:cubicBezTo>
                    <a:pt x="725968" y="687627"/>
                    <a:pt x="615492" y="577151"/>
                    <a:pt x="479211" y="577151"/>
                  </a:cubicBezTo>
                  <a:cubicBezTo>
                    <a:pt x="342930" y="577151"/>
                    <a:pt x="232453" y="687627"/>
                    <a:pt x="232453" y="823908"/>
                  </a:cubicBezTo>
                  <a:lnTo>
                    <a:pt x="236856" y="867582"/>
                  </a:lnTo>
                  <a:lnTo>
                    <a:pt x="141603" y="865553"/>
                  </a:lnTo>
                  <a:cubicBezTo>
                    <a:pt x="101732" y="865028"/>
                    <a:pt x="58888" y="839251"/>
                    <a:pt x="29328" y="794966"/>
                  </a:cubicBezTo>
                  <a:cubicBezTo>
                    <a:pt x="-1961" y="748089"/>
                    <a:pt x="-3418" y="679393"/>
                    <a:pt x="3170" y="643769"/>
                  </a:cubicBezTo>
                  <a:cubicBezTo>
                    <a:pt x="9757" y="608145"/>
                    <a:pt x="30568" y="621384"/>
                    <a:pt x="68853" y="581222"/>
                  </a:cubicBezTo>
                  <a:lnTo>
                    <a:pt x="80482" y="364702"/>
                  </a:lnTo>
                  <a:lnTo>
                    <a:pt x="285826" y="136098"/>
                  </a:lnTo>
                  <a:cubicBezTo>
                    <a:pt x="216947" y="125142"/>
                    <a:pt x="221094" y="123709"/>
                    <a:pt x="193489" y="84177"/>
                  </a:cubicBezTo>
                  <a:cubicBezTo>
                    <a:pt x="223115" y="73757"/>
                    <a:pt x="253122" y="88567"/>
                    <a:pt x="344111" y="77454"/>
                  </a:cubicBezTo>
                  <a:lnTo>
                    <a:pt x="377478" y="74646"/>
                  </a:lnTo>
                  <a:cubicBezTo>
                    <a:pt x="573493" y="52882"/>
                    <a:pt x="769508" y="15245"/>
                    <a:pt x="975047" y="3006"/>
                  </a:cubicBezTo>
                  <a:cubicBezTo>
                    <a:pt x="1016518" y="1077"/>
                    <a:pt x="1055013" y="48"/>
                    <a:pt x="1091501" y="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90" name="Group 589"/>
          <p:cNvGrpSpPr/>
          <p:nvPr/>
        </p:nvGrpSpPr>
        <p:grpSpPr>
          <a:xfrm>
            <a:off x="1637470" y="1704975"/>
            <a:ext cx="442313" cy="464489"/>
            <a:chOff x="12499975" y="4474291"/>
            <a:chExt cx="601662" cy="631826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591" name="Freeform 11"/>
            <p:cNvSpPr>
              <a:spLocks noEditPoints="1"/>
            </p:cNvSpPr>
            <p:nvPr/>
          </p:nvSpPr>
          <p:spPr bwMode="auto">
            <a:xfrm>
              <a:off x="12499975" y="4474291"/>
              <a:ext cx="601662" cy="147638"/>
            </a:xfrm>
            <a:custGeom>
              <a:avLst/>
              <a:gdLst>
                <a:gd name="T0" fmla="*/ 0 w 215"/>
                <a:gd name="T1" fmla="*/ 53 h 53"/>
                <a:gd name="T2" fmla="*/ 215 w 215"/>
                <a:gd name="T3" fmla="*/ 53 h 53"/>
                <a:gd name="T4" fmla="*/ 215 w 215"/>
                <a:gd name="T5" fmla="*/ 0 h 53"/>
                <a:gd name="T6" fmla="*/ 0 w 215"/>
                <a:gd name="T7" fmla="*/ 0 h 53"/>
                <a:gd name="T8" fmla="*/ 0 w 215"/>
                <a:gd name="T9" fmla="*/ 53 h 53"/>
                <a:gd name="T10" fmla="*/ 201 w 215"/>
                <a:gd name="T11" fmla="*/ 6 h 53"/>
                <a:gd name="T12" fmla="*/ 207 w 215"/>
                <a:gd name="T13" fmla="*/ 13 h 53"/>
                <a:gd name="T14" fmla="*/ 201 w 215"/>
                <a:gd name="T15" fmla="*/ 20 h 53"/>
                <a:gd name="T16" fmla="*/ 194 w 215"/>
                <a:gd name="T17" fmla="*/ 13 h 53"/>
                <a:gd name="T18" fmla="*/ 201 w 215"/>
                <a:gd name="T19" fmla="*/ 6 h 53"/>
                <a:gd name="T20" fmla="*/ 201 w 215"/>
                <a:gd name="T21" fmla="*/ 35 h 53"/>
                <a:gd name="T22" fmla="*/ 207 w 215"/>
                <a:gd name="T23" fmla="*/ 41 h 53"/>
                <a:gd name="T24" fmla="*/ 201 w 215"/>
                <a:gd name="T25" fmla="*/ 48 h 53"/>
                <a:gd name="T26" fmla="*/ 194 w 215"/>
                <a:gd name="T27" fmla="*/ 41 h 53"/>
                <a:gd name="T28" fmla="*/ 201 w 215"/>
                <a:gd name="T29" fmla="*/ 35 h 53"/>
                <a:gd name="T30" fmla="*/ 83 w 215"/>
                <a:gd name="T31" fmla="*/ 31 h 53"/>
                <a:gd name="T32" fmla="*/ 83 w 215"/>
                <a:gd name="T33" fmla="*/ 38 h 53"/>
                <a:gd name="T34" fmla="*/ 9 w 215"/>
                <a:gd name="T35" fmla="*/ 38 h 53"/>
                <a:gd name="T36" fmla="*/ 9 w 215"/>
                <a:gd name="T37" fmla="*/ 31 h 53"/>
                <a:gd name="T38" fmla="*/ 83 w 215"/>
                <a:gd name="T39" fmla="*/ 3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3">
                  <a:moveTo>
                    <a:pt x="0" y="53"/>
                  </a:moveTo>
                  <a:cubicBezTo>
                    <a:pt x="215" y="53"/>
                    <a:pt x="215" y="53"/>
                    <a:pt x="215" y="53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3"/>
                  </a:lnTo>
                  <a:close/>
                  <a:moveTo>
                    <a:pt x="201" y="6"/>
                  </a:moveTo>
                  <a:cubicBezTo>
                    <a:pt x="204" y="6"/>
                    <a:pt x="207" y="9"/>
                    <a:pt x="207" y="13"/>
                  </a:cubicBezTo>
                  <a:cubicBezTo>
                    <a:pt x="207" y="17"/>
                    <a:pt x="204" y="20"/>
                    <a:pt x="201" y="20"/>
                  </a:cubicBezTo>
                  <a:cubicBezTo>
                    <a:pt x="197" y="20"/>
                    <a:pt x="194" y="17"/>
                    <a:pt x="194" y="13"/>
                  </a:cubicBezTo>
                  <a:cubicBezTo>
                    <a:pt x="194" y="9"/>
                    <a:pt x="197" y="6"/>
                    <a:pt x="201" y="6"/>
                  </a:cubicBezTo>
                  <a:close/>
                  <a:moveTo>
                    <a:pt x="201" y="35"/>
                  </a:moveTo>
                  <a:cubicBezTo>
                    <a:pt x="204" y="35"/>
                    <a:pt x="207" y="38"/>
                    <a:pt x="207" y="41"/>
                  </a:cubicBezTo>
                  <a:cubicBezTo>
                    <a:pt x="207" y="45"/>
                    <a:pt x="204" y="48"/>
                    <a:pt x="201" y="48"/>
                  </a:cubicBezTo>
                  <a:cubicBezTo>
                    <a:pt x="197" y="48"/>
                    <a:pt x="194" y="45"/>
                    <a:pt x="194" y="41"/>
                  </a:cubicBezTo>
                  <a:cubicBezTo>
                    <a:pt x="194" y="38"/>
                    <a:pt x="197" y="35"/>
                    <a:pt x="201" y="35"/>
                  </a:cubicBezTo>
                  <a:close/>
                  <a:moveTo>
                    <a:pt x="83" y="31"/>
                  </a:moveTo>
                  <a:cubicBezTo>
                    <a:pt x="83" y="38"/>
                    <a:pt x="83" y="38"/>
                    <a:pt x="83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1"/>
                    <a:pt x="9" y="31"/>
                    <a:pt x="9" y="31"/>
                  </a:cubicBezTo>
                  <a:lnTo>
                    <a:pt x="83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2" name="Freeform 12"/>
            <p:cNvSpPr>
              <a:spLocks noEditPoints="1"/>
            </p:cNvSpPr>
            <p:nvPr/>
          </p:nvSpPr>
          <p:spPr bwMode="auto">
            <a:xfrm>
              <a:off x="12499975" y="4947367"/>
              <a:ext cx="601662" cy="158750"/>
            </a:xfrm>
            <a:custGeom>
              <a:avLst/>
              <a:gdLst>
                <a:gd name="T0" fmla="*/ 0 w 215"/>
                <a:gd name="T1" fmla="*/ 57 h 57"/>
                <a:gd name="T2" fmla="*/ 215 w 215"/>
                <a:gd name="T3" fmla="*/ 57 h 57"/>
                <a:gd name="T4" fmla="*/ 215 w 215"/>
                <a:gd name="T5" fmla="*/ 0 h 57"/>
                <a:gd name="T6" fmla="*/ 0 w 215"/>
                <a:gd name="T7" fmla="*/ 0 h 57"/>
                <a:gd name="T8" fmla="*/ 0 w 215"/>
                <a:gd name="T9" fmla="*/ 57 h 57"/>
                <a:gd name="T10" fmla="*/ 201 w 215"/>
                <a:gd name="T11" fmla="*/ 7 h 57"/>
                <a:gd name="T12" fmla="*/ 207 w 215"/>
                <a:gd name="T13" fmla="*/ 14 h 57"/>
                <a:gd name="T14" fmla="*/ 201 w 215"/>
                <a:gd name="T15" fmla="*/ 21 h 57"/>
                <a:gd name="T16" fmla="*/ 194 w 215"/>
                <a:gd name="T17" fmla="*/ 14 h 57"/>
                <a:gd name="T18" fmla="*/ 201 w 215"/>
                <a:gd name="T19" fmla="*/ 7 h 57"/>
                <a:gd name="T20" fmla="*/ 201 w 215"/>
                <a:gd name="T21" fmla="*/ 36 h 57"/>
                <a:gd name="T22" fmla="*/ 207 w 215"/>
                <a:gd name="T23" fmla="*/ 42 h 57"/>
                <a:gd name="T24" fmla="*/ 201 w 215"/>
                <a:gd name="T25" fmla="*/ 49 h 57"/>
                <a:gd name="T26" fmla="*/ 194 w 215"/>
                <a:gd name="T27" fmla="*/ 42 h 57"/>
                <a:gd name="T28" fmla="*/ 201 w 215"/>
                <a:gd name="T29" fmla="*/ 36 h 57"/>
                <a:gd name="T30" fmla="*/ 83 w 215"/>
                <a:gd name="T31" fmla="*/ 35 h 57"/>
                <a:gd name="T32" fmla="*/ 83 w 215"/>
                <a:gd name="T33" fmla="*/ 42 h 57"/>
                <a:gd name="T34" fmla="*/ 9 w 215"/>
                <a:gd name="T35" fmla="*/ 42 h 57"/>
                <a:gd name="T36" fmla="*/ 9 w 215"/>
                <a:gd name="T37" fmla="*/ 35 h 57"/>
                <a:gd name="T38" fmla="*/ 83 w 215"/>
                <a:gd name="T39" fmla="*/ 3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7">
                  <a:moveTo>
                    <a:pt x="0" y="57"/>
                  </a:moveTo>
                  <a:cubicBezTo>
                    <a:pt x="215" y="57"/>
                    <a:pt x="215" y="57"/>
                    <a:pt x="215" y="57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7"/>
                  </a:lnTo>
                  <a:close/>
                  <a:moveTo>
                    <a:pt x="201" y="7"/>
                  </a:moveTo>
                  <a:cubicBezTo>
                    <a:pt x="204" y="7"/>
                    <a:pt x="207" y="10"/>
                    <a:pt x="207" y="14"/>
                  </a:cubicBezTo>
                  <a:cubicBezTo>
                    <a:pt x="207" y="18"/>
                    <a:pt x="204" y="21"/>
                    <a:pt x="201" y="21"/>
                  </a:cubicBezTo>
                  <a:cubicBezTo>
                    <a:pt x="197" y="21"/>
                    <a:pt x="194" y="18"/>
                    <a:pt x="194" y="14"/>
                  </a:cubicBezTo>
                  <a:cubicBezTo>
                    <a:pt x="194" y="10"/>
                    <a:pt x="197" y="7"/>
                    <a:pt x="201" y="7"/>
                  </a:cubicBezTo>
                  <a:close/>
                  <a:moveTo>
                    <a:pt x="201" y="36"/>
                  </a:moveTo>
                  <a:cubicBezTo>
                    <a:pt x="204" y="36"/>
                    <a:pt x="207" y="39"/>
                    <a:pt x="207" y="42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2"/>
                  </a:cubicBezTo>
                  <a:cubicBezTo>
                    <a:pt x="194" y="39"/>
                    <a:pt x="197" y="36"/>
                    <a:pt x="201" y="36"/>
                  </a:cubicBezTo>
                  <a:close/>
                  <a:moveTo>
                    <a:pt x="83" y="35"/>
                  </a:moveTo>
                  <a:cubicBezTo>
                    <a:pt x="83" y="42"/>
                    <a:pt x="83" y="42"/>
                    <a:pt x="83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83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3" name="Freeform 13"/>
            <p:cNvSpPr>
              <a:spLocks noEditPoints="1"/>
            </p:cNvSpPr>
            <p:nvPr/>
          </p:nvSpPr>
          <p:spPr bwMode="auto">
            <a:xfrm>
              <a:off x="12499975" y="4629867"/>
              <a:ext cx="601662" cy="149226"/>
            </a:xfrm>
            <a:custGeom>
              <a:avLst/>
              <a:gdLst>
                <a:gd name="T0" fmla="*/ 0 w 215"/>
                <a:gd name="T1" fmla="*/ 53 h 53"/>
                <a:gd name="T2" fmla="*/ 215 w 215"/>
                <a:gd name="T3" fmla="*/ 53 h 53"/>
                <a:gd name="T4" fmla="*/ 215 w 215"/>
                <a:gd name="T5" fmla="*/ 0 h 53"/>
                <a:gd name="T6" fmla="*/ 0 w 215"/>
                <a:gd name="T7" fmla="*/ 0 h 53"/>
                <a:gd name="T8" fmla="*/ 0 w 215"/>
                <a:gd name="T9" fmla="*/ 53 h 53"/>
                <a:gd name="T10" fmla="*/ 201 w 215"/>
                <a:gd name="T11" fmla="*/ 7 h 53"/>
                <a:gd name="T12" fmla="*/ 207 w 215"/>
                <a:gd name="T13" fmla="*/ 14 h 53"/>
                <a:gd name="T14" fmla="*/ 201 w 215"/>
                <a:gd name="T15" fmla="*/ 20 h 53"/>
                <a:gd name="T16" fmla="*/ 194 w 215"/>
                <a:gd name="T17" fmla="*/ 14 h 53"/>
                <a:gd name="T18" fmla="*/ 201 w 215"/>
                <a:gd name="T19" fmla="*/ 7 h 53"/>
                <a:gd name="T20" fmla="*/ 201 w 215"/>
                <a:gd name="T21" fmla="*/ 35 h 53"/>
                <a:gd name="T22" fmla="*/ 207 w 215"/>
                <a:gd name="T23" fmla="*/ 42 h 53"/>
                <a:gd name="T24" fmla="*/ 201 w 215"/>
                <a:gd name="T25" fmla="*/ 49 h 53"/>
                <a:gd name="T26" fmla="*/ 194 w 215"/>
                <a:gd name="T27" fmla="*/ 42 h 53"/>
                <a:gd name="T28" fmla="*/ 201 w 215"/>
                <a:gd name="T29" fmla="*/ 35 h 53"/>
                <a:gd name="T30" fmla="*/ 83 w 215"/>
                <a:gd name="T31" fmla="*/ 28 h 53"/>
                <a:gd name="T32" fmla="*/ 83 w 215"/>
                <a:gd name="T33" fmla="*/ 35 h 53"/>
                <a:gd name="T34" fmla="*/ 9 w 215"/>
                <a:gd name="T35" fmla="*/ 35 h 53"/>
                <a:gd name="T36" fmla="*/ 9 w 215"/>
                <a:gd name="T37" fmla="*/ 28 h 53"/>
                <a:gd name="T38" fmla="*/ 83 w 215"/>
                <a:gd name="T39" fmla="*/ 2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3">
                  <a:moveTo>
                    <a:pt x="0" y="53"/>
                  </a:moveTo>
                  <a:cubicBezTo>
                    <a:pt x="215" y="53"/>
                    <a:pt x="215" y="53"/>
                    <a:pt x="215" y="53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3"/>
                  </a:lnTo>
                  <a:close/>
                  <a:moveTo>
                    <a:pt x="201" y="7"/>
                  </a:moveTo>
                  <a:cubicBezTo>
                    <a:pt x="204" y="7"/>
                    <a:pt x="207" y="10"/>
                    <a:pt x="207" y="14"/>
                  </a:cubicBezTo>
                  <a:cubicBezTo>
                    <a:pt x="207" y="17"/>
                    <a:pt x="204" y="20"/>
                    <a:pt x="201" y="20"/>
                  </a:cubicBezTo>
                  <a:cubicBezTo>
                    <a:pt x="197" y="20"/>
                    <a:pt x="194" y="17"/>
                    <a:pt x="194" y="14"/>
                  </a:cubicBezTo>
                  <a:cubicBezTo>
                    <a:pt x="194" y="10"/>
                    <a:pt x="197" y="7"/>
                    <a:pt x="201" y="7"/>
                  </a:cubicBezTo>
                  <a:close/>
                  <a:moveTo>
                    <a:pt x="201" y="35"/>
                  </a:moveTo>
                  <a:cubicBezTo>
                    <a:pt x="204" y="35"/>
                    <a:pt x="207" y="38"/>
                    <a:pt x="207" y="42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2"/>
                  </a:cubicBezTo>
                  <a:cubicBezTo>
                    <a:pt x="194" y="38"/>
                    <a:pt x="197" y="35"/>
                    <a:pt x="201" y="35"/>
                  </a:cubicBezTo>
                  <a:close/>
                  <a:moveTo>
                    <a:pt x="83" y="28"/>
                  </a:moveTo>
                  <a:cubicBezTo>
                    <a:pt x="83" y="35"/>
                    <a:pt x="83" y="35"/>
                    <a:pt x="83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28"/>
                    <a:pt x="9" y="28"/>
                    <a:pt x="9" y="28"/>
                  </a:cubicBezTo>
                  <a:lnTo>
                    <a:pt x="83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4" name="Freeform 14"/>
            <p:cNvSpPr>
              <a:spLocks noEditPoints="1"/>
            </p:cNvSpPr>
            <p:nvPr/>
          </p:nvSpPr>
          <p:spPr bwMode="auto">
            <a:xfrm>
              <a:off x="12499975" y="4787021"/>
              <a:ext cx="601662" cy="150814"/>
            </a:xfrm>
            <a:custGeom>
              <a:avLst/>
              <a:gdLst>
                <a:gd name="T0" fmla="*/ 0 w 215"/>
                <a:gd name="T1" fmla="*/ 54 h 54"/>
                <a:gd name="T2" fmla="*/ 215 w 215"/>
                <a:gd name="T3" fmla="*/ 54 h 54"/>
                <a:gd name="T4" fmla="*/ 215 w 215"/>
                <a:gd name="T5" fmla="*/ 0 h 54"/>
                <a:gd name="T6" fmla="*/ 0 w 215"/>
                <a:gd name="T7" fmla="*/ 0 h 54"/>
                <a:gd name="T8" fmla="*/ 0 w 215"/>
                <a:gd name="T9" fmla="*/ 54 h 54"/>
                <a:gd name="T10" fmla="*/ 201 w 215"/>
                <a:gd name="T11" fmla="*/ 8 h 54"/>
                <a:gd name="T12" fmla="*/ 207 w 215"/>
                <a:gd name="T13" fmla="*/ 14 h 54"/>
                <a:gd name="T14" fmla="*/ 201 w 215"/>
                <a:gd name="T15" fmla="*/ 21 h 54"/>
                <a:gd name="T16" fmla="*/ 194 w 215"/>
                <a:gd name="T17" fmla="*/ 14 h 54"/>
                <a:gd name="T18" fmla="*/ 201 w 215"/>
                <a:gd name="T19" fmla="*/ 8 h 54"/>
                <a:gd name="T20" fmla="*/ 201 w 215"/>
                <a:gd name="T21" fmla="*/ 36 h 54"/>
                <a:gd name="T22" fmla="*/ 207 w 215"/>
                <a:gd name="T23" fmla="*/ 43 h 54"/>
                <a:gd name="T24" fmla="*/ 201 w 215"/>
                <a:gd name="T25" fmla="*/ 49 h 54"/>
                <a:gd name="T26" fmla="*/ 194 w 215"/>
                <a:gd name="T27" fmla="*/ 43 h 54"/>
                <a:gd name="T28" fmla="*/ 201 w 215"/>
                <a:gd name="T29" fmla="*/ 36 h 54"/>
                <a:gd name="T30" fmla="*/ 83 w 215"/>
                <a:gd name="T31" fmla="*/ 28 h 54"/>
                <a:gd name="T32" fmla="*/ 83 w 215"/>
                <a:gd name="T33" fmla="*/ 36 h 54"/>
                <a:gd name="T34" fmla="*/ 9 w 215"/>
                <a:gd name="T35" fmla="*/ 36 h 54"/>
                <a:gd name="T36" fmla="*/ 9 w 215"/>
                <a:gd name="T37" fmla="*/ 28 h 54"/>
                <a:gd name="T38" fmla="*/ 83 w 215"/>
                <a:gd name="T39" fmla="*/ 2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4">
                  <a:moveTo>
                    <a:pt x="0" y="54"/>
                  </a:moveTo>
                  <a:cubicBezTo>
                    <a:pt x="215" y="54"/>
                    <a:pt x="215" y="54"/>
                    <a:pt x="215" y="54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4"/>
                  </a:lnTo>
                  <a:close/>
                  <a:moveTo>
                    <a:pt x="201" y="8"/>
                  </a:moveTo>
                  <a:cubicBezTo>
                    <a:pt x="204" y="8"/>
                    <a:pt x="207" y="11"/>
                    <a:pt x="207" y="14"/>
                  </a:cubicBezTo>
                  <a:cubicBezTo>
                    <a:pt x="207" y="18"/>
                    <a:pt x="204" y="21"/>
                    <a:pt x="201" y="21"/>
                  </a:cubicBezTo>
                  <a:cubicBezTo>
                    <a:pt x="197" y="21"/>
                    <a:pt x="194" y="18"/>
                    <a:pt x="194" y="14"/>
                  </a:cubicBezTo>
                  <a:cubicBezTo>
                    <a:pt x="194" y="11"/>
                    <a:pt x="197" y="8"/>
                    <a:pt x="201" y="8"/>
                  </a:cubicBezTo>
                  <a:close/>
                  <a:moveTo>
                    <a:pt x="201" y="36"/>
                  </a:moveTo>
                  <a:cubicBezTo>
                    <a:pt x="204" y="36"/>
                    <a:pt x="207" y="39"/>
                    <a:pt x="207" y="43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3"/>
                  </a:cubicBezTo>
                  <a:cubicBezTo>
                    <a:pt x="194" y="39"/>
                    <a:pt x="197" y="36"/>
                    <a:pt x="201" y="36"/>
                  </a:cubicBezTo>
                  <a:close/>
                  <a:moveTo>
                    <a:pt x="83" y="28"/>
                  </a:moveTo>
                  <a:cubicBezTo>
                    <a:pt x="83" y="36"/>
                    <a:pt x="83" y="36"/>
                    <a:pt x="83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28"/>
                    <a:pt x="9" y="28"/>
                    <a:pt x="9" y="28"/>
                  </a:cubicBezTo>
                  <a:lnTo>
                    <a:pt x="83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23" name="Group 622"/>
          <p:cNvGrpSpPr/>
          <p:nvPr/>
        </p:nvGrpSpPr>
        <p:grpSpPr>
          <a:xfrm>
            <a:off x="5396952" y="2009645"/>
            <a:ext cx="677836" cy="441242"/>
            <a:chOff x="5894223" y="812792"/>
            <a:chExt cx="677836" cy="441242"/>
          </a:xfrm>
        </p:grpSpPr>
        <p:sp>
          <p:nvSpPr>
            <p:cNvPr id="624" name="TextBox 623"/>
            <p:cNvSpPr txBox="1"/>
            <p:nvPr/>
          </p:nvSpPr>
          <p:spPr>
            <a:xfrm>
              <a:off x="6130913" y="812792"/>
              <a:ext cx="44114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+mn-lt"/>
                </a:rPr>
                <a:t>App</a:t>
              </a:r>
            </a:p>
          </p:txBody>
        </p:sp>
        <p:grpSp>
          <p:nvGrpSpPr>
            <p:cNvPr id="625" name="Group 624"/>
            <p:cNvGrpSpPr/>
            <p:nvPr/>
          </p:nvGrpSpPr>
          <p:grpSpPr>
            <a:xfrm>
              <a:off x="5935231" y="931749"/>
              <a:ext cx="404799" cy="284310"/>
              <a:chOff x="2751251" y="3788256"/>
              <a:chExt cx="849501" cy="596646"/>
            </a:xfrm>
            <a:solidFill>
              <a:schemeClr val="tx2"/>
            </a:solidFill>
          </p:grpSpPr>
          <p:sp>
            <p:nvSpPr>
              <p:cNvPr id="627" name="Freeform 23"/>
              <p:cNvSpPr>
                <a:spLocks noEditPoints="1"/>
              </p:cNvSpPr>
              <p:nvPr/>
            </p:nvSpPr>
            <p:spPr bwMode="auto">
              <a:xfrm>
                <a:off x="2751251" y="3788256"/>
                <a:ext cx="528233" cy="499347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8" name="Freeform 23"/>
              <p:cNvSpPr>
                <a:spLocks noEditPoints="1"/>
              </p:cNvSpPr>
              <p:nvPr/>
            </p:nvSpPr>
            <p:spPr bwMode="auto">
              <a:xfrm rot="1140000">
                <a:off x="3233707" y="4037929"/>
                <a:ext cx="367045" cy="346973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26" name="Rounded Rectangular Callout 625"/>
            <p:cNvSpPr/>
            <p:nvPr/>
          </p:nvSpPr>
          <p:spPr>
            <a:xfrm>
              <a:off x="5894223" y="853421"/>
              <a:ext cx="628650" cy="400613"/>
            </a:xfrm>
            <a:prstGeom prst="wedgeRoundRectCallout">
              <a:avLst>
                <a:gd name="adj1" fmla="val 9470"/>
                <a:gd name="adj2" fmla="val 100542"/>
                <a:gd name="adj3" fmla="val 16667"/>
              </a:avLst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65" name="Group 664"/>
          <p:cNvGrpSpPr/>
          <p:nvPr/>
        </p:nvGrpSpPr>
        <p:grpSpPr>
          <a:xfrm>
            <a:off x="4174704" y="2095815"/>
            <a:ext cx="677836" cy="441242"/>
            <a:chOff x="5894223" y="812792"/>
            <a:chExt cx="677836" cy="441242"/>
          </a:xfrm>
        </p:grpSpPr>
        <p:sp>
          <p:nvSpPr>
            <p:cNvPr id="666" name="TextBox 665"/>
            <p:cNvSpPr txBox="1"/>
            <p:nvPr/>
          </p:nvSpPr>
          <p:spPr>
            <a:xfrm>
              <a:off x="6130913" y="812792"/>
              <a:ext cx="441146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+mn-lt"/>
                </a:rPr>
                <a:t>App</a:t>
              </a:r>
            </a:p>
          </p:txBody>
        </p:sp>
        <p:grpSp>
          <p:nvGrpSpPr>
            <p:cNvPr id="667" name="Group 666"/>
            <p:cNvGrpSpPr/>
            <p:nvPr/>
          </p:nvGrpSpPr>
          <p:grpSpPr>
            <a:xfrm>
              <a:off x="5935231" y="931749"/>
              <a:ext cx="404799" cy="284310"/>
              <a:chOff x="2751251" y="3788256"/>
              <a:chExt cx="849501" cy="596646"/>
            </a:xfrm>
            <a:solidFill>
              <a:schemeClr val="tx2"/>
            </a:solidFill>
          </p:grpSpPr>
          <p:sp>
            <p:nvSpPr>
              <p:cNvPr id="669" name="Freeform 23"/>
              <p:cNvSpPr>
                <a:spLocks noEditPoints="1"/>
              </p:cNvSpPr>
              <p:nvPr/>
            </p:nvSpPr>
            <p:spPr bwMode="auto">
              <a:xfrm>
                <a:off x="2751251" y="3788256"/>
                <a:ext cx="528233" cy="499347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" name="Freeform 23"/>
              <p:cNvSpPr>
                <a:spLocks noEditPoints="1"/>
              </p:cNvSpPr>
              <p:nvPr/>
            </p:nvSpPr>
            <p:spPr bwMode="auto">
              <a:xfrm rot="1140000">
                <a:off x="3233707" y="4037929"/>
                <a:ext cx="367045" cy="346973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68" name="Rounded Rectangular Callout 667"/>
            <p:cNvSpPr/>
            <p:nvPr/>
          </p:nvSpPr>
          <p:spPr>
            <a:xfrm>
              <a:off x="5894223" y="853421"/>
              <a:ext cx="628650" cy="400613"/>
            </a:xfrm>
            <a:prstGeom prst="wedgeRoundRectCallout">
              <a:avLst>
                <a:gd name="adj1" fmla="val 9470"/>
                <a:gd name="adj2" fmla="val 100542"/>
                <a:gd name="adj3" fmla="val 16667"/>
              </a:avLst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53" name="Group 652"/>
          <p:cNvGrpSpPr/>
          <p:nvPr/>
        </p:nvGrpSpPr>
        <p:grpSpPr>
          <a:xfrm>
            <a:off x="6887149" y="3570391"/>
            <a:ext cx="677836" cy="441242"/>
            <a:chOff x="5894223" y="812792"/>
            <a:chExt cx="677836" cy="441242"/>
          </a:xfrm>
        </p:grpSpPr>
        <p:sp>
          <p:nvSpPr>
            <p:cNvPr id="654" name="TextBox 653"/>
            <p:cNvSpPr txBox="1"/>
            <p:nvPr/>
          </p:nvSpPr>
          <p:spPr>
            <a:xfrm>
              <a:off x="6130913" y="812792"/>
              <a:ext cx="44114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+mn-lt"/>
                </a:rPr>
                <a:t>App</a:t>
              </a:r>
            </a:p>
          </p:txBody>
        </p:sp>
        <p:grpSp>
          <p:nvGrpSpPr>
            <p:cNvPr id="655" name="Group 654"/>
            <p:cNvGrpSpPr/>
            <p:nvPr/>
          </p:nvGrpSpPr>
          <p:grpSpPr>
            <a:xfrm>
              <a:off x="5935231" y="931747"/>
              <a:ext cx="404799" cy="284310"/>
              <a:chOff x="2751251" y="3788253"/>
              <a:chExt cx="849501" cy="596646"/>
            </a:xfrm>
            <a:solidFill>
              <a:schemeClr val="tx2"/>
            </a:solidFill>
          </p:grpSpPr>
          <p:sp>
            <p:nvSpPr>
              <p:cNvPr id="657" name="Freeform 23"/>
              <p:cNvSpPr>
                <a:spLocks noEditPoints="1"/>
              </p:cNvSpPr>
              <p:nvPr/>
            </p:nvSpPr>
            <p:spPr bwMode="auto">
              <a:xfrm>
                <a:off x="2751251" y="3788253"/>
                <a:ext cx="528232" cy="499347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" name="Freeform 23"/>
              <p:cNvSpPr>
                <a:spLocks noEditPoints="1"/>
              </p:cNvSpPr>
              <p:nvPr/>
            </p:nvSpPr>
            <p:spPr bwMode="auto">
              <a:xfrm rot="1140000">
                <a:off x="3233707" y="4037927"/>
                <a:ext cx="367045" cy="346972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56" name="Rounded Rectangular Callout 655"/>
            <p:cNvSpPr/>
            <p:nvPr/>
          </p:nvSpPr>
          <p:spPr>
            <a:xfrm>
              <a:off x="5894223" y="853421"/>
              <a:ext cx="628650" cy="400613"/>
            </a:xfrm>
            <a:prstGeom prst="wedgeRoundRectCallout">
              <a:avLst>
                <a:gd name="adj1" fmla="val 9470"/>
                <a:gd name="adj2" fmla="val 100542"/>
                <a:gd name="adj3" fmla="val 16667"/>
              </a:avLst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11" name="Group 610"/>
          <p:cNvGrpSpPr/>
          <p:nvPr/>
        </p:nvGrpSpPr>
        <p:grpSpPr>
          <a:xfrm>
            <a:off x="1141574" y="3507509"/>
            <a:ext cx="677836" cy="441242"/>
            <a:chOff x="5894223" y="812792"/>
            <a:chExt cx="677836" cy="441242"/>
          </a:xfrm>
        </p:grpSpPr>
        <p:sp>
          <p:nvSpPr>
            <p:cNvPr id="612" name="TextBox 611"/>
            <p:cNvSpPr txBox="1"/>
            <p:nvPr/>
          </p:nvSpPr>
          <p:spPr>
            <a:xfrm>
              <a:off x="6130913" y="812792"/>
              <a:ext cx="44114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+mn-lt"/>
                </a:rPr>
                <a:t>App</a:t>
              </a:r>
            </a:p>
          </p:txBody>
        </p:sp>
        <p:grpSp>
          <p:nvGrpSpPr>
            <p:cNvPr id="613" name="Group 612"/>
            <p:cNvGrpSpPr/>
            <p:nvPr/>
          </p:nvGrpSpPr>
          <p:grpSpPr>
            <a:xfrm>
              <a:off x="5935231" y="931749"/>
              <a:ext cx="404799" cy="284310"/>
              <a:chOff x="2751251" y="3788256"/>
              <a:chExt cx="849501" cy="596646"/>
            </a:xfrm>
            <a:solidFill>
              <a:schemeClr val="tx2"/>
            </a:solidFill>
          </p:grpSpPr>
          <p:sp>
            <p:nvSpPr>
              <p:cNvPr id="615" name="Freeform 23"/>
              <p:cNvSpPr>
                <a:spLocks noEditPoints="1"/>
              </p:cNvSpPr>
              <p:nvPr/>
            </p:nvSpPr>
            <p:spPr bwMode="auto">
              <a:xfrm>
                <a:off x="2751251" y="3788256"/>
                <a:ext cx="528233" cy="499347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6" name="Freeform 23"/>
              <p:cNvSpPr>
                <a:spLocks noEditPoints="1"/>
              </p:cNvSpPr>
              <p:nvPr/>
            </p:nvSpPr>
            <p:spPr bwMode="auto">
              <a:xfrm rot="1140000">
                <a:off x="3233707" y="4037929"/>
                <a:ext cx="367045" cy="346973"/>
              </a:xfrm>
              <a:custGeom>
                <a:avLst/>
                <a:gdLst>
                  <a:gd name="T0" fmla="*/ 217 w 249"/>
                  <a:gd name="T1" fmla="*/ 86 h 236"/>
                  <a:gd name="T2" fmla="*/ 198 w 249"/>
                  <a:gd name="T3" fmla="*/ 53 h 236"/>
                  <a:gd name="T4" fmla="*/ 201 w 249"/>
                  <a:gd name="T5" fmla="*/ 18 h 236"/>
                  <a:gd name="T6" fmla="*/ 162 w 249"/>
                  <a:gd name="T7" fmla="*/ 3 h 236"/>
                  <a:gd name="T8" fmla="*/ 105 w 249"/>
                  <a:gd name="T9" fmla="*/ 22 h 236"/>
                  <a:gd name="T10" fmla="*/ 76 w 249"/>
                  <a:gd name="T11" fmla="*/ 2 h 236"/>
                  <a:gd name="T12" fmla="*/ 44 w 249"/>
                  <a:gd name="T13" fmla="*/ 28 h 236"/>
                  <a:gd name="T14" fmla="*/ 32 w 249"/>
                  <a:gd name="T15" fmla="*/ 86 h 236"/>
                  <a:gd name="T16" fmla="*/ 0 w 249"/>
                  <a:gd name="T17" fmla="*/ 101 h 236"/>
                  <a:gd name="T18" fmla="*/ 6 w 249"/>
                  <a:gd name="T19" fmla="*/ 143 h 236"/>
                  <a:gd name="T20" fmla="*/ 40 w 249"/>
                  <a:gd name="T21" fmla="*/ 167 h 236"/>
                  <a:gd name="T22" fmla="*/ 44 w 249"/>
                  <a:gd name="T23" fmla="*/ 208 h 236"/>
                  <a:gd name="T24" fmla="*/ 76 w 249"/>
                  <a:gd name="T25" fmla="*/ 234 h 236"/>
                  <a:gd name="T26" fmla="*/ 105 w 249"/>
                  <a:gd name="T27" fmla="*/ 214 h 236"/>
                  <a:gd name="T28" fmla="*/ 162 w 249"/>
                  <a:gd name="T29" fmla="*/ 233 h 236"/>
                  <a:gd name="T30" fmla="*/ 173 w 249"/>
                  <a:gd name="T31" fmla="*/ 234 h 236"/>
                  <a:gd name="T32" fmla="*/ 205 w 249"/>
                  <a:gd name="T33" fmla="*/ 208 h 236"/>
                  <a:gd name="T34" fmla="*/ 217 w 249"/>
                  <a:gd name="T35" fmla="*/ 149 h 236"/>
                  <a:gd name="T36" fmla="*/ 249 w 249"/>
                  <a:gd name="T37" fmla="*/ 135 h 236"/>
                  <a:gd name="T38" fmla="*/ 243 w 249"/>
                  <a:gd name="T39" fmla="*/ 93 h 236"/>
                  <a:gd name="T40" fmla="*/ 209 w 249"/>
                  <a:gd name="T41" fmla="*/ 134 h 236"/>
                  <a:gd name="T42" fmla="*/ 183 w 249"/>
                  <a:gd name="T43" fmla="*/ 174 h 236"/>
                  <a:gd name="T44" fmla="*/ 187 w 249"/>
                  <a:gd name="T45" fmla="*/ 206 h 236"/>
                  <a:gd name="T46" fmla="*/ 153 w 249"/>
                  <a:gd name="T47" fmla="*/ 199 h 236"/>
                  <a:gd name="T48" fmla="*/ 105 w 249"/>
                  <a:gd name="T49" fmla="*/ 196 h 236"/>
                  <a:gd name="T50" fmla="*/ 79 w 249"/>
                  <a:gd name="T51" fmla="*/ 216 h 236"/>
                  <a:gd name="T52" fmla="*/ 69 w 249"/>
                  <a:gd name="T53" fmla="*/ 183 h 236"/>
                  <a:gd name="T54" fmla="*/ 54 w 249"/>
                  <a:gd name="T55" fmla="*/ 158 h 236"/>
                  <a:gd name="T56" fmla="*/ 41 w 249"/>
                  <a:gd name="T57" fmla="*/ 134 h 236"/>
                  <a:gd name="T58" fmla="*/ 17 w 249"/>
                  <a:gd name="T59" fmla="*/ 108 h 236"/>
                  <a:gd name="T60" fmla="*/ 47 w 249"/>
                  <a:gd name="T61" fmla="*/ 96 h 236"/>
                  <a:gd name="T62" fmla="*/ 69 w 249"/>
                  <a:gd name="T63" fmla="*/ 53 h 236"/>
                  <a:gd name="T64" fmla="*/ 79 w 249"/>
                  <a:gd name="T65" fmla="*/ 20 h 236"/>
                  <a:gd name="T66" fmla="*/ 105 w 249"/>
                  <a:gd name="T67" fmla="*/ 40 h 236"/>
                  <a:gd name="T68" fmla="*/ 153 w 249"/>
                  <a:gd name="T69" fmla="*/ 37 h 236"/>
                  <a:gd name="T70" fmla="*/ 187 w 249"/>
                  <a:gd name="T71" fmla="*/ 30 h 236"/>
                  <a:gd name="T72" fmla="*/ 183 w 249"/>
                  <a:gd name="T73" fmla="*/ 62 h 236"/>
                  <a:gd name="T74" fmla="*/ 202 w 249"/>
                  <a:gd name="T75" fmla="*/ 96 h 236"/>
                  <a:gd name="T76" fmla="*/ 232 w 249"/>
                  <a:gd name="T77" fmla="*/ 108 h 236"/>
                  <a:gd name="T78" fmla="*/ 125 w 249"/>
                  <a:gd name="T79" fmla="*/ 58 h 236"/>
                  <a:gd name="T80" fmla="*/ 125 w 249"/>
                  <a:gd name="T81" fmla="*/ 175 h 236"/>
                  <a:gd name="T82" fmla="*/ 125 w 249"/>
                  <a:gd name="T83" fmla="*/ 58 h 236"/>
                  <a:gd name="T84" fmla="*/ 83 w 249"/>
                  <a:gd name="T85" fmla="*/ 117 h 236"/>
                  <a:gd name="T86" fmla="*/ 166 w 249"/>
                  <a:gd name="T87" fmla="*/ 11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9" h="236">
                    <a:moveTo>
                      <a:pt x="243" y="93"/>
                    </a:moveTo>
                    <a:cubicBezTo>
                      <a:pt x="217" y="86"/>
                      <a:pt x="217" y="86"/>
                      <a:pt x="217" y="86"/>
                    </a:cubicBezTo>
                    <a:cubicBezTo>
                      <a:pt x="215" y="80"/>
                      <a:pt x="213" y="74"/>
                      <a:pt x="210" y="69"/>
                    </a:cubicBezTo>
                    <a:cubicBezTo>
                      <a:pt x="206" y="64"/>
                      <a:pt x="203" y="58"/>
                      <a:pt x="198" y="53"/>
                    </a:cubicBezTo>
                    <a:cubicBezTo>
                      <a:pt x="205" y="28"/>
                      <a:pt x="205" y="28"/>
                      <a:pt x="205" y="28"/>
                    </a:cubicBezTo>
                    <a:cubicBezTo>
                      <a:pt x="206" y="24"/>
                      <a:pt x="205" y="20"/>
                      <a:pt x="201" y="18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69" y="0"/>
                      <a:pt x="165" y="0"/>
                      <a:pt x="162" y="3"/>
                    </a:cubicBezTo>
                    <a:cubicBezTo>
                      <a:pt x="144" y="22"/>
                      <a:pt x="144" y="22"/>
                      <a:pt x="144" y="22"/>
                    </a:cubicBezTo>
                    <a:cubicBezTo>
                      <a:pt x="131" y="19"/>
                      <a:pt x="118" y="19"/>
                      <a:pt x="105" y="22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0"/>
                      <a:pt x="80" y="0"/>
                      <a:pt x="76" y="2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4" y="20"/>
                      <a:pt x="43" y="24"/>
                      <a:pt x="44" y="2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2" y="63"/>
                      <a:pt x="36" y="74"/>
                      <a:pt x="3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2" y="94"/>
                      <a:pt x="0" y="97"/>
                      <a:pt x="0" y="101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2" y="142"/>
                      <a:pt x="6" y="143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34" y="156"/>
                      <a:pt x="36" y="162"/>
                      <a:pt x="40" y="167"/>
                    </a:cubicBezTo>
                    <a:cubicBezTo>
                      <a:pt x="43" y="172"/>
                      <a:pt x="46" y="178"/>
                      <a:pt x="51" y="183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12"/>
                      <a:pt x="44" y="216"/>
                      <a:pt x="48" y="218"/>
                    </a:cubicBezTo>
                    <a:cubicBezTo>
                      <a:pt x="76" y="234"/>
                      <a:pt x="76" y="234"/>
                      <a:pt x="76" y="234"/>
                    </a:cubicBezTo>
                    <a:cubicBezTo>
                      <a:pt x="80" y="236"/>
                      <a:pt x="84" y="236"/>
                      <a:pt x="87" y="233"/>
                    </a:cubicBezTo>
                    <a:cubicBezTo>
                      <a:pt x="105" y="214"/>
                      <a:pt x="105" y="214"/>
                      <a:pt x="105" y="214"/>
                    </a:cubicBezTo>
                    <a:cubicBezTo>
                      <a:pt x="118" y="217"/>
                      <a:pt x="131" y="217"/>
                      <a:pt x="144" y="214"/>
                    </a:cubicBezTo>
                    <a:cubicBezTo>
                      <a:pt x="162" y="233"/>
                      <a:pt x="162" y="233"/>
                      <a:pt x="162" y="233"/>
                    </a:cubicBezTo>
                    <a:cubicBezTo>
                      <a:pt x="164" y="235"/>
                      <a:pt x="166" y="236"/>
                      <a:pt x="168" y="236"/>
                    </a:cubicBezTo>
                    <a:cubicBezTo>
                      <a:pt x="170" y="236"/>
                      <a:pt x="171" y="235"/>
                      <a:pt x="173" y="234"/>
                    </a:cubicBezTo>
                    <a:cubicBezTo>
                      <a:pt x="201" y="218"/>
                      <a:pt x="201" y="218"/>
                      <a:pt x="201" y="218"/>
                    </a:cubicBezTo>
                    <a:cubicBezTo>
                      <a:pt x="205" y="216"/>
                      <a:pt x="206" y="212"/>
                      <a:pt x="205" y="208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7" y="173"/>
                      <a:pt x="213" y="162"/>
                      <a:pt x="217" y="149"/>
                    </a:cubicBezTo>
                    <a:cubicBezTo>
                      <a:pt x="243" y="143"/>
                      <a:pt x="243" y="143"/>
                      <a:pt x="243" y="143"/>
                    </a:cubicBezTo>
                    <a:cubicBezTo>
                      <a:pt x="247" y="142"/>
                      <a:pt x="249" y="138"/>
                      <a:pt x="249" y="135"/>
                    </a:cubicBezTo>
                    <a:cubicBezTo>
                      <a:pt x="249" y="101"/>
                      <a:pt x="249" y="101"/>
                      <a:pt x="249" y="101"/>
                    </a:cubicBezTo>
                    <a:cubicBezTo>
                      <a:pt x="249" y="97"/>
                      <a:pt x="247" y="94"/>
                      <a:pt x="243" y="93"/>
                    </a:cubicBezTo>
                    <a:close/>
                    <a:moveTo>
                      <a:pt x="232" y="128"/>
                    </a:moveTo>
                    <a:cubicBezTo>
                      <a:pt x="209" y="134"/>
                      <a:pt x="209" y="134"/>
                      <a:pt x="209" y="134"/>
                    </a:cubicBezTo>
                    <a:cubicBezTo>
                      <a:pt x="206" y="135"/>
                      <a:pt x="203" y="137"/>
                      <a:pt x="202" y="140"/>
                    </a:cubicBezTo>
                    <a:cubicBezTo>
                      <a:pt x="199" y="153"/>
                      <a:pt x="192" y="165"/>
                      <a:pt x="183" y="174"/>
                    </a:cubicBezTo>
                    <a:cubicBezTo>
                      <a:pt x="180" y="177"/>
                      <a:pt x="180" y="180"/>
                      <a:pt x="180" y="183"/>
                    </a:cubicBezTo>
                    <a:cubicBezTo>
                      <a:pt x="187" y="206"/>
                      <a:pt x="187" y="206"/>
                      <a:pt x="187" y="206"/>
                    </a:cubicBezTo>
                    <a:cubicBezTo>
                      <a:pt x="170" y="216"/>
                      <a:pt x="170" y="216"/>
                      <a:pt x="170" y="216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0" y="197"/>
                      <a:pt x="147" y="196"/>
                      <a:pt x="144" y="196"/>
                    </a:cubicBezTo>
                    <a:cubicBezTo>
                      <a:pt x="131" y="200"/>
                      <a:pt x="118" y="200"/>
                      <a:pt x="105" y="196"/>
                    </a:cubicBezTo>
                    <a:cubicBezTo>
                      <a:pt x="102" y="196"/>
                      <a:pt x="99" y="197"/>
                      <a:pt x="97" y="199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69" y="183"/>
                      <a:pt x="69" y="183"/>
                      <a:pt x="69" y="183"/>
                    </a:cubicBezTo>
                    <a:cubicBezTo>
                      <a:pt x="70" y="180"/>
                      <a:pt x="69" y="176"/>
                      <a:pt x="67" y="174"/>
                    </a:cubicBezTo>
                    <a:cubicBezTo>
                      <a:pt x="62" y="169"/>
                      <a:pt x="58" y="164"/>
                      <a:pt x="54" y="158"/>
                    </a:cubicBezTo>
                    <a:cubicBezTo>
                      <a:pt x="51" y="153"/>
                      <a:pt x="49" y="147"/>
                      <a:pt x="47" y="140"/>
                    </a:cubicBezTo>
                    <a:cubicBezTo>
                      <a:pt x="46" y="137"/>
                      <a:pt x="44" y="135"/>
                      <a:pt x="41" y="134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08"/>
                      <a:pt x="17" y="108"/>
                      <a:pt x="17" y="108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4" y="101"/>
                      <a:pt x="46" y="99"/>
                      <a:pt x="47" y="96"/>
                    </a:cubicBezTo>
                    <a:cubicBezTo>
                      <a:pt x="50" y="83"/>
                      <a:pt x="57" y="71"/>
                      <a:pt x="67" y="62"/>
                    </a:cubicBezTo>
                    <a:cubicBezTo>
                      <a:pt x="69" y="59"/>
                      <a:pt x="69" y="56"/>
                      <a:pt x="69" y="53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9" y="39"/>
                      <a:pt x="102" y="40"/>
                      <a:pt x="105" y="40"/>
                    </a:cubicBezTo>
                    <a:cubicBezTo>
                      <a:pt x="118" y="36"/>
                      <a:pt x="131" y="36"/>
                      <a:pt x="144" y="40"/>
                    </a:cubicBezTo>
                    <a:cubicBezTo>
                      <a:pt x="147" y="40"/>
                      <a:pt x="150" y="39"/>
                      <a:pt x="153" y="37"/>
                    </a:cubicBezTo>
                    <a:cubicBezTo>
                      <a:pt x="170" y="20"/>
                      <a:pt x="170" y="20"/>
                      <a:pt x="170" y="2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56"/>
                      <a:pt x="180" y="59"/>
                      <a:pt x="183" y="62"/>
                    </a:cubicBezTo>
                    <a:cubicBezTo>
                      <a:pt x="187" y="67"/>
                      <a:pt x="191" y="72"/>
                      <a:pt x="195" y="78"/>
                    </a:cubicBezTo>
                    <a:cubicBezTo>
                      <a:pt x="198" y="83"/>
                      <a:pt x="200" y="89"/>
                      <a:pt x="202" y="96"/>
                    </a:cubicBezTo>
                    <a:cubicBezTo>
                      <a:pt x="203" y="99"/>
                      <a:pt x="206" y="101"/>
                      <a:pt x="208" y="102"/>
                    </a:cubicBezTo>
                    <a:cubicBezTo>
                      <a:pt x="232" y="108"/>
                      <a:pt x="232" y="108"/>
                      <a:pt x="232" y="108"/>
                    </a:cubicBezTo>
                    <a:lnTo>
                      <a:pt x="232" y="128"/>
                    </a:lnTo>
                    <a:close/>
                    <a:moveTo>
                      <a:pt x="125" y="58"/>
                    </a:moveTo>
                    <a:cubicBezTo>
                      <a:pt x="92" y="58"/>
                      <a:pt x="66" y="84"/>
                      <a:pt x="66" y="117"/>
                    </a:cubicBezTo>
                    <a:cubicBezTo>
                      <a:pt x="66" y="149"/>
                      <a:pt x="92" y="175"/>
                      <a:pt x="125" y="175"/>
                    </a:cubicBezTo>
                    <a:cubicBezTo>
                      <a:pt x="157" y="175"/>
                      <a:pt x="183" y="149"/>
                      <a:pt x="183" y="117"/>
                    </a:cubicBezTo>
                    <a:cubicBezTo>
                      <a:pt x="183" y="84"/>
                      <a:pt x="157" y="58"/>
                      <a:pt x="125" y="58"/>
                    </a:cubicBezTo>
                    <a:close/>
                    <a:moveTo>
                      <a:pt x="125" y="158"/>
                    </a:moveTo>
                    <a:cubicBezTo>
                      <a:pt x="102" y="158"/>
                      <a:pt x="83" y="139"/>
                      <a:pt x="83" y="117"/>
                    </a:cubicBezTo>
                    <a:cubicBezTo>
                      <a:pt x="83" y="94"/>
                      <a:pt x="102" y="75"/>
                      <a:pt x="125" y="75"/>
                    </a:cubicBezTo>
                    <a:cubicBezTo>
                      <a:pt x="147" y="75"/>
                      <a:pt x="166" y="94"/>
                      <a:pt x="166" y="117"/>
                    </a:cubicBezTo>
                    <a:cubicBezTo>
                      <a:pt x="166" y="139"/>
                      <a:pt x="147" y="158"/>
                      <a:pt x="125" y="158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14" name="Rounded Rectangular Callout 613"/>
            <p:cNvSpPr/>
            <p:nvPr/>
          </p:nvSpPr>
          <p:spPr>
            <a:xfrm>
              <a:off x="5894223" y="853421"/>
              <a:ext cx="628650" cy="400613"/>
            </a:xfrm>
            <a:prstGeom prst="wedgeRoundRectCallout">
              <a:avLst>
                <a:gd name="adj1" fmla="val 9470"/>
                <a:gd name="adj2" fmla="val 100542"/>
                <a:gd name="adj3" fmla="val 16667"/>
              </a:avLst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337" name="Straight Connector 336"/>
          <p:cNvCxnSpPr/>
          <p:nvPr/>
        </p:nvCxnSpPr>
        <p:spPr>
          <a:xfrm flipH="1">
            <a:off x="4767678" y="1551684"/>
            <a:ext cx="898879" cy="1317617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3" name="Freeform 542"/>
          <p:cNvSpPr>
            <a:spLocks noChangeArrowheads="1"/>
          </p:cNvSpPr>
          <p:nvPr/>
        </p:nvSpPr>
        <p:spPr bwMode="auto">
          <a:xfrm>
            <a:off x="5656276" y="1203669"/>
            <a:ext cx="440302" cy="468526"/>
          </a:xfrm>
          <a:custGeom>
            <a:avLst/>
            <a:gdLst>
              <a:gd name="T0" fmla="*/ 2280 w 2407"/>
              <a:gd name="T1" fmla="*/ 344 h 2563"/>
              <a:gd name="T2" fmla="*/ 2280 w 2407"/>
              <a:gd name="T3" fmla="*/ 344 h 2563"/>
              <a:gd name="T4" fmla="*/ 2280 w 2407"/>
              <a:gd name="T5" fmla="*/ 344 h 2563"/>
              <a:gd name="T6" fmla="*/ 2280 w 2407"/>
              <a:gd name="T7" fmla="*/ 344 h 2563"/>
              <a:gd name="T8" fmla="*/ 532 w 2407"/>
              <a:gd name="T9" fmla="*/ 31 h 2563"/>
              <a:gd name="T10" fmla="*/ 532 w 2407"/>
              <a:gd name="T11" fmla="*/ 31 h 2563"/>
              <a:gd name="T12" fmla="*/ 282 w 2407"/>
              <a:gd name="T13" fmla="*/ 438 h 2563"/>
              <a:gd name="T14" fmla="*/ 344 w 2407"/>
              <a:gd name="T15" fmla="*/ 938 h 2563"/>
              <a:gd name="T16" fmla="*/ 719 w 2407"/>
              <a:gd name="T17" fmla="*/ 1000 h 2563"/>
              <a:gd name="T18" fmla="*/ 719 w 2407"/>
              <a:gd name="T19" fmla="*/ 1405 h 2563"/>
              <a:gd name="T20" fmla="*/ 719 w 2407"/>
              <a:gd name="T21" fmla="*/ 1468 h 2563"/>
              <a:gd name="T22" fmla="*/ 688 w 2407"/>
              <a:gd name="T23" fmla="*/ 1499 h 2563"/>
              <a:gd name="T24" fmla="*/ 313 w 2407"/>
              <a:gd name="T25" fmla="*/ 1718 h 2563"/>
              <a:gd name="T26" fmla="*/ 313 w 2407"/>
              <a:gd name="T27" fmla="*/ 1499 h 2563"/>
              <a:gd name="T28" fmla="*/ 219 w 2407"/>
              <a:gd name="T29" fmla="*/ 1437 h 2563"/>
              <a:gd name="T30" fmla="*/ 63 w 2407"/>
              <a:gd name="T31" fmla="*/ 1437 h 2563"/>
              <a:gd name="T32" fmla="*/ 0 w 2407"/>
              <a:gd name="T33" fmla="*/ 1499 h 2563"/>
              <a:gd name="T34" fmla="*/ 0 w 2407"/>
              <a:gd name="T35" fmla="*/ 2499 h 2563"/>
              <a:gd name="T36" fmla="*/ 63 w 2407"/>
              <a:gd name="T37" fmla="*/ 2562 h 2563"/>
              <a:gd name="T38" fmla="*/ 219 w 2407"/>
              <a:gd name="T39" fmla="*/ 2562 h 2563"/>
              <a:gd name="T40" fmla="*/ 313 w 2407"/>
              <a:gd name="T41" fmla="*/ 2499 h 2563"/>
              <a:gd name="T42" fmla="*/ 313 w 2407"/>
              <a:gd name="T43" fmla="*/ 2093 h 2563"/>
              <a:gd name="T44" fmla="*/ 844 w 2407"/>
              <a:gd name="T45" fmla="*/ 1780 h 2563"/>
              <a:gd name="T46" fmla="*/ 1032 w 2407"/>
              <a:gd name="T47" fmla="*/ 1405 h 2563"/>
              <a:gd name="T48" fmla="*/ 1032 w 2407"/>
              <a:gd name="T49" fmla="*/ 1063 h 2563"/>
              <a:gd name="T50" fmla="*/ 2093 w 2407"/>
              <a:gd name="T51" fmla="*/ 1281 h 2563"/>
              <a:gd name="T52" fmla="*/ 2374 w 2407"/>
              <a:gd name="T53" fmla="*/ 844 h 2563"/>
              <a:gd name="T54" fmla="*/ 2280 w 2407"/>
              <a:gd name="T55" fmla="*/ 344 h 2563"/>
              <a:gd name="T56" fmla="*/ 594 w 2407"/>
              <a:gd name="T57" fmla="*/ 344 h 2563"/>
              <a:gd name="T58" fmla="*/ 594 w 2407"/>
              <a:gd name="T59" fmla="*/ 344 h 2563"/>
              <a:gd name="T60" fmla="*/ 532 w 2407"/>
              <a:gd name="T61" fmla="*/ 250 h 2563"/>
              <a:gd name="T62" fmla="*/ 625 w 2407"/>
              <a:gd name="T63" fmla="*/ 188 h 2563"/>
              <a:gd name="T64" fmla="*/ 1874 w 2407"/>
              <a:gd name="T65" fmla="*/ 406 h 2563"/>
              <a:gd name="T66" fmla="*/ 1937 w 2407"/>
              <a:gd name="T67" fmla="*/ 500 h 2563"/>
              <a:gd name="T68" fmla="*/ 1843 w 2407"/>
              <a:gd name="T69" fmla="*/ 563 h 2563"/>
              <a:gd name="T70" fmla="*/ 1843 w 2407"/>
              <a:gd name="T71" fmla="*/ 563 h 2563"/>
              <a:gd name="T72" fmla="*/ 594 w 2407"/>
              <a:gd name="T73" fmla="*/ 344 h 2563"/>
              <a:gd name="T74" fmla="*/ 2187 w 2407"/>
              <a:gd name="T75" fmla="*/ 813 h 2563"/>
              <a:gd name="T76" fmla="*/ 2187 w 2407"/>
              <a:gd name="T77" fmla="*/ 813 h 2563"/>
              <a:gd name="T78" fmla="*/ 2031 w 2407"/>
              <a:gd name="T79" fmla="*/ 1094 h 2563"/>
              <a:gd name="T80" fmla="*/ 1937 w 2407"/>
              <a:gd name="T81" fmla="*/ 875 h 2563"/>
              <a:gd name="T82" fmla="*/ 2062 w 2407"/>
              <a:gd name="T83" fmla="*/ 781 h 2563"/>
              <a:gd name="T84" fmla="*/ 1999 w 2407"/>
              <a:gd name="T85" fmla="*/ 656 h 2563"/>
              <a:gd name="T86" fmla="*/ 2124 w 2407"/>
              <a:gd name="T87" fmla="*/ 469 h 2563"/>
              <a:gd name="T88" fmla="*/ 2187 w 2407"/>
              <a:gd name="T89" fmla="*/ 813 h 2563"/>
              <a:gd name="T90" fmla="*/ 2187 w 2407"/>
              <a:gd name="T91" fmla="*/ 813 h 2563"/>
              <a:gd name="T92" fmla="*/ 2187 w 2407"/>
              <a:gd name="T93" fmla="*/ 813 h 25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407" h="2563">
                <a:moveTo>
                  <a:pt x="2280" y="344"/>
                </a:moveTo>
                <a:lnTo>
                  <a:pt x="2280" y="344"/>
                </a:lnTo>
                <a:lnTo>
                  <a:pt x="2280" y="344"/>
                </a:lnTo>
                <a:lnTo>
                  <a:pt x="2280" y="344"/>
                </a:lnTo>
                <a:cubicBezTo>
                  <a:pt x="532" y="31"/>
                  <a:pt x="532" y="31"/>
                  <a:pt x="532" y="31"/>
                </a:cubicBezTo>
                <a:lnTo>
                  <a:pt x="532" y="31"/>
                </a:lnTo>
                <a:cubicBezTo>
                  <a:pt x="438" y="0"/>
                  <a:pt x="313" y="188"/>
                  <a:pt x="282" y="438"/>
                </a:cubicBezTo>
                <a:cubicBezTo>
                  <a:pt x="219" y="688"/>
                  <a:pt x="250" y="906"/>
                  <a:pt x="344" y="938"/>
                </a:cubicBezTo>
                <a:cubicBezTo>
                  <a:pt x="719" y="1000"/>
                  <a:pt x="719" y="1000"/>
                  <a:pt x="719" y="1000"/>
                </a:cubicBezTo>
                <a:cubicBezTo>
                  <a:pt x="719" y="1405"/>
                  <a:pt x="719" y="1405"/>
                  <a:pt x="719" y="1405"/>
                </a:cubicBezTo>
                <a:cubicBezTo>
                  <a:pt x="719" y="1405"/>
                  <a:pt x="719" y="1437"/>
                  <a:pt x="719" y="1468"/>
                </a:cubicBezTo>
                <a:cubicBezTo>
                  <a:pt x="719" y="1468"/>
                  <a:pt x="688" y="1468"/>
                  <a:pt x="688" y="1499"/>
                </a:cubicBezTo>
                <a:cubicBezTo>
                  <a:pt x="313" y="1718"/>
                  <a:pt x="313" y="1718"/>
                  <a:pt x="313" y="1718"/>
                </a:cubicBezTo>
                <a:cubicBezTo>
                  <a:pt x="313" y="1499"/>
                  <a:pt x="313" y="1499"/>
                  <a:pt x="313" y="1499"/>
                </a:cubicBezTo>
                <a:cubicBezTo>
                  <a:pt x="313" y="1468"/>
                  <a:pt x="282" y="1437"/>
                  <a:pt x="219" y="1437"/>
                </a:cubicBezTo>
                <a:cubicBezTo>
                  <a:pt x="63" y="1437"/>
                  <a:pt x="63" y="1437"/>
                  <a:pt x="63" y="1437"/>
                </a:cubicBezTo>
                <a:cubicBezTo>
                  <a:pt x="32" y="1437"/>
                  <a:pt x="0" y="1468"/>
                  <a:pt x="0" y="1499"/>
                </a:cubicBezTo>
                <a:cubicBezTo>
                  <a:pt x="0" y="2499"/>
                  <a:pt x="0" y="2499"/>
                  <a:pt x="0" y="2499"/>
                </a:cubicBezTo>
                <a:cubicBezTo>
                  <a:pt x="0" y="2530"/>
                  <a:pt x="32" y="2562"/>
                  <a:pt x="63" y="2562"/>
                </a:cubicBezTo>
                <a:cubicBezTo>
                  <a:pt x="219" y="2562"/>
                  <a:pt x="219" y="2562"/>
                  <a:pt x="219" y="2562"/>
                </a:cubicBezTo>
                <a:cubicBezTo>
                  <a:pt x="282" y="2562"/>
                  <a:pt x="313" y="2530"/>
                  <a:pt x="313" y="2499"/>
                </a:cubicBezTo>
                <a:cubicBezTo>
                  <a:pt x="313" y="2093"/>
                  <a:pt x="313" y="2093"/>
                  <a:pt x="313" y="2093"/>
                </a:cubicBezTo>
                <a:cubicBezTo>
                  <a:pt x="844" y="1780"/>
                  <a:pt x="844" y="1780"/>
                  <a:pt x="844" y="1780"/>
                </a:cubicBezTo>
                <a:cubicBezTo>
                  <a:pt x="1032" y="1655"/>
                  <a:pt x="1032" y="1499"/>
                  <a:pt x="1032" y="1405"/>
                </a:cubicBezTo>
                <a:cubicBezTo>
                  <a:pt x="1032" y="1063"/>
                  <a:pt x="1032" y="1063"/>
                  <a:pt x="1032" y="1063"/>
                </a:cubicBezTo>
                <a:lnTo>
                  <a:pt x="2093" y="1281"/>
                </a:lnTo>
                <a:cubicBezTo>
                  <a:pt x="2218" y="1281"/>
                  <a:pt x="2312" y="1094"/>
                  <a:pt x="2374" y="844"/>
                </a:cubicBezTo>
                <a:cubicBezTo>
                  <a:pt x="2406" y="563"/>
                  <a:pt x="2374" y="344"/>
                  <a:pt x="2280" y="344"/>
                </a:cubicBezTo>
                <a:close/>
                <a:moveTo>
                  <a:pt x="594" y="344"/>
                </a:moveTo>
                <a:lnTo>
                  <a:pt x="594" y="344"/>
                </a:lnTo>
                <a:cubicBezTo>
                  <a:pt x="563" y="344"/>
                  <a:pt x="532" y="281"/>
                  <a:pt x="532" y="250"/>
                </a:cubicBezTo>
                <a:cubicBezTo>
                  <a:pt x="532" y="188"/>
                  <a:pt x="594" y="156"/>
                  <a:pt x="625" y="188"/>
                </a:cubicBezTo>
                <a:cubicBezTo>
                  <a:pt x="1874" y="406"/>
                  <a:pt x="1874" y="406"/>
                  <a:pt x="1874" y="406"/>
                </a:cubicBezTo>
                <a:cubicBezTo>
                  <a:pt x="1906" y="406"/>
                  <a:pt x="1937" y="438"/>
                  <a:pt x="1937" y="500"/>
                </a:cubicBezTo>
                <a:cubicBezTo>
                  <a:pt x="1937" y="531"/>
                  <a:pt x="1906" y="563"/>
                  <a:pt x="1843" y="563"/>
                </a:cubicBezTo>
                <a:lnTo>
                  <a:pt x="1843" y="563"/>
                </a:lnTo>
                <a:lnTo>
                  <a:pt x="594" y="344"/>
                </a:lnTo>
                <a:close/>
                <a:moveTo>
                  <a:pt x="2187" y="813"/>
                </a:moveTo>
                <a:lnTo>
                  <a:pt x="2187" y="813"/>
                </a:lnTo>
                <a:cubicBezTo>
                  <a:pt x="2156" y="969"/>
                  <a:pt x="2093" y="1125"/>
                  <a:pt x="2031" y="1094"/>
                </a:cubicBezTo>
                <a:cubicBezTo>
                  <a:pt x="1968" y="1094"/>
                  <a:pt x="1937" y="1000"/>
                  <a:pt x="1937" y="875"/>
                </a:cubicBezTo>
                <a:cubicBezTo>
                  <a:pt x="1999" y="875"/>
                  <a:pt x="2062" y="844"/>
                  <a:pt x="2062" y="781"/>
                </a:cubicBezTo>
                <a:cubicBezTo>
                  <a:pt x="2062" y="719"/>
                  <a:pt x="2031" y="656"/>
                  <a:pt x="1999" y="656"/>
                </a:cubicBezTo>
                <a:cubicBezTo>
                  <a:pt x="2031" y="531"/>
                  <a:pt x="2093" y="469"/>
                  <a:pt x="2124" y="469"/>
                </a:cubicBezTo>
                <a:cubicBezTo>
                  <a:pt x="2218" y="469"/>
                  <a:pt x="2218" y="625"/>
                  <a:pt x="2187" y="813"/>
                </a:cubicBezTo>
                <a:close/>
                <a:moveTo>
                  <a:pt x="2187" y="813"/>
                </a:moveTo>
                <a:lnTo>
                  <a:pt x="2187" y="81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608" name="Group 607"/>
          <p:cNvGrpSpPr/>
          <p:nvPr/>
        </p:nvGrpSpPr>
        <p:grpSpPr>
          <a:xfrm>
            <a:off x="7543547" y="2666510"/>
            <a:ext cx="964861" cy="529454"/>
            <a:chOff x="7083425" y="984250"/>
            <a:chExt cx="2198688" cy="12065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609" name="Freeform 5"/>
            <p:cNvSpPr>
              <a:spLocks/>
            </p:cNvSpPr>
            <p:nvPr/>
          </p:nvSpPr>
          <p:spPr bwMode="auto">
            <a:xfrm>
              <a:off x="7573963" y="1320800"/>
              <a:ext cx="1708150" cy="869950"/>
            </a:xfrm>
            <a:custGeom>
              <a:avLst/>
              <a:gdLst>
                <a:gd name="T0" fmla="*/ 396 w 453"/>
                <a:gd name="T1" fmla="*/ 230 h 230"/>
                <a:gd name="T2" fmla="*/ 13 w 453"/>
                <a:gd name="T3" fmla="*/ 230 h 230"/>
                <a:gd name="T4" fmla="*/ 0 w 453"/>
                <a:gd name="T5" fmla="*/ 220 h 230"/>
                <a:gd name="T6" fmla="*/ 13 w 453"/>
                <a:gd name="T7" fmla="*/ 210 h 230"/>
                <a:gd name="T8" fmla="*/ 396 w 453"/>
                <a:gd name="T9" fmla="*/ 210 h 230"/>
                <a:gd name="T10" fmla="*/ 430 w 453"/>
                <a:gd name="T11" fmla="*/ 173 h 230"/>
                <a:gd name="T12" fmla="*/ 396 w 453"/>
                <a:gd name="T13" fmla="*/ 138 h 230"/>
                <a:gd name="T14" fmla="*/ 391 w 453"/>
                <a:gd name="T15" fmla="*/ 138 h 230"/>
                <a:gd name="T16" fmla="*/ 383 w 453"/>
                <a:gd name="T17" fmla="*/ 136 h 230"/>
                <a:gd name="T18" fmla="*/ 378 w 453"/>
                <a:gd name="T19" fmla="*/ 126 h 230"/>
                <a:gd name="T20" fmla="*/ 378 w 453"/>
                <a:gd name="T21" fmla="*/ 126 h 230"/>
                <a:gd name="T22" fmla="*/ 272 w 453"/>
                <a:gd name="T23" fmla="*/ 20 h 230"/>
                <a:gd name="T24" fmla="*/ 234 w 453"/>
                <a:gd name="T25" fmla="*/ 27 h 230"/>
                <a:gd name="T26" fmla="*/ 220 w 453"/>
                <a:gd name="T27" fmla="*/ 22 h 230"/>
                <a:gd name="T28" fmla="*/ 225 w 453"/>
                <a:gd name="T29" fmla="*/ 8 h 230"/>
                <a:gd name="T30" fmla="*/ 272 w 453"/>
                <a:gd name="T31" fmla="*/ 0 h 230"/>
                <a:gd name="T32" fmla="*/ 401 w 453"/>
                <a:gd name="T33" fmla="*/ 116 h 230"/>
                <a:gd name="T34" fmla="*/ 453 w 453"/>
                <a:gd name="T35" fmla="*/ 173 h 230"/>
                <a:gd name="T36" fmla="*/ 396 w 453"/>
                <a:gd name="T37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3" h="230">
                  <a:moveTo>
                    <a:pt x="396" y="230"/>
                  </a:moveTo>
                  <a:cubicBezTo>
                    <a:pt x="309" y="230"/>
                    <a:pt x="13" y="230"/>
                    <a:pt x="13" y="230"/>
                  </a:cubicBezTo>
                  <a:cubicBezTo>
                    <a:pt x="5" y="230"/>
                    <a:pt x="0" y="225"/>
                    <a:pt x="0" y="220"/>
                  </a:cubicBezTo>
                  <a:cubicBezTo>
                    <a:pt x="0" y="215"/>
                    <a:pt x="5" y="210"/>
                    <a:pt x="13" y="210"/>
                  </a:cubicBezTo>
                  <a:cubicBezTo>
                    <a:pt x="100" y="210"/>
                    <a:pt x="396" y="210"/>
                    <a:pt x="396" y="210"/>
                  </a:cubicBezTo>
                  <a:cubicBezTo>
                    <a:pt x="416" y="210"/>
                    <a:pt x="430" y="193"/>
                    <a:pt x="430" y="173"/>
                  </a:cubicBezTo>
                  <a:cubicBezTo>
                    <a:pt x="430" y="153"/>
                    <a:pt x="416" y="138"/>
                    <a:pt x="396" y="138"/>
                  </a:cubicBezTo>
                  <a:cubicBezTo>
                    <a:pt x="393" y="138"/>
                    <a:pt x="393" y="138"/>
                    <a:pt x="391" y="138"/>
                  </a:cubicBezTo>
                  <a:cubicBezTo>
                    <a:pt x="388" y="138"/>
                    <a:pt x="386" y="138"/>
                    <a:pt x="383" y="136"/>
                  </a:cubicBezTo>
                  <a:cubicBezTo>
                    <a:pt x="381" y="133"/>
                    <a:pt x="378" y="131"/>
                    <a:pt x="378" y="126"/>
                  </a:cubicBezTo>
                  <a:cubicBezTo>
                    <a:pt x="378" y="126"/>
                    <a:pt x="378" y="126"/>
                    <a:pt x="378" y="126"/>
                  </a:cubicBezTo>
                  <a:cubicBezTo>
                    <a:pt x="378" y="69"/>
                    <a:pt x="331" y="20"/>
                    <a:pt x="272" y="20"/>
                  </a:cubicBezTo>
                  <a:cubicBezTo>
                    <a:pt x="259" y="20"/>
                    <a:pt x="247" y="22"/>
                    <a:pt x="234" y="27"/>
                  </a:cubicBezTo>
                  <a:cubicBezTo>
                    <a:pt x="227" y="30"/>
                    <a:pt x="222" y="27"/>
                    <a:pt x="220" y="22"/>
                  </a:cubicBezTo>
                  <a:cubicBezTo>
                    <a:pt x="217" y="17"/>
                    <a:pt x="220" y="10"/>
                    <a:pt x="225" y="8"/>
                  </a:cubicBezTo>
                  <a:cubicBezTo>
                    <a:pt x="242" y="3"/>
                    <a:pt x="257" y="0"/>
                    <a:pt x="272" y="0"/>
                  </a:cubicBezTo>
                  <a:cubicBezTo>
                    <a:pt x="341" y="0"/>
                    <a:pt x="396" y="49"/>
                    <a:pt x="401" y="116"/>
                  </a:cubicBezTo>
                  <a:cubicBezTo>
                    <a:pt x="430" y="119"/>
                    <a:pt x="453" y="143"/>
                    <a:pt x="453" y="173"/>
                  </a:cubicBezTo>
                  <a:cubicBezTo>
                    <a:pt x="453" y="205"/>
                    <a:pt x="428" y="230"/>
                    <a:pt x="396" y="2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0" name="Freeform 6"/>
            <p:cNvSpPr>
              <a:spLocks/>
            </p:cNvSpPr>
            <p:nvPr/>
          </p:nvSpPr>
          <p:spPr bwMode="auto">
            <a:xfrm>
              <a:off x="7083425" y="984250"/>
              <a:ext cx="1384300" cy="1206500"/>
            </a:xfrm>
            <a:custGeom>
              <a:avLst/>
              <a:gdLst>
                <a:gd name="T0" fmla="*/ 156 w 367"/>
                <a:gd name="T1" fmla="*/ 319 h 319"/>
                <a:gd name="T2" fmla="*/ 94 w 367"/>
                <a:gd name="T3" fmla="*/ 319 h 319"/>
                <a:gd name="T4" fmla="*/ 0 w 367"/>
                <a:gd name="T5" fmla="*/ 227 h 319"/>
                <a:gd name="T6" fmla="*/ 94 w 367"/>
                <a:gd name="T7" fmla="*/ 133 h 319"/>
                <a:gd name="T8" fmla="*/ 231 w 367"/>
                <a:gd name="T9" fmla="*/ 0 h 319"/>
                <a:gd name="T10" fmla="*/ 362 w 367"/>
                <a:gd name="T11" fmla="*/ 104 h 319"/>
                <a:gd name="T12" fmla="*/ 367 w 367"/>
                <a:gd name="T13" fmla="*/ 138 h 319"/>
                <a:gd name="T14" fmla="*/ 357 w 367"/>
                <a:gd name="T15" fmla="*/ 148 h 319"/>
                <a:gd name="T16" fmla="*/ 345 w 367"/>
                <a:gd name="T17" fmla="*/ 138 h 319"/>
                <a:gd name="T18" fmla="*/ 343 w 367"/>
                <a:gd name="T19" fmla="*/ 109 h 319"/>
                <a:gd name="T20" fmla="*/ 231 w 367"/>
                <a:gd name="T21" fmla="*/ 22 h 319"/>
                <a:gd name="T22" fmla="*/ 116 w 367"/>
                <a:gd name="T23" fmla="*/ 138 h 319"/>
                <a:gd name="T24" fmla="*/ 116 w 367"/>
                <a:gd name="T25" fmla="*/ 141 h 319"/>
                <a:gd name="T26" fmla="*/ 116 w 367"/>
                <a:gd name="T27" fmla="*/ 143 h 319"/>
                <a:gd name="T28" fmla="*/ 114 w 367"/>
                <a:gd name="T29" fmla="*/ 153 h 319"/>
                <a:gd name="T30" fmla="*/ 104 w 367"/>
                <a:gd name="T31" fmla="*/ 156 h 319"/>
                <a:gd name="T32" fmla="*/ 94 w 367"/>
                <a:gd name="T33" fmla="*/ 156 h 319"/>
                <a:gd name="T34" fmla="*/ 22 w 367"/>
                <a:gd name="T35" fmla="*/ 227 h 319"/>
                <a:gd name="T36" fmla="*/ 94 w 367"/>
                <a:gd name="T37" fmla="*/ 299 h 319"/>
                <a:gd name="T38" fmla="*/ 156 w 367"/>
                <a:gd name="T39" fmla="*/ 299 h 319"/>
                <a:gd name="T40" fmla="*/ 166 w 367"/>
                <a:gd name="T41" fmla="*/ 309 h 319"/>
                <a:gd name="T42" fmla="*/ 156 w 367"/>
                <a:gd name="T43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7" h="319">
                  <a:moveTo>
                    <a:pt x="156" y="319"/>
                  </a:moveTo>
                  <a:cubicBezTo>
                    <a:pt x="94" y="319"/>
                    <a:pt x="94" y="319"/>
                    <a:pt x="94" y="319"/>
                  </a:cubicBezTo>
                  <a:cubicBezTo>
                    <a:pt x="42" y="319"/>
                    <a:pt x="0" y="277"/>
                    <a:pt x="0" y="227"/>
                  </a:cubicBezTo>
                  <a:cubicBezTo>
                    <a:pt x="0" y="175"/>
                    <a:pt x="42" y="133"/>
                    <a:pt x="94" y="133"/>
                  </a:cubicBezTo>
                  <a:cubicBezTo>
                    <a:pt x="97" y="59"/>
                    <a:pt x="156" y="0"/>
                    <a:pt x="231" y="0"/>
                  </a:cubicBezTo>
                  <a:cubicBezTo>
                    <a:pt x="293" y="0"/>
                    <a:pt x="348" y="44"/>
                    <a:pt x="362" y="104"/>
                  </a:cubicBezTo>
                  <a:cubicBezTo>
                    <a:pt x="367" y="116"/>
                    <a:pt x="367" y="126"/>
                    <a:pt x="367" y="138"/>
                  </a:cubicBezTo>
                  <a:cubicBezTo>
                    <a:pt x="367" y="143"/>
                    <a:pt x="362" y="148"/>
                    <a:pt x="357" y="148"/>
                  </a:cubicBezTo>
                  <a:cubicBezTo>
                    <a:pt x="350" y="148"/>
                    <a:pt x="345" y="143"/>
                    <a:pt x="345" y="138"/>
                  </a:cubicBezTo>
                  <a:cubicBezTo>
                    <a:pt x="345" y="128"/>
                    <a:pt x="345" y="118"/>
                    <a:pt x="343" y="109"/>
                  </a:cubicBezTo>
                  <a:cubicBezTo>
                    <a:pt x="330" y="59"/>
                    <a:pt x="283" y="22"/>
                    <a:pt x="231" y="22"/>
                  </a:cubicBezTo>
                  <a:cubicBezTo>
                    <a:pt x="169" y="22"/>
                    <a:pt x="116" y="74"/>
                    <a:pt x="116" y="138"/>
                  </a:cubicBezTo>
                  <a:cubicBezTo>
                    <a:pt x="116" y="141"/>
                    <a:pt x="116" y="141"/>
                    <a:pt x="116" y="141"/>
                  </a:cubicBezTo>
                  <a:cubicBezTo>
                    <a:pt x="116" y="143"/>
                    <a:pt x="116" y="143"/>
                    <a:pt x="116" y="143"/>
                  </a:cubicBezTo>
                  <a:cubicBezTo>
                    <a:pt x="116" y="148"/>
                    <a:pt x="116" y="151"/>
                    <a:pt x="114" y="153"/>
                  </a:cubicBezTo>
                  <a:cubicBezTo>
                    <a:pt x="111" y="156"/>
                    <a:pt x="107" y="156"/>
                    <a:pt x="104" y="156"/>
                  </a:cubicBezTo>
                  <a:cubicBezTo>
                    <a:pt x="99" y="156"/>
                    <a:pt x="97" y="156"/>
                    <a:pt x="94" y="156"/>
                  </a:cubicBezTo>
                  <a:cubicBezTo>
                    <a:pt x="54" y="156"/>
                    <a:pt x="22" y="188"/>
                    <a:pt x="22" y="227"/>
                  </a:cubicBezTo>
                  <a:cubicBezTo>
                    <a:pt x="22" y="267"/>
                    <a:pt x="54" y="299"/>
                    <a:pt x="94" y="299"/>
                  </a:cubicBezTo>
                  <a:cubicBezTo>
                    <a:pt x="156" y="299"/>
                    <a:pt x="156" y="299"/>
                    <a:pt x="156" y="299"/>
                  </a:cubicBezTo>
                  <a:cubicBezTo>
                    <a:pt x="161" y="299"/>
                    <a:pt x="166" y="304"/>
                    <a:pt x="166" y="309"/>
                  </a:cubicBezTo>
                  <a:cubicBezTo>
                    <a:pt x="166" y="314"/>
                    <a:pt x="161" y="319"/>
                    <a:pt x="156" y="3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01" name="Group 300"/>
          <p:cNvGrpSpPr/>
          <p:nvPr/>
        </p:nvGrpSpPr>
        <p:grpSpPr>
          <a:xfrm>
            <a:off x="6705855" y="1801235"/>
            <a:ext cx="442313" cy="464489"/>
            <a:chOff x="12499975" y="4474291"/>
            <a:chExt cx="601662" cy="631826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302" name="Freeform 11"/>
            <p:cNvSpPr>
              <a:spLocks noEditPoints="1"/>
            </p:cNvSpPr>
            <p:nvPr/>
          </p:nvSpPr>
          <p:spPr bwMode="auto">
            <a:xfrm>
              <a:off x="12499975" y="4474291"/>
              <a:ext cx="601662" cy="147638"/>
            </a:xfrm>
            <a:custGeom>
              <a:avLst/>
              <a:gdLst>
                <a:gd name="T0" fmla="*/ 0 w 215"/>
                <a:gd name="T1" fmla="*/ 53 h 53"/>
                <a:gd name="T2" fmla="*/ 215 w 215"/>
                <a:gd name="T3" fmla="*/ 53 h 53"/>
                <a:gd name="T4" fmla="*/ 215 w 215"/>
                <a:gd name="T5" fmla="*/ 0 h 53"/>
                <a:gd name="T6" fmla="*/ 0 w 215"/>
                <a:gd name="T7" fmla="*/ 0 h 53"/>
                <a:gd name="T8" fmla="*/ 0 w 215"/>
                <a:gd name="T9" fmla="*/ 53 h 53"/>
                <a:gd name="T10" fmla="*/ 201 w 215"/>
                <a:gd name="T11" fmla="*/ 6 h 53"/>
                <a:gd name="T12" fmla="*/ 207 w 215"/>
                <a:gd name="T13" fmla="*/ 13 h 53"/>
                <a:gd name="T14" fmla="*/ 201 w 215"/>
                <a:gd name="T15" fmla="*/ 20 h 53"/>
                <a:gd name="T16" fmla="*/ 194 w 215"/>
                <a:gd name="T17" fmla="*/ 13 h 53"/>
                <a:gd name="T18" fmla="*/ 201 w 215"/>
                <a:gd name="T19" fmla="*/ 6 h 53"/>
                <a:gd name="T20" fmla="*/ 201 w 215"/>
                <a:gd name="T21" fmla="*/ 35 h 53"/>
                <a:gd name="T22" fmla="*/ 207 w 215"/>
                <a:gd name="T23" fmla="*/ 41 h 53"/>
                <a:gd name="T24" fmla="*/ 201 w 215"/>
                <a:gd name="T25" fmla="*/ 48 h 53"/>
                <a:gd name="T26" fmla="*/ 194 w 215"/>
                <a:gd name="T27" fmla="*/ 41 h 53"/>
                <a:gd name="T28" fmla="*/ 201 w 215"/>
                <a:gd name="T29" fmla="*/ 35 h 53"/>
                <a:gd name="T30" fmla="*/ 83 w 215"/>
                <a:gd name="T31" fmla="*/ 31 h 53"/>
                <a:gd name="T32" fmla="*/ 83 w 215"/>
                <a:gd name="T33" fmla="*/ 38 h 53"/>
                <a:gd name="T34" fmla="*/ 9 w 215"/>
                <a:gd name="T35" fmla="*/ 38 h 53"/>
                <a:gd name="T36" fmla="*/ 9 w 215"/>
                <a:gd name="T37" fmla="*/ 31 h 53"/>
                <a:gd name="T38" fmla="*/ 83 w 215"/>
                <a:gd name="T39" fmla="*/ 3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3">
                  <a:moveTo>
                    <a:pt x="0" y="53"/>
                  </a:moveTo>
                  <a:cubicBezTo>
                    <a:pt x="215" y="53"/>
                    <a:pt x="215" y="53"/>
                    <a:pt x="215" y="53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3"/>
                  </a:lnTo>
                  <a:close/>
                  <a:moveTo>
                    <a:pt x="201" y="6"/>
                  </a:moveTo>
                  <a:cubicBezTo>
                    <a:pt x="204" y="6"/>
                    <a:pt x="207" y="9"/>
                    <a:pt x="207" y="13"/>
                  </a:cubicBezTo>
                  <a:cubicBezTo>
                    <a:pt x="207" y="17"/>
                    <a:pt x="204" y="20"/>
                    <a:pt x="201" y="20"/>
                  </a:cubicBezTo>
                  <a:cubicBezTo>
                    <a:pt x="197" y="20"/>
                    <a:pt x="194" y="17"/>
                    <a:pt x="194" y="13"/>
                  </a:cubicBezTo>
                  <a:cubicBezTo>
                    <a:pt x="194" y="9"/>
                    <a:pt x="197" y="6"/>
                    <a:pt x="201" y="6"/>
                  </a:cubicBezTo>
                  <a:close/>
                  <a:moveTo>
                    <a:pt x="201" y="35"/>
                  </a:moveTo>
                  <a:cubicBezTo>
                    <a:pt x="204" y="35"/>
                    <a:pt x="207" y="38"/>
                    <a:pt x="207" y="41"/>
                  </a:cubicBezTo>
                  <a:cubicBezTo>
                    <a:pt x="207" y="45"/>
                    <a:pt x="204" y="48"/>
                    <a:pt x="201" y="48"/>
                  </a:cubicBezTo>
                  <a:cubicBezTo>
                    <a:pt x="197" y="48"/>
                    <a:pt x="194" y="45"/>
                    <a:pt x="194" y="41"/>
                  </a:cubicBezTo>
                  <a:cubicBezTo>
                    <a:pt x="194" y="38"/>
                    <a:pt x="197" y="35"/>
                    <a:pt x="201" y="35"/>
                  </a:cubicBezTo>
                  <a:close/>
                  <a:moveTo>
                    <a:pt x="83" y="31"/>
                  </a:moveTo>
                  <a:cubicBezTo>
                    <a:pt x="83" y="38"/>
                    <a:pt x="83" y="38"/>
                    <a:pt x="83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1"/>
                    <a:pt x="9" y="31"/>
                    <a:pt x="9" y="31"/>
                  </a:cubicBezTo>
                  <a:lnTo>
                    <a:pt x="83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12"/>
            <p:cNvSpPr>
              <a:spLocks noEditPoints="1"/>
            </p:cNvSpPr>
            <p:nvPr/>
          </p:nvSpPr>
          <p:spPr bwMode="auto">
            <a:xfrm>
              <a:off x="12499975" y="4947367"/>
              <a:ext cx="601662" cy="158750"/>
            </a:xfrm>
            <a:custGeom>
              <a:avLst/>
              <a:gdLst>
                <a:gd name="T0" fmla="*/ 0 w 215"/>
                <a:gd name="T1" fmla="*/ 57 h 57"/>
                <a:gd name="T2" fmla="*/ 215 w 215"/>
                <a:gd name="T3" fmla="*/ 57 h 57"/>
                <a:gd name="T4" fmla="*/ 215 w 215"/>
                <a:gd name="T5" fmla="*/ 0 h 57"/>
                <a:gd name="T6" fmla="*/ 0 w 215"/>
                <a:gd name="T7" fmla="*/ 0 h 57"/>
                <a:gd name="T8" fmla="*/ 0 w 215"/>
                <a:gd name="T9" fmla="*/ 57 h 57"/>
                <a:gd name="T10" fmla="*/ 201 w 215"/>
                <a:gd name="T11" fmla="*/ 7 h 57"/>
                <a:gd name="T12" fmla="*/ 207 w 215"/>
                <a:gd name="T13" fmla="*/ 14 h 57"/>
                <a:gd name="T14" fmla="*/ 201 w 215"/>
                <a:gd name="T15" fmla="*/ 21 h 57"/>
                <a:gd name="T16" fmla="*/ 194 w 215"/>
                <a:gd name="T17" fmla="*/ 14 h 57"/>
                <a:gd name="T18" fmla="*/ 201 w 215"/>
                <a:gd name="T19" fmla="*/ 7 h 57"/>
                <a:gd name="T20" fmla="*/ 201 w 215"/>
                <a:gd name="T21" fmla="*/ 36 h 57"/>
                <a:gd name="T22" fmla="*/ 207 w 215"/>
                <a:gd name="T23" fmla="*/ 42 h 57"/>
                <a:gd name="T24" fmla="*/ 201 w 215"/>
                <a:gd name="T25" fmla="*/ 49 h 57"/>
                <a:gd name="T26" fmla="*/ 194 w 215"/>
                <a:gd name="T27" fmla="*/ 42 h 57"/>
                <a:gd name="T28" fmla="*/ 201 w 215"/>
                <a:gd name="T29" fmla="*/ 36 h 57"/>
                <a:gd name="T30" fmla="*/ 83 w 215"/>
                <a:gd name="T31" fmla="*/ 35 h 57"/>
                <a:gd name="T32" fmla="*/ 83 w 215"/>
                <a:gd name="T33" fmla="*/ 42 h 57"/>
                <a:gd name="T34" fmla="*/ 9 w 215"/>
                <a:gd name="T35" fmla="*/ 42 h 57"/>
                <a:gd name="T36" fmla="*/ 9 w 215"/>
                <a:gd name="T37" fmla="*/ 35 h 57"/>
                <a:gd name="T38" fmla="*/ 83 w 215"/>
                <a:gd name="T39" fmla="*/ 3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7">
                  <a:moveTo>
                    <a:pt x="0" y="57"/>
                  </a:moveTo>
                  <a:cubicBezTo>
                    <a:pt x="215" y="57"/>
                    <a:pt x="215" y="57"/>
                    <a:pt x="215" y="57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7"/>
                  </a:lnTo>
                  <a:close/>
                  <a:moveTo>
                    <a:pt x="201" y="7"/>
                  </a:moveTo>
                  <a:cubicBezTo>
                    <a:pt x="204" y="7"/>
                    <a:pt x="207" y="10"/>
                    <a:pt x="207" y="14"/>
                  </a:cubicBezTo>
                  <a:cubicBezTo>
                    <a:pt x="207" y="18"/>
                    <a:pt x="204" y="21"/>
                    <a:pt x="201" y="21"/>
                  </a:cubicBezTo>
                  <a:cubicBezTo>
                    <a:pt x="197" y="21"/>
                    <a:pt x="194" y="18"/>
                    <a:pt x="194" y="14"/>
                  </a:cubicBezTo>
                  <a:cubicBezTo>
                    <a:pt x="194" y="10"/>
                    <a:pt x="197" y="7"/>
                    <a:pt x="201" y="7"/>
                  </a:cubicBezTo>
                  <a:close/>
                  <a:moveTo>
                    <a:pt x="201" y="36"/>
                  </a:moveTo>
                  <a:cubicBezTo>
                    <a:pt x="204" y="36"/>
                    <a:pt x="207" y="39"/>
                    <a:pt x="207" y="42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2"/>
                  </a:cubicBezTo>
                  <a:cubicBezTo>
                    <a:pt x="194" y="39"/>
                    <a:pt x="197" y="36"/>
                    <a:pt x="201" y="36"/>
                  </a:cubicBezTo>
                  <a:close/>
                  <a:moveTo>
                    <a:pt x="83" y="35"/>
                  </a:moveTo>
                  <a:cubicBezTo>
                    <a:pt x="83" y="42"/>
                    <a:pt x="83" y="42"/>
                    <a:pt x="83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83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13"/>
            <p:cNvSpPr>
              <a:spLocks noEditPoints="1"/>
            </p:cNvSpPr>
            <p:nvPr/>
          </p:nvSpPr>
          <p:spPr bwMode="auto">
            <a:xfrm>
              <a:off x="12499975" y="4629867"/>
              <a:ext cx="601662" cy="149226"/>
            </a:xfrm>
            <a:custGeom>
              <a:avLst/>
              <a:gdLst>
                <a:gd name="T0" fmla="*/ 0 w 215"/>
                <a:gd name="T1" fmla="*/ 53 h 53"/>
                <a:gd name="T2" fmla="*/ 215 w 215"/>
                <a:gd name="T3" fmla="*/ 53 h 53"/>
                <a:gd name="T4" fmla="*/ 215 w 215"/>
                <a:gd name="T5" fmla="*/ 0 h 53"/>
                <a:gd name="T6" fmla="*/ 0 w 215"/>
                <a:gd name="T7" fmla="*/ 0 h 53"/>
                <a:gd name="T8" fmla="*/ 0 w 215"/>
                <a:gd name="T9" fmla="*/ 53 h 53"/>
                <a:gd name="T10" fmla="*/ 201 w 215"/>
                <a:gd name="T11" fmla="*/ 7 h 53"/>
                <a:gd name="T12" fmla="*/ 207 w 215"/>
                <a:gd name="T13" fmla="*/ 14 h 53"/>
                <a:gd name="T14" fmla="*/ 201 w 215"/>
                <a:gd name="T15" fmla="*/ 20 h 53"/>
                <a:gd name="T16" fmla="*/ 194 w 215"/>
                <a:gd name="T17" fmla="*/ 14 h 53"/>
                <a:gd name="T18" fmla="*/ 201 w 215"/>
                <a:gd name="T19" fmla="*/ 7 h 53"/>
                <a:gd name="T20" fmla="*/ 201 w 215"/>
                <a:gd name="T21" fmla="*/ 35 h 53"/>
                <a:gd name="T22" fmla="*/ 207 w 215"/>
                <a:gd name="T23" fmla="*/ 42 h 53"/>
                <a:gd name="T24" fmla="*/ 201 w 215"/>
                <a:gd name="T25" fmla="*/ 49 h 53"/>
                <a:gd name="T26" fmla="*/ 194 w 215"/>
                <a:gd name="T27" fmla="*/ 42 h 53"/>
                <a:gd name="T28" fmla="*/ 201 w 215"/>
                <a:gd name="T29" fmla="*/ 35 h 53"/>
                <a:gd name="T30" fmla="*/ 83 w 215"/>
                <a:gd name="T31" fmla="*/ 28 h 53"/>
                <a:gd name="T32" fmla="*/ 83 w 215"/>
                <a:gd name="T33" fmla="*/ 35 h 53"/>
                <a:gd name="T34" fmla="*/ 9 w 215"/>
                <a:gd name="T35" fmla="*/ 35 h 53"/>
                <a:gd name="T36" fmla="*/ 9 w 215"/>
                <a:gd name="T37" fmla="*/ 28 h 53"/>
                <a:gd name="T38" fmla="*/ 83 w 215"/>
                <a:gd name="T39" fmla="*/ 2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3">
                  <a:moveTo>
                    <a:pt x="0" y="53"/>
                  </a:moveTo>
                  <a:cubicBezTo>
                    <a:pt x="215" y="53"/>
                    <a:pt x="215" y="53"/>
                    <a:pt x="215" y="53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3"/>
                  </a:lnTo>
                  <a:close/>
                  <a:moveTo>
                    <a:pt x="201" y="7"/>
                  </a:moveTo>
                  <a:cubicBezTo>
                    <a:pt x="204" y="7"/>
                    <a:pt x="207" y="10"/>
                    <a:pt x="207" y="14"/>
                  </a:cubicBezTo>
                  <a:cubicBezTo>
                    <a:pt x="207" y="17"/>
                    <a:pt x="204" y="20"/>
                    <a:pt x="201" y="20"/>
                  </a:cubicBezTo>
                  <a:cubicBezTo>
                    <a:pt x="197" y="20"/>
                    <a:pt x="194" y="17"/>
                    <a:pt x="194" y="14"/>
                  </a:cubicBezTo>
                  <a:cubicBezTo>
                    <a:pt x="194" y="10"/>
                    <a:pt x="197" y="7"/>
                    <a:pt x="201" y="7"/>
                  </a:cubicBezTo>
                  <a:close/>
                  <a:moveTo>
                    <a:pt x="201" y="35"/>
                  </a:moveTo>
                  <a:cubicBezTo>
                    <a:pt x="204" y="35"/>
                    <a:pt x="207" y="38"/>
                    <a:pt x="207" y="42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2"/>
                  </a:cubicBezTo>
                  <a:cubicBezTo>
                    <a:pt x="194" y="38"/>
                    <a:pt x="197" y="35"/>
                    <a:pt x="201" y="35"/>
                  </a:cubicBezTo>
                  <a:close/>
                  <a:moveTo>
                    <a:pt x="83" y="28"/>
                  </a:moveTo>
                  <a:cubicBezTo>
                    <a:pt x="83" y="35"/>
                    <a:pt x="83" y="35"/>
                    <a:pt x="83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28"/>
                    <a:pt x="9" y="28"/>
                    <a:pt x="9" y="28"/>
                  </a:cubicBezTo>
                  <a:lnTo>
                    <a:pt x="83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4"/>
            <p:cNvSpPr>
              <a:spLocks noEditPoints="1"/>
            </p:cNvSpPr>
            <p:nvPr/>
          </p:nvSpPr>
          <p:spPr bwMode="auto">
            <a:xfrm>
              <a:off x="12499975" y="4787021"/>
              <a:ext cx="601662" cy="150814"/>
            </a:xfrm>
            <a:custGeom>
              <a:avLst/>
              <a:gdLst>
                <a:gd name="T0" fmla="*/ 0 w 215"/>
                <a:gd name="T1" fmla="*/ 54 h 54"/>
                <a:gd name="T2" fmla="*/ 215 w 215"/>
                <a:gd name="T3" fmla="*/ 54 h 54"/>
                <a:gd name="T4" fmla="*/ 215 w 215"/>
                <a:gd name="T5" fmla="*/ 0 h 54"/>
                <a:gd name="T6" fmla="*/ 0 w 215"/>
                <a:gd name="T7" fmla="*/ 0 h 54"/>
                <a:gd name="T8" fmla="*/ 0 w 215"/>
                <a:gd name="T9" fmla="*/ 54 h 54"/>
                <a:gd name="T10" fmla="*/ 201 w 215"/>
                <a:gd name="T11" fmla="*/ 8 h 54"/>
                <a:gd name="T12" fmla="*/ 207 w 215"/>
                <a:gd name="T13" fmla="*/ 14 h 54"/>
                <a:gd name="T14" fmla="*/ 201 w 215"/>
                <a:gd name="T15" fmla="*/ 21 h 54"/>
                <a:gd name="T16" fmla="*/ 194 w 215"/>
                <a:gd name="T17" fmla="*/ 14 h 54"/>
                <a:gd name="T18" fmla="*/ 201 w 215"/>
                <a:gd name="T19" fmla="*/ 8 h 54"/>
                <a:gd name="T20" fmla="*/ 201 w 215"/>
                <a:gd name="T21" fmla="*/ 36 h 54"/>
                <a:gd name="T22" fmla="*/ 207 w 215"/>
                <a:gd name="T23" fmla="*/ 43 h 54"/>
                <a:gd name="T24" fmla="*/ 201 w 215"/>
                <a:gd name="T25" fmla="*/ 49 h 54"/>
                <a:gd name="T26" fmla="*/ 194 w 215"/>
                <a:gd name="T27" fmla="*/ 43 h 54"/>
                <a:gd name="T28" fmla="*/ 201 w 215"/>
                <a:gd name="T29" fmla="*/ 36 h 54"/>
                <a:gd name="T30" fmla="*/ 83 w 215"/>
                <a:gd name="T31" fmla="*/ 28 h 54"/>
                <a:gd name="T32" fmla="*/ 83 w 215"/>
                <a:gd name="T33" fmla="*/ 36 h 54"/>
                <a:gd name="T34" fmla="*/ 9 w 215"/>
                <a:gd name="T35" fmla="*/ 36 h 54"/>
                <a:gd name="T36" fmla="*/ 9 w 215"/>
                <a:gd name="T37" fmla="*/ 28 h 54"/>
                <a:gd name="T38" fmla="*/ 83 w 215"/>
                <a:gd name="T39" fmla="*/ 2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4">
                  <a:moveTo>
                    <a:pt x="0" y="54"/>
                  </a:moveTo>
                  <a:cubicBezTo>
                    <a:pt x="215" y="54"/>
                    <a:pt x="215" y="54"/>
                    <a:pt x="215" y="54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4"/>
                  </a:lnTo>
                  <a:close/>
                  <a:moveTo>
                    <a:pt x="201" y="8"/>
                  </a:moveTo>
                  <a:cubicBezTo>
                    <a:pt x="204" y="8"/>
                    <a:pt x="207" y="11"/>
                    <a:pt x="207" y="14"/>
                  </a:cubicBezTo>
                  <a:cubicBezTo>
                    <a:pt x="207" y="18"/>
                    <a:pt x="204" y="21"/>
                    <a:pt x="201" y="21"/>
                  </a:cubicBezTo>
                  <a:cubicBezTo>
                    <a:pt x="197" y="21"/>
                    <a:pt x="194" y="18"/>
                    <a:pt x="194" y="14"/>
                  </a:cubicBezTo>
                  <a:cubicBezTo>
                    <a:pt x="194" y="11"/>
                    <a:pt x="197" y="8"/>
                    <a:pt x="201" y="8"/>
                  </a:cubicBezTo>
                  <a:close/>
                  <a:moveTo>
                    <a:pt x="201" y="36"/>
                  </a:moveTo>
                  <a:cubicBezTo>
                    <a:pt x="204" y="36"/>
                    <a:pt x="207" y="39"/>
                    <a:pt x="207" y="43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3"/>
                  </a:cubicBezTo>
                  <a:cubicBezTo>
                    <a:pt x="194" y="39"/>
                    <a:pt x="197" y="36"/>
                    <a:pt x="201" y="36"/>
                  </a:cubicBezTo>
                  <a:close/>
                  <a:moveTo>
                    <a:pt x="83" y="28"/>
                  </a:moveTo>
                  <a:cubicBezTo>
                    <a:pt x="83" y="36"/>
                    <a:pt x="83" y="36"/>
                    <a:pt x="83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28"/>
                    <a:pt x="9" y="28"/>
                    <a:pt x="9" y="28"/>
                  </a:cubicBezTo>
                  <a:lnTo>
                    <a:pt x="83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345" name="Straight Connector 344"/>
          <p:cNvCxnSpPr>
            <a:stCxn id="607" idx="17"/>
            <a:endCxn id="324" idx="16"/>
          </p:cNvCxnSpPr>
          <p:nvPr/>
        </p:nvCxnSpPr>
        <p:spPr>
          <a:xfrm flipH="1">
            <a:off x="5858346" y="4403915"/>
            <a:ext cx="474517" cy="6427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5" name="Group 604"/>
          <p:cNvGrpSpPr/>
          <p:nvPr/>
        </p:nvGrpSpPr>
        <p:grpSpPr>
          <a:xfrm>
            <a:off x="6296447" y="4027156"/>
            <a:ext cx="964861" cy="529454"/>
            <a:chOff x="7083425" y="984250"/>
            <a:chExt cx="2198688" cy="12065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606" name="Freeform 5"/>
            <p:cNvSpPr>
              <a:spLocks/>
            </p:cNvSpPr>
            <p:nvPr/>
          </p:nvSpPr>
          <p:spPr bwMode="auto">
            <a:xfrm>
              <a:off x="7573963" y="1320800"/>
              <a:ext cx="1708150" cy="869950"/>
            </a:xfrm>
            <a:custGeom>
              <a:avLst/>
              <a:gdLst>
                <a:gd name="T0" fmla="*/ 396 w 453"/>
                <a:gd name="T1" fmla="*/ 230 h 230"/>
                <a:gd name="T2" fmla="*/ 13 w 453"/>
                <a:gd name="T3" fmla="*/ 230 h 230"/>
                <a:gd name="T4" fmla="*/ 0 w 453"/>
                <a:gd name="T5" fmla="*/ 220 h 230"/>
                <a:gd name="T6" fmla="*/ 13 w 453"/>
                <a:gd name="T7" fmla="*/ 210 h 230"/>
                <a:gd name="T8" fmla="*/ 396 w 453"/>
                <a:gd name="T9" fmla="*/ 210 h 230"/>
                <a:gd name="T10" fmla="*/ 430 w 453"/>
                <a:gd name="T11" fmla="*/ 173 h 230"/>
                <a:gd name="T12" fmla="*/ 396 w 453"/>
                <a:gd name="T13" fmla="*/ 138 h 230"/>
                <a:gd name="T14" fmla="*/ 391 w 453"/>
                <a:gd name="T15" fmla="*/ 138 h 230"/>
                <a:gd name="T16" fmla="*/ 383 w 453"/>
                <a:gd name="T17" fmla="*/ 136 h 230"/>
                <a:gd name="T18" fmla="*/ 378 w 453"/>
                <a:gd name="T19" fmla="*/ 126 h 230"/>
                <a:gd name="T20" fmla="*/ 378 w 453"/>
                <a:gd name="T21" fmla="*/ 126 h 230"/>
                <a:gd name="T22" fmla="*/ 272 w 453"/>
                <a:gd name="T23" fmla="*/ 20 h 230"/>
                <a:gd name="T24" fmla="*/ 234 w 453"/>
                <a:gd name="T25" fmla="*/ 27 h 230"/>
                <a:gd name="T26" fmla="*/ 220 w 453"/>
                <a:gd name="T27" fmla="*/ 22 h 230"/>
                <a:gd name="T28" fmla="*/ 225 w 453"/>
                <a:gd name="T29" fmla="*/ 8 h 230"/>
                <a:gd name="T30" fmla="*/ 272 w 453"/>
                <a:gd name="T31" fmla="*/ 0 h 230"/>
                <a:gd name="T32" fmla="*/ 401 w 453"/>
                <a:gd name="T33" fmla="*/ 116 h 230"/>
                <a:gd name="T34" fmla="*/ 453 w 453"/>
                <a:gd name="T35" fmla="*/ 173 h 230"/>
                <a:gd name="T36" fmla="*/ 396 w 453"/>
                <a:gd name="T37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3" h="230">
                  <a:moveTo>
                    <a:pt x="396" y="230"/>
                  </a:moveTo>
                  <a:cubicBezTo>
                    <a:pt x="309" y="230"/>
                    <a:pt x="13" y="230"/>
                    <a:pt x="13" y="230"/>
                  </a:cubicBezTo>
                  <a:cubicBezTo>
                    <a:pt x="5" y="230"/>
                    <a:pt x="0" y="225"/>
                    <a:pt x="0" y="220"/>
                  </a:cubicBezTo>
                  <a:cubicBezTo>
                    <a:pt x="0" y="215"/>
                    <a:pt x="5" y="210"/>
                    <a:pt x="13" y="210"/>
                  </a:cubicBezTo>
                  <a:cubicBezTo>
                    <a:pt x="100" y="210"/>
                    <a:pt x="396" y="210"/>
                    <a:pt x="396" y="210"/>
                  </a:cubicBezTo>
                  <a:cubicBezTo>
                    <a:pt x="416" y="210"/>
                    <a:pt x="430" y="193"/>
                    <a:pt x="430" y="173"/>
                  </a:cubicBezTo>
                  <a:cubicBezTo>
                    <a:pt x="430" y="153"/>
                    <a:pt x="416" y="138"/>
                    <a:pt x="396" y="138"/>
                  </a:cubicBezTo>
                  <a:cubicBezTo>
                    <a:pt x="393" y="138"/>
                    <a:pt x="393" y="138"/>
                    <a:pt x="391" y="138"/>
                  </a:cubicBezTo>
                  <a:cubicBezTo>
                    <a:pt x="388" y="138"/>
                    <a:pt x="386" y="138"/>
                    <a:pt x="383" y="136"/>
                  </a:cubicBezTo>
                  <a:cubicBezTo>
                    <a:pt x="381" y="133"/>
                    <a:pt x="378" y="131"/>
                    <a:pt x="378" y="126"/>
                  </a:cubicBezTo>
                  <a:cubicBezTo>
                    <a:pt x="378" y="126"/>
                    <a:pt x="378" y="126"/>
                    <a:pt x="378" y="126"/>
                  </a:cubicBezTo>
                  <a:cubicBezTo>
                    <a:pt x="378" y="69"/>
                    <a:pt x="331" y="20"/>
                    <a:pt x="272" y="20"/>
                  </a:cubicBezTo>
                  <a:cubicBezTo>
                    <a:pt x="259" y="20"/>
                    <a:pt x="247" y="22"/>
                    <a:pt x="234" y="27"/>
                  </a:cubicBezTo>
                  <a:cubicBezTo>
                    <a:pt x="227" y="30"/>
                    <a:pt x="222" y="27"/>
                    <a:pt x="220" y="22"/>
                  </a:cubicBezTo>
                  <a:cubicBezTo>
                    <a:pt x="217" y="17"/>
                    <a:pt x="220" y="10"/>
                    <a:pt x="225" y="8"/>
                  </a:cubicBezTo>
                  <a:cubicBezTo>
                    <a:pt x="242" y="3"/>
                    <a:pt x="257" y="0"/>
                    <a:pt x="272" y="0"/>
                  </a:cubicBezTo>
                  <a:cubicBezTo>
                    <a:pt x="341" y="0"/>
                    <a:pt x="396" y="49"/>
                    <a:pt x="401" y="116"/>
                  </a:cubicBezTo>
                  <a:cubicBezTo>
                    <a:pt x="430" y="119"/>
                    <a:pt x="453" y="143"/>
                    <a:pt x="453" y="173"/>
                  </a:cubicBezTo>
                  <a:cubicBezTo>
                    <a:pt x="453" y="205"/>
                    <a:pt x="428" y="230"/>
                    <a:pt x="396" y="2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7" name="Freeform 6"/>
            <p:cNvSpPr>
              <a:spLocks/>
            </p:cNvSpPr>
            <p:nvPr/>
          </p:nvSpPr>
          <p:spPr bwMode="auto">
            <a:xfrm>
              <a:off x="7083425" y="984250"/>
              <a:ext cx="1384300" cy="1206500"/>
            </a:xfrm>
            <a:custGeom>
              <a:avLst/>
              <a:gdLst>
                <a:gd name="T0" fmla="*/ 156 w 367"/>
                <a:gd name="T1" fmla="*/ 319 h 319"/>
                <a:gd name="T2" fmla="*/ 94 w 367"/>
                <a:gd name="T3" fmla="*/ 319 h 319"/>
                <a:gd name="T4" fmla="*/ 0 w 367"/>
                <a:gd name="T5" fmla="*/ 227 h 319"/>
                <a:gd name="T6" fmla="*/ 94 w 367"/>
                <a:gd name="T7" fmla="*/ 133 h 319"/>
                <a:gd name="T8" fmla="*/ 231 w 367"/>
                <a:gd name="T9" fmla="*/ 0 h 319"/>
                <a:gd name="T10" fmla="*/ 362 w 367"/>
                <a:gd name="T11" fmla="*/ 104 h 319"/>
                <a:gd name="T12" fmla="*/ 367 w 367"/>
                <a:gd name="T13" fmla="*/ 138 h 319"/>
                <a:gd name="T14" fmla="*/ 357 w 367"/>
                <a:gd name="T15" fmla="*/ 148 h 319"/>
                <a:gd name="T16" fmla="*/ 345 w 367"/>
                <a:gd name="T17" fmla="*/ 138 h 319"/>
                <a:gd name="T18" fmla="*/ 343 w 367"/>
                <a:gd name="T19" fmla="*/ 109 h 319"/>
                <a:gd name="T20" fmla="*/ 231 w 367"/>
                <a:gd name="T21" fmla="*/ 22 h 319"/>
                <a:gd name="T22" fmla="*/ 116 w 367"/>
                <a:gd name="T23" fmla="*/ 138 h 319"/>
                <a:gd name="T24" fmla="*/ 116 w 367"/>
                <a:gd name="T25" fmla="*/ 141 h 319"/>
                <a:gd name="T26" fmla="*/ 116 w 367"/>
                <a:gd name="T27" fmla="*/ 143 h 319"/>
                <a:gd name="T28" fmla="*/ 114 w 367"/>
                <a:gd name="T29" fmla="*/ 153 h 319"/>
                <a:gd name="T30" fmla="*/ 104 w 367"/>
                <a:gd name="T31" fmla="*/ 156 h 319"/>
                <a:gd name="T32" fmla="*/ 94 w 367"/>
                <a:gd name="T33" fmla="*/ 156 h 319"/>
                <a:gd name="T34" fmla="*/ 22 w 367"/>
                <a:gd name="T35" fmla="*/ 227 h 319"/>
                <a:gd name="T36" fmla="*/ 94 w 367"/>
                <a:gd name="T37" fmla="*/ 299 h 319"/>
                <a:gd name="T38" fmla="*/ 156 w 367"/>
                <a:gd name="T39" fmla="*/ 299 h 319"/>
                <a:gd name="T40" fmla="*/ 166 w 367"/>
                <a:gd name="T41" fmla="*/ 309 h 319"/>
                <a:gd name="T42" fmla="*/ 156 w 367"/>
                <a:gd name="T43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7" h="319">
                  <a:moveTo>
                    <a:pt x="156" y="319"/>
                  </a:moveTo>
                  <a:cubicBezTo>
                    <a:pt x="94" y="319"/>
                    <a:pt x="94" y="319"/>
                    <a:pt x="94" y="319"/>
                  </a:cubicBezTo>
                  <a:cubicBezTo>
                    <a:pt x="42" y="319"/>
                    <a:pt x="0" y="277"/>
                    <a:pt x="0" y="227"/>
                  </a:cubicBezTo>
                  <a:cubicBezTo>
                    <a:pt x="0" y="175"/>
                    <a:pt x="42" y="133"/>
                    <a:pt x="94" y="133"/>
                  </a:cubicBezTo>
                  <a:cubicBezTo>
                    <a:pt x="97" y="59"/>
                    <a:pt x="156" y="0"/>
                    <a:pt x="231" y="0"/>
                  </a:cubicBezTo>
                  <a:cubicBezTo>
                    <a:pt x="293" y="0"/>
                    <a:pt x="348" y="44"/>
                    <a:pt x="362" y="104"/>
                  </a:cubicBezTo>
                  <a:cubicBezTo>
                    <a:pt x="367" y="116"/>
                    <a:pt x="367" y="126"/>
                    <a:pt x="367" y="138"/>
                  </a:cubicBezTo>
                  <a:cubicBezTo>
                    <a:pt x="367" y="143"/>
                    <a:pt x="362" y="148"/>
                    <a:pt x="357" y="148"/>
                  </a:cubicBezTo>
                  <a:cubicBezTo>
                    <a:pt x="350" y="148"/>
                    <a:pt x="345" y="143"/>
                    <a:pt x="345" y="138"/>
                  </a:cubicBezTo>
                  <a:cubicBezTo>
                    <a:pt x="345" y="128"/>
                    <a:pt x="345" y="118"/>
                    <a:pt x="343" y="109"/>
                  </a:cubicBezTo>
                  <a:cubicBezTo>
                    <a:pt x="330" y="59"/>
                    <a:pt x="283" y="22"/>
                    <a:pt x="231" y="22"/>
                  </a:cubicBezTo>
                  <a:cubicBezTo>
                    <a:pt x="169" y="22"/>
                    <a:pt x="116" y="74"/>
                    <a:pt x="116" y="138"/>
                  </a:cubicBezTo>
                  <a:cubicBezTo>
                    <a:pt x="116" y="141"/>
                    <a:pt x="116" y="141"/>
                    <a:pt x="116" y="141"/>
                  </a:cubicBezTo>
                  <a:cubicBezTo>
                    <a:pt x="116" y="143"/>
                    <a:pt x="116" y="143"/>
                    <a:pt x="116" y="143"/>
                  </a:cubicBezTo>
                  <a:cubicBezTo>
                    <a:pt x="116" y="148"/>
                    <a:pt x="116" y="151"/>
                    <a:pt x="114" y="153"/>
                  </a:cubicBezTo>
                  <a:cubicBezTo>
                    <a:pt x="111" y="156"/>
                    <a:pt x="107" y="156"/>
                    <a:pt x="104" y="156"/>
                  </a:cubicBezTo>
                  <a:cubicBezTo>
                    <a:pt x="99" y="156"/>
                    <a:pt x="97" y="156"/>
                    <a:pt x="94" y="156"/>
                  </a:cubicBezTo>
                  <a:cubicBezTo>
                    <a:pt x="54" y="156"/>
                    <a:pt x="22" y="188"/>
                    <a:pt x="22" y="227"/>
                  </a:cubicBezTo>
                  <a:cubicBezTo>
                    <a:pt x="22" y="267"/>
                    <a:pt x="54" y="299"/>
                    <a:pt x="94" y="299"/>
                  </a:cubicBezTo>
                  <a:cubicBezTo>
                    <a:pt x="156" y="299"/>
                    <a:pt x="156" y="299"/>
                    <a:pt x="156" y="299"/>
                  </a:cubicBezTo>
                  <a:cubicBezTo>
                    <a:pt x="161" y="299"/>
                    <a:pt x="166" y="304"/>
                    <a:pt x="166" y="309"/>
                  </a:cubicBezTo>
                  <a:cubicBezTo>
                    <a:pt x="166" y="314"/>
                    <a:pt x="161" y="319"/>
                    <a:pt x="156" y="3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297" name="Straight Connector 296"/>
          <p:cNvCxnSpPr/>
          <p:nvPr/>
        </p:nvCxnSpPr>
        <p:spPr>
          <a:xfrm flipH="1">
            <a:off x="3540271" y="4187012"/>
            <a:ext cx="690154" cy="205193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Connector 305"/>
          <p:cNvCxnSpPr/>
          <p:nvPr/>
        </p:nvCxnSpPr>
        <p:spPr>
          <a:xfrm flipH="1" flipV="1">
            <a:off x="4228489" y="4170583"/>
            <a:ext cx="775756" cy="266600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5" name="Group 724"/>
          <p:cNvGrpSpPr/>
          <p:nvPr/>
        </p:nvGrpSpPr>
        <p:grpSpPr>
          <a:xfrm>
            <a:off x="4014786" y="3898158"/>
            <a:ext cx="557008" cy="475098"/>
            <a:chOff x="4352052" y="1402869"/>
            <a:chExt cx="4670259" cy="3983479"/>
          </a:xfrm>
          <a:solidFill>
            <a:schemeClr val="accent1">
              <a:lumMod val="50000"/>
            </a:schemeClr>
          </a:solidFill>
        </p:grpSpPr>
        <p:sp>
          <p:nvSpPr>
            <p:cNvPr id="726" name="Rounded Rectangle 725"/>
            <p:cNvSpPr/>
            <p:nvPr/>
          </p:nvSpPr>
          <p:spPr>
            <a:xfrm rot="21208283">
              <a:off x="5824606" y="1971225"/>
              <a:ext cx="993775" cy="281445"/>
            </a:xfrm>
            <a:prstGeom prst="roundRect">
              <a:avLst>
                <a:gd name="adj" fmla="val 4521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7" name="Rounded Rectangle 726"/>
            <p:cNvSpPr/>
            <p:nvPr/>
          </p:nvSpPr>
          <p:spPr>
            <a:xfrm rot="21208283">
              <a:off x="5908889" y="2429942"/>
              <a:ext cx="993775" cy="281445"/>
            </a:xfrm>
            <a:prstGeom prst="roundRect">
              <a:avLst>
                <a:gd name="adj" fmla="val 4521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8" name="Rounded Rectangle 727"/>
            <p:cNvSpPr/>
            <p:nvPr/>
          </p:nvSpPr>
          <p:spPr>
            <a:xfrm rot="20839898">
              <a:off x="6883788" y="1961951"/>
              <a:ext cx="303070" cy="575172"/>
            </a:xfrm>
            <a:prstGeom prst="roundRect">
              <a:avLst>
                <a:gd name="adj" fmla="val 3911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9" name="Rounded Rectangle 728"/>
            <p:cNvSpPr/>
            <p:nvPr/>
          </p:nvSpPr>
          <p:spPr>
            <a:xfrm rot="20839898">
              <a:off x="7245764" y="1633196"/>
              <a:ext cx="322382" cy="1023120"/>
            </a:xfrm>
            <a:prstGeom prst="roundRect">
              <a:avLst>
                <a:gd name="adj" fmla="val 3911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0" name="Trapezoid 729"/>
            <p:cNvSpPr/>
            <p:nvPr/>
          </p:nvSpPr>
          <p:spPr>
            <a:xfrm rot="4273510">
              <a:off x="8013753" y="887777"/>
              <a:ext cx="309284" cy="1339467"/>
            </a:xfrm>
            <a:prstGeom prst="trapezoi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1" name="Trapezoid 730"/>
            <p:cNvSpPr/>
            <p:nvPr/>
          </p:nvSpPr>
          <p:spPr>
            <a:xfrm rot="5020106">
              <a:off x="8197936" y="1660300"/>
              <a:ext cx="309284" cy="1339467"/>
            </a:xfrm>
            <a:prstGeom prst="trapezoi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2" name="Rounded Rectangle 731"/>
            <p:cNvSpPr/>
            <p:nvPr/>
          </p:nvSpPr>
          <p:spPr>
            <a:xfrm>
              <a:off x="5454424" y="3754842"/>
              <a:ext cx="1434087" cy="880933"/>
            </a:xfrm>
            <a:prstGeom prst="roundRect">
              <a:avLst>
                <a:gd name="adj" fmla="val 3984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3" name="Rounded Rectangle 732"/>
            <p:cNvSpPr/>
            <p:nvPr/>
          </p:nvSpPr>
          <p:spPr>
            <a:xfrm>
              <a:off x="5203254" y="4708790"/>
              <a:ext cx="2012902" cy="677558"/>
            </a:xfrm>
            <a:prstGeom prst="roundRect">
              <a:avLst>
                <a:gd name="adj" fmla="val 3984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4" name="Rounded Rectangle 733"/>
            <p:cNvSpPr/>
            <p:nvPr/>
          </p:nvSpPr>
          <p:spPr>
            <a:xfrm rot="20887805">
              <a:off x="6798984" y="1674657"/>
              <a:ext cx="251940" cy="25194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5" name="Donut 103"/>
            <p:cNvSpPr/>
            <p:nvPr/>
          </p:nvSpPr>
          <p:spPr>
            <a:xfrm rot="21158446">
              <a:off x="4576328" y="1850350"/>
              <a:ext cx="1095776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36" name="Donut 103"/>
            <p:cNvSpPr/>
            <p:nvPr/>
          </p:nvSpPr>
          <p:spPr>
            <a:xfrm rot="21158446">
              <a:off x="4488070" y="1890872"/>
              <a:ext cx="1095776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37" name="Donut 103"/>
            <p:cNvSpPr/>
            <p:nvPr/>
          </p:nvSpPr>
          <p:spPr>
            <a:xfrm rot="12676965">
              <a:off x="4440309" y="2702236"/>
              <a:ext cx="712189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38" name="Donut 103"/>
            <p:cNvSpPr/>
            <p:nvPr/>
          </p:nvSpPr>
          <p:spPr>
            <a:xfrm rot="12676965">
              <a:off x="4352052" y="2742758"/>
              <a:ext cx="712188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39" name="Donut 103"/>
            <p:cNvSpPr/>
            <p:nvPr/>
          </p:nvSpPr>
          <p:spPr>
            <a:xfrm rot="17035397">
              <a:off x="4821517" y="4193606"/>
              <a:ext cx="1095776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40" name="Donut 103"/>
            <p:cNvSpPr/>
            <p:nvPr/>
          </p:nvSpPr>
          <p:spPr>
            <a:xfrm rot="17035397">
              <a:off x="4733259" y="4234128"/>
              <a:ext cx="1095776" cy="394889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41" name="Oval 112"/>
            <p:cNvSpPr/>
            <p:nvPr/>
          </p:nvSpPr>
          <p:spPr>
            <a:xfrm>
              <a:off x="4449745" y="2210673"/>
              <a:ext cx="2192129" cy="1681864"/>
            </a:xfrm>
            <a:custGeom>
              <a:avLst/>
              <a:gdLst/>
              <a:ahLst/>
              <a:cxnLst/>
              <a:rect l="l" t="t" r="r" b="b"/>
              <a:pathLst>
                <a:path w="2192129" h="1681864">
                  <a:moveTo>
                    <a:pt x="1831110" y="1252503"/>
                  </a:moveTo>
                  <a:cubicBezTo>
                    <a:pt x="1759963" y="1252503"/>
                    <a:pt x="1702287" y="1310179"/>
                    <a:pt x="1702287" y="1381326"/>
                  </a:cubicBezTo>
                  <a:cubicBezTo>
                    <a:pt x="1702287" y="1452473"/>
                    <a:pt x="1759963" y="1510149"/>
                    <a:pt x="1831110" y="1510149"/>
                  </a:cubicBezTo>
                  <a:cubicBezTo>
                    <a:pt x="1902257" y="1510149"/>
                    <a:pt x="1959933" y="1452473"/>
                    <a:pt x="1959933" y="1381326"/>
                  </a:cubicBezTo>
                  <a:cubicBezTo>
                    <a:pt x="1959933" y="1310179"/>
                    <a:pt x="1902257" y="1252503"/>
                    <a:pt x="1831110" y="1252503"/>
                  </a:cubicBezTo>
                  <a:close/>
                  <a:moveTo>
                    <a:pt x="311061" y="185416"/>
                  </a:moveTo>
                  <a:cubicBezTo>
                    <a:pt x="239914" y="185416"/>
                    <a:pt x="182238" y="243092"/>
                    <a:pt x="182238" y="314239"/>
                  </a:cubicBezTo>
                  <a:cubicBezTo>
                    <a:pt x="182238" y="385386"/>
                    <a:pt x="239914" y="443062"/>
                    <a:pt x="311061" y="443062"/>
                  </a:cubicBezTo>
                  <a:cubicBezTo>
                    <a:pt x="382208" y="443062"/>
                    <a:pt x="439884" y="385386"/>
                    <a:pt x="439884" y="314239"/>
                  </a:cubicBezTo>
                  <a:cubicBezTo>
                    <a:pt x="439884" y="243092"/>
                    <a:pt x="382208" y="185416"/>
                    <a:pt x="311061" y="185416"/>
                  </a:cubicBezTo>
                  <a:close/>
                  <a:moveTo>
                    <a:pt x="305574" y="0"/>
                  </a:moveTo>
                  <a:cubicBezTo>
                    <a:pt x="364293" y="78"/>
                    <a:pt x="423619" y="17089"/>
                    <a:pt x="475891" y="52504"/>
                  </a:cubicBezTo>
                  <a:lnTo>
                    <a:pt x="2058237" y="1124583"/>
                  </a:lnTo>
                  <a:cubicBezTo>
                    <a:pt x="2197627" y="1219024"/>
                    <a:pt x="2234066" y="1408581"/>
                    <a:pt x="2139626" y="1547971"/>
                  </a:cubicBezTo>
                  <a:lnTo>
                    <a:pt x="2139625" y="1547971"/>
                  </a:lnTo>
                  <a:cubicBezTo>
                    <a:pt x="2045184" y="1687362"/>
                    <a:pt x="1855627" y="1723801"/>
                    <a:pt x="1716237" y="1629360"/>
                  </a:cubicBezTo>
                  <a:lnTo>
                    <a:pt x="133892" y="557280"/>
                  </a:lnTo>
                  <a:cubicBezTo>
                    <a:pt x="11925" y="474645"/>
                    <a:pt x="-31219" y="319186"/>
                    <a:pt x="23168" y="188231"/>
                  </a:cubicBezTo>
                  <a:lnTo>
                    <a:pt x="52503" y="133893"/>
                  </a:lnTo>
                  <a:lnTo>
                    <a:pt x="52503" y="133893"/>
                  </a:lnTo>
                  <a:lnTo>
                    <a:pt x="52503" y="133892"/>
                  </a:lnTo>
                  <a:lnTo>
                    <a:pt x="52503" y="133893"/>
                  </a:lnTo>
                  <a:lnTo>
                    <a:pt x="92093" y="86502"/>
                  </a:lnTo>
                  <a:cubicBezTo>
                    <a:pt x="150068" y="29894"/>
                    <a:pt x="227281" y="-104"/>
                    <a:pt x="30557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2" name="Donut 103"/>
            <p:cNvSpPr/>
            <p:nvPr/>
          </p:nvSpPr>
          <p:spPr>
            <a:xfrm rot="10800000">
              <a:off x="7073509" y="2373726"/>
              <a:ext cx="497968" cy="435411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43" name="Donut 103"/>
            <p:cNvSpPr/>
            <p:nvPr/>
          </p:nvSpPr>
          <p:spPr>
            <a:xfrm rot="10800000">
              <a:off x="6985253" y="2414248"/>
              <a:ext cx="497967" cy="435411"/>
            </a:xfrm>
            <a:custGeom>
              <a:avLst/>
              <a:gdLst/>
              <a:ahLst/>
              <a:cxnLst/>
              <a:rect l="l" t="t" r="r" b="b"/>
              <a:pathLst>
                <a:path w="1095776" h="394889">
                  <a:moveTo>
                    <a:pt x="547888" y="0"/>
                  </a:moveTo>
                  <a:cubicBezTo>
                    <a:pt x="790710" y="0"/>
                    <a:pt x="999050" y="152238"/>
                    <a:pt x="1088044" y="369203"/>
                  </a:cubicBezTo>
                  <a:lnTo>
                    <a:pt x="1095776" y="394889"/>
                  </a:lnTo>
                  <a:lnTo>
                    <a:pt x="1059882" y="394889"/>
                  </a:lnTo>
                  <a:lnTo>
                    <a:pt x="1056205" y="382653"/>
                  </a:lnTo>
                  <a:cubicBezTo>
                    <a:pt x="972457" y="178089"/>
                    <a:pt x="776396" y="34552"/>
                    <a:pt x="547887" y="34552"/>
                  </a:cubicBezTo>
                  <a:cubicBezTo>
                    <a:pt x="319378" y="34552"/>
                    <a:pt x="123318" y="178089"/>
                    <a:pt x="39569" y="382653"/>
                  </a:cubicBezTo>
                  <a:lnTo>
                    <a:pt x="35893" y="394889"/>
                  </a:lnTo>
                  <a:lnTo>
                    <a:pt x="0" y="394889"/>
                  </a:lnTo>
                  <a:lnTo>
                    <a:pt x="7733" y="369203"/>
                  </a:lnTo>
                  <a:cubicBezTo>
                    <a:pt x="96726" y="152238"/>
                    <a:pt x="305066" y="0"/>
                    <a:pt x="547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44" name="Oval 19"/>
            <p:cNvSpPr/>
            <p:nvPr/>
          </p:nvSpPr>
          <p:spPr>
            <a:xfrm>
              <a:off x="4467292" y="2182973"/>
              <a:ext cx="1616202" cy="613857"/>
            </a:xfrm>
            <a:custGeom>
              <a:avLst/>
              <a:gdLst/>
              <a:ahLst/>
              <a:cxnLst/>
              <a:rect l="l" t="t" r="r" b="b"/>
              <a:pathLst>
                <a:path w="1616202" h="613857">
                  <a:moveTo>
                    <a:pt x="298407" y="205100"/>
                  </a:moveTo>
                  <a:cubicBezTo>
                    <a:pt x="213022" y="205100"/>
                    <a:pt x="143803" y="274319"/>
                    <a:pt x="143803" y="359704"/>
                  </a:cubicBezTo>
                  <a:cubicBezTo>
                    <a:pt x="143803" y="445089"/>
                    <a:pt x="213022" y="514308"/>
                    <a:pt x="298407" y="514308"/>
                  </a:cubicBezTo>
                  <a:cubicBezTo>
                    <a:pt x="383792" y="514308"/>
                    <a:pt x="453011" y="445089"/>
                    <a:pt x="453011" y="359704"/>
                  </a:cubicBezTo>
                  <a:cubicBezTo>
                    <a:pt x="453011" y="274319"/>
                    <a:pt x="383792" y="205100"/>
                    <a:pt x="298407" y="205100"/>
                  </a:cubicBezTo>
                  <a:close/>
                  <a:moveTo>
                    <a:pt x="1413491" y="833"/>
                  </a:moveTo>
                  <a:cubicBezTo>
                    <a:pt x="1513906" y="9682"/>
                    <a:pt x="1597648" y="88050"/>
                    <a:pt x="1609556" y="192102"/>
                  </a:cubicBezTo>
                  <a:lnTo>
                    <a:pt x="1614777" y="237718"/>
                  </a:lnTo>
                  <a:cubicBezTo>
                    <a:pt x="1628386" y="356634"/>
                    <a:pt x="1543017" y="464069"/>
                    <a:pt x="1424100" y="477678"/>
                  </a:cubicBezTo>
                  <a:lnTo>
                    <a:pt x="246605" y="612432"/>
                  </a:lnTo>
                  <a:cubicBezTo>
                    <a:pt x="127688" y="626041"/>
                    <a:pt x="20254" y="540672"/>
                    <a:pt x="6645" y="421755"/>
                  </a:cubicBezTo>
                  <a:lnTo>
                    <a:pt x="1425" y="376139"/>
                  </a:lnTo>
                  <a:cubicBezTo>
                    <a:pt x="-12184" y="257223"/>
                    <a:pt x="73185" y="149788"/>
                    <a:pt x="192102" y="136179"/>
                  </a:cubicBezTo>
                  <a:lnTo>
                    <a:pt x="1369597" y="1425"/>
                  </a:lnTo>
                  <a:cubicBezTo>
                    <a:pt x="1384461" y="-276"/>
                    <a:pt x="1399146" y="-431"/>
                    <a:pt x="1413491" y="8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5" name="Oval 116"/>
            <p:cNvSpPr/>
            <p:nvPr/>
          </p:nvSpPr>
          <p:spPr>
            <a:xfrm>
              <a:off x="5824170" y="3223169"/>
              <a:ext cx="880933" cy="927717"/>
            </a:xfrm>
            <a:custGeom>
              <a:avLst/>
              <a:gdLst/>
              <a:ahLst/>
              <a:cxnLst/>
              <a:rect l="l" t="t" r="r" b="b"/>
              <a:pathLst>
                <a:path w="880933" h="927717">
                  <a:moveTo>
                    <a:pt x="437871" y="191905"/>
                  </a:moveTo>
                  <a:cubicBezTo>
                    <a:pt x="352486" y="191905"/>
                    <a:pt x="283267" y="261124"/>
                    <a:pt x="283267" y="346509"/>
                  </a:cubicBezTo>
                  <a:cubicBezTo>
                    <a:pt x="283267" y="431894"/>
                    <a:pt x="352486" y="501113"/>
                    <a:pt x="437871" y="501113"/>
                  </a:cubicBezTo>
                  <a:cubicBezTo>
                    <a:pt x="523256" y="501113"/>
                    <a:pt x="592475" y="431894"/>
                    <a:pt x="592475" y="346509"/>
                  </a:cubicBezTo>
                  <a:cubicBezTo>
                    <a:pt x="592475" y="261124"/>
                    <a:pt x="523256" y="191905"/>
                    <a:pt x="437871" y="191905"/>
                  </a:cubicBezTo>
                  <a:close/>
                  <a:moveTo>
                    <a:pt x="351034" y="0"/>
                  </a:moveTo>
                  <a:lnTo>
                    <a:pt x="529899" y="0"/>
                  </a:lnTo>
                  <a:cubicBezTo>
                    <a:pt x="723770" y="0"/>
                    <a:pt x="880933" y="157163"/>
                    <a:pt x="880933" y="351034"/>
                  </a:cubicBezTo>
                  <a:lnTo>
                    <a:pt x="880933" y="576683"/>
                  </a:lnTo>
                  <a:cubicBezTo>
                    <a:pt x="880933" y="770554"/>
                    <a:pt x="723770" y="927717"/>
                    <a:pt x="529899" y="927717"/>
                  </a:cubicBezTo>
                  <a:lnTo>
                    <a:pt x="351034" y="927717"/>
                  </a:lnTo>
                  <a:cubicBezTo>
                    <a:pt x="157163" y="927717"/>
                    <a:pt x="0" y="770554"/>
                    <a:pt x="0" y="576683"/>
                  </a:cubicBezTo>
                  <a:lnTo>
                    <a:pt x="0" y="351034"/>
                  </a:lnTo>
                  <a:cubicBezTo>
                    <a:pt x="0" y="157163"/>
                    <a:pt x="157163" y="0"/>
                    <a:pt x="35103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23" name="Group 322"/>
          <p:cNvGrpSpPr/>
          <p:nvPr/>
        </p:nvGrpSpPr>
        <p:grpSpPr>
          <a:xfrm>
            <a:off x="4979531" y="4070110"/>
            <a:ext cx="964861" cy="529454"/>
            <a:chOff x="7083425" y="984250"/>
            <a:chExt cx="2198688" cy="12065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324" name="Freeform 323"/>
            <p:cNvSpPr>
              <a:spLocks/>
            </p:cNvSpPr>
            <p:nvPr/>
          </p:nvSpPr>
          <p:spPr bwMode="auto">
            <a:xfrm>
              <a:off x="7573963" y="1320800"/>
              <a:ext cx="1708150" cy="869950"/>
            </a:xfrm>
            <a:custGeom>
              <a:avLst/>
              <a:gdLst>
                <a:gd name="T0" fmla="*/ 396 w 453"/>
                <a:gd name="T1" fmla="*/ 230 h 230"/>
                <a:gd name="T2" fmla="*/ 13 w 453"/>
                <a:gd name="T3" fmla="*/ 230 h 230"/>
                <a:gd name="T4" fmla="*/ 0 w 453"/>
                <a:gd name="T5" fmla="*/ 220 h 230"/>
                <a:gd name="T6" fmla="*/ 13 w 453"/>
                <a:gd name="T7" fmla="*/ 210 h 230"/>
                <a:gd name="T8" fmla="*/ 396 w 453"/>
                <a:gd name="T9" fmla="*/ 210 h 230"/>
                <a:gd name="T10" fmla="*/ 430 w 453"/>
                <a:gd name="T11" fmla="*/ 173 h 230"/>
                <a:gd name="T12" fmla="*/ 396 w 453"/>
                <a:gd name="T13" fmla="*/ 138 h 230"/>
                <a:gd name="T14" fmla="*/ 391 w 453"/>
                <a:gd name="T15" fmla="*/ 138 h 230"/>
                <a:gd name="T16" fmla="*/ 383 w 453"/>
                <a:gd name="T17" fmla="*/ 136 h 230"/>
                <a:gd name="T18" fmla="*/ 378 w 453"/>
                <a:gd name="T19" fmla="*/ 126 h 230"/>
                <a:gd name="T20" fmla="*/ 378 w 453"/>
                <a:gd name="T21" fmla="*/ 126 h 230"/>
                <a:gd name="T22" fmla="*/ 272 w 453"/>
                <a:gd name="T23" fmla="*/ 20 h 230"/>
                <a:gd name="T24" fmla="*/ 234 w 453"/>
                <a:gd name="T25" fmla="*/ 27 h 230"/>
                <a:gd name="T26" fmla="*/ 220 w 453"/>
                <a:gd name="T27" fmla="*/ 22 h 230"/>
                <a:gd name="T28" fmla="*/ 225 w 453"/>
                <a:gd name="T29" fmla="*/ 8 h 230"/>
                <a:gd name="T30" fmla="*/ 272 w 453"/>
                <a:gd name="T31" fmla="*/ 0 h 230"/>
                <a:gd name="T32" fmla="*/ 401 w 453"/>
                <a:gd name="T33" fmla="*/ 116 h 230"/>
                <a:gd name="T34" fmla="*/ 453 w 453"/>
                <a:gd name="T35" fmla="*/ 173 h 230"/>
                <a:gd name="T36" fmla="*/ 396 w 453"/>
                <a:gd name="T37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3" h="230">
                  <a:moveTo>
                    <a:pt x="396" y="230"/>
                  </a:moveTo>
                  <a:cubicBezTo>
                    <a:pt x="309" y="230"/>
                    <a:pt x="13" y="230"/>
                    <a:pt x="13" y="230"/>
                  </a:cubicBezTo>
                  <a:cubicBezTo>
                    <a:pt x="5" y="230"/>
                    <a:pt x="0" y="225"/>
                    <a:pt x="0" y="220"/>
                  </a:cubicBezTo>
                  <a:cubicBezTo>
                    <a:pt x="0" y="215"/>
                    <a:pt x="5" y="210"/>
                    <a:pt x="13" y="210"/>
                  </a:cubicBezTo>
                  <a:cubicBezTo>
                    <a:pt x="100" y="210"/>
                    <a:pt x="396" y="210"/>
                    <a:pt x="396" y="210"/>
                  </a:cubicBezTo>
                  <a:cubicBezTo>
                    <a:pt x="416" y="210"/>
                    <a:pt x="430" y="193"/>
                    <a:pt x="430" y="173"/>
                  </a:cubicBezTo>
                  <a:cubicBezTo>
                    <a:pt x="430" y="153"/>
                    <a:pt x="416" y="138"/>
                    <a:pt x="396" y="138"/>
                  </a:cubicBezTo>
                  <a:cubicBezTo>
                    <a:pt x="393" y="138"/>
                    <a:pt x="393" y="138"/>
                    <a:pt x="391" y="138"/>
                  </a:cubicBezTo>
                  <a:cubicBezTo>
                    <a:pt x="388" y="138"/>
                    <a:pt x="386" y="138"/>
                    <a:pt x="383" y="136"/>
                  </a:cubicBezTo>
                  <a:cubicBezTo>
                    <a:pt x="381" y="133"/>
                    <a:pt x="378" y="131"/>
                    <a:pt x="378" y="126"/>
                  </a:cubicBezTo>
                  <a:cubicBezTo>
                    <a:pt x="378" y="126"/>
                    <a:pt x="378" y="126"/>
                    <a:pt x="378" y="126"/>
                  </a:cubicBezTo>
                  <a:cubicBezTo>
                    <a:pt x="378" y="69"/>
                    <a:pt x="331" y="20"/>
                    <a:pt x="272" y="20"/>
                  </a:cubicBezTo>
                  <a:cubicBezTo>
                    <a:pt x="259" y="20"/>
                    <a:pt x="247" y="22"/>
                    <a:pt x="234" y="27"/>
                  </a:cubicBezTo>
                  <a:cubicBezTo>
                    <a:pt x="227" y="30"/>
                    <a:pt x="222" y="27"/>
                    <a:pt x="220" y="22"/>
                  </a:cubicBezTo>
                  <a:cubicBezTo>
                    <a:pt x="217" y="17"/>
                    <a:pt x="220" y="10"/>
                    <a:pt x="225" y="8"/>
                  </a:cubicBezTo>
                  <a:cubicBezTo>
                    <a:pt x="242" y="3"/>
                    <a:pt x="257" y="0"/>
                    <a:pt x="272" y="0"/>
                  </a:cubicBezTo>
                  <a:cubicBezTo>
                    <a:pt x="341" y="0"/>
                    <a:pt x="396" y="49"/>
                    <a:pt x="401" y="116"/>
                  </a:cubicBezTo>
                  <a:cubicBezTo>
                    <a:pt x="430" y="119"/>
                    <a:pt x="453" y="143"/>
                    <a:pt x="453" y="173"/>
                  </a:cubicBezTo>
                  <a:cubicBezTo>
                    <a:pt x="453" y="205"/>
                    <a:pt x="428" y="230"/>
                    <a:pt x="396" y="2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5" name="Freeform 324"/>
            <p:cNvSpPr>
              <a:spLocks/>
            </p:cNvSpPr>
            <p:nvPr/>
          </p:nvSpPr>
          <p:spPr bwMode="auto">
            <a:xfrm>
              <a:off x="7083425" y="984250"/>
              <a:ext cx="1384300" cy="1206500"/>
            </a:xfrm>
            <a:custGeom>
              <a:avLst/>
              <a:gdLst>
                <a:gd name="T0" fmla="*/ 156 w 367"/>
                <a:gd name="T1" fmla="*/ 319 h 319"/>
                <a:gd name="T2" fmla="*/ 94 w 367"/>
                <a:gd name="T3" fmla="*/ 319 h 319"/>
                <a:gd name="T4" fmla="*/ 0 w 367"/>
                <a:gd name="T5" fmla="*/ 227 h 319"/>
                <a:gd name="T6" fmla="*/ 94 w 367"/>
                <a:gd name="T7" fmla="*/ 133 h 319"/>
                <a:gd name="T8" fmla="*/ 231 w 367"/>
                <a:gd name="T9" fmla="*/ 0 h 319"/>
                <a:gd name="T10" fmla="*/ 362 w 367"/>
                <a:gd name="T11" fmla="*/ 104 h 319"/>
                <a:gd name="T12" fmla="*/ 367 w 367"/>
                <a:gd name="T13" fmla="*/ 138 h 319"/>
                <a:gd name="T14" fmla="*/ 357 w 367"/>
                <a:gd name="T15" fmla="*/ 148 h 319"/>
                <a:gd name="T16" fmla="*/ 345 w 367"/>
                <a:gd name="T17" fmla="*/ 138 h 319"/>
                <a:gd name="T18" fmla="*/ 343 w 367"/>
                <a:gd name="T19" fmla="*/ 109 h 319"/>
                <a:gd name="T20" fmla="*/ 231 w 367"/>
                <a:gd name="T21" fmla="*/ 22 h 319"/>
                <a:gd name="T22" fmla="*/ 116 w 367"/>
                <a:gd name="T23" fmla="*/ 138 h 319"/>
                <a:gd name="T24" fmla="*/ 116 w 367"/>
                <a:gd name="T25" fmla="*/ 141 h 319"/>
                <a:gd name="T26" fmla="*/ 116 w 367"/>
                <a:gd name="T27" fmla="*/ 143 h 319"/>
                <a:gd name="T28" fmla="*/ 114 w 367"/>
                <a:gd name="T29" fmla="*/ 153 h 319"/>
                <a:gd name="T30" fmla="*/ 104 w 367"/>
                <a:gd name="T31" fmla="*/ 156 h 319"/>
                <a:gd name="T32" fmla="*/ 94 w 367"/>
                <a:gd name="T33" fmla="*/ 156 h 319"/>
                <a:gd name="T34" fmla="*/ 22 w 367"/>
                <a:gd name="T35" fmla="*/ 227 h 319"/>
                <a:gd name="T36" fmla="*/ 94 w 367"/>
                <a:gd name="T37" fmla="*/ 299 h 319"/>
                <a:gd name="T38" fmla="*/ 156 w 367"/>
                <a:gd name="T39" fmla="*/ 299 h 319"/>
                <a:gd name="T40" fmla="*/ 166 w 367"/>
                <a:gd name="T41" fmla="*/ 309 h 319"/>
                <a:gd name="T42" fmla="*/ 156 w 367"/>
                <a:gd name="T43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7" h="319">
                  <a:moveTo>
                    <a:pt x="156" y="319"/>
                  </a:moveTo>
                  <a:cubicBezTo>
                    <a:pt x="94" y="319"/>
                    <a:pt x="94" y="319"/>
                    <a:pt x="94" y="319"/>
                  </a:cubicBezTo>
                  <a:cubicBezTo>
                    <a:pt x="42" y="319"/>
                    <a:pt x="0" y="277"/>
                    <a:pt x="0" y="227"/>
                  </a:cubicBezTo>
                  <a:cubicBezTo>
                    <a:pt x="0" y="175"/>
                    <a:pt x="42" y="133"/>
                    <a:pt x="94" y="133"/>
                  </a:cubicBezTo>
                  <a:cubicBezTo>
                    <a:pt x="97" y="59"/>
                    <a:pt x="156" y="0"/>
                    <a:pt x="231" y="0"/>
                  </a:cubicBezTo>
                  <a:cubicBezTo>
                    <a:pt x="293" y="0"/>
                    <a:pt x="348" y="44"/>
                    <a:pt x="362" y="104"/>
                  </a:cubicBezTo>
                  <a:cubicBezTo>
                    <a:pt x="367" y="116"/>
                    <a:pt x="367" y="126"/>
                    <a:pt x="367" y="138"/>
                  </a:cubicBezTo>
                  <a:cubicBezTo>
                    <a:pt x="367" y="143"/>
                    <a:pt x="362" y="148"/>
                    <a:pt x="357" y="148"/>
                  </a:cubicBezTo>
                  <a:cubicBezTo>
                    <a:pt x="350" y="148"/>
                    <a:pt x="345" y="143"/>
                    <a:pt x="345" y="138"/>
                  </a:cubicBezTo>
                  <a:cubicBezTo>
                    <a:pt x="345" y="128"/>
                    <a:pt x="345" y="118"/>
                    <a:pt x="343" y="109"/>
                  </a:cubicBezTo>
                  <a:cubicBezTo>
                    <a:pt x="330" y="59"/>
                    <a:pt x="283" y="22"/>
                    <a:pt x="231" y="22"/>
                  </a:cubicBezTo>
                  <a:cubicBezTo>
                    <a:pt x="169" y="22"/>
                    <a:pt x="116" y="74"/>
                    <a:pt x="116" y="138"/>
                  </a:cubicBezTo>
                  <a:cubicBezTo>
                    <a:pt x="116" y="141"/>
                    <a:pt x="116" y="141"/>
                    <a:pt x="116" y="141"/>
                  </a:cubicBezTo>
                  <a:cubicBezTo>
                    <a:pt x="116" y="143"/>
                    <a:pt x="116" y="143"/>
                    <a:pt x="116" y="143"/>
                  </a:cubicBezTo>
                  <a:cubicBezTo>
                    <a:pt x="116" y="148"/>
                    <a:pt x="116" y="151"/>
                    <a:pt x="114" y="153"/>
                  </a:cubicBezTo>
                  <a:cubicBezTo>
                    <a:pt x="111" y="156"/>
                    <a:pt x="107" y="156"/>
                    <a:pt x="104" y="156"/>
                  </a:cubicBezTo>
                  <a:cubicBezTo>
                    <a:pt x="99" y="156"/>
                    <a:pt x="97" y="156"/>
                    <a:pt x="94" y="156"/>
                  </a:cubicBezTo>
                  <a:cubicBezTo>
                    <a:pt x="54" y="156"/>
                    <a:pt x="22" y="188"/>
                    <a:pt x="22" y="227"/>
                  </a:cubicBezTo>
                  <a:cubicBezTo>
                    <a:pt x="22" y="267"/>
                    <a:pt x="54" y="299"/>
                    <a:pt x="94" y="299"/>
                  </a:cubicBezTo>
                  <a:cubicBezTo>
                    <a:pt x="156" y="299"/>
                    <a:pt x="156" y="299"/>
                    <a:pt x="156" y="299"/>
                  </a:cubicBezTo>
                  <a:cubicBezTo>
                    <a:pt x="161" y="299"/>
                    <a:pt x="166" y="304"/>
                    <a:pt x="166" y="309"/>
                  </a:cubicBezTo>
                  <a:cubicBezTo>
                    <a:pt x="166" y="314"/>
                    <a:pt x="161" y="319"/>
                    <a:pt x="156" y="3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308" name="Straight Connector 307"/>
          <p:cNvCxnSpPr>
            <a:endCxn id="599" idx="18"/>
          </p:cNvCxnSpPr>
          <p:nvPr/>
        </p:nvCxnSpPr>
        <p:spPr>
          <a:xfrm>
            <a:off x="2303711" y="3973981"/>
            <a:ext cx="850531" cy="394412"/>
          </a:xfrm>
          <a:prstGeom prst="line">
            <a:avLst/>
          </a:prstGeom>
          <a:ln w="158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0" name="Group 559"/>
          <p:cNvGrpSpPr/>
          <p:nvPr/>
        </p:nvGrpSpPr>
        <p:grpSpPr>
          <a:xfrm>
            <a:off x="1966978" y="3510758"/>
            <a:ext cx="401874" cy="509074"/>
            <a:chOff x="3963587" y="2119746"/>
            <a:chExt cx="3576594" cy="4530653"/>
          </a:xfrm>
          <a:solidFill>
            <a:schemeClr val="accent1">
              <a:lumMod val="50000"/>
            </a:schemeClr>
          </a:solidFill>
        </p:grpSpPr>
        <p:grpSp>
          <p:nvGrpSpPr>
            <p:cNvPr id="561" name="Group 560"/>
            <p:cNvGrpSpPr/>
            <p:nvPr/>
          </p:nvGrpSpPr>
          <p:grpSpPr>
            <a:xfrm>
              <a:off x="3963587" y="2119746"/>
              <a:ext cx="3576593" cy="4530653"/>
              <a:chOff x="3963587" y="2119746"/>
              <a:chExt cx="3576593" cy="4530653"/>
            </a:xfrm>
            <a:grpFill/>
          </p:grpSpPr>
          <p:sp>
            <p:nvSpPr>
              <p:cNvPr id="574" name="Freeform 573"/>
              <p:cNvSpPr/>
              <p:nvPr/>
            </p:nvSpPr>
            <p:spPr>
              <a:xfrm>
                <a:off x="4430560" y="3111022"/>
                <a:ext cx="1111615" cy="3119471"/>
              </a:xfrm>
              <a:custGeom>
                <a:avLst/>
                <a:gdLst>
                  <a:gd name="connsiteX0" fmla="*/ 115250 w 950198"/>
                  <a:gd name="connsiteY0" fmla="*/ 0 h 2666493"/>
                  <a:gd name="connsiteX1" fmla="*/ 834948 w 950198"/>
                  <a:gd name="connsiteY1" fmla="*/ 0 h 2666493"/>
                  <a:gd name="connsiteX2" fmla="*/ 950198 w 950198"/>
                  <a:gd name="connsiteY2" fmla="*/ 115250 h 2666493"/>
                  <a:gd name="connsiteX3" fmla="*/ 950198 w 950198"/>
                  <a:gd name="connsiteY3" fmla="*/ 1598350 h 2666493"/>
                  <a:gd name="connsiteX4" fmla="*/ 834948 w 950198"/>
                  <a:gd name="connsiteY4" fmla="*/ 1713600 h 2666493"/>
                  <a:gd name="connsiteX5" fmla="*/ 755465 w 950198"/>
                  <a:gd name="connsiteY5" fmla="*/ 1713600 h 2666493"/>
                  <a:gd name="connsiteX6" fmla="*/ 755465 w 950198"/>
                  <a:gd name="connsiteY6" fmla="*/ 2026347 h 2666493"/>
                  <a:gd name="connsiteX7" fmla="*/ 687454 w 950198"/>
                  <a:gd name="connsiteY7" fmla="*/ 2094358 h 2666493"/>
                  <a:gd name="connsiteX8" fmla="*/ 579166 w 950198"/>
                  <a:gd name="connsiteY8" fmla="*/ 2094358 h 2666493"/>
                  <a:gd name="connsiteX9" fmla="*/ 579166 w 950198"/>
                  <a:gd name="connsiteY9" fmla="*/ 2355182 h 2666493"/>
                  <a:gd name="connsiteX10" fmla="*/ 553922 w 950198"/>
                  <a:gd name="connsiteY10" fmla="*/ 2380426 h 2666493"/>
                  <a:gd name="connsiteX11" fmla="*/ 502966 w 950198"/>
                  <a:gd name="connsiteY11" fmla="*/ 2380426 h 2666493"/>
                  <a:gd name="connsiteX12" fmla="*/ 502966 w 950198"/>
                  <a:gd name="connsiteY12" fmla="*/ 2659733 h 2666493"/>
                  <a:gd name="connsiteX13" fmla="*/ 496206 w 950198"/>
                  <a:gd name="connsiteY13" fmla="*/ 2666493 h 2666493"/>
                  <a:gd name="connsiteX14" fmla="*/ 453993 w 950198"/>
                  <a:gd name="connsiteY14" fmla="*/ 2666493 h 2666493"/>
                  <a:gd name="connsiteX15" fmla="*/ 447233 w 950198"/>
                  <a:gd name="connsiteY15" fmla="*/ 2659733 h 2666493"/>
                  <a:gd name="connsiteX16" fmla="*/ 447233 w 950198"/>
                  <a:gd name="connsiteY16" fmla="*/ 2380426 h 2666493"/>
                  <a:gd name="connsiteX17" fmla="*/ 396277 w 950198"/>
                  <a:gd name="connsiteY17" fmla="*/ 2380426 h 2666493"/>
                  <a:gd name="connsiteX18" fmla="*/ 371033 w 950198"/>
                  <a:gd name="connsiteY18" fmla="*/ 2355182 h 2666493"/>
                  <a:gd name="connsiteX19" fmla="*/ 371033 w 950198"/>
                  <a:gd name="connsiteY19" fmla="*/ 2094358 h 2666493"/>
                  <a:gd name="connsiteX20" fmla="*/ 262744 w 950198"/>
                  <a:gd name="connsiteY20" fmla="*/ 2094358 h 2666493"/>
                  <a:gd name="connsiteX21" fmla="*/ 194733 w 950198"/>
                  <a:gd name="connsiteY21" fmla="*/ 2026347 h 2666493"/>
                  <a:gd name="connsiteX22" fmla="*/ 194733 w 950198"/>
                  <a:gd name="connsiteY22" fmla="*/ 1713600 h 2666493"/>
                  <a:gd name="connsiteX23" fmla="*/ 115250 w 950198"/>
                  <a:gd name="connsiteY23" fmla="*/ 1713600 h 2666493"/>
                  <a:gd name="connsiteX24" fmla="*/ 0 w 950198"/>
                  <a:gd name="connsiteY24" fmla="*/ 1598350 h 2666493"/>
                  <a:gd name="connsiteX25" fmla="*/ 0 w 950198"/>
                  <a:gd name="connsiteY25" fmla="*/ 115250 h 2666493"/>
                  <a:gd name="connsiteX26" fmla="*/ 115250 w 950198"/>
                  <a:gd name="connsiteY26" fmla="*/ 0 h 2666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950198" h="2666493">
                    <a:moveTo>
                      <a:pt x="115250" y="0"/>
                    </a:moveTo>
                    <a:lnTo>
                      <a:pt x="834948" y="0"/>
                    </a:lnTo>
                    <a:cubicBezTo>
                      <a:pt x="898599" y="0"/>
                      <a:pt x="950198" y="51599"/>
                      <a:pt x="950198" y="115250"/>
                    </a:cubicBezTo>
                    <a:lnTo>
                      <a:pt x="950198" y="1598350"/>
                    </a:lnTo>
                    <a:cubicBezTo>
                      <a:pt x="950198" y="1662001"/>
                      <a:pt x="898599" y="1713600"/>
                      <a:pt x="834948" y="1713600"/>
                    </a:cubicBezTo>
                    <a:lnTo>
                      <a:pt x="755465" y="1713600"/>
                    </a:lnTo>
                    <a:lnTo>
                      <a:pt x="755465" y="2026347"/>
                    </a:lnTo>
                    <a:cubicBezTo>
                      <a:pt x="755465" y="2063908"/>
                      <a:pt x="725015" y="2094358"/>
                      <a:pt x="687454" y="2094358"/>
                    </a:cubicBezTo>
                    <a:lnTo>
                      <a:pt x="579166" y="2094358"/>
                    </a:lnTo>
                    <a:lnTo>
                      <a:pt x="579166" y="2355182"/>
                    </a:lnTo>
                    <a:cubicBezTo>
                      <a:pt x="579166" y="2369124"/>
                      <a:pt x="567864" y="2380426"/>
                      <a:pt x="553922" y="2380426"/>
                    </a:cubicBezTo>
                    <a:lnTo>
                      <a:pt x="502966" y="2380426"/>
                    </a:lnTo>
                    <a:lnTo>
                      <a:pt x="502966" y="2659733"/>
                    </a:lnTo>
                    <a:cubicBezTo>
                      <a:pt x="502966" y="2663466"/>
                      <a:pt x="499939" y="2666493"/>
                      <a:pt x="496206" y="2666493"/>
                    </a:cubicBezTo>
                    <a:lnTo>
                      <a:pt x="453993" y="2666493"/>
                    </a:lnTo>
                    <a:cubicBezTo>
                      <a:pt x="450260" y="2666493"/>
                      <a:pt x="447233" y="2663466"/>
                      <a:pt x="447233" y="2659733"/>
                    </a:cubicBezTo>
                    <a:lnTo>
                      <a:pt x="447233" y="2380426"/>
                    </a:lnTo>
                    <a:lnTo>
                      <a:pt x="396277" y="2380426"/>
                    </a:lnTo>
                    <a:cubicBezTo>
                      <a:pt x="382335" y="2380426"/>
                      <a:pt x="371033" y="2369124"/>
                      <a:pt x="371033" y="2355182"/>
                    </a:cubicBezTo>
                    <a:lnTo>
                      <a:pt x="371033" y="2094358"/>
                    </a:lnTo>
                    <a:lnTo>
                      <a:pt x="262744" y="2094358"/>
                    </a:lnTo>
                    <a:cubicBezTo>
                      <a:pt x="225183" y="2094358"/>
                      <a:pt x="194733" y="2063908"/>
                      <a:pt x="194733" y="2026347"/>
                    </a:cubicBezTo>
                    <a:lnTo>
                      <a:pt x="194733" y="1713600"/>
                    </a:lnTo>
                    <a:lnTo>
                      <a:pt x="115250" y="1713600"/>
                    </a:lnTo>
                    <a:cubicBezTo>
                      <a:pt x="51599" y="1713600"/>
                      <a:pt x="0" y="1662001"/>
                      <a:pt x="0" y="1598350"/>
                    </a:cubicBezTo>
                    <a:lnTo>
                      <a:pt x="0" y="115250"/>
                    </a:lnTo>
                    <a:cubicBezTo>
                      <a:pt x="0" y="51599"/>
                      <a:pt x="51599" y="0"/>
                      <a:pt x="11525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5" name="Freeform 574"/>
              <p:cNvSpPr/>
              <p:nvPr/>
            </p:nvSpPr>
            <p:spPr>
              <a:xfrm>
                <a:off x="3963587" y="2119746"/>
                <a:ext cx="3576593" cy="4530653"/>
              </a:xfrm>
              <a:custGeom>
                <a:avLst/>
                <a:gdLst>
                  <a:gd name="connsiteX0" fmla="*/ 2822887 w 3576593"/>
                  <a:gd name="connsiteY0" fmla="*/ 247708 h 4530653"/>
                  <a:gd name="connsiteX1" fmla="*/ 2484623 w 3576593"/>
                  <a:gd name="connsiteY1" fmla="*/ 585973 h 4530653"/>
                  <a:gd name="connsiteX2" fmla="*/ 2822887 w 3576593"/>
                  <a:gd name="connsiteY2" fmla="*/ 924238 h 4530653"/>
                  <a:gd name="connsiteX3" fmla="*/ 3161151 w 3576593"/>
                  <a:gd name="connsiteY3" fmla="*/ 585973 h 4530653"/>
                  <a:gd name="connsiteX4" fmla="*/ 2822887 w 3576593"/>
                  <a:gd name="connsiteY4" fmla="*/ 247708 h 4530653"/>
                  <a:gd name="connsiteX5" fmla="*/ 2452488 w 3576593"/>
                  <a:gd name="connsiteY5" fmla="*/ 0 h 4530653"/>
                  <a:gd name="connsiteX6" fmla="*/ 3193289 w 3576593"/>
                  <a:gd name="connsiteY6" fmla="*/ 0 h 4530653"/>
                  <a:gd name="connsiteX7" fmla="*/ 3378495 w 3576593"/>
                  <a:gd name="connsiteY7" fmla="*/ 185206 h 4530653"/>
                  <a:gd name="connsiteX8" fmla="*/ 3378495 w 3576593"/>
                  <a:gd name="connsiteY8" fmla="*/ 4197673 h 4530653"/>
                  <a:gd name="connsiteX9" fmla="*/ 3376556 w 3576593"/>
                  <a:gd name="connsiteY9" fmla="*/ 4216907 h 4530653"/>
                  <a:gd name="connsiteX10" fmla="*/ 3524301 w 3576593"/>
                  <a:gd name="connsiteY10" fmla="*/ 4216907 h 4530653"/>
                  <a:gd name="connsiteX11" fmla="*/ 3576593 w 3576593"/>
                  <a:gd name="connsiteY11" fmla="*/ 4269199 h 4530653"/>
                  <a:gd name="connsiteX12" fmla="*/ 3576593 w 3576593"/>
                  <a:gd name="connsiteY12" fmla="*/ 4478361 h 4530653"/>
                  <a:gd name="connsiteX13" fmla="*/ 3524301 w 3576593"/>
                  <a:gd name="connsiteY13" fmla="*/ 4530653 h 4530653"/>
                  <a:gd name="connsiteX14" fmla="*/ 52292 w 3576593"/>
                  <a:gd name="connsiteY14" fmla="*/ 4530653 h 4530653"/>
                  <a:gd name="connsiteX15" fmla="*/ 0 w 3576593"/>
                  <a:gd name="connsiteY15" fmla="*/ 4478361 h 4530653"/>
                  <a:gd name="connsiteX16" fmla="*/ 0 w 3576593"/>
                  <a:gd name="connsiteY16" fmla="*/ 4269199 h 4530653"/>
                  <a:gd name="connsiteX17" fmla="*/ 52292 w 3576593"/>
                  <a:gd name="connsiteY17" fmla="*/ 4216907 h 4530653"/>
                  <a:gd name="connsiteX18" fmla="*/ 2269221 w 3576593"/>
                  <a:gd name="connsiteY18" fmla="*/ 4216907 h 4530653"/>
                  <a:gd name="connsiteX19" fmla="*/ 2267282 w 3576593"/>
                  <a:gd name="connsiteY19" fmla="*/ 4197673 h 4530653"/>
                  <a:gd name="connsiteX20" fmla="*/ 2267282 w 3576593"/>
                  <a:gd name="connsiteY20" fmla="*/ 843502 h 4530653"/>
                  <a:gd name="connsiteX21" fmla="*/ 85846 w 3576593"/>
                  <a:gd name="connsiteY21" fmla="*/ 843502 h 4530653"/>
                  <a:gd name="connsiteX22" fmla="*/ 1 w 3576593"/>
                  <a:gd name="connsiteY22" fmla="*/ 757657 h 4530653"/>
                  <a:gd name="connsiteX23" fmla="*/ 1 w 3576593"/>
                  <a:gd name="connsiteY23" fmla="*/ 414288 h 4530653"/>
                  <a:gd name="connsiteX24" fmla="*/ 85846 w 3576593"/>
                  <a:gd name="connsiteY24" fmla="*/ 328443 h 4530653"/>
                  <a:gd name="connsiteX25" fmla="*/ 2267282 w 3576593"/>
                  <a:gd name="connsiteY25" fmla="*/ 328443 h 4530653"/>
                  <a:gd name="connsiteX26" fmla="*/ 2267282 w 3576593"/>
                  <a:gd name="connsiteY26" fmla="*/ 185206 h 4530653"/>
                  <a:gd name="connsiteX27" fmla="*/ 2452488 w 3576593"/>
                  <a:gd name="connsiteY27" fmla="*/ 0 h 4530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576593" h="4530653">
                    <a:moveTo>
                      <a:pt x="2822887" y="247708"/>
                    </a:moveTo>
                    <a:cubicBezTo>
                      <a:pt x="2636069" y="247708"/>
                      <a:pt x="2484623" y="399154"/>
                      <a:pt x="2484623" y="585973"/>
                    </a:cubicBezTo>
                    <a:cubicBezTo>
                      <a:pt x="2484623" y="772792"/>
                      <a:pt x="2636069" y="924238"/>
                      <a:pt x="2822887" y="924238"/>
                    </a:cubicBezTo>
                    <a:cubicBezTo>
                      <a:pt x="3009705" y="924238"/>
                      <a:pt x="3161151" y="772792"/>
                      <a:pt x="3161151" y="585973"/>
                    </a:cubicBezTo>
                    <a:cubicBezTo>
                      <a:pt x="3161151" y="399154"/>
                      <a:pt x="3009705" y="247708"/>
                      <a:pt x="2822887" y="247708"/>
                    </a:cubicBezTo>
                    <a:close/>
                    <a:moveTo>
                      <a:pt x="2452488" y="0"/>
                    </a:moveTo>
                    <a:lnTo>
                      <a:pt x="3193289" y="0"/>
                    </a:lnTo>
                    <a:cubicBezTo>
                      <a:pt x="3295575" y="0"/>
                      <a:pt x="3378495" y="82920"/>
                      <a:pt x="3378495" y="185206"/>
                    </a:cubicBezTo>
                    <a:lnTo>
                      <a:pt x="3378495" y="4197673"/>
                    </a:lnTo>
                    <a:lnTo>
                      <a:pt x="3376556" y="4216907"/>
                    </a:lnTo>
                    <a:lnTo>
                      <a:pt x="3524301" y="4216907"/>
                    </a:lnTo>
                    <a:cubicBezTo>
                      <a:pt x="3553181" y="4216907"/>
                      <a:pt x="3576593" y="4240319"/>
                      <a:pt x="3576593" y="4269199"/>
                    </a:cubicBezTo>
                    <a:lnTo>
                      <a:pt x="3576593" y="4478361"/>
                    </a:lnTo>
                    <a:cubicBezTo>
                      <a:pt x="3576593" y="4507241"/>
                      <a:pt x="3553181" y="4530653"/>
                      <a:pt x="3524301" y="4530653"/>
                    </a:cubicBezTo>
                    <a:lnTo>
                      <a:pt x="52292" y="4530653"/>
                    </a:lnTo>
                    <a:cubicBezTo>
                      <a:pt x="23412" y="4530653"/>
                      <a:pt x="0" y="4507241"/>
                      <a:pt x="0" y="4478361"/>
                    </a:cubicBezTo>
                    <a:lnTo>
                      <a:pt x="0" y="4269199"/>
                    </a:lnTo>
                    <a:cubicBezTo>
                      <a:pt x="0" y="4240319"/>
                      <a:pt x="23412" y="4216907"/>
                      <a:pt x="52292" y="4216907"/>
                    </a:cubicBezTo>
                    <a:lnTo>
                      <a:pt x="2269221" y="4216907"/>
                    </a:lnTo>
                    <a:lnTo>
                      <a:pt x="2267282" y="4197673"/>
                    </a:lnTo>
                    <a:lnTo>
                      <a:pt x="2267282" y="843502"/>
                    </a:lnTo>
                    <a:lnTo>
                      <a:pt x="85846" y="843502"/>
                    </a:lnTo>
                    <a:cubicBezTo>
                      <a:pt x="38435" y="843502"/>
                      <a:pt x="1" y="805068"/>
                      <a:pt x="1" y="757657"/>
                    </a:cubicBezTo>
                    <a:lnTo>
                      <a:pt x="1" y="414288"/>
                    </a:lnTo>
                    <a:cubicBezTo>
                      <a:pt x="1" y="366877"/>
                      <a:pt x="38435" y="328443"/>
                      <a:pt x="85846" y="328443"/>
                    </a:cubicBezTo>
                    <a:lnTo>
                      <a:pt x="2267282" y="328443"/>
                    </a:lnTo>
                    <a:lnTo>
                      <a:pt x="2267282" y="185206"/>
                    </a:lnTo>
                    <a:cubicBezTo>
                      <a:pt x="2267282" y="82920"/>
                      <a:pt x="2350202" y="0"/>
                      <a:pt x="245248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62" name="Group 561"/>
            <p:cNvGrpSpPr/>
            <p:nvPr/>
          </p:nvGrpSpPr>
          <p:grpSpPr>
            <a:xfrm>
              <a:off x="6082950" y="3488374"/>
              <a:ext cx="1457231" cy="1479651"/>
              <a:chOff x="1001347" y="3895404"/>
              <a:chExt cx="1467555" cy="1490134"/>
            </a:xfrm>
            <a:grpFill/>
          </p:grpSpPr>
          <p:sp>
            <p:nvSpPr>
              <p:cNvPr id="563" name="Rounded Rectangle 562"/>
              <p:cNvSpPr/>
              <p:nvPr/>
            </p:nvSpPr>
            <p:spPr>
              <a:xfrm>
                <a:off x="1001347" y="3895404"/>
                <a:ext cx="1467555" cy="1490134"/>
              </a:xfrm>
              <a:prstGeom prst="roundRect">
                <a:avLst>
                  <a:gd name="adj" fmla="val 586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4" name="Rounded Rectangle 563"/>
              <p:cNvSpPr/>
              <p:nvPr/>
            </p:nvSpPr>
            <p:spPr>
              <a:xfrm>
                <a:off x="1092848" y="4055574"/>
                <a:ext cx="1283879" cy="662336"/>
              </a:xfrm>
              <a:prstGeom prst="roundRect">
                <a:avLst>
                  <a:gd name="adj" fmla="val 5718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5" name="Rounded Rectangle 564"/>
              <p:cNvSpPr/>
              <p:nvPr/>
            </p:nvSpPr>
            <p:spPr>
              <a:xfrm>
                <a:off x="1092849" y="4819727"/>
                <a:ext cx="177349" cy="161859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6" name="Rounded Rectangle 565"/>
              <p:cNvSpPr/>
              <p:nvPr/>
            </p:nvSpPr>
            <p:spPr>
              <a:xfrm>
                <a:off x="1345507" y="4819727"/>
                <a:ext cx="177349" cy="161859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7" name="Rounded Rectangle 566"/>
              <p:cNvSpPr/>
              <p:nvPr/>
            </p:nvSpPr>
            <p:spPr>
              <a:xfrm>
                <a:off x="1598165" y="4819727"/>
                <a:ext cx="177349" cy="161859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8" name="Rounded Rectangle 567"/>
              <p:cNvSpPr/>
              <p:nvPr/>
            </p:nvSpPr>
            <p:spPr>
              <a:xfrm>
                <a:off x="1850823" y="4819727"/>
                <a:ext cx="177349" cy="161859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9" name="Rounded Rectangle 568"/>
              <p:cNvSpPr/>
              <p:nvPr/>
            </p:nvSpPr>
            <p:spPr>
              <a:xfrm>
                <a:off x="1092849" y="5055906"/>
                <a:ext cx="177349" cy="161859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0" name="Rounded Rectangle 569"/>
              <p:cNvSpPr/>
              <p:nvPr/>
            </p:nvSpPr>
            <p:spPr>
              <a:xfrm>
                <a:off x="1345507" y="5055906"/>
                <a:ext cx="177349" cy="161859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1" name="Rounded Rectangle 570"/>
              <p:cNvSpPr/>
              <p:nvPr/>
            </p:nvSpPr>
            <p:spPr>
              <a:xfrm>
                <a:off x="1598165" y="5055906"/>
                <a:ext cx="177349" cy="161859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2" name="Rounded Rectangle 571"/>
              <p:cNvSpPr/>
              <p:nvPr/>
            </p:nvSpPr>
            <p:spPr>
              <a:xfrm>
                <a:off x="1850823" y="5055906"/>
                <a:ext cx="177349" cy="161859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3" name="Rounded Rectangle 572"/>
              <p:cNvSpPr/>
              <p:nvPr/>
            </p:nvSpPr>
            <p:spPr>
              <a:xfrm>
                <a:off x="2129313" y="4819727"/>
                <a:ext cx="247414" cy="398038"/>
              </a:xfrm>
              <a:prstGeom prst="roundRect">
                <a:avLst>
                  <a:gd name="adj" fmla="val 12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595" name="Group 594"/>
          <p:cNvGrpSpPr/>
          <p:nvPr/>
        </p:nvGrpSpPr>
        <p:grpSpPr>
          <a:xfrm>
            <a:off x="3135727" y="4080999"/>
            <a:ext cx="442313" cy="464489"/>
            <a:chOff x="12499975" y="4474291"/>
            <a:chExt cx="601662" cy="631826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596" name="Freeform 11"/>
            <p:cNvSpPr>
              <a:spLocks noEditPoints="1"/>
            </p:cNvSpPr>
            <p:nvPr/>
          </p:nvSpPr>
          <p:spPr bwMode="auto">
            <a:xfrm>
              <a:off x="12499975" y="4474291"/>
              <a:ext cx="601662" cy="147638"/>
            </a:xfrm>
            <a:custGeom>
              <a:avLst/>
              <a:gdLst>
                <a:gd name="T0" fmla="*/ 0 w 215"/>
                <a:gd name="T1" fmla="*/ 53 h 53"/>
                <a:gd name="T2" fmla="*/ 215 w 215"/>
                <a:gd name="T3" fmla="*/ 53 h 53"/>
                <a:gd name="T4" fmla="*/ 215 w 215"/>
                <a:gd name="T5" fmla="*/ 0 h 53"/>
                <a:gd name="T6" fmla="*/ 0 w 215"/>
                <a:gd name="T7" fmla="*/ 0 h 53"/>
                <a:gd name="T8" fmla="*/ 0 w 215"/>
                <a:gd name="T9" fmla="*/ 53 h 53"/>
                <a:gd name="T10" fmla="*/ 201 w 215"/>
                <a:gd name="T11" fmla="*/ 6 h 53"/>
                <a:gd name="T12" fmla="*/ 207 w 215"/>
                <a:gd name="T13" fmla="*/ 13 h 53"/>
                <a:gd name="T14" fmla="*/ 201 w 215"/>
                <a:gd name="T15" fmla="*/ 20 h 53"/>
                <a:gd name="T16" fmla="*/ 194 w 215"/>
                <a:gd name="T17" fmla="*/ 13 h 53"/>
                <a:gd name="T18" fmla="*/ 201 w 215"/>
                <a:gd name="T19" fmla="*/ 6 h 53"/>
                <a:gd name="T20" fmla="*/ 201 w 215"/>
                <a:gd name="T21" fmla="*/ 35 h 53"/>
                <a:gd name="T22" fmla="*/ 207 w 215"/>
                <a:gd name="T23" fmla="*/ 41 h 53"/>
                <a:gd name="T24" fmla="*/ 201 w 215"/>
                <a:gd name="T25" fmla="*/ 48 h 53"/>
                <a:gd name="T26" fmla="*/ 194 w 215"/>
                <a:gd name="T27" fmla="*/ 41 h 53"/>
                <a:gd name="T28" fmla="*/ 201 w 215"/>
                <a:gd name="T29" fmla="*/ 35 h 53"/>
                <a:gd name="T30" fmla="*/ 83 w 215"/>
                <a:gd name="T31" fmla="*/ 31 h 53"/>
                <a:gd name="T32" fmla="*/ 83 w 215"/>
                <a:gd name="T33" fmla="*/ 38 h 53"/>
                <a:gd name="T34" fmla="*/ 9 w 215"/>
                <a:gd name="T35" fmla="*/ 38 h 53"/>
                <a:gd name="T36" fmla="*/ 9 w 215"/>
                <a:gd name="T37" fmla="*/ 31 h 53"/>
                <a:gd name="T38" fmla="*/ 83 w 215"/>
                <a:gd name="T39" fmla="*/ 3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3">
                  <a:moveTo>
                    <a:pt x="0" y="53"/>
                  </a:moveTo>
                  <a:cubicBezTo>
                    <a:pt x="215" y="53"/>
                    <a:pt x="215" y="53"/>
                    <a:pt x="215" y="53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3"/>
                  </a:lnTo>
                  <a:close/>
                  <a:moveTo>
                    <a:pt x="201" y="6"/>
                  </a:moveTo>
                  <a:cubicBezTo>
                    <a:pt x="204" y="6"/>
                    <a:pt x="207" y="9"/>
                    <a:pt x="207" y="13"/>
                  </a:cubicBezTo>
                  <a:cubicBezTo>
                    <a:pt x="207" y="17"/>
                    <a:pt x="204" y="20"/>
                    <a:pt x="201" y="20"/>
                  </a:cubicBezTo>
                  <a:cubicBezTo>
                    <a:pt x="197" y="20"/>
                    <a:pt x="194" y="17"/>
                    <a:pt x="194" y="13"/>
                  </a:cubicBezTo>
                  <a:cubicBezTo>
                    <a:pt x="194" y="9"/>
                    <a:pt x="197" y="6"/>
                    <a:pt x="201" y="6"/>
                  </a:cubicBezTo>
                  <a:close/>
                  <a:moveTo>
                    <a:pt x="201" y="35"/>
                  </a:moveTo>
                  <a:cubicBezTo>
                    <a:pt x="204" y="35"/>
                    <a:pt x="207" y="38"/>
                    <a:pt x="207" y="41"/>
                  </a:cubicBezTo>
                  <a:cubicBezTo>
                    <a:pt x="207" y="45"/>
                    <a:pt x="204" y="48"/>
                    <a:pt x="201" y="48"/>
                  </a:cubicBezTo>
                  <a:cubicBezTo>
                    <a:pt x="197" y="48"/>
                    <a:pt x="194" y="45"/>
                    <a:pt x="194" y="41"/>
                  </a:cubicBezTo>
                  <a:cubicBezTo>
                    <a:pt x="194" y="38"/>
                    <a:pt x="197" y="35"/>
                    <a:pt x="201" y="35"/>
                  </a:cubicBezTo>
                  <a:close/>
                  <a:moveTo>
                    <a:pt x="83" y="31"/>
                  </a:moveTo>
                  <a:cubicBezTo>
                    <a:pt x="83" y="38"/>
                    <a:pt x="83" y="38"/>
                    <a:pt x="83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1"/>
                    <a:pt x="9" y="31"/>
                    <a:pt x="9" y="31"/>
                  </a:cubicBezTo>
                  <a:lnTo>
                    <a:pt x="83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7" name="Freeform 12"/>
            <p:cNvSpPr>
              <a:spLocks noEditPoints="1"/>
            </p:cNvSpPr>
            <p:nvPr/>
          </p:nvSpPr>
          <p:spPr bwMode="auto">
            <a:xfrm>
              <a:off x="12499975" y="4947367"/>
              <a:ext cx="601662" cy="158750"/>
            </a:xfrm>
            <a:custGeom>
              <a:avLst/>
              <a:gdLst>
                <a:gd name="T0" fmla="*/ 0 w 215"/>
                <a:gd name="T1" fmla="*/ 57 h 57"/>
                <a:gd name="T2" fmla="*/ 215 w 215"/>
                <a:gd name="T3" fmla="*/ 57 h 57"/>
                <a:gd name="T4" fmla="*/ 215 w 215"/>
                <a:gd name="T5" fmla="*/ 0 h 57"/>
                <a:gd name="T6" fmla="*/ 0 w 215"/>
                <a:gd name="T7" fmla="*/ 0 h 57"/>
                <a:gd name="T8" fmla="*/ 0 w 215"/>
                <a:gd name="T9" fmla="*/ 57 h 57"/>
                <a:gd name="T10" fmla="*/ 201 w 215"/>
                <a:gd name="T11" fmla="*/ 7 h 57"/>
                <a:gd name="T12" fmla="*/ 207 w 215"/>
                <a:gd name="T13" fmla="*/ 14 h 57"/>
                <a:gd name="T14" fmla="*/ 201 w 215"/>
                <a:gd name="T15" fmla="*/ 21 h 57"/>
                <a:gd name="T16" fmla="*/ 194 w 215"/>
                <a:gd name="T17" fmla="*/ 14 h 57"/>
                <a:gd name="T18" fmla="*/ 201 w 215"/>
                <a:gd name="T19" fmla="*/ 7 h 57"/>
                <a:gd name="T20" fmla="*/ 201 w 215"/>
                <a:gd name="T21" fmla="*/ 36 h 57"/>
                <a:gd name="T22" fmla="*/ 207 w 215"/>
                <a:gd name="T23" fmla="*/ 42 h 57"/>
                <a:gd name="T24" fmla="*/ 201 w 215"/>
                <a:gd name="T25" fmla="*/ 49 h 57"/>
                <a:gd name="T26" fmla="*/ 194 w 215"/>
                <a:gd name="T27" fmla="*/ 42 h 57"/>
                <a:gd name="T28" fmla="*/ 201 w 215"/>
                <a:gd name="T29" fmla="*/ 36 h 57"/>
                <a:gd name="T30" fmla="*/ 83 w 215"/>
                <a:gd name="T31" fmla="*/ 35 h 57"/>
                <a:gd name="T32" fmla="*/ 83 w 215"/>
                <a:gd name="T33" fmla="*/ 42 h 57"/>
                <a:gd name="T34" fmla="*/ 9 w 215"/>
                <a:gd name="T35" fmla="*/ 42 h 57"/>
                <a:gd name="T36" fmla="*/ 9 w 215"/>
                <a:gd name="T37" fmla="*/ 35 h 57"/>
                <a:gd name="T38" fmla="*/ 83 w 215"/>
                <a:gd name="T39" fmla="*/ 3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7">
                  <a:moveTo>
                    <a:pt x="0" y="57"/>
                  </a:moveTo>
                  <a:cubicBezTo>
                    <a:pt x="215" y="57"/>
                    <a:pt x="215" y="57"/>
                    <a:pt x="215" y="57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7"/>
                  </a:lnTo>
                  <a:close/>
                  <a:moveTo>
                    <a:pt x="201" y="7"/>
                  </a:moveTo>
                  <a:cubicBezTo>
                    <a:pt x="204" y="7"/>
                    <a:pt x="207" y="10"/>
                    <a:pt x="207" y="14"/>
                  </a:cubicBezTo>
                  <a:cubicBezTo>
                    <a:pt x="207" y="18"/>
                    <a:pt x="204" y="21"/>
                    <a:pt x="201" y="21"/>
                  </a:cubicBezTo>
                  <a:cubicBezTo>
                    <a:pt x="197" y="21"/>
                    <a:pt x="194" y="18"/>
                    <a:pt x="194" y="14"/>
                  </a:cubicBezTo>
                  <a:cubicBezTo>
                    <a:pt x="194" y="10"/>
                    <a:pt x="197" y="7"/>
                    <a:pt x="201" y="7"/>
                  </a:cubicBezTo>
                  <a:close/>
                  <a:moveTo>
                    <a:pt x="201" y="36"/>
                  </a:moveTo>
                  <a:cubicBezTo>
                    <a:pt x="204" y="36"/>
                    <a:pt x="207" y="39"/>
                    <a:pt x="207" y="42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2"/>
                  </a:cubicBezTo>
                  <a:cubicBezTo>
                    <a:pt x="194" y="39"/>
                    <a:pt x="197" y="36"/>
                    <a:pt x="201" y="36"/>
                  </a:cubicBezTo>
                  <a:close/>
                  <a:moveTo>
                    <a:pt x="83" y="35"/>
                  </a:moveTo>
                  <a:cubicBezTo>
                    <a:pt x="83" y="42"/>
                    <a:pt x="83" y="42"/>
                    <a:pt x="83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83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8" name="Freeform 13"/>
            <p:cNvSpPr>
              <a:spLocks noEditPoints="1"/>
            </p:cNvSpPr>
            <p:nvPr/>
          </p:nvSpPr>
          <p:spPr bwMode="auto">
            <a:xfrm>
              <a:off x="12499975" y="4629867"/>
              <a:ext cx="601662" cy="149226"/>
            </a:xfrm>
            <a:custGeom>
              <a:avLst/>
              <a:gdLst>
                <a:gd name="T0" fmla="*/ 0 w 215"/>
                <a:gd name="T1" fmla="*/ 53 h 53"/>
                <a:gd name="T2" fmla="*/ 215 w 215"/>
                <a:gd name="T3" fmla="*/ 53 h 53"/>
                <a:gd name="T4" fmla="*/ 215 w 215"/>
                <a:gd name="T5" fmla="*/ 0 h 53"/>
                <a:gd name="T6" fmla="*/ 0 w 215"/>
                <a:gd name="T7" fmla="*/ 0 h 53"/>
                <a:gd name="T8" fmla="*/ 0 w 215"/>
                <a:gd name="T9" fmla="*/ 53 h 53"/>
                <a:gd name="T10" fmla="*/ 201 w 215"/>
                <a:gd name="T11" fmla="*/ 7 h 53"/>
                <a:gd name="T12" fmla="*/ 207 w 215"/>
                <a:gd name="T13" fmla="*/ 14 h 53"/>
                <a:gd name="T14" fmla="*/ 201 w 215"/>
                <a:gd name="T15" fmla="*/ 20 h 53"/>
                <a:gd name="T16" fmla="*/ 194 w 215"/>
                <a:gd name="T17" fmla="*/ 14 h 53"/>
                <a:gd name="T18" fmla="*/ 201 w 215"/>
                <a:gd name="T19" fmla="*/ 7 h 53"/>
                <a:gd name="T20" fmla="*/ 201 w 215"/>
                <a:gd name="T21" fmla="*/ 35 h 53"/>
                <a:gd name="T22" fmla="*/ 207 w 215"/>
                <a:gd name="T23" fmla="*/ 42 h 53"/>
                <a:gd name="T24" fmla="*/ 201 w 215"/>
                <a:gd name="T25" fmla="*/ 49 h 53"/>
                <a:gd name="T26" fmla="*/ 194 w 215"/>
                <a:gd name="T27" fmla="*/ 42 h 53"/>
                <a:gd name="T28" fmla="*/ 201 w 215"/>
                <a:gd name="T29" fmla="*/ 35 h 53"/>
                <a:gd name="T30" fmla="*/ 83 w 215"/>
                <a:gd name="T31" fmla="*/ 28 h 53"/>
                <a:gd name="T32" fmla="*/ 83 w 215"/>
                <a:gd name="T33" fmla="*/ 35 h 53"/>
                <a:gd name="T34" fmla="*/ 9 w 215"/>
                <a:gd name="T35" fmla="*/ 35 h 53"/>
                <a:gd name="T36" fmla="*/ 9 w 215"/>
                <a:gd name="T37" fmla="*/ 28 h 53"/>
                <a:gd name="T38" fmla="*/ 83 w 215"/>
                <a:gd name="T39" fmla="*/ 2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3">
                  <a:moveTo>
                    <a:pt x="0" y="53"/>
                  </a:moveTo>
                  <a:cubicBezTo>
                    <a:pt x="215" y="53"/>
                    <a:pt x="215" y="53"/>
                    <a:pt x="215" y="53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3"/>
                  </a:lnTo>
                  <a:close/>
                  <a:moveTo>
                    <a:pt x="201" y="7"/>
                  </a:moveTo>
                  <a:cubicBezTo>
                    <a:pt x="204" y="7"/>
                    <a:pt x="207" y="10"/>
                    <a:pt x="207" y="14"/>
                  </a:cubicBezTo>
                  <a:cubicBezTo>
                    <a:pt x="207" y="17"/>
                    <a:pt x="204" y="20"/>
                    <a:pt x="201" y="20"/>
                  </a:cubicBezTo>
                  <a:cubicBezTo>
                    <a:pt x="197" y="20"/>
                    <a:pt x="194" y="17"/>
                    <a:pt x="194" y="14"/>
                  </a:cubicBezTo>
                  <a:cubicBezTo>
                    <a:pt x="194" y="10"/>
                    <a:pt x="197" y="7"/>
                    <a:pt x="201" y="7"/>
                  </a:cubicBezTo>
                  <a:close/>
                  <a:moveTo>
                    <a:pt x="201" y="35"/>
                  </a:moveTo>
                  <a:cubicBezTo>
                    <a:pt x="204" y="35"/>
                    <a:pt x="207" y="38"/>
                    <a:pt x="207" y="42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2"/>
                  </a:cubicBezTo>
                  <a:cubicBezTo>
                    <a:pt x="194" y="38"/>
                    <a:pt x="197" y="35"/>
                    <a:pt x="201" y="35"/>
                  </a:cubicBezTo>
                  <a:close/>
                  <a:moveTo>
                    <a:pt x="83" y="28"/>
                  </a:moveTo>
                  <a:cubicBezTo>
                    <a:pt x="83" y="35"/>
                    <a:pt x="83" y="35"/>
                    <a:pt x="83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28"/>
                    <a:pt x="9" y="28"/>
                    <a:pt x="9" y="28"/>
                  </a:cubicBezTo>
                  <a:lnTo>
                    <a:pt x="83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9" name="Freeform 14"/>
            <p:cNvSpPr>
              <a:spLocks noEditPoints="1"/>
            </p:cNvSpPr>
            <p:nvPr/>
          </p:nvSpPr>
          <p:spPr bwMode="auto">
            <a:xfrm>
              <a:off x="12499975" y="4787021"/>
              <a:ext cx="601662" cy="150814"/>
            </a:xfrm>
            <a:custGeom>
              <a:avLst/>
              <a:gdLst>
                <a:gd name="T0" fmla="*/ 0 w 215"/>
                <a:gd name="T1" fmla="*/ 54 h 54"/>
                <a:gd name="T2" fmla="*/ 215 w 215"/>
                <a:gd name="T3" fmla="*/ 54 h 54"/>
                <a:gd name="T4" fmla="*/ 215 w 215"/>
                <a:gd name="T5" fmla="*/ 0 h 54"/>
                <a:gd name="T6" fmla="*/ 0 w 215"/>
                <a:gd name="T7" fmla="*/ 0 h 54"/>
                <a:gd name="T8" fmla="*/ 0 w 215"/>
                <a:gd name="T9" fmla="*/ 54 h 54"/>
                <a:gd name="T10" fmla="*/ 201 w 215"/>
                <a:gd name="T11" fmla="*/ 8 h 54"/>
                <a:gd name="T12" fmla="*/ 207 w 215"/>
                <a:gd name="T13" fmla="*/ 14 h 54"/>
                <a:gd name="T14" fmla="*/ 201 w 215"/>
                <a:gd name="T15" fmla="*/ 21 h 54"/>
                <a:gd name="T16" fmla="*/ 194 w 215"/>
                <a:gd name="T17" fmla="*/ 14 h 54"/>
                <a:gd name="T18" fmla="*/ 201 w 215"/>
                <a:gd name="T19" fmla="*/ 8 h 54"/>
                <a:gd name="T20" fmla="*/ 201 w 215"/>
                <a:gd name="T21" fmla="*/ 36 h 54"/>
                <a:gd name="T22" fmla="*/ 207 w 215"/>
                <a:gd name="T23" fmla="*/ 43 h 54"/>
                <a:gd name="T24" fmla="*/ 201 w 215"/>
                <a:gd name="T25" fmla="*/ 49 h 54"/>
                <a:gd name="T26" fmla="*/ 194 w 215"/>
                <a:gd name="T27" fmla="*/ 43 h 54"/>
                <a:gd name="T28" fmla="*/ 201 w 215"/>
                <a:gd name="T29" fmla="*/ 36 h 54"/>
                <a:gd name="T30" fmla="*/ 83 w 215"/>
                <a:gd name="T31" fmla="*/ 28 h 54"/>
                <a:gd name="T32" fmla="*/ 83 w 215"/>
                <a:gd name="T33" fmla="*/ 36 h 54"/>
                <a:gd name="T34" fmla="*/ 9 w 215"/>
                <a:gd name="T35" fmla="*/ 36 h 54"/>
                <a:gd name="T36" fmla="*/ 9 w 215"/>
                <a:gd name="T37" fmla="*/ 28 h 54"/>
                <a:gd name="T38" fmla="*/ 83 w 215"/>
                <a:gd name="T39" fmla="*/ 2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4">
                  <a:moveTo>
                    <a:pt x="0" y="54"/>
                  </a:moveTo>
                  <a:cubicBezTo>
                    <a:pt x="215" y="54"/>
                    <a:pt x="215" y="54"/>
                    <a:pt x="215" y="54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4"/>
                  </a:lnTo>
                  <a:close/>
                  <a:moveTo>
                    <a:pt x="201" y="8"/>
                  </a:moveTo>
                  <a:cubicBezTo>
                    <a:pt x="204" y="8"/>
                    <a:pt x="207" y="11"/>
                    <a:pt x="207" y="14"/>
                  </a:cubicBezTo>
                  <a:cubicBezTo>
                    <a:pt x="207" y="18"/>
                    <a:pt x="204" y="21"/>
                    <a:pt x="201" y="21"/>
                  </a:cubicBezTo>
                  <a:cubicBezTo>
                    <a:pt x="197" y="21"/>
                    <a:pt x="194" y="18"/>
                    <a:pt x="194" y="14"/>
                  </a:cubicBezTo>
                  <a:cubicBezTo>
                    <a:pt x="194" y="11"/>
                    <a:pt x="197" y="8"/>
                    <a:pt x="201" y="8"/>
                  </a:cubicBezTo>
                  <a:close/>
                  <a:moveTo>
                    <a:pt x="201" y="36"/>
                  </a:moveTo>
                  <a:cubicBezTo>
                    <a:pt x="204" y="36"/>
                    <a:pt x="207" y="39"/>
                    <a:pt x="207" y="43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3"/>
                  </a:cubicBezTo>
                  <a:cubicBezTo>
                    <a:pt x="194" y="39"/>
                    <a:pt x="197" y="36"/>
                    <a:pt x="201" y="36"/>
                  </a:cubicBezTo>
                  <a:close/>
                  <a:moveTo>
                    <a:pt x="83" y="28"/>
                  </a:moveTo>
                  <a:cubicBezTo>
                    <a:pt x="83" y="36"/>
                    <a:pt x="83" y="36"/>
                    <a:pt x="83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28"/>
                    <a:pt x="9" y="28"/>
                    <a:pt x="9" y="28"/>
                  </a:cubicBezTo>
                  <a:lnTo>
                    <a:pt x="83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58" name="Group 257"/>
          <p:cNvGrpSpPr/>
          <p:nvPr/>
        </p:nvGrpSpPr>
        <p:grpSpPr>
          <a:xfrm>
            <a:off x="514222" y="2030645"/>
            <a:ext cx="8118871" cy="1261884"/>
            <a:chOff x="514222" y="2030645"/>
            <a:chExt cx="8118871" cy="1261884"/>
          </a:xfrm>
        </p:grpSpPr>
        <p:sp>
          <p:nvSpPr>
            <p:cNvPr id="259" name="TextBox 258"/>
            <p:cNvSpPr txBox="1"/>
            <p:nvPr/>
          </p:nvSpPr>
          <p:spPr>
            <a:xfrm>
              <a:off x="514222" y="2030645"/>
              <a:ext cx="8118871" cy="1261884"/>
            </a:xfrm>
            <a:prstGeom prst="roundRect">
              <a:avLst>
                <a:gd name="adj" fmla="val 0"/>
              </a:avLst>
            </a:prstGeom>
            <a:solidFill>
              <a:schemeClr val="tx2">
                <a:alpha val="93000"/>
              </a:schemeClr>
            </a:solidFill>
            <a:ln w="6350">
              <a:solidFill>
                <a:srgbClr val="CB8504"/>
              </a:solidFill>
            </a:ln>
          </p:spPr>
          <p:txBody>
            <a:bodyPr wrap="square" tIns="365760" bIns="182880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latin typeface="+mn-lt"/>
                </a:rPr>
                <a:t/>
              </a:r>
              <a:br>
                <a:rPr lang="en-US" sz="2200" b="1" dirty="0">
                  <a:solidFill>
                    <a:schemeClr val="bg1"/>
                  </a:solidFill>
                  <a:latin typeface="+mn-lt"/>
                </a:rPr>
              </a:br>
              <a:endParaRPr lang="en-US" sz="2400" dirty="0">
                <a:solidFill>
                  <a:srgbClr val="FFC72C"/>
                </a:solidFill>
                <a:latin typeface="+mn-lt"/>
              </a:endParaRPr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2391928" y="2728739"/>
              <a:ext cx="41729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2"/>
                  </a:solidFill>
                  <a:latin typeface="CiscoSansTT ExtraLightOblique" charset="0"/>
                  <a:ea typeface="CiscoSansTT ExtraLightOblique" charset="0"/>
                  <a:cs typeface="CiscoSansTT ExtraLightOblique" charset="0"/>
                </a:rPr>
                <a:t>Intent-Based Network + Cisco Jasper </a:t>
              </a:r>
            </a:p>
          </p:txBody>
        </p:sp>
        <p:grpSp>
          <p:nvGrpSpPr>
            <p:cNvPr id="261" name="Group 260"/>
            <p:cNvGrpSpPr/>
            <p:nvPr/>
          </p:nvGrpSpPr>
          <p:grpSpPr>
            <a:xfrm>
              <a:off x="2746679" y="2236689"/>
              <a:ext cx="2753318" cy="523220"/>
              <a:chOff x="2746679" y="2236689"/>
              <a:chExt cx="2753318" cy="523220"/>
            </a:xfrm>
          </p:grpSpPr>
          <p:sp>
            <p:nvSpPr>
              <p:cNvPr id="262" name="TextBox 261"/>
              <p:cNvSpPr txBox="1"/>
              <p:nvPr/>
            </p:nvSpPr>
            <p:spPr>
              <a:xfrm>
                <a:off x="3490601" y="2236689"/>
                <a:ext cx="200939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rPr>
                  <a:t>Networking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</a:endParaRPr>
              </a:p>
            </p:txBody>
          </p:sp>
          <p:pic>
            <p:nvPicPr>
              <p:cNvPr id="263" name="Picture 26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420" r="76389"/>
              <a:stretch/>
            </p:blipFill>
            <p:spPr>
              <a:xfrm>
                <a:off x="2746679" y="2281597"/>
                <a:ext cx="668601" cy="37311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9636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extBox 158"/>
          <p:cNvSpPr txBox="1"/>
          <p:nvPr/>
        </p:nvSpPr>
        <p:spPr>
          <a:xfrm>
            <a:off x="95736" y="774128"/>
            <a:ext cx="852876" cy="438574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/>
            <a:r>
              <a:rPr lang="en-US" sz="1200">
                <a:solidFill>
                  <a:schemeClr val="bg2">
                    <a:lumMod val="50000"/>
                  </a:schemeClr>
                </a:solidFill>
                <a:ea typeface="CiscoSans ExtraLight" charset="0"/>
                <a:cs typeface="CiscoSans ExtraLight" charset="0"/>
              </a:rPr>
              <a:t>Sensors / Endpoint</a:t>
            </a:r>
            <a:endParaRPr lang="en-US" sz="1200" dirty="0">
              <a:solidFill>
                <a:schemeClr val="bg2">
                  <a:lumMod val="50000"/>
                </a:schemeClr>
              </a:solidFill>
              <a:ea typeface="CiscoSans ExtraLight" charset="0"/>
              <a:cs typeface="CiscoSans ExtraLight" charset="0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7483347" y="774128"/>
            <a:ext cx="1353199" cy="438574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/>
            <a:r>
              <a:rPr lang="en-US" sz="1200">
                <a:solidFill>
                  <a:schemeClr val="bg2">
                    <a:lumMod val="50000"/>
                  </a:schemeClr>
                </a:solidFill>
                <a:ea typeface="CiscoSans ExtraLight" charset="0"/>
                <a:cs typeface="CiscoSans ExtraLight" charset="0"/>
              </a:rPr>
              <a:t>Cloud / Applications</a:t>
            </a:r>
            <a:endParaRPr lang="en-US" sz="1200" dirty="0">
              <a:solidFill>
                <a:schemeClr val="bg2">
                  <a:lumMod val="50000"/>
                </a:schemeClr>
              </a:solidFill>
              <a:ea typeface="CiscoSans ExtraLight" charset="0"/>
              <a:cs typeface="CiscoSans ExtraLight" charset="0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840445" y="774128"/>
            <a:ext cx="1424282" cy="438574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ea typeface="CiscoSans ExtraLight" charset="0"/>
                <a:cs typeface="CiscoSans ExtraLight" charset="0"/>
              </a:rPr>
              <a:t>Gateways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ea typeface="CiscoSans ExtraLight" charset="0"/>
                <a:cs typeface="CiscoSans ExtraLight" charset="0"/>
              </a:rPr>
              <a:t>with fog compute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5611566" y="774128"/>
            <a:ext cx="1679003" cy="438574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ea typeface="CiscoSans ExtraLight" charset="0"/>
                <a:cs typeface="CiscoSans ExtraLight" charset="0"/>
              </a:rPr>
              <a:t>Enterprise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ea typeface="CiscoSans ExtraLight" charset="0"/>
                <a:cs typeface="CiscoSans ExtraLight" charset="0"/>
              </a:rPr>
              <a:t>Data Centers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2661944" y="774128"/>
            <a:ext cx="2335017" cy="438574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ea typeface="CiscoSans ExtraLight" charset="0"/>
                <a:cs typeface="CiscoSans ExtraLight" charset="0"/>
              </a:rPr>
              <a:t>Routing &amp; Switching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ea typeface="CiscoSans ExtraLight" charset="0"/>
                <a:cs typeface="CiscoSans ExtraLight" charset="0"/>
              </a:rPr>
              <a:t>with Fog Compute</a:t>
            </a:r>
          </a:p>
        </p:txBody>
      </p:sp>
      <p:grpSp>
        <p:nvGrpSpPr>
          <p:cNvPr id="165" name="Group 164"/>
          <p:cNvGrpSpPr/>
          <p:nvPr/>
        </p:nvGrpSpPr>
        <p:grpSpPr>
          <a:xfrm>
            <a:off x="1597020" y="1598014"/>
            <a:ext cx="4625282" cy="1646310"/>
            <a:chOff x="1595980" y="1665291"/>
            <a:chExt cx="4952265" cy="1646310"/>
          </a:xfrm>
        </p:grpSpPr>
        <p:cxnSp>
          <p:nvCxnSpPr>
            <p:cNvPr id="166" name="Straight Connector 165"/>
            <p:cNvCxnSpPr/>
            <p:nvPr/>
          </p:nvCxnSpPr>
          <p:spPr>
            <a:xfrm flipH="1" flipV="1">
              <a:off x="4703202" y="1886378"/>
              <a:ext cx="1845043" cy="4856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 flipH="1" flipV="1">
              <a:off x="4576867" y="2334297"/>
              <a:ext cx="1961399" cy="311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 flipH="1">
              <a:off x="4585633" y="2354037"/>
              <a:ext cx="1960133" cy="78237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>
              <a:off x="1599385" y="1665291"/>
              <a:ext cx="2082297" cy="988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>
              <a:off x="1597344" y="1665892"/>
              <a:ext cx="2084337" cy="78582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>
            <a:xfrm>
              <a:off x="1600775" y="2206649"/>
              <a:ext cx="2076221" cy="2418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>
              <a:off x="1608280" y="2209909"/>
              <a:ext cx="2072961" cy="9766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flipV="1">
              <a:off x="1599385" y="1765929"/>
              <a:ext cx="2086856" cy="10263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 flipV="1">
              <a:off x="1595980" y="2450291"/>
              <a:ext cx="2083775" cy="344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/>
            <p:nvPr/>
          </p:nvCxnSpPr>
          <p:spPr>
            <a:xfrm flipV="1">
              <a:off x="1599385" y="2446465"/>
              <a:ext cx="2080467" cy="8643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/>
            <p:nvPr/>
          </p:nvCxnSpPr>
          <p:spPr>
            <a:xfrm flipV="1">
              <a:off x="1603507" y="3193518"/>
              <a:ext cx="2076345" cy="1180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>
              <a:off x="1603507" y="2797939"/>
              <a:ext cx="2078936" cy="39437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8" name="Group 177"/>
          <p:cNvGrpSpPr/>
          <p:nvPr/>
        </p:nvGrpSpPr>
        <p:grpSpPr>
          <a:xfrm flipH="1">
            <a:off x="3719027" y="2950315"/>
            <a:ext cx="344246" cy="452133"/>
            <a:chOff x="10013093" y="3680995"/>
            <a:chExt cx="575117" cy="755355"/>
          </a:xfrm>
          <a:solidFill>
            <a:srgbClr val="FFFFFF">
              <a:lumMod val="50000"/>
            </a:srgbClr>
          </a:solidFill>
        </p:grpSpPr>
        <p:grpSp>
          <p:nvGrpSpPr>
            <p:cNvPr id="179" name="Group 178"/>
            <p:cNvGrpSpPr/>
            <p:nvPr/>
          </p:nvGrpSpPr>
          <p:grpSpPr>
            <a:xfrm>
              <a:off x="10013093" y="3680995"/>
              <a:ext cx="575117" cy="456762"/>
              <a:chOff x="5388794" y="3074229"/>
              <a:chExt cx="465561" cy="369751"/>
            </a:xfrm>
            <a:grpFill/>
          </p:grpSpPr>
          <p:sp>
            <p:nvSpPr>
              <p:cNvPr id="187" name="Rectangle 15"/>
              <p:cNvSpPr/>
              <p:nvPr/>
            </p:nvSpPr>
            <p:spPr>
              <a:xfrm>
                <a:off x="5671118" y="3074229"/>
                <a:ext cx="183237" cy="369751"/>
              </a:xfrm>
              <a:custGeom>
                <a:avLst/>
                <a:gdLst>
                  <a:gd name="connsiteX0" fmla="*/ 26212 w 894591"/>
                  <a:gd name="connsiteY0" fmla="*/ 341866 h 1855484"/>
                  <a:gd name="connsiteX1" fmla="*/ 110891 w 894591"/>
                  <a:gd name="connsiteY1" fmla="*/ 368152 h 1855484"/>
                  <a:gd name="connsiteX2" fmla="*/ 551136 w 894591"/>
                  <a:gd name="connsiteY2" fmla="*/ 1032328 h 1855484"/>
                  <a:gd name="connsiteX3" fmla="*/ 428031 w 894591"/>
                  <a:gd name="connsiteY3" fmla="*/ 1435347 h 1855484"/>
                  <a:gd name="connsiteX4" fmla="*/ 367158 w 894591"/>
                  <a:gd name="connsiteY4" fmla="*/ 1512820 h 1855484"/>
                  <a:gd name="connsiteX5" fmla="*/ 316481 w 894591"/>
                  <a:gd name="connsiteY5" fmla="*/ 1392934 h 1855484"/>
                  <a:gd name="connsiteX6" fmla="*/ 333329 w 894591"/>
                  <a:gd name="connsiteY6" fmla="*/ 1371492 h 1855484"/>
                  <a:gd name="connsiteX7" fmla="*/ 436929 w 894591"/>
                  <a:gd name="connsiteY7" fmla="*/ 1032328 h 1855484"/>
                  <a:gd name="connsiteX8" fmla="*/ 66436 w 894591"/>
                  <a:gd name="connsiteY8" fmla="*/ 473384 h 1855484"/>
                  <a:gd name="connsiteX9" fmla="*/ 26212 w 894591"/>
                  <a:gd name="connsiteY9" fmla="*/ 460898 h 1855484"/>
                  <a:gd name="connsiteX10" fmla="*/ 26212 w 894591"/>
                  <a:gd name="connsiteY10" fmla="*/ 341866 h 1855484"/>
                  <a:gd name="connsiteX11" fmla="*/ 26212 w 894591"/>
                  <a:gd name="connsiteY11" fmla="*/ 0 h 1855484"/>
                  <a:gd name="connsiteX12" fmla="*/ 48056 w 894591"/>
                  <a:gd name="connsiteY12" fmla="*/ 3334 h 1855484"/>
                  <a:gd name="connsiteX13" fmla="*/ 894591 w 894591"/>
                  <a:gd name="connsiteY13" fmla="*/ 1041997 h 1855484"/>
                  <a:gd name="connsiteX14" fmla="*/ 528212 w 894591"/>
                  <a:gd name="connsiteY14" fmla="*/ 1843667 h 1855484"/>
                  <a:gd name="connsiteX15" fmla="*/ 512005 w 894591"/>
                  <a:gd name="connsiteY15" fmla="*/ 1855484 h 1855484"/>
                  <a:gd name="connsiteX16" fmla="*/ 462230 w 894591"/>
                  <a:gd name="connsiteY16" fmla="*/ 1737733 h 1855484"/>
                  <a:gd name="connsiteX17" fmla="*/ 490542 w 894591"/>
                  <a:gd name="connsiteY17" fmla="*/ 1714086 h 1855484"/>
                  <a:gd name="connsiteX18" fmla="*/ 773664 w 894591"/>
                  <a:gd name="connsiteY18" fmla="*/ 1041997 h 1855484"/>
                  <a:gd name="connsiteX19" fmla="*/ 113700 w 894591"/>
                  <a:gd name="connsiteY19" fmla="*/ 144949 h 1855484"/>
                  <a:gd name="connsiteX20" fmla="*/ 26212 w 894591"/>
                  <a:gd name="connsiteY20" fmla="*/ 122454 h 1855484"/>
                  <a:gd name="connsiteX21" fmla="*/ 26212 w 894591"/>
                  <a:gd name="connsiteY21" fmla="*/ 0 h 1855484"/>
                  <a:gd name="connsiteX0" fmla="*/ 49915 w 918294"/>
                  <a:gd name="connsiteY0" fmla="*/ 341866 h 1855484"/>
                  <a:gd name="connsiteX1" fmla="*/ 134594 w 918294"/>
                  <a:gd name="connsiteY1" fmla="*/ 368152 h 1855484"/>
                  <a:gd name="connsiteX2" fmla="*/ 574839 w 918294"/>
                  <a:gd name="connsiteY2" fmla="*/ 1032328 h 1855484"/>
                  <a:gd name="connsiteX3" fmla="*/ 451734 w 918294"/>
                  <a:gd name="connsiteY3" fmla="*/ 1435347 h 1855484"/>
                  <a:gd name="connsiteX4" fmla="*/ 390861 w 918294"/>
                  <a:gd name="connsiteY4" fmla="*/ 1512820 h 1855484"/>
                  <a:gd name="connsiteX5" fmla="*/ 340184 w 918294"/>
                  <a:gd name="connsiteY5" fmla="*/ 1392934 h 1855484"/>
                  <a:gd name="connsiteX6" fmla="*/ 357032 w 918294"/>
                  <a:gd name="connsiteY6" fmla="*/ 1371492 h 1855484"/>
                  <a:gd name="connsiteX7" fmla="*/ 460632 w 918294"/>
                  <a:gd name="connsiteY7" fmla="*/ 1032328 h 1855484"/>
                  <a:gd name="connsiteX8" fmla="*/ 90139 w 918294"/>
                  <a:gd name="connsiteY8" fmla="*/ 473384 h 1855484"/>
                  <a:gd name="connsiteX9" fmla="*/ 49915 w 918294"/>
                  <a:gd name="connsiteY9" fmla="*/ 460898 h 1855484"/>
                  <a:gd name="connsiteX10" fmla="*/ 49915 w 918294"/>
                  <a:gd name="connsiteY10" fmla="*/ 341866 h 1855484"/>
                  <a:gd name="connsiteX11" fmla="*/ 49915 w 918294"/>
                  <a:gd name="connsiteY11" fmla="*/ 0 h 1855484"/>
                  <a:gd name="connsiteX12" fmla="*/ 71759 w 918294"/>
                  <a:gd name="connsiteY12" fmla="*/ 3334 h 1855484"/>
                  <a:gd name="connsiteX13" fmla="*/ 918294 w 918294"/>
                  <a:gd name="connsiteY13" fmla="*/ 1041997 h 1855484"/>
                  <a:gd name="connsiteX14" fmla="*/ 551915 w 918294"/>
                  <a:gd name="connsiteY14" fmla="*/ 1843667 h 1855484"/>
                  <a:gd name="connsiteX15" fmla="*/ 535708 w 918294"/>
                  <a:gd name="connsiteY15" fmla="*/ 1855484 h 1855484"/>
                  <a:gd name="connsiteX16" fmla="*/ 485933 w 918294"/>
                  <a:gd name="connsiteY16" fmla="*/ 1737733 h 1855484"/>
                  <a:gd name="connsiteX17" fmla="*/ 514245 w 918294"/>
                  <a:gd name="connsiteY17" fmla="*/ 1714086 h 1855484"/>
                  <a:gd name="connsiteX18" fmla="*/ 797367 w 918294"/>
                  <a:gd name="connsiteY18" fmla="*/ 1041997 h 1855484"/>
                  <a:gd name="connsiteX19" fmla="*/ 137403 w 918294"/>
                  <a:gd name="connsiteY19" fmla="*/ 144949 h 1855484"/>
                  <a:gd name="connsiteX20" fmla="*/ 49915 w 918294"/>
                  <a:gd name="connsiteY20" fmla="*/ 122454 h 1855484"/>
                  <a:gd name="connsiteX21" fmla="*/ 49915 w 918294"/>
                  <a:gd name="connsiteY21" fmla="*/ 0 h 1855484"/>
                  <a:gd name="connsiteX0" fmla="*/ 49915 w 918294"/>
                  <a:gd name="connsiteY0" fmla="*/ 341866 h 1855484"/>
                  <a:gd name="connsiteX1" fmla="*/ 134594 w 918294"/>
                  <a:gd name="connsiteY1" fmla="*/ 368152 h 1855484"/>
                  <a:gd name="connsiteX2" fmla="*/ 574839 w 918294"/>
                  <a:gd name="connsiteY2" fmla="*/ 1032328 h 1855484"/>
                  <a:gd name="connsiteX3" fmla="*/ 451734 w 918294"/>
                  <a:gd name="connsiteY3" fmla="*/ 1435347 h 1855484"/>
                  <a:gd name="connsiteX4" fmla="*/ 390861 w 918294"/>
                  <a:gd name="connsiteY4" fmla="*/ 1512820 h 1855484"/>
                  <a:gd name="connsiteX5" fmla="*/ 340184 w 918294"/>
                  <a:gd name="connsiteY5" fmla="*/ 1392934 h 1855484"/>
                  <a:gd name="connsiteX6" fmla="*/ 357032 w 918294"/>
                  <a:gd name="connsiteY6" fmla="*/ 1371492 h 1855484"/>
                  <a:gd name="connsiteX7" fmla="*/ 460632 w 918294"/>
                  <a:gd name="connsiteY7" fmla="*/ 1032328 h 1855484"/>
                  <a:gd name="connsiteX8" fmla="*/ 90139 w 918294"/>
                  <a:gd name="connsiteY8" fmla="*/ 473384 h 1855484"/>
                  <a:gd name="connsiteX9" fmla="*/ 49915 w 918294"/>
                  <a:gd name="connsiteY9" fmla="*/ 460898 h 1855484"/>
                  <a:gd name="connsiteX10" fmla="*/ 49915 w 918294"/>
                  <a:gd name="connsiteY10" fmla="*/ 341866 h 1855484"/>
                  <a:gd name="connsiteX11" fmla="*/ 49915 w 918294"/>
                  <a:gd name="connsiteY11" fmla="*/ 0 h 1855484"/>
                  <a:gd name="connsiteX12" fmla="*/ 71759 w 918294"/>
                  <a:gd name="connsiteY12" fmla="*/ 3334 h 1855484"/>
                  <a:gd name="connsiteX13" fmla="*/ 918294 w 918294"/>
                  <a:gd name="connsiteY13" fmla="*/ 1041997 h 1855484"/>
                  <a:gd name="connsiteX14" fmla="*/ 551915 w 918294"/>
                  <a:gd name="connsiteY14" fmla="*/ 1843667 h 1855484"/>
                  <a:gd name="connsiteX15" fmla="*/ 535708 w 918294"/>
                  <a:gd name="connsiteY15" fmla="*/ 1855484 h 1855484"/>
                  <a:gd name="connsiteX16" fmla="*/ 485933 w 918294"/>
                  <a:gd name="connsiteY16" fmla="*/ 1737733 h 1855484"/>
                  <a:gd name="connsiteX17" fmla="*/ 514245 w 918294"/>
                  <a:gd name="connsiteY17" fmla="*/ 1714086 h 1855484"/>
                  <a:gd name="connsiteX18" fmla="*/ 797367 w 918294"/>
                  <a:gd name="connsiteY18" fmla="*/ 1041997 h 1855484"/>
                  <a:gd name="connsiteX19" fmla="*/ 137403 w 918294"/>
                  <a:gd name="connsiteY19" fmla="*/ 144949 h 1855484"/>
                  <a:gd name="connsiteX20" fmla="*/ 49915 w 918294"/>
                  <a:gd name="connsiteY20" fmla="*/ 122454 h 1855484"/>
                  <a:gd name="connsiteX21" fmla="*/ 49915 w 918294"/>
                  <a:gd name="connsiteY21" fmla="*/ 0 h 1855484"/>
                  <a:gd name="connsiteX0" fmla="*/ 54504 w 922883"/>
                  <a:gd name="connsiteY0" fmla="*/ 342046 h 1855664"/>
                  <a:gd name="connsiteX1" fmla="*/ 139183 w 922883"/>
                  <a:gd name="connsiteY1" fmla="*/ 368332 h 1855664"/>
                  <a:gd name="connsiteX2" fmla="*/ 579428 w 922883"/>
                  <a:gd name="connsiteY2" fmla="*/ 1032508 h 1855664"/>
                  <a:gd name="connsiteX3" fmla="*/ 456323 w 922883"/>
                  <a:gd name="connsiteY3" fmla="*/ 1435527 h 1855664"/>
                  <a:gd name="connsiteX4" fmla="*/ 395450 w 922883"/>
                  <a:gd name="connsiteY4" fmla="*/ 1513000 h 1855664"/>
                  <a:gd name="connsiteX5" fmla="*/ 344773 w 922883"/>
                  <a:gd name="connsiteY5" fmla="*/ 1393114 h 1855664"/>
                  <a:gd name="connsiteX6" fmla="*/ 361621 w 922883"/>
                  <a:gd name="connsiteY6" fmla="*/ 1371672 h 1855664"/>
                  <a:gd name="connsiteX7" fmla="*/ 465221 w 922883"/>
                  <a:gd name="connsiteY7" fmla="*/ 1032508 h 1855664"/>
                  <a:gd name="connsiteX8" fmla="*/ 94728 w 922883"/>
                  <a:gd name="connsiteY8" fmla="*/ 473564 h 1855664"/>
                  <a:gd name="connsiteX9" fmla="*/ 54504 w 922883"/>
                  <a:gd name="connsiteY9" fmla="*/ 461078 h 1855664"/>
                  <a:gd name="connsiteX10" fmla="*/ 54504 w 922883"/>
                  <a:gd name="connsiteY10" fmla="*/ 342046 h 1855664"/>
                  <a:gd name="connsiteX11" fmla="*/ 54504 w 922883"/>
                  <a:gd name="connsiteY11" fmla="*/ 180 h 1855664"/>
                  <a:gd name="connsiteX12" fmla="*/ 76348 w 922883"/>
                  <a:gd name="connsiteY12" fmla="*/ 3514 h 1855664"/>
                  <a:gd name="connsiteX13" fmla="*/ 922883 w 922883"/>
                  <a:gd name="connsiteY13" fmla="*/ 1042177 h 1855664"/>
                  <a:gd name="connsiteX14" fmla="*/ 556504 w 922883"/>
                  <a:gd name="connsiteY14" fmla="*/ 1843847 h 1855664"/>
                  <a:gd name="connsiteX15" fmla="*/ 540297 w 922883"/>
                  <a:gd name="connsiteY15" fmla="*/ 1855664 h 1855664"/>
                  <a:gd name="connsiteX16" fmla="*/ 490522 w 922883"/>
                  <a:gd name="connsiteY16" fmla="*/ 1737913 h 1855664"/>
                  <a:gd name="connsiteX17" fmla="*/ 518834 w 922883"/>
                  <a:gd name="connsiteY17" fmla="*/ 1714266 h 1855664"/>
                  <a:gd name="connsiteX18" fmla="*/ 801956 w 922883"/>
                  <a:gd name="connsiteY18" fmla="*/ 1042177 h 1855664"/>
                  <a:gd name="connsiteX19" fmla="*/ 141992 w 922883"/>
                  <a:gd name="connsiteY19" fmla="*/ 145129 h 1855664"/>
                  <a:gd name="connsiteX20" fmla="*/ 54504 w 922883"/>
                  <a:gd name="connsiteY20" fmla="*/ 122634 h 1855664"/>
                  <a:gd name="connsiteX21" fmla="*/ 54504 w 922883"/>
                  <a:gd name="connsiteY21" fmla="*/ 180 h 1855664"/>
                  <a:gd name="connsiteX0" fmla="*/ 54504 w 922883"/>
                  <a:gd name="connsiteY0" fmla="*/ 342046 h 1855664"/>
                  <a:gd name="connsiteX1" fmla="*/ 139183 w 922883"/>
                  <a:gd name="connsiteY1" fmla="*/ 368332 h 1855664"/>
                  <a:gd name="connsiteX2" fmla="*/ 579428 w 922883"/>
                  <a:gd name="connsiteY2" fmla="*/ 1032508 h 1855664"/>
                  <a:gd name="connsiteX3" fmla="*/ 456323 w 922883"/>
                  <a:gd name="connsiteY3" fmla="*/ 1435527 h 1855664"/>
                  <a:gd name="connsiteX4" fmla="*/ 395450 w 922883"/>
                  <a:gd name="connsiteY4" fmla="*/ 1513000 h 1855664"/>
                  <a:gd name="connsiteX5" fmla="*/ 344773 w 922883"/>
                  <a:gd name="connsiteY5" fmla="*/ 1393114 h 1855664"/>
                  <a:gd name="connsiteX6" fmla="*/ 361621 w 922883"/>
                  <a:gd name="connsiteY6" fmla="*/ 1371672 h 1855664"/>
                  <a:gd name="connsiteX7" fmla="*/ 465221 w 922883"/>
                  <a:gd name="connsiteY7" fmla="*/ 1032508 h 1855664"/>
                  <a:gd name="connsiteX8" fmla="*/ 94728 w 922883"/>
                  <a:gd name="connsiteY8" fmla="*/ 473564 h 1855664"/>
                  <a:gd name="connsiteX9" fmla="*/ 54504 w 922883"/>
                  <a:gd name="connsiteY9" fmla="*/ 461078 h 1855664"/>
                  <a:gd name="connsiteX10" fmla="*/ 54504 w 922883"/>
                  <a:gd name="connsiteY10" fmla="*/ 342046 h 1855664"/>
                  <a:gd name="connsiteX11" fmla="*/ 54504 w 922883"/>
                  <a:gd name="connsiteY11" fmla="*/ 180 h 1855664"/>
                  <a:gd name="connsiteX12" fmla="*/ 76348 w 922883"/>
                  <a:gd name="connsiteY12" fmla="*/ 3514 h 1855664"/>
                  <a:gd name="connsiteX13" fmla="*/ 922883 w 922883"/>
                  <a:gd name="connsiteY13" fmla="*/ 1042177 h 1855664"/>
                  <a:gd name="connsiteX14" fmla="*/ 556504 w 922883"/>
                  <a:gd name="connsiteY14" fmla="*/ 1843847 h 1855664"/>
                  <a:gd name="connsiteX15" fmla="*/ 540297 w 922883"/>
                  <a:gd name="connsiteY15" fmla="*/ 1855664 h 1855664"/>
                  <a:gd name="connsiteX16" fmla="*/ 490522 w 922883"/>
                  <a:gd name="connsiteY16" fmla="*/ 1737913 h 1855664"/>
                  <a:gd name="connsiteX17" fmla="*/ 518834 w 922883"/>
                  <a:gd name="connsiteY17" fmla="*/ 1714266 h 1855664"/>
                  <a:gd name="connsiteX18" fmla="*/ 801956 w 922883"/>
                  <a:gd name="connsiteY18" fmla="*/ 1042177 h 1855664"/>
                  <a:gd name="connsiteX19" fmla="*/ 141992 w 922883"/>
                  <a:gd name="connsiteY19" fmla="*/ 145129 h 1855664"/>
                  <a:gd name="connsiteX20" fmla="*/ 54504 w 922883"/>
                  <a:gd name="connsiteY20" fmla="*/ 122634 h 1855664"/>
                  <a:gd name="connsiteX21" fmla="*/ 54504 w 922883"/>
                  <a:gd name="connsiteY21" fmla="*/ 180 h 1855664"/>
                  <a:gd name="connsiteX0" fmla="*/ 54504 w 922883"/>
                  <a:gd name="connsiteY0" fmla="*/ 342046 h 1855664"/>
                  <a:gd name="connsiteX1" fmla="*/ 139183 w 922883"/>
                  <a:gd name="connsiteY1" fmla="*/ 368332 h 1855664"/>
                  <a:gd name="connsiteX2" fmla="*/ 579428 w 922883"/>
                  <a:gd name="connsiteY2" fmla="*/ 1032508 h 1855664"/>
                  <a:gd name="connsiteX3" fmla="*/ 456323 w 922883"/>
                  <a:gd name="connsiteY3" fmla="*/ 1435527 h 1855664"/>
                  <a:gd name="connsiteX4" fmla="*/ 395450 w 922883"/>
                  <a:gd name="connsiteY4" fmla="*/ 1513000 h 1855664"/>
                  <a:gd name="connsiteX5" fmla="*/ 344773 w 922883"/>
                  <a:gd name="connsiteY5" fmla="*/ 1393114 h 1855664"/>
                  <a:gd name="connsiteX6" fmla="*/ 361621 w 922883"/>
                  <a:gd name="connsiteY6" fmla="*/ 1371672 h 1855664"/>
                  <a:gd name="connsiteX7" fmla="*/ 465221 w 922883"/>
                  <a:gd name="connsiteY7" fmla="*/ 1032508 h 1855664"/>
                  <a:gd name="connsiteX8" fmla="*/ 94728 w 922883"/>
                  <a:gd name="connsiteY8" fmla="*/ 473564 h 1855664"/>
                  <a:gd name="connsiteX9" fmla="*/ 54504 w 922883"/>
                  <a:gd name="connsiteY9" fmla="*/ 461078 h 1855664"/>
                  <a:gd name="connsiteX10" fmla="*/ 54504 w 922883"/>
                  <a:gd name="connsiteY10" fmla="*/ 342046 h 1855664"/>
                  <a:gd name="connsiteX11" fmla="*/ 54504 w 922883"/>
                  <a:gd name="connsiteY11" fmla="*/ 180 h 1855664"/>
                  <a:gd name="connsiteX12" fmla="*/ 76348 w 922883"/>
                  <a:gd name="connsiteY12" fmla="*/ 3514 h 1855664"/>
                  <a:gd name="connsiteX13" fmla="*/ 922883 w 922883"/>
                  <a:gd name="connsiteY13" fmla="*/ 1042177 h 1855664"/>
                  <a:gd name="connsiteX14" fmla="*/ 556504 w 922883"/>
                  <a:gd name="connsiteY14" fmla="*/ 1843847 h 1855664"/>
                  <a:gd name="connsiteX15" fmla="*/ 540297 w 922883"/>
                  <a:gd name="connsiteY15" fmla="*/ 1855664 h 1855664"/>
                  <a:gd name="connsiteX16" fmla="*/ 490522 w 922883"/>
                  <a:gd name="connsiteY16" fmla="*/ 1737913 h 1855664"/>
                  <a:gd name="connsiteX17" fmla="*/ 518834 w 922883"/>
                  <a:gd name="connsiteY17" fmla="*/ 1714266 h 1855664"/>
                  <a:gd name="connsiteX18" fmla="*/ 801956 w 922883"/>
                  <a:gd name="connsiteY18" fmla="*/ 1042177 h 1855664"/>
                  <a:gd name="connsiteX19" fmla="*/ 141992 w 922883"/>
                  <a:gd name="connsiteY19" fmla="*/ 145129 h 1855664"/>
                  <a:gd name="connsiteX20" fmla="*/ 54504 w 922883"/>
                  <a:gd name="connsiteY20" fmla="*/ 122634 h 1855664"/>
                  <a:gd name="connsiteX21" fmla="*/ 54504 w 922883"/>
                  <a:gd name="connsiteY21" fmla="*/ 180 h 1855664"/>
                  <a:gd name="connsiteX0" fmla="*/ 54504 w 922883"/>
                  <a:gd name="connsiteY0" fmla="*/ 342046 h 1855664"/>
                  <a:gd name="connsiteX1" fmla="*/ 139183 w 922883"/>
                  <a:gd name="connsiteY1" fmla="*/ 368332 h 1855664"/>
                  <a:gd name="connsiteX2" fmla="*/ 579428 w 922883"/>
                  <a:gd name="connsiteY2" fmla="*/ 1032508 h 1855664"/>
                  <a:gd name="connsiteX3" fmla="*/ 456323 w 922883"/>
                  <a:gd name="connsiteY3" fmla="*/ 1435527 h 1855664"/>
                  <a:gd name="connsiteX4" fmla="*/ 395450 w 922883"/>
                  <a:gd name="connsiteY4" fmla="*/ 1513000 h 1855664"/>
                  <a:gd name="connsiteX5" fmla="*/ 344773 w 922883"/>
                  <a:gd name="connsiteY5" fmla="*/ 1393114 h 1855664"/>
                  <a:gd name="connsiteX6" fmla="*/ 361621 w 922883"/>
                  <a:gd name="connsiteY6" fmla="*/ 1371672 h 1855664"/>
                  <a:gd name="connsiteX7" fmla="*/ 465221 w 922883"/>
                  <a:gd name="connsiteY7" fmla="*/ 1032508 h 1855664"/>
                  <a:gd name="connsiteX8" fmla="*/ 94728 w 922883"/>
                  <a:gd name="connsiteY8" fmla="*/ 473564 h 1855664"/>
                  <a:gd name="connsiteX9" fmla="*/ 54504 w 922883"/>
                  <a:gd name="connsiteY9" fmla="*/ 461078 h 1855664"/>
                  <a:gd name="connsiteX10" fmla="*/ 54504 w 922883"/>
                  <a:gd name="connsiteY10" fmla="*/ 342046 h 1855664"/>
                  <a:gd name="connsiteX11" fmla="*/ 54504 w 922883"/>
                  <a:gd name="connsiteY11" fmla="*/ 180 h 1855664"/>
                  <a:gd name="connsiteX12" fmla="*/ 76348 w 922883"/>
                  <a:gd name="connsiteY12" fmla="*/ 3514 h 1855664"/>
                  <a:gd name="connsiteX13" fmla="*/ 922883 w 922883"/>
                  <a:gd name="connsiteY13" fmla="*/ 1042177 h 1855664"/>
                  <a:gd name="connsiteX14" fmla="*/ 556504 w 922883"/>
                  <a:gd name="connsiteY14" fmla="*/ 1843847 h 1855664"/>
                  <a:gd name="connsiteX15" fmla="*/ 540297 w 922883"/>
                  <a:gd name="connsiteY15" fmla="*/ 1855664 h 1855664"/>
                  <a:gd name="connsiteX16" fmla="*/ 490522 w 922883"/>
                  <a:gd name="connsiteY16" fmla="*/ 1737913 h 1855664"/>
                  <a:gd name="connsiteX17" fmla="*/ 518834 w 922883"/>
                  <a:gd name="connsiteY17" fmla="*/ 1714266 h 1855664"/>
                  <a:gd name="connsiteX18" fmla="*/ 801956 w 922883"/>
                  <a:gd name="connsiteY18" fmla="*/ 1042177 h 1855664"/>
                  <a:gd name="connsiteX19" fmla="*/ 141992 w 922883"/>
                  <a:gd name="connsiteY19" fmla="*/ 145129 h 1855664"/>
                  <a:gd name="connsiteX20" fmla="*/ 54504 w 922883"/>
                  <a:gd name="connsiteY20" fmla="*/ 122634 h 1855664"/>
                  <a:gd name="connsiteX21" fmla="*/ 54504 w 922883"/>
                  <a:gd name="connsiteY21" fmla="*/ 180 h 1855664"/>
                  <a:gd name="connsiteX0" fmla="*/ 54504 w 922883"/>
                  <a:gd name="connsiteY0" fmla="*/ 342046 h 1855664"/>
                  <a:gd name="connsiteX1" fmla="*/ 139183 w 922883"/>
                  <a:gd name="connsiteY1" fmla="*/ 368332 h 1855664"/>
                  <a:gd name="connsiteX2" fmla="*/ 579428 w 922883"/>
                  <a:gd name="connsiteY2" fmla="*/ 1032508 h 1855664"/>
                  <a:gd name="connsiteX3" fmla="*/ 456323 w 922883"/>
                  <a:gd name="connsiteY3" fmla="*/ 1435527 h 1855664"/>
                  <a:gd name="connsiteX4" fmla="*/ 395450 w 922883"/>
                  <a:gd name="connsiteY4" fmla="*/ 1513000 h 1855664"/>
                  <a:gd name="connsiteX5" fmla="*/ 344773 w 922883"/>
                  <a:gd name="connsiteY5" fmla="*/ 1393114 h 1855664"/>
                  <a:gd name="connsiteX6" fmla="*/ 361621 w 922883"/>
                  <a:gd name="connsiteY6" fmla="*/ 1371672 h 1855664"/>
                  <a:gd name="connsiteX7" fmla="*/ 465221 w 922883"/>
                  <a:gd name="connsiteY7" fmla="*/ 1032508 h 1855664"/>
                  <a:gd name="connsiteX8" fmla="*/ 94728 w 922883"/>
                  <a:gd name="connsiteY8" fmla="*/ 473564 h 1855664"/>
                  <a:gd name="connsiteX9" fmla="*/ 54504 w 922883"/>
                  <a:gd name="connsiteY9" fmla="*/ 461078 h 1855664"/>
                  <a:gd name="connsiteX10" fmla="*/ 54504 w 922883"/>
                  <a:gd name="connsiteY10" fmla="*/ 342046 h 1855664"/>
                  <a:gd name="connsiteX11" fmla="*/ 54504 w 922883"/>
                  <a:gd name="connsiteY11" fmla="*/ 180 h 1855664"/>
                  <a:gd name="connsiteX12" fmla="*/ 76348 w 922883"/>
                  <a:gd name="connsiteY12" fmla="*/ 3514 h 1855664"/>
                  <a:gd name="connsiteX13" fmla="*/ 922883 w 922883"/>
                  <a:gd name="connsiteY13" fmla="*/ 1042177 h 1855664"/>
                  <a:gd name="connsiteX14" fmla="*/ 556504 w 922883"/>
                  <a:gd name="connsiteY14" fmla="*/ 1843847 h 1855664"/>
                  <a:gd name="connsiteX15" fmla="*/ 540297 w 922883"/>
                  <a:gd name="connsiteY15" fmla="*/ 1855664 h 1855664"/>
                  <a:gd name="connsiteX16" fmla="*/ 490522 w 922883"/>
                  <a:gd name="connsiteY16" fmla="*/ 1737913 h 1855664"/>
                  <a:gd name="connsiteX17" fmla="*/ 518834 w 922883"/>
                  <a:gd name="connsiteY17" fmla="*/ 1714266 h 1855664"/>
                  <a:gd name="connsiteX18" fmla="*/ 801956 w 922883"/>
                  <a:gd name="connsiteY18" fmla="*/ 1042177 h 1855664"/>
                  <a:gd name="connsiteX19" fmla="*/ 141992 w 922883"/>
                  <a:gd name="connsiteY19" fmla="*/ 145129 h 1855664"/>
                  <a:gd name="connsiteX20" fmla="*/ 54504 w 922883"/>
                  <a:gd name="connsiteY20" fmla="*/ 122634 h 1855664"/>
                  <a:gd name="connsiteX21" fmla="*/ 54504 w 922883"/>
                  <a:gd name="connsiteY21" fmla="*/ 180 h 1855664"/>
                  <a:gd name="connsiteX0" fmla="*/ 54504 w 922883"/>
                  <a:gd name="connsiteY0" fmla="*/ 342046 h 1855664"/>
                  <a:gd name="connsiteX1" fmla="*/ 139183 w 922883"/>
                  <a:gd name="connsiteY1" fmla="*/ 368332 h 1855664"/>
                  <a:gd name="connsiteX2" fmla="*/ 579428 w 922883"/>
                  <a:gd name="connsiteY2" fmla="*/ 1032508 h 1855664"/>
                  <a:gd name="connsiteX3" fmla="*/ 456323 w 922883"/>
                  <a:gd name="connsiteY3" fmla="*/ 1435527 h 1855664"/>
                  <a:gd name="connsiteX4" fmla="*/ 395450 w 922883"/>
                  <a:gd name="connsiteY4" fmla="*/ 1513000 h 1855664"/>
                  <a:gd name="connsiteX5" fmla="*/ 344773 w 922883"/>
                  <a:gd name="connsiteY5" fmla="*/ 1393114 h 1855664"/>
                  <a:gd name="connsiteX6" fmla="*/ 361621 w 922883"/>
                  <a:gd name="connsiteY6" fmla="*/ 1371672 h 1855664"/>
                  <a:gd name="connsiteX7" fmla="*/ 465221 w 922883"/>
                  <a:gd name="connsiteY7" fmla="*/ 1032508 h 1855664"/>
                  <a:gd name="connsiteX8" fmla="*/ 94728 w 922883"/>
                  <a:gd name="connsiteY8" fmla="*/ 473564 h 1855664"/>
                  <a:gd name="connsiteX9" fmla="*/ 54504 w 922883"/>
                  <a:gd name="connsiteY9" fmla="*/ 461078 h 1855664"/>
                  <a:gd name="connsiteX10" fmla="*/ 54504 w 922883"/>
                  <a:gd name="connsiteY10" fmla="*/ 342046 h 1855664"/>
                  <a:gd name="connsiteX11" fmla="*/ 54504 w 922883"/>
                  <a:gd name="connsiteY11" fmla="*/ 180 h 1855664"/>
                  <a:gd name="connsiteX12" fmla="*/ 76348 w 922883"/>
                  <a:gd name="connsiteY12" fmla="*/ 3514 h 1855664"/>
                  <a:gd name="connsiteX13" fmla="*/ 922883 w 922883"/>
                  <a:gd name="connsiteY13" fmla="*/ 1042177 h 1855664"/>
                  <a:gd name="connsiteX14" fmla="*/ 556504 w 922883"/>
                  <a:gd name="connsiteY14" fmla="*/ 1843847 h 1855664"/>
                  <a:gd name="connsiteX15" fmla="*/ 540297 w 922883"/>
                  <a:gd name="connsiteY15" fmla="*/ 1855664 h 1855664"/>
                  <a:gd name="connsiteX16" fmla="*/ 490522 w 922883"/>
                  <a:gd name="connsiteY16" fmla="*/ 1737913 h 1855664"/>
                  <a:gd name="connsiteX17" fmla="*/ 518834 w 922883"/>
                  <a:gd name="connsiteY17" fmla="*/ 1714266 h 1855664"/>
                  <a:gd name="connsiteX18" fmla="*/ 801956 w 922883"/>
                  <a:gd name="connsiteY18" fmla="*/ 1042177 h 1855664"/>
                  <a:gd name="connsiteX19" fmla="*/ 141992 w 922883"/>
                  <a:gd name="connsiteY19" fmla="*/ 145129 h 1855664"/>
                  <a:gd name="connsiteX20" fmla="*/ 54504 w 922883"/>
                  <a:gd name="connsiteY20" fmla="*/ 122634 h 1855664"/>
                  <a:gd name="connsiteX21" fmla="*/ 54504 w 922883"/>
                  <a:gd name="connsiteY21" fmla="*/ 180 h 1855664"/>
                  <a:gd name="connsiteX0" fmla="*/ 54504 w 922883"/>
                  <a:gd name="connsiteY0" fmla="*/ 342046 h 1865393"/>
                  <a:gd name="connsiteX1" fmla="*/ 139183 w 922883"/>
                  <a:gd name="connsiteY1" fmla="*/ 368332 h 1865393"/>
                  <a:gd name="connsiteX2" fmla="*/ 579428 w 922883"/>
                  <a:gd name="connsiteY2" fmla="*/ 1032508 h 1865393"/>
                  <a:gd name="connsiteX3" fmla="*/ 456323 w 922883"/>
                  <a:gd name="connsiteY3" fmla="*/ 1435527 h 1865393"/>
                  <a:gd name="connsiteX4" fmla="*/ 395450 w 922883"/>
                  <a:gd name="connsiteY4" fmla="*/ 1513000 h 1865393"/>
                  <a:gd name="connsiteX5" fmla="*/ 344773 w 922883"/>
                  <a:gd name="connsiteY5" fmla="*/ 1393114 h 1865393"/>
                  <a:gd name="connsiteX6" fmla="*/ 361621 w 922883"/>
                  <a:gd name="connsiteY6" fmla="*/ 1371672 h 1865393"/>
                  <a:gd name="connsiteX7" fmla="*/ 465221 w 922883"/>
                  <a:gd name="connsiteY7" fmla="*/ 1032508 h 1865393"/>
                  <a:gd name="connsiteX8" fmla="*/ 94728 w 922883"/>
                  <a:gd name="connsiteY8" fmla="*/ 473564 h 1865393"/>
                  <a:gd name="connsiteX9" fmla="*/ 54504 w 922883"/>
                  <a:gd name="connsiteY9" fmla="*/ 461078 h 1865393"/>
                  <a:gd name="connsiteX10" fmla="*/ 54504 w 922883"/>
                  <a:gd name="connsiteY10" fmla="*/ 342046 h 1865393"/>
                  <a:gd name="connsiteX11" fmla="*/ 54504 w 922883"/>
                  <a:gd name="connsiteY11" fmla="*/ 180 h 1865393"/>
                  <a:gd name="connsiteX12" fmla="*/ 76348 w 922883"/>
                  <a:gd name="connsiteY12" fmla="*/ 3514 h 1865393"/>
                  <a:gd name="connsiteX13" fmla="*/ 922883 w 922883"/>
                  <a:gd name="connsiteY13" fmla="*/ 1042177 h 1865393"/>
                  <a:gd name="connsiteX14" fmla="*/ 556504 w 922883"/>
                  <a:gd name="connsiteY14" fmla="*/ 1843847 h 1865393"/>
                  <a:gd name="connsiteX15" fmla="*/ 540297 w 922883"/>
                  <a:gd name="connsiteY15" fmla="*/ 1855664 h 1865393"/>
                  <a:gd name="connsiteX16" fmla="*/ 490522 w 922883"/>
                  <a:gd name="connsiteY16" fmla="*/ 1737913 h 1865393"/>
                  <a:gd name="connsiteX17" fmla="*/ 518834 w 922883"/>
                  <a:gd name="connsiteY17" fmla="*/ 1714266 h 1865393"/>
                  <a:gd name="connsiteX18" fmla="*/ 801956 w 922883"/>
                  <a:gd name="connsiteY18" fmla="*/ 1042177 h 1865393"/>
                  <a:gd name="connsiteX19" fmla="*/ 141992 w 922883"/>
                  <a:gd name="connsiteY19" fmla="*/ 145129 h 1865393"/>
                  <a:gd name="connsiteX20" fmla="*/ 54504 w 922883"/>
                  <a:gd name="connsiteY20" fmla="*/ 122634 h 1865393"/>
                  <a:gd name="connsiteX21" fmla="*/ 54504 w 922883"/>
                  <a:gd name="connsiteY21" fmla="*/ 180 h 1865393"/>
                  <a:gd name="connsiteX0" fmla="*/ 54504 w 922883"/>
                  <a:gd name="connsiteY0" fmla="*/ 342046 h 1866176"/>
                  <a:gd name="connsiteX1" fmla="*/ 139183 w 922883"/>
                  <a:gd name="connsiteY1" fmla="*/ 368332 h 1866176"/>
                  <a:gd name="connsiteX2" fmla="*/ 579428 w 922883"/>
                  <a:gd name="connsiteY2" fmla="*/ 1032508 h 1866176"/>
                  <a:gd name="connsiteX3" fmla="*/ 456323 w 922883"/>
                  <a:gd name="connsiteY3" fmla="*/ 1435527 h 1866176"/>
                  <a:gd name="connsiteX4" fmla="*/ 395450 w 922883"/>
                  <a:gd name="connsiteY4" fmla="*/ 1513000 h 1866176"/>
                  <a:gd name="connsiteX5" fmla="*/ 344773 w 922883"/>
                  <a:gd name="connsiteY5" fmla="*/ 1393114 h 1866176"/>
                  <a:gd name="connsiteX6" fmla="*/ 361621 w 922883"/>
                  <a:gd name="connsiteY6" fmla="*/ 1371672 h 1866176"/>
                  <a:gd name="connsiteX7" fmla="*/ 465221 w 922883"/>
                  <a:gd name="connsiteY7" fmla="*/ 1032508 h 1866176"/>
                  <a:gd name="connsiteX8" fmla="*/ 94728 w 922883"/>
                  <a:gd name="connsiteY8" fmla="*/ 473564 h 1866176"/>
                  <a:gd name="connsiteX9" fmla="*/ 54504 w 922883"/>
                  <a:gd name="connsiteY9" fmla="*/ 461078 h 1866176"/>
                  <a:gd name="connsiteX10" fmla="*/ 54504 w 922883"/>
                  <a:gd name="connsiteY10" fmla="*/ 342046 h 1866176"/>
                  <a:gd name="connsiteX11" fmla="*/ 54504 w 922883"/>
                  <a:gd name="connsiteY11" fmla="*/ 180 h 1866176"/>
                  <a:gd name="connsiteX12" fmla="*/ 76348 w 922883"/>
                  <a:gd name="connsiteY12" fmla="*/ 3514 h 1866176"/>
                  <a:gd name="connsiteX13" fmla="*/ 922883 w 922883"/>
                  <a:gd name="connsiteY13" fmla="*/ 1042177 h 1866176"/>
                  <a:gd name="connsiteX14" fmla="*/ 556504 w 922883"/>
                  <a:gd name="connsiteY14" fmla="*/ 1843847 h 1866176"/>
                  <a:gd name="connsiteX15" fmla="*/ 540297 w 922883"/>
                  <a:gd name="connsiteY15" fmla="*/ 1855664 h 1866176"/>
                  <a:gd name="connsiteX16" fmla="*/ 490522 w 922883"/>
                  <a:gd name="connsiteY16" fmla="*/ 1737913 h 1866176"/>
                  <a:gd name="connsiteX17" fmla="*/ 518834 w 922883"/>
                  <a:gd name="connsiteY17" fmla="*/ 1714266 h 1866176"/>
                  <a:gd name="connsiteX18" fmla="*/ 801956 w 922883"/>
                  <a:gd name="connsiteY18" fmla="*/ 1042177 h 1866176"/>
                  <a:gd name="connsiteX19" fmla="*/ 141992 w 922883"/>
                  <a:gd name="connsiteY19" fmla="*/ 145129 h 1866176"/>
                  <a:gd name="connsiteX20" fmla="*/ 54504 w 922883"/>
                  <a:gd name="connsiteY20" fmla="*/ 122634 h 1866176"/>
                  <a:gd name="connsiteX21" fmla="*/ 54504 w 922883"/>
                  <a:gd name="connsiteY21" fmla="*/ 180 h 1866176"/>
                  <a:gd name="connsiteX0" fmla="*/ 54504 w 922883"/>
                  <a:gd name="connsiteY0" fmla="*/ 342046 h 1862066"/>
                  <a:gd name="connsiteX1" fmla="*/ 139183 w 922883"/>
                  <a:gd name="connsiteY1" fmla="*/ 368332 h 1862066"/>
                  <a:gd name="connsiteX2" fmla="*/ 579428 w 922883"/>
                  <a:gd name="connsiteY2" fmla="*/ 1032508 h 1862066"/>
                  <a:gd name="connsiteX3" fmla="*/ 456323 w 922883"/>
                  <a:gd name="connsiteY3" fmla="*/ 1435527 h 1862066"/>
                  <a:gd name="connsiteX4" fmla="*/ 395450 w 922883"/>
                  <a:gd name="connsiteY4" fmla="*/ 1513000 h 1862066"/>
                  <a:gd name="connsiteX5" fmla="*/ 344773 w 922883"/>
                  <a:gd name="connsiteY5" fmla="*/ 1393114 h 1862066"/>
                  <a:gd name="connsiteX6" fmla="*/ 361621 w 922883"/>
                  <a:gd name="connsiteY6" fmla="*/ 1371672 h 1862066"/>
                  <a:gd name="connsiteX7" fmla="*/ 465221 w 922883"/>
                  <a:gd name="connsiteY7" fmla="*/ 1032508 h 1862066"/>
                  <a:gd name="connsiteX8" fmla="*/ 94728 w 922883"/>
                  <a:gd name="connsiteY8" fmla="*/ 473564 h 1862066"/>
                  <a:gd name="connsiteX9" fmla="*/ 54504 w 922883"/>
                  <a:gd name="connsiteY9" fmla="*/ 461078 h 1862066"/>
                  <a:gd name="connsiteX10" fmla="*/ 54504 w 922883"/>
                  <a:gd name="connsiteY10" fmla="*/ 342046 h 1862066"/>
                  <a:gd name="connsiteX11" fmla="*/ 54504 w 922883"/>
                  <a:gd name="connsiteY11" fmla="*/ 180 h 1862066"/>
                  <a:gd name="connsiteX12" fmla="*/ 76348 w 922883"/>
                  <a:gd name="connsiteY12" fmla="*/ 3514 h 1862066"/>
                  <a:gd name="connsiteX13" fmla="*/ 922883 w 922883"/>
                  <a:gd name="connsiteY13" fmla="*/ 1042177 h 1862066"/>
                  <a:gd name="connsiteX14" fmla="*/ 556504 w 922883"/>
                  <a:gd name="connsiteY14" fmla="*/ 1843847 h 1862066"/>
                  <a:gd name="connsiteX15" fmla="*/ 540297 w 922883"/>
                  <a:gd name="connsiteY15" fmla="*/ 1855664 h 1862066"/>
                  <a:gd name="connsiteX16" fmla="*/ 490522 w 922883"/>
                  <a:gd name="connsiteY16" fmla="*/ 1737913 h 1862066"/>
                  <a:gd name="connsiteX17" fmla="*/ 518834 w 922883"/>
                  <a:gd name="connsiteY17" fmla="*/ 1714266 h 1862066"/>
                  <a:gd name="connsiteX18" fmla="*/ 801956 w 922883"/>
                  <a:gd name="connsiteY18" fmla="*/ 1042177 h 1862066"/>
                  <a:gd name="connsiteX19" fmla="*/ 141992 w 922883"/>
                  <a:gd name="connsiteY19" fmla="*/ 145129 h 1862066"/>
                  <a:gd name="connsiteX20" fmla="*/ 54504 w 922883"/>
                  <a:gd name="connsiteY20" fmla="*/ 122634 h 1862066"/>
                  <a:gd name="connsiteX21" fmla="*/ 54504 w 922883"/>
                  <a:gd name="connsiteY21" fmla="*/ 180 h 1862066"/>
                  <a:gd name="connsiteX0" fmla="*/ 54504 w 922883"/>
                  <a:gd name="connsiteY0" fmla="*/ 342046 h 1862985"/>
                  <a:gd name="connsiteX1" fmla="*/ 139183 w 922883"/>
                  <a:gd name="connsiteY1" fmla="*/ 368332 h 1862985"/>
                  <a:gd name="connsiteX2" fmla="*/ 579428 w 922883"/>
                  <a:gd name="connsiteY2" fmla="*/ 1032508 h 1862985"/>
                  <a:gd name="connsiteX3" fmla="*/ 456323 w 922883"/>
                  <a:gd name="connsiteY3" fmla="*/ 1435527 h 1862985"/>
                  <a:gd name="connsiteX4" fmla="*/ 395450 w 922883"/>
                  <a:gd name="connsiteY4" fmla="*/ 1513000 h 1862985"/>
                  <a:gd name="connsiteX5" fmla="*/ 344773 w 922883"/>
                  <a:gd name="connsiteY5" fmla="*/ 1393114 h 1862985"/>
                  <a:gd name="connsiteX6" fmla="*/ 361621 w 922883"/>
                  <a:gd name="connsiteY6" fmla="*/ 1371672 h 1862985"/>
                  <a:gd name="connsiteX7" fmla="*/ 465221 w 922883"/>
                  <a:gd name="connsiteY7" fmla="*/ 1032508 h 1862985"/>
                  <a:gd name="connsiteX8" fmla="*/ 94728 w 922883"/>
                  <a:gd name="connsiteY8" fmla="*/ 473564 h 1862985"/>
                  <a:gd name="connsiteX9" fmla="*/ 54504 w 922883"/>
                  <a:gd name="connsiteY9" fmla="*/ 461078 h 1862985"/>
                  <a:gd name="connsiteX10" fmla="*/ 54504 w 922883"/>
                  <a:gd name="connsiteY10" fmla="*/ 342046 h 1862985"/>
                  <a:gd name="connsiteX11" fmla="*/ 54504 w 922883"/>
                  <a:gd name="connsiteY11" fmla="*/ 180 h 1862985"/>
                  <a:gd name="connsiteX12" fmla="*/ 76348 w 922883"/>
                  <a:gd name="connsiteY12" fmla="*/ 3514 h 1862985"/>
                  <a:gd name="connsiteX13" fmla="*/ 922883 w 922883"/>
                  <a:gd name="connsiteY13" fmla="*/ 1042177 h 1862985"/>
                  <a:gd name="connsiteX14" fmla="*/ 556504 w 922883"/>
                  <a:gd name="connsiteY14" fmla="*/ 1843847 h 1862985"/>
                  <a:gd name="connsiteX15" fmla="*/ 540297 w 922883"/>
                  <a:gd name="connsiteY15" fmla="*/ 1855664 h 1862985"/>
                  <a:gd name="connsiteX16" fmla="*/ 490522 w 922883"/>
                  <a:gd name="connsiteY16" fmla="*/ 1737913 h 1862985"/>
                  <a:gd name="connsiteX17" fmla="*/ 518834 w 922883"/>
                  <a:gd name="connsiteY17" fmla="*/ 1714266 h 1862985"/>
                  <a:gd name="connsiteX18" fmla="*/ 801956 w 922883"/>
                  <a:gd name="connsiteY18" fmla="*/ 1042177 h 1862985"/>
                  <a:gd name="connsiteX19" fmla="*/ 141992 w 922883"/>
                  <a:gd name="connsiteY19" fmla="*/ 145129 h 1862985"/>
                  <a:gd name="connsiteX20" fmla="*/ 54504 w 922883"/>
                  <a:gd name="connsiteY20" fmla="*/ 122634 h 1862985"/>
                  <a:gd name="connsiteX21" fmla="*/ 54504 w 922883"/>
                  <a:gd name="connsiteY21" fmla="*/ 180 h 1862985"/>
                  <a:gd name="connsiteX0" fmla="*/ 54504 w 922883"/>
                  <a:gd name="connsiteY0" fmla="*/ 342046 h 1862276"/>
                  <a:gd name="connsiteX1" fmla="*/ 139183 w 922883"/>
                  <a:gd name="connsiteY1" fmla="*/ 368332 h 1862276"/>
                  <a:gd name="connsiteX2" fmla="*/ 579428 w 922883"/>
                  <a:gd name="connsiteY2" fmla="*/ 1032508 h 1862276"/>
                  <a:gd name="connsiteX3" fmla="*/ 456323 w 922883"/>
                  <a:gd name="connsiteY3" fmla="*/ 1435527 h 1862276"/>
                  <a:gd name="connsiteX4" fmla="*/ 395450 w 922883"/>
                  <a:gd name="connsiteY4" fmla="*/ 1513000 h 1862276"/>
                  <a:gd name="connsiteX5" fmla="*/ 344773 w 922883"/>
                  <a:gd name="connsiteY5" fmla="*/ 1393114 h 1862276"/>
                  <a:gd name="connsiteX6" fmla="*/ 361621 w 922883"/>
                  <a:gd name="connsiteY6" fmla="*/ 1371672 h 1862276"/>
                  <a:gd name="connsiteX7" fmla="*/ 465221 w 922883"/>
                  <a:gd name="connsiteY7" fmla="*/ 1032508 h 1862276"/>
                  <a:gd name="connsiteX8" fmla="*/ 94728 w 922883"/>
                  <a:gd name="connsiteY8" fmla="*/ 473564 h 1862276"/>
                  <a:gd name="connsiteX9" fmla="*/ 54504 w 922883"/>
                  <a:gd name="connsiteY9" fmla="*/ 461078 h 1862276"/>
                  <a:gd name="connsiteX10" fmla="*/ 54504 w 922883"/>
                  <a:gd name="connsiteY10" fmla="*/ 342046 h 1862276"/>
                  <a:gd name="connsiteX11" fmla="*/ 54504 w 922883"/>
                  <a:gd name="connsiteY11" fmla="*/ 180 h 1862276"/>
                  <a:gd name="connsiteX12" fmla="*/ 76348 w 922883"/>
                  <a:gd name="connsiteY12" fmla="*/ 3514 h 1862276"/>
                  <a:gd name="connsiteX13" fmla="*/ 922883 w 922883"/>
                  <a:gd name="connsiteY13" fmla="*/ 1042177 h 1862276"/>
                  <a:gd name="connsiteX14" fmla="*/ 556504 w 922883"/>
                  <a:gd name="connsiteY14" fmla="*/ 1843847 h 1862276"/>
                  <a:gd name="connsiteX15" fmla="*/ 540297 w 922883"/>
                  <a:gd name="connsiteY15" fmla="*/ 1855664 h 1862276"/>
                  <a:gd name="connsiteX16" fmla="*/ 490522 w 922883"/>
                  <a:gd name="connsiteY16" fmla="*/ 1737913 h 1862276"/>
                  <a:gd name="connsiteX17" fmla="*/ 518834 w 922883"/>
                  <a:gd name="connsiteY17" fmla="*/ 1714266 h 1862276"/>
                  <a:gd name="connsiteX18" fmla="*/ 801956 w 922883"/>
                  <a:gd name="connsiteY18" fmla="*/ 1042177 h 1862276"/>
                  <a:gd name="connsiteX19" fmla="*/ 141992 w 922883"/>
                  <a:gd name="connsiteY19" fmla="*/ 145129 h 1862276"/>
                  <a:gd name="connsiteX20" fmla="*/ 54504 w 922883"/>
                  <a:gd name="connsiteY20" fmla="*/ 122634 h 1862276"/>
                  <a:gd name="connsiteX21" fmla="*/ 54504 w 922883"/>
                  <a:gd name="connsiteY21" fmla="*/ 180 h 1862276"/>
                  <a:gd name="connsiteX0" fmla="*/ 54504 w 922883"/>
                  <a:gd name="connsiteY0" fmla="*/ 342046 h 1862276"/>
                  <a:gd name="connsiteX1" fmla="*/ 139183 w 922883"/>
                  <a:gd name="connsiteY1" fmla="*/ 368332 h 1862276"/>
                  <a:gd name="connsiteX2" fmla="*/ 579428 w 922883"/>
                  <a:gd name="connsiteY2" fmla="*/ 1032508 h 1862276"/>
                  <a:gd name="connsiteX3" fmla="*/ 456323 w 922883"/>
                  <a:gd name="connsiteY3" fmla="*/ 1435527 h 1862276"/>
                  <a:gd name="connsiteX4" fmla="*/ 395450 w 922883"/>
                  <a:gd name="connsiteY4" fmla="*/ 1513000 h 1862276"/>
                  <a:gd name="connsiteX5" fmla="*/ 344773 w 922883"/>
                  <a:gd name="connsiteY5" fmla="*/ 1393114 h 1862276"/>
                  <a:gd name="connsiteX6" fmla="*/ 361621 w 922883"/>
                  <a:gd name="connsiteY6" fmla="*/ 1371672 h 1862276"/>
                  <a:gd name="connsiteX7" fmla="*/ 465221 w 922883"/>
                  <a:gd name="connsiteY7" fmla="*/ 1032508 h 1862276"/>
                  <a:gd name="connsiteX8" fmla="*/ 94728 w 922883"/>
                  <a:gd name="connsiteY8" fmla="*/ 473564 h 1862276"/>
                  <a:gd name="connsiteX9" fmla="*/ 54504 w 922883"/>
                  <a:gd name="connsiteY9" fmla="*/ 461078 h 1862276"/>
                  <a:gd name="connsiteX10" fmla="*/ 54504 w 922883"/>
                  <a:gd name="connsiteY10" fmla="*/ 342046 h 1862276"/>
                  <a:gd name="connsiteX11" fmla="*/ 54504 w 922883"/>
                  <a:gd name="connsiteY11" fmla="*/ 180 h 1862276"/>
                  <a:gd name="connsiteX12" fmla="*/ 76348 w 922883"/>
                  <a:gd name="connsiteY12" fmla="*/ 3514 h 1862276"/>
                  <a:gd name="connsiteX13" fmla="*/ 922883 w 922883"/>
                  <a:gd name="connsiteY13" fmla="*/ 1042177 h 1862276"/>
                  <a:gd name="connsiteX14" fmla="*/ 556504 w 922883"/>
                  <a:gd name="connsiteY14" fmla="*/ 1843847 h 1862276"/>
                  <a:gd name="connsiteX15" fmla="*/ 540297 w 922883"/>
                  <a:gd name="connsiteY15" fmla="*/ 1855664 h 1862276"/>
                  <a:gd name="connsiteX16" fmla="*/ 490522 w 922883"/>
                  <a:gd name="connsiteY16" fmla="*/ 1737913 h 1862276"/>
                  <a:gd name="connsiteX17" fmla="*/ 518834 w 922883"/>
                  <a:gd name="connsiteY17" fmla="*/ 1714266 h 1862276"/>
                  <a:gd name="connsiteX18" fmla="*/ 801956 w 922883"/>
                  <a:gd name="connsiteY18" fmla="*/ 1042177 h 1862276"/>
                  <a:gd name="connsiteX19" fmla="*/ 141992 w 922883"/>
                  <a:gd name="connsiteY19" fmla="*/ 145129 h 1862276"/>
                  <a:gd name="connsiteX20" fmla="*/ 54504 w 922883"/>
                  <a:gd name="connsiteY20" fmla="*/ 122634 h 1862276"/>
                  <a:gd name="connsiteX21" fmla="*/ 54504 w 922883"/>
                  <a:gd name="connsiteY21" fmla="*/ 180 h 1862276"/>
                  <a:gd name="connsiteX0" fmla="*/ 54504 w 922883"/>
                  <a:gd name="connsiteY0" fmla="*/ 342046 h 1862276"/>
                  <a:gd name="connsiteX1" fmla="*/ 139183 w 922883"/>
                  <a:gd name="connsiteY1" fmla="*/ 368332 h 1862276"/>
                  <a:gd name="connsiteX2" fmla="*/ 579428 w 922883"/>
                  <a:gd name="connsiteY2" fmla="*/ 1032508 h 1862276"/>
                  <a:gd name="connsiteX3" fmla="*/ 456323 w 922883"/>
                  <a:gd name="connsiteY3" fmla="*/ 1435527 h 1862276"/>
                  <a:gd name="connsiteX4" fmla="*/ 395450 w 922883"/>
                  <a:gd name="connsiteY4" fmla="*/ 1513000 h 1862276"/>
                  <a:gd name="connsiteX5" fmla="*/ 344773 w 922883"/>
                  <a:gd name="connsiteY5" fmla="*/ 1393114 h 1862276"/>
                  <a:gd name="connsiteX6" fmla="*/ 361621 w 922883"/>
                  <a:gd name="connsiteY6" fmla="*/ 1371672 h 1862276"/>
                  <a:gd name="connsiteX7" fmla="*/ 465221 w 922883"/>
                  <a:gd name="connsiteY7" fmla="*/ 1032508 h 1862276"/>
                  <a:gd name="connsiteX8" fmla="*/ 94728 w 922883"/>
                  <a:gd name="connsiteY8" fmla="*/ 473564 h 1862276"/>
                  <a:gd name="connsiteX9" fmla="*/ 54504 w 922883"/>
                  <a:gd name="connsiteY9" fmla="*/ 461078 h 1862276"/>
                  <a:gd name="connsiteX10" fmla="*/ 54504 w 922883"/>
                  <a:gd name="connsiteY10" fmla="*/ 342046 h 1862276"/>
                  <a:gd name="connsiteX11" fmla="*/ 54504 w 922883"/>
                  <a:gd name="connsiteY11" fmla="*/ 180 h 1862276"/>
                  <a:gd name="connsiteX12" fmla="*/ 76348 w 922883"/>
                  <a:gd name="connsiteY12" fmla="*/ 3514 h 1862276"/>
                  <a:gd name="connsiteX13" fmla="*/ 922883 w 922883"/>
                  <a:gd name="connsiteY13" fmla="*/ 1042177 h 1862276"/>
                  <a:gd name="connsiteX14" fmla="*/ 556504 w 922883"/>
                  <a:gd name="connsiteY14" fmla="*/ 1843847 h 1862276"/>
                  <a:gd name="connsiteX15" fmla="*/ 540297 w 922883"/>
                  <a:gd name="connsiteY15" fmla="*/ 1855664 h 1862276"/>
                  <a:gd name="connsiteX16" fmla="*/ 490522 w 922883"/>
                  <a:gd name="connsiteY16" fmla="*/ 1737913 h 1862276"/>
                  <a:gd name="connsiteX17" fmla="*/ 518834 w 922883"/>
                  <a:gd name="connsiteY17" fmla="*/ 1714266 h 1862276"/>
                  <a:gd name="connsiteX18" fmla="*/ 801956 w 922883"/>
                  <a:gd name="connsiteY18" fmla="*/ 1042177 h 1862276"/>
                  <a:gd name="connsiteX19" fmla="*/ 141992 w 922883"/>
                  <a:gd name="connsiteY19" fmla="*/ 145129 h 1862276"/>
                  <a:gd name="connsiteX20" fmla="*/ 54504 w 922883"/>
                  <a:gd name="connsiteY20" fmla="*/ 122634 h 1862276"/>
                  <a:gd name="connsiteX21" fmla="*/ 54504 w 922883"/>
                  <a:gd name="connsiteY21" fmla="*/ 180 h 1862276"/>
                  <a:gd name="connsiteX0" fmla="*/ 54504 w 922883"/>
                  <a:gd name="connsiteY0" fmla="*/ 342046 h 1862276"/>
                  <a:gd name="connsiteX1" fmla="*/ 139183 w 922883"/>
                  <a:gd name="connsiteY1" fmla="*/ 368332 h 1862276"/>
                  <a:gd name="connsiteX2" fmla="*/ 579428 w 922883"/>
                  <a:gd name="connsiteY2" fmla="*/ 1032508 h 1862276"/>
                  <a:gd name="connsiteX3" fmla="*/ 456323 w 922883"/>
                  <a:gd name="connsiteY3" fmla="*/ 1435527 h 1862276"/>
                  <a:gd name="connsiteX4" fmla="*/ 395450 w 922883"/>
                  <a:gd name="connsiteY4" fmla="*/ 1513000 h 1862276"/>
                  <a:gd name="connsiteX5" fmla="*/ 344773 w 922883"/>
                  <a:gd name="connsiteY5" fmla="*/ 1393114 h 1862276"/>
                  <a:gd name="connsiteX6" fmla="*/ 361621 w 922883"/>
                  <a:gd name="connsiteY6" fmla="*/ 1371672 h 1862276"/>
                  <a:gd name="connsiteX7" fmla="*/ 465221 w 922883"/>
                  <a:gd name="connsiteY7" fmla="*/ 1032508 h 1862276"/>
                  <a:gd name="connsiteX8" fmla="*/ 94728 w 922883"/>
                  <a:gd name="connsiteY8" fmla="*/ 473564 h 1862276"/>
                  <a:gd name="connsiteX9" fmla="*/ 54504 w 922883"/>
                  <a:gd name="connsiteY9" fmla="*/ 461078 h 1862276"/>
                  <a:gd name="connsiteX10" fmla="*/ 54504 w 922883"/>
                  <a:gd name="connsiteY10" fmla="*/ 342046 h 1862276"/>
                  <a:gd name="connsiteX11" fmla="*/ 54504 w 922883"/>
                  <a:gd name="connsiteY11" fmla="*/ 180 h 1862276"/>
                  <a:gd name="connsiteX12" fmla="*/ 76348 w 922883"/>
                  <a:gd name="connsiteY12" fmla="*/ 3514 h 1862276"/>
                  <a:gd name="connsiteX13" fmla="*/ 922883 w 922883"/>
                  <a:gd name="connsiteY13" fmla="*/ 1042177 h 1862276"/>
                  <a:gd name="connsiteX14" fmla="*/ 556504 w 922883"/>
                  <a:gd name="connsiteY14" fmla="*/ 1843847 h 1862276"/>
                  <a:gd name="connsiteX15" fmla="*/ 540297 w 922883"/>
                  <a:gd name="connsiteY15" fmla="*/ 1855664 h 1862276"/>
                  <a:gd name="connsiteX16" fmla="*/ 490522 w 922883"/>
                  <a:gd name="connsiteY16" fmla="*/ 1737913 h 1862276"/>
                  <a:gd name="connsiteX17" fmla="*/ 518834 w 922883"/>
                  <a:gd name="connsiteY17" fmla="*/ 1714266 h 1862276"/>
                  <a:gd name="connsiteX18" fmla="*/ 801956 w 922883"/>
                  <a:gd name="connsiteY18" fmla="*/ 1042177 h 1862276"/>
                  <a:gd name="connsiteX19" fmla="*/ 141992 w 922883"/>
                  <a:gd name="connsiteY19" fmla="*/ 145129 h 1862276"/>
                  <a:gd name="connsiteX20" fmla="*/ 54504 w 922883"/>
                  <a:gd name="connsiteY20" fmla="*/ 122634 h 1862276"/>
                  <a:gd name="connsiteX21" fmla="*/ 54504 w 922883"/>
                  <a:gd name="connsiteY21" fmla="*/ 180 h 1862276"/>
                  <a:gd name="connsiteX0" fmla="*/ 54504 w 922883"/>
                  <a:gd name="connsiteY0" fmla="*/ 342046 h 1862276"/>
                  <a:gd name="connsiteX1" fmla="*/ 139183 w 922883"/>
                  <a:gd name="connsiteY1" fmla="*/ 368332 h 1862276"/>
                  <a:gd name="connsiteX2" fmla="*/ 579428 w 922883"/>
                  <a:gd name="connsiteY2" fmla="*/ 1032508 h 1862276"/>
                  <a:gd name="connsiteX3" fmla="*/ 456323 w 922883"/>
                  <a:gd name="connsiteY3" fmla="*/ 1435527 h 1862276"/>
                  <a:gd name="connsiteX4" fmla="*/ 395450 w 922883"/>
                  <a:gd name="connsiteY4" fmla="*/ 1513000 h 1862276"/>
                  <a:gd name="connsiteX5" fmla="*/ 344773 w 922883"/>
                  <a:gd name="connsiteY5" fmla="*/ 1393114 h 1862276"/>
                  <a:gd name="connsiteX6" fmla="*/ 361621 w 922883"/>
                  <a:gd name="connsiteY6" fmla="*/ 1371672 h 1862276"/>
                  <a:gd name="connsiteX7" fmla="*/ 465221 w 922883"/>
                  <a:gd name="connsiteY7" fmla="*/ 1032508 h 1862276"/>
                  <a:gd name="connsiteX8" fmla="*/ 94728 w 922883"/>
                  <a:gd name="connsiteY8" fmla="*/ 473564 h 1862276"/>
                  <a:gd name="connsiteX9" fmla="*/ 54504 w 922883"/>
                  <a:gd name="connsiteY9" fmla="*/ 461078 h 1862276"/>
                  <a:gd name="connsiteX10" fmla="*/ 54504 w 922883"/>
                  <a:gd name="connsiteY10" fmla="*/ 342046 h 1862276"/>
                  <a:gd name="connsiteX11" fmla="*/ 54504 w 922883"/>
                  <a:gd name="connsiteY11" fmla="*/ 180 h 1862276"/>
                  <a:gd name="connsiteX12" fmla="*/ 76348 w 922883"/>
                  <a:gd name="connsiteY12" fmla="*/ 3514 h 1862276"/>
                  <a:gd name="connsiteX13" fmla="*/ 922883 w 922883"/>
                  <a:gd name="connsiteY13" fmla="*/ 1042177 h 1862276"/>
                  <a:gd name="connsiteX14" fmla="*/ 556504 w 922883"/>
                  <a:gd name="connsiteY14" fmla="*/ 1843847 h 1862276"/>
                  <a:gd name="connsiteX15" fmla="*/ 540297 w 922883"/>
                  <a:gd name="connsiteY15" fmla="*/ 1855664 h 1862276"/>
                  <a:gd name="connsiteX16" fmla="*/ 490522 w 922883"/>
                  <a:gd name="connsiteY16" fmla="*/ 1737913 h 1862276"/>
                  <a:gd name="connsiteX17" fmla="*/ 518834 w 922883"/>
                  <a:gd name="connsiteY17" fmla="*/ 1714266 h 1862276"/>
                  <a:gd name="connsiteX18" fmla="*/ 801956 w 922883"/>
                  <a:gd name="connsiteY18" fmla="*/ 1042177 h 1862276"/>
                  <a:gd name="connsiteX19" fmla="*/ 141992 w 922883"/>
                  <a:gd name="connsiteY19" fmla="*/ 145129 h 1862276"/>
                  <a:gd name="connsiteX20" fmla="*/ 54504 w 922883"/>
                  <a:gd name="connsiteY20" fmla="*/ 122634 h 1862276"/>
                  <a:gd name="connsiteX21" fmla="*/ 54504 w 922883"/>
                  <a:gd name="connsiteY21" fmla="*/ 180 h 1862276"/>
                  <a:gd name="connsiteX0" fmla="*/ 54504 w 922883"/>
                  <a:gd name="connsiteY0" fmla="*/ 342046 h 1862276"/>
                  <a:gd name="connsiteX1" fmla="*/ 139183 w 922883"/>
                  <a:gd name="connsiteY1" fmla="*/ 368332 h 1862276"/>
                  <a:gd name="connsiteX2" fmla="*/ 579428 w 922883"/>
                  <a:gd name="connsiteY2" fmla="*/ 1032508 h 1862276"/>
                  <a:gd name="connsiteX3" fmla="*/ 456323 w 922883"/>
                  <a:gd name="connsiteY3" fmla="*/ 1435527 h 1862276"/>
                  <a:gd name="connsiteX4" fmla="*/ 395450 w 922883"/>
                  <a:gd name="connsiteY4" fmla="*/ 1513000 h 1862276"/>
                  <a:gd name="connsiteX5" fmla="*/ 344773 w 922883"/>
                  <a:gd name="connsiteY5" fmla="*/ 1393114 h 1862276"/>
                  <a:gd name="connsiteX6" fmla="*/ 361621 w 922883"/>
                  <a:gd name="connsiteY6" fmla="*/ 1371672 h 1862276"/>
                  <a:gd name="connsiteX7" fmla="*/ 465221 w 922883"/>
                  <a:gd name="connsiteY7" fmla="*/ 1032508 h 1862276"/>
                  <a:gd name="connsiteX8" fmla="*/ 94728 w 922883"/>
                  <a:gd name="connsiteY8" fmla="*/ 473564 h 1862276"/>
                  <a:gd name="connsiteX9" fmla="*/ 54504 w 922883"/>
                  <a:gd name="connsiteY9" fmla="*/ 461078 h 1862276"/>
                  <a:gd name="connsiteX10" fmla="*/ 54504 w 922883"/>
                  <a:gd name="connsiteY10" fmla="*/ 342046 h 1862276"/>
                  <a:gd name="connsiteX11" fmla="*/ 54504 w 922883"/>
                  <a:gd name="connsiteY11" fmla="*/ 180 h 1862276"/>
                  <a:gd name="connsiteX12" fmla="*/ 76348 w 922883"/>
                  <a:gd name="connsiteY12" fmla="*/ 3514 h 1862276"/>
                  <a:gd name="connsiteX13" fmla="*/ 922883 w 922883"/>
                  <a:gd name="connsiteY13" fmla="*/ 1042177 h 1862276"/>
                  <a:gd name="connsiteX14" fmla="*/ 556504 w 922883"/>
                  <a:gd name="connsiteY14" fmla="*/ 1843847 h 1862276"/>
                  <a:gd name="connsiteX15" fmla="*/ 540297 w 922883"/>
                  <a:gd name="connsiteY15" fmla="*/ 1855664 h 1862276"/>
                  <a:gd name="connsiteX16" fmla="*/ 490522 w 922883"/>
                  <a:gd name="connsiteY16" fmla="*/ 1737913 h 1862276"/>
                  <a:gd name="connsiteX17" fmla="*/ 518834 w 922883"/>
                  <a:gd name="connsiteY17" fmla="*/ 1714266 h 1862276"/>
                  <a:gd name="connsiteX18" fmla="*/ 801956 w 922883"/>
                  <a:gd name="connsiteY18" fmla="*/ 1042177 h 1862276"/>
                  <a:gd name="connsiteX19" fmla="*/ 141992 w 922883"/>
                  <a:gd name="connsiteY19" fmla="*/ 145129 h 1862276"/>
                  <a:gd name="connsiteX20" fmla="*/ 54504 w 922883"/>
                  <a:gd name="connsiteY20" fmla="*/ 122634 h 1862276"/>
                  <a:gd name="connsiteX21" fmla="*/ 54504 w 922883"/>
                  <a:gd name="connsiteY21" fmla="*/ 180 h 1862276"/>
                  <a:gd name="connsiteX0" fmla="*/ 54504 w 922883"/>
                  <a:gd name="connsiteY0" fmla="*/ 342046 h 1862276"/>
                  <a:gd name="connsiteX1" fmla="*/ 139183 w 922883"/>
                  <a:gd name="connsiteY1" fmla="*/ 368332 h 1862276"/>
                  <a:gd name="connsiteX2" fmla="*/ 579428 w 922883"/>
                  <a:gd name="connsiteY2" fmla="*/ 1032508 h 1862276"/>
                  <a:gd name="connsiteX3" fmla="*/ 456323 w 922883"/>
                  <a:gd name="connsiteY3" fmla="*/ 1435527 h 1862276"/>
                  <a:gd name="connsiteX4" fmla="*/ 395450 w 922883"/>
                  <a:gd name="connsiteY4" fmla="*/ 1513000 h 1862276"/>
                  <a:gd name="connsiteX5" fmla="*/ 344773 w 922883"/>
                  <a:gd name="connsiteY5" fmla="*/ 1393114 h 1862276"/>
                  <a:gd name="connsiteX6" fmla="*/ 361621 w 922883"/>
                  <a:gd name="connsiteY6" fmla="*/ 1371672 h 1862276"/>
                  <a:gd name="connsiteX7" fmla="*/ 465221 w 922883"/>
                  <a:gd name="connsiteY7" fmla="*/ 1032508 h 1862276"/>
                  <a:gd name="connsiteX8" fmla="*/ 94728 w 922883"/>
                  <a:gd name="connsiteY8" fmla="*/ 473564 h 1862276"/>
                  <a:gd name="connsiteX9" fmla="*/ 54504 w 922883"/>
                  <a:gd name="connsiteY9" fmla="*/ 461078 h 1862276"/>
                  <a:gd name="connsiteX10" fmla="*/ 54504 w 922883"/>
                  <a:gd name="connsiteY10" fmla="*/ 342046 h 1862276"/>
                  <a:gd name="connsiteX11" fmla="*/ 54504 w 922883"/>
                  <a:gd name="connsiteY11" fmla="*/ 180 h 1862276"/>
                  <a:gd name="connsiteX12" fmla="*/ 76348 w 922883"/>
                  <a:gd name="connsiteY12" fmla="*/ 3514 h 1862276"/>
                  <a:gd name="connsiteX13" fmla="*/ 922883 w 922883"/>
                  <a:gd name="connsiteY13" fmla="*/ 1042177 h 1862276"/>
                  <a:gd name="connsiteX14" fmla="*/ 556504 w 922883"/>
                  <a:gd name="connsiteY14" fmla="*/ 1843847 h 1862276"/>
                  <a:gd name="connsiteX15" fmla="*/ 540297 w 922883"/>
                  <a:gd name="connsiteY15" fmla="*/ 1855664 h 1862276"/>
                  <a:gd name="connsiteX16" fmla="*/ 490522 w 922883"/>
                  <a:gd name="connsiteY16" fmla="*/ 1737913 h 1862276"/>
                  <a:gd name="connsiteX17" fmla="*/ 518834 w 922883"/>
                  <a:gd name="connsiteY17" fmla="*/ 1714266 h 1862276"/>
                  <a:gd name="connsiteX18" fmla="*/ 801956 w 922883"/>
                  <a:gd name="connsiteY18" fmla="*/ 1042177 h 1862276"/>
                  <a:gd name="connsiteX19" fmla="*/ 141992 w 922883"/>
                  <a:gd name="connsiteY19" fmla="*/ 145129 h 1862276"/>
                  <a:gd name="connsiteX20" fmla="*/ 54504 w 922883"/>
                  <a:gd name="connsiteY20" fmla="*/ 122634 h 1862276"/>
                  <a:gd name="connsiteX21" fmla="*/ 54504 w 922883"/>
                  <a:gd name="connsiteY21" fmla="*/ 180 h 1862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922883" h="1862276">
                    <a:moveTo>
                      <a:pt x="54504" y="342046"/>
                    </a:moveTo>
                    <a:cubicBezTo>
                      <a:pt x="91155" y="346596"/>
                      <a:pt x="110957" y="359570"/>
                      <a:pt x="139183" y="368332"/>
                    </a:cubicBezTo>
                    <a:cubicBezTo>
                      <a:pt x="397896" y="477759"/>
                      <a:pt x="579428" y="733934"/>
                      <a:pt x="579428" y="1032508"/>
                    </a:cubicBezTo>
                    <a:cubicBezTo>
                      <a:pt x="579428" y="1181795"/>
                      <a:pt x="534045" y="1320483"/>
                      <a:pt x="456323" y="1435527"/>
                    </a:cubicBezTo>
                    <a:lnTo>
                      <a:pt x="395450" y="1513000"/>
                    </a:lnTo>
                    <a:cubicBezTo>
                      <a:pt x="355388" y="1544650"/>
                      <a:pt x="258454" y="1498370"/>
                      <a:pt x="344773" y="1393114"/>
                    </a:cubicBezTo>
                    <a:lnTo>
                      <a:pt x="361621" y="1371672"/>
                    </a:lnTo>
                    <a:cubicBezTo>
                      <a:pt x="427029" y="1274856"/>
                      <a:pt x="465221" y="1158142"/>
                      <a:pt x="465221" y="1032508"/>
                    </a:cubicBezTo>
                    <a:cubicBezTo>
                      <a:pt x="465221" y="781240"/>
                      <a:pt x="312451" y="565653"/>
                      <a:pt x="94728" y="473564"/>
                    </a:cubicBezTo>
                    <a:lnTo>
                      <a:pt x="54504" y="461078"/>
                    </a:lnTo>
                    <a:cubicBezTo>
                      <a:pt x="8164" y="446676"/>
                      <a:pt x="12377" y="335385"/>
                      <a:pt x="54504" y="342046"/>
                    </a:cubicBezTo>
                    <a:close/>
                    <a:moveTo>
                      <a:pt x="54504" y="180"/>
                    </a:moveTo>
                    <a:lnTo>
                      <a:pt x="76348" y="3514"/>
                    </a:lnTo>
                    <a:cubicBezTo>
                      <a:pt x="559465" y="102374"/>
                      <a:pt x="922883" y="529835"/>
                      <a:pt x="922883" y="1042177"/>
                    </a:cubicBezTo>
                    <a:cubicBezTo>
                      <a:pt x="922883" y="1362391"/>
                      <a:pt x="780923" y="1649448"/>
                      <a:pt x="556504" y="1843847"/>
                    </a:cubicBezTo>
                    <a:lnTo>
                      <a:pt x="540297" y="1855664"/>
                    </a:lnTo>
                    <a:cubicBezTo>
                      <a:pt x="494216" y="1888026"/>
                      <a:pt x="418648" y="1794013"/>
                      <a:pt x="490522" y="1737913"/>
                    </a:cubicBezTo>
                    <a:lnTo>
                      <a:pt x="518834" y="1714266"/>
                    </a:lnTo>
                    <a:cubicBezTo>
                      <a:pt x="693513" y="1543702"/>
                      <a:pt x="801956" y="1305604"/>
                      <a:pt x="801956" y="1042177"/>
                    </a:cubicBezTo>
                    <a:cubicBezTo>
                      <a:pt x="801956" y="620694"/>
                      <a:pt x="524342" y="264052"/>
                      <a:pt x="141992" y="145129"/>
                    </a:cubicBezTo>
                    <a:lnTo>
                      <a:pt x="54504" y="122634"/>
                    </a:lnTo>
                    <a:cubicBezTo>
                      <a:pt x="-19218" y="117622"/>
                      <a:pt x="-17112" y="-5339"/>
                      <a:pt x="54504" y="180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"/>
                </a:endParaRPr>
              </a:p>
            </p:txBody>
          </p:sp>
          <p:sp>
            <p:nvSpPr>
              <p:cNvPr id="188" name="Rectangle 15"/>
              <p:cNvSpPr/>
              <p:nvPr/>
            </p:nvSpPr>
            <p:spPr>
              <a:xfrm flipH="1">
                <a:off x="5388794" y="3074229"/>
                <a:ext cx="183666" cy="369751"/>
              </a:xfrm>
              <a:custGeom>
                <a:avLst/>
                <a:gdLst>
                  <a:gd name="connsiteX0" fmla="*/ 26212 w 894591"/>
                  <a:gd name="connsiteY0" fmla="*/ 341866 h 1855484"/>
                  <a:gd name="connsiteX1" fmla="*/ 110891 w 894591"/>
                  <a:gd name="connsiteY1" fmla="*/ 368152 h 1855484"/>
                  <a:gd name="connsiteX2" fmla="*/ 551136 w 894591"/>
                  <a:gd name="connsiteY2" fmla="*/ 1032328 h 1855484"/>
                  <a:gd name="connsiteX3" fmla="*/ 428031 w 894591"/>
                  <a:gd name="connsiteY3" fmla="*/ 1435347 h 1855484"/>
                  <a:gd name="connsiteX4" fmla="*/ 367158 w 894591"/>
                  <a:gd name="connsiteY4" fmla="*/ 1512820 h 1855484"/>
                  <a:gd name="connsiteX5" fmla="*/ 316481 w 894591"/>
                  <a:gd name="connsiteY5" fmla="*/ 1392934 h 1855484"/>
                  <a:gd name="connsiteX6" fmla="*/ 333329 w 894591"/>
                  <a:gd name="connsiteY6" fmla="*/ 1371492 h 1855484"/>
                  <a:gd name="connsiteX7" fmla="*/ 436929 w 894591"/>
                  <a:gd name="connsiteY7" fmla="*/ 1032328 h 1855484"/>
                  <a:gd name="connsiteX8" fmla="*/ 66436 w 894591"/>
                  <a:gd name="connsiteY8" fmla="*/ 473384 h 1855484"/>
                  <a:gd name="connsiteX9" fmla="*/ 26212 w 894591"/>
                  <a:gd name="connsiteY9" fmla="*/ 460898 h 1855484"/>
                  <a:gd name="connsiteX10" fmla="*/ 26212 w 894591"/>
                  <a:gd name="connsiteY10" fmla="*/ 341866 h 1855484"/>
                  <a:gd name="connsiteX11" fmla="*/ 26212 w 894591"/>
                  <a:gd name="connsiteY11" fmla="*/ 0 h 1855484"/>
                  <a:gd name="connsiteX12" fmla="*/ 48056 w 894591"/>
                  <a:gd name="connsiteY12" fmla="*/ 3334 h 1855484"/>
                  <a:gd name="connsiteX13" fmla="*/ 894591 w 894591"/>
                  <a:gd name="connsiteY13" fmla="*/ 1041997 h 1855484"/>
                  <a:gd name="connsiteX14" fmla="*/ 528212 w 894591"/>
                  <a:gd name="connsiteY14" fmla="*/ 1843667 h 1855484"/>
                  <a:gd name="connsiteX15" fmla="*/ 512005 w 894591"/>
                  <a:gd name="connsiteY15" fmla="*/ 1855484 h 1855484"/>
                  <a:gd name="connsiteX16" fmla="*/ 462230 w 894591"/>
                  <a:gd name="connsiteY16" fmla="*/ 1737733 h 1855484"/>
                  <a:gd name="connsiteX17" fmla="*/ 490542 w 894591"/>
                  <a:gd name="connsiteY17" fmla="*/ 1714086 h 1855484"/>
                  <a:gd name="connsiteX18" fmla="*/ 773664 w 894591"/>
                  <a:gd name="connsiteY18" fmla="*/ 1041997 h 1855484"/>
                  <a:gd name="connsiteX19" fmla="*/ 113700 w 894591"/>
                  <a:gd name="connsiteY19" fmla="*/ 144949 h 1855484"/>
                  <a:gd name="connsiteX20" fmla="*/ 26212 w 894591"/>
                  <a:gd name="connsiteY20" fmla="*/ 122454 h 1855484"/>
                  <a:gd name="connsiteX21" fmla="*/ 26212 w 894591"/>
                  <a:gd name="connsiteY21" fmla="*/ 0 h 1855484"/>
                  <a:gd name="connsiteX0" fmla="*/ 49915 w 918294"/>
                  <a:gd name="connsiteY0" fmla="*/ 341866 h 1855484"/>
                  <a:gd name="connsiteX1" fmla="*/ 134594 w 918294"/>
                  <a:gd name="connsiteY1" fmla="*/ 368152 h 1855484"/>
                  <a:gd name="connsiteX2" fmla="*/ 574839 w 918294"/>
                  <a:gd name="connsiteY2" fmla="*/ 1032328 h 1855484"/>
                  <a:gd name="connsiteX3" fmla="*/ 451734 w 918294"/>
                  <a:gd name="connsiteY3" fmla="*/ 1435347 h 1855484"/>
                  <a:gd name="connsiteX4" fmla="*/ 390861 w 918294"/>
                  <a:gd name="connsiteY4" fmla="*/ 1512820 h 1855484"/>
                  <a:gd name="connsiteX5" fmla="*/ 340184 w 918294"/>
                  <a:gd name="connsiteY5" fmla="*/ 1392934 h 1855484"/>
                  <a:gd name="connsiteX6" fmla="*/ 357032 w 918294"/>
                  <a:gd name="connsiteY6" fmla="*/ 1371492 h 1855484"/>
                  <a:gd name="connsiteX7" fmla="*/ 460632 w 918294"/>
                  <a:gd name="connsiteY7" fmla="*/ 1032328 h 1855484"/>
                  <a:gd name="connsiteX8" fmla="*/ 90139 w 918294"/>
                  <a:gd name="connsiteY8" fmla="*/ 473384 h 1855484"/>
                  <a:gd name="connsiteX9" fmla="*/ 49915 w 918294"/>
                  <a:gd name="connsiteY9" fmla="*/ 460898 h 1855484"/>
                  <a:gd name="connsiteX10" fmla="*/ 49915 w 918294"/>
                  <a:gd name="connsiteY10" fmla="*/ 341866 h 1855484"/>
                  <a:gd name="connsiteX11" fmla="*/ 49915 w 918294"/>
                  <a:gd name="connsiteY11" fmla="*/ 0 h 1855484"/>
                  <a:gd name="connsiteX12" fmla="*/ 71759 w 918294"/>
                  <a:gd name="connsiteY12" fmla="*/ 3334 h 1855484"/>
                  <a:gd name="connsiteX13" fmla="*/ 918294 w 918294"/>
                  <a:gd name="connsiteY13" fmla="*/ 1041997 h 1855484"/>
                  <a:gd name="connsiteX14" fmla="*/ 551915 w 918294"/>
                  <a:gd name="connsiteY14" fmla="*/ 1843667 h 1855484"/>
                  <a:gd name="connsiteX15" fmla="*/ 535708 w 918294"/>
                  <a:gd name="connsiteY15" fmla="*/ 1855484 h 1855484"/>
                  <a:gd name="connsiteX16" fmla="*/ 485933 w 918294"/>
                  <a:gd name="connsiteY16" fmla="*/ 1737733 h 1855484"/>
                  <a:gd name="connsiteX17" fmla="*/ 514245 w 918294"/>
                  <a:gd name="connsiteY17" fmla="*/ 1714086 h 1855484"/>
                  <a:gd name="connsiteX18" fmla="*/ 797367 w 918294"/>
                  <a:gd name="connsiteY18" fmla="*/ 1041997 h 1855484"/>
                  <a:gd name="connsiteX19" fmla="*/ 137403 w 918294"/>
                  <a:gd name="connsiteY19" fmla="*/ 144949 h 1855484"/>
                  <a:gd name="connsiteX20" fmla="*/ 49915 w 918294"/>
                  <a:gd name="connsiteY20" fmla="*/ 122454 h 1855484"/>
                  <a:gd name="connsiteX21" fmla="*/ 49915 w 918294"/>
                  <a:gd name="connsiteY21" fmla="*/ 0 h 1855484"/>
                  <a:gd name="connsiteX0" fmla="*/ 49915 w 918294"/>
                  <a:gd name="connsiteY0" fmla="*/ 341866 h 1855484"/>
                  <a:gd name="connsiteX1" fmla="*/ 134594 w 918294"/>
                  <a:gd name="connsiteY1" fmla="*/ 368152 h 1855484"/>
                  <a:gd name="connsiteX2" fmla="*/ 574839 w 918294"/>
                  <a:gd name="connsiteY2" fmla="*/ 1032328 h 1855484"/>
                  <a:gd name="connsiteX3" fmla="*/ 451734 w 918294"/>
                  <a:gd name="connsiteY3" fmla="*/ 1435347 h 1855484"/>
                  <a:gd name="connsiteX4" fmla="*/ 390861 w 918294"/>
                  <a:gd name="connsiteY4" fmla="*/ 1512820 h 1855484"/>
                  <a:gd name="connsiteX5" fmla="*/ 340184 w 918294"/>
                  <a:gd name="connsiteY5" fmla="*/ 1392934 h 1855484"/>
                  <a:gd name="connsiteX6" fmla="*/ 357032 w 918294"/>
                  <a:gd name="connsiteY6" fmla="*/ 1371492 h 1855484"/>
                  <a:gd name="connsiteX7" fmla="*/ 460632 w 918294"/>
                  <a:gd name="connsiteY7" fmla="*/ 1032328 h 1855484"/>
                  <a:gd name="connsiteX8" fmla="*/ 90139 w 918294"/>
                  <a:gd name="connsiteY8" fmla="*/ 473384 h 1855484"/>
                  <a:gd name="connsiteX9" fmla="*/ 49915 w 918294"/>
                  <a:gd name="connsiteY9" fmla="*/ 460898 h 1855484"/>
                  <a:gd name="connsiteX10" fmla="*/ 49915 w 918294"/>
                  <a:gd name="connsiteY10" fmla="*/ 341866 h 1855484"/>
                  <a:gd name="connsiteX11" fmla="*/ 49915 w 918294"/>
                  <a:gd name="connsiteY11" fmla="*/ 0 h 1855484"/>
                  <a:gd name="connsiteX12" fmla="*/ 71759 w 918294"/>
                  <a:gd name="connsiteY12" fmla="*/ 3334 h 1855484"/>
                  <a:gd name="connsiteX13" fmla="*/ 918294 w 918294"/>
                  <a:gd name="connsiteY13" fmla="*/ 1041997 h 1855484"/>
                  <a:gd name="connsiteX14" fmla="*/ 551915 w 918294"/>
                  <a:gd name="connsiteY14" fmla="*/ 1843667 h 1855484"/>
                  <a:gd name="connsiteX15" fmla="*/ 535708 w 918294"/>
                  <a:gd name="connsiteY15" fmla="*/ 1855484 h 1855484"/>
                  <a:gd name="connsiteX16" fmla="*/ 485933 w 918294"/>
                  <a:gd name="connsiteY16" fmla="*/ 1737733 h 1855484"/>
                  <a:gd name="connsiteX17" fmla="*/ 514245 w 918294"/>
                  <a:gd name="connsiteY17" fmla="*/ 1714086 h 1855484"/>
                  <a:gd name="connsiteX18" fmla="*/ 797367 w 918294"/>
                  <a:gd name="connsiteY18" fmla="*/ 1041997 h 1855484"/>
                  <a:gd name="connsiteX19" fmla="*/ 137403 w 918294"/>
                  <a:gd name="connsiteY19" fmla="*/ 144949 h 1855484"/>
                  <a:gd name="connsiteX20" fmla="*/ 49915 w 918294"/>
                  <a:gd name="connsiteY20" fmla="*/ 122454 h 1855484"/>
                  <a:gd name="connsiteX21" fmla="*/ 49915 w 918294"/>
                  <a:gd name="connsiteY21" fmla="*/ 0 h 1855484"/>
                  <a:gd name="connsiteX0" fmla="*/ 54504 w 922883"/>
                  <a:gd name="connsiteY0" fmla="*/ 342046 h 1855664"/>
                  <a:gd name="connsiteX1" fmla="*/ 139183 w 922883"/>
                  <a:gd name="connsiteY1" fmla="*/ 368332 h 1855664"/>
                  <a:gd name="connsiteX2" fmla="*/ 579428 w 922883"/>
                  <a:gd name="connsiteY2" fmla="*/ 1032508 h 1855664"/>
                  <a:gd name="connsiteX3" fmla="*/ 456323 w 922883"/>
                  <a:gd name="connsiteY3" fmla="*/ 1435527 h 1855664"/>
                  <a:gd name="connsiteX4" fmla="*/ 395450 w 922883"/>
                  <a:gd name="connsiteY4" fmla="*/ 1513000 h 1855664"/>
                  <a:gd name="connsiteX5" fmla="*/ 344773 w 922883"/>
                  <a:gd name="connsiteY5" fmla="*/ 1393114 h 1855664"/>
                  <a:gd name="connsiteX6" fmla="*/ 361621 w 922883"/>
                  <a:gd name="connsiteY6" fmla="*/ 1371672 h 1855664"/>
                  <a:gd name="connsiteX7" fmla="*/ 465221 w 922883"/>
                  <a:gd name="connsiteY7" fmla="*/ 1032508 h 1855664"/>
                  <a:gd name="connsiteX8" fmla="*/ 94728 w 922883"/>
                  <a:gd name="connsiteY8" fmla="*/ 473564 h 1855664"/>
                  <a:gd name="connsiteX9" fmla="*/ 54504 w 922883"/>
                  <a:gd name="connsiteY9" fmla="*/ 461078 h 1855664"/>
                  <a:gd name="connsiteX10" fmla="*/ 54504 w 922883"/>
                  <a:gd name="connsiteY10" fmla="*/ 342046 h 1855664"/>
                  <a:gd name="connsiteX11" fmla="*/ 54504 w 922883"/>
                  <a:gd name="connsiteY11" fmla="*/ 180 h 1855664"/>
                  <a:gd name="connsiteX12" fmla="*/ 76348 w 922883"/>
                  <a:gd name="connsiteY12" fmla="*/ 3514 h 1855664"/>
                  <a:gd name="connsiteX13" fmla="*/ 922883 w 922883"/>
                  <a:gd name="connsiteY13" fmla="*/ 1042177 h 1855664"/>
                  <a:gd name="connsiteX14" fmla="*/ 556504 w 922883"/>
                  <a:gd name="connsiteY14" fmla="*/ 1843847 h 1855664"/>
                  <a:gd name="connsiteX15" fmla="*/ 540297 w 922883"/>
                  <a:gd name="connsiteY15" fmla="*/ 1855664 h 1855664"/>
                  <a:gd name="connsiteX16" fmla="*/ 490522 w 922883"/>
                  <a:gd name="connsiteY16" fmla="*/ 1737913 h 1855664"/>
                  <a:gd name="connsiteX17" fmla="*/ 518834 w 922883"/>
                  <a:gd name="connsiteY17" fmla="*/ 1714266 h 1855664"/>
                  <a:gd name="connsiteX18" fmla="*/ 801956 w 922883"/>
                  <a:gd name="connsiteY18" fmla="*/ 1042177 h 1855664"/>
                  <a:gd name="connsiteX19" fmla="*/ 141992 w 922883"/>
                  <a:gd name="connsiteY19" fmla="*/ 145129 h 1855664"/>
                  <a:gd name="connsiteX20" fmla="*/ 54504 w 922883"/>
                  <a:gd name="connsiteY20" fmla="*/ 122634 h 1855664"/>
                  <a:gd name="connsiteX21" fmla="*/ 54504 w 922883"/>
                  <a:gd name="connsiteY21" fmla="*/ 180 h 1855664"/>
                  <a:gd name="connsiteX0" fmla="*/ 54504 w 922883"/>
                  <a:gd name="connsiteY0" fmla="*/ 342046 h 1855664"/>
                  <a:gd name="connsiteX1" fmla="*/ 139183 w 922883"/>
                  <a:gd name="connsiteY1" fmla="*/ 368332 h 1855664"/>
                  <a:gd name="connsiteX2" fmla="*/ 579428 w 922883"/>
                  <a:gd name="connsiteY2" fmla="*/ 1032508 h 1855664"/>
                  <a:gd name="connsiteX3" fmla="*/ 456323 w 922883"/>
                  <a:gd name="connsiteY3" fmla="*/ 1435527 h 1855664"/>
                  <a:gd name="connsiteX4" fmla="*/ 395450 w 922883"/>
                  <a:gd name="connsiteY4" fmla="*/ 1513000 h 1855664"/>
                  <a:gd name="connsiteX5" fmla="*/ 344773 w 922883"/>
                  <a:gd name="connsiteY5" fmla="*/ 1393114 h 1855664"/>
                  <a:gd name="connsiteX6" fmla="*/ 361621 w 922883"/>
                  <a:gd name="connsiteY6" fmla="*/ 1371672 h 1855664"/>
                  <a:gd name="connsiteX7" fmla="*/ 465221 w 922883"/>
                  <a:gd name="connsiteY7" fmla="*/ 1032508 h 1855664"/>
                  <a:gd name="connsiteX8" fmla="*/ 94728 w 922883"/>
                  <a:gd name="connsiteY8" fmla="*/ 473564 h 1855664"/>
                  <a:gd name="connsiteX9" fmla="*/ 54504 w 922883"/>
                  <a:gd name="connsiteY9" fmla="*/ 461078 h 1855664"/>
                  <a:gd name="connsiteX10" fmla="*/ 54504 w 922883"/>
                  <a:gd name="connsiteY10" fmla="*/ 342046 h 1855664"/>
                  <a:gd name="connsiteX11" fmla="*/ 54504 w 922883"/>
                  <a:gd name="connsiteY11" fmla="*/ 180 h 1855664"/>
                  <a:gd name="connsiteX12" fmla="*/ 76348 w 922883"/>
                  <a:gd name="connsiteY12" fmla="*/ 3514 h 1855664"/>
                  <a:gd name="connsiteX13" fmla="*/ 922883 w 922883"/>
                  <a:gd name="connsiteY13" fmla="*/ 1042177 h 1855664"/>
                  <a:gd name="connsiteX14" fmla="*/ 556504 w 922883"/>
                  <a:gd name="connsiteY14" fmla="*/ 1843847 h 1855664"/>
                  <a:gd name="connsiteX15" fmla="*/ 540297 w 922883"/>
                  <a:gd name="connsiteY15" fmla="*/ 1855664 h 1855664"/>
                  <a:gd name="connsiteX16" fmla="*/ 490522 w 922883"/>
                  <a:gd name="connsiteY16" fmla="*/ 1737913 h 1855664"/>
                  <a:gd name="connsiteX17" fmla="*/ 518834 w 922883"/>
                  <a:gd name="connsiteY17" fmla="*/ 1714266 h 1855664"/>
                  <a:gd name="connsiteX18" fmla="*/ 801956 w 922883"/>
                  <a:gd name="connsiteY18" fmla="*/ 1042177 h 1855664"/>
                  <a:gd name="connsiteX19" fmla="*/ 141992 w 922883"/>
                  <a:gd name="connsiteY19" fmla="*/ 145129 h 1855664"/>
                  <a:gd name="connsiteX20" fmla="*/ 54504 w 922883"/>
                  <a:gd name="connsiteY20" fmla="*/ 122634 h 1855664"/>
                  <a:gd name="connsiteX21" fmla="*/ 54504 w 922883"/>
                  <a:gd name="connsiteY21" fmla="*/ 180 h 1855664"/>
                  <a:gd name="connsiteX0" fmla="*/ 54504 w 922883"/>
                  <a:gd name="connsiteY0" fmla="*/ 342046 h 1855664"/>
                  <a:gd name="connsiteX1" fmla="*/ 139183 w 922883"/>
                  <a:gd name="connsiteY1" fmla="*/ 368332 h 1855664"/>
                  <a:gd name="connsiteX2" fmla="*/ 579428 w 922883"/>
                  <a:gd name="connsiteY2" fmla="*/ 1032508 h 1855664"/>
                  <a:gd name="connsiteX3" fmla="*/ 456323 w 922883"/>
                  <a:gd name="connsiteY3" fmla="*/ 1435527 h 1855664"/>
                  <a:gd name="connsiteX4" fmla="*/ 395450 w 922883"/>
                  <a:gd name="connsiteY4" fmla="*/ 1513000 h 1855664"/>
                  <a:gd name="connsiteX5" fmla="*/ 344773 w 922883"/>
                  <a:gd name="connsiteY5" fmla="*/ 1393114 h 1855664"/>
                  <a:gd name="connsiteX6" fmla="*/ 361621 w 922883"/>
                  <a:gd name="connsiteY6" fmla="*/ 1371672 h 1855664"/>
                  <a:gd name="connsiteX7" fmla="*/ 465221 w 922883"/>
                  <a:gd name="connsiteY7" fmla="*/ 1032508 h 1855664"/>
                  <a:gd name="connsiteX8" fmla="*/ 94728 w 922883"/>
                  <a:gd name="connsiteY8" fmla="*/ 473564 h 1855664"/>
                  <a:gd name="connsiteX9" fmla="*/ 54504 w 922883"/>
                  <a:gd name="connsiteY9" fmla="*/ 461078 h 1855664"/>
                  <a:gd name="connsiteX10" fmla="*/ 54504 w 922883"/>
                  <a:gd name="connsiteY10" fmla="*/ 342046 h 1855664"/>
                  <a:gd name="connsiteX11" fmla="*/ 54504 w 922883"/>
                  <a:gd name="connsiteY11" fmla="*/ 180 h 1855664"/>
                  <a:gd name="connsiteX12" fmla="*/ 76348 w 922883"/>
                  <a:gd name="connsiteY12" fmla="*/ 3514 h 1855664"/>
                  <a:gd name="connsiteX13" fmla="*/ 922883 w 922883"/>
                  <a:gd name="connsiteY13" fmla="*/ 1042177 h 1855664"/>
                  <a:gd name="connsiteX14" fmla="*/ 556504 w 922883"/>
                  <a:gd name="connsiteY14" fmla="*/ 1843847 h 1855664"/>
                  <a:gd name="connsiteX15" fmla="*/ 540297 w 922883"/>
                  <a:gd name="connsiteY15" fmla="*/ 1855664 h 1855664"/>
                  <a:gd name="connsiteX16" fmla="*/ 490522 w 922883"/>
                  <a:gd name="connsiteY16" fmla="*/ 1737913 h 1855664"/>
                  <a:gd name="connsiteX17" fmla="*/ 518834 w 922883"/>
                  <a:gd name="connsiteY17" fmla="*/ 1714266 h 1855664"/>
                  <a:gd name="connsiteX18" fmla="*/ 801956 w 922883"/>
                  <a:gd name="connsiteY18" fmla="*/ 1042177 h 1855664"/>
                  <a:gd name="connsiteX19" fmla="*/ 141992 w 922883"/>
                  <a:gd name="connsiteY19" fmla="*/ 145129 h 1855664"/>
                  <a:gd name="connsiteX20" fmla="*/ 54504 w 922883"/>
                  <a:gd name="connsiteY20" fmla="*/ 122634 h 1855664"/>
                  <a:gd name="connsiteX21" fmla="*/ 54504 w 922883"/>
                  <a:gd name="connsiteY21" fmla="*/ 180 h 1855664"/>
                  <a:gd name="connsiteX0" fmla="*/ 54504 w 922883"/>
                  <a:gd name="connsiteY0" fmla="*/ 342046 h 1855664"/>
                  <a:gd name="connsiteX1" fmla="*/ 139183 w 922883"/>
                  <a:gd name="connsiteY1" fmla="*/ 368332 h 1855664"/>
                  <a:gd name="connsiteX2" fmla="*/ 579428 w 922883"/>
                  <a:gd name="connsiteY2" fmla="*/ 1032508 h 1855664"/>
                  <a:gd name="connsiteX3" fmla="*/ 456323 w 922883"/>
                  <a:gd name="connsiteY3" fmla="*/ 1435527 h 1855664"/>
                  <a:gd name="connsiteX4" fmla="*/ 395450 w 922883"/>
                  <a:gd name="connsiteY4" fmla="*/ 1513000 h 1855664"/>
                  <a:gd name="connsiteX5" fmla="*/ 344773 w 922883"/>
                  <a:gd name="connsiteY5" fmla="*/ 1393114 h 1855664"/>
                  <a:gd name="connsiteX6" fmla="*/ 361621 w 922883"/>
                  <a:gd name="connsiteY6" fmla="*/ 1371672 h 1855664"/>
                  <a:gd name="connsiteX7" fmla="*/ 465221 w 922883"/>
                  <a:gd name="connsiteY7" fmla="*/ 1032508 h 1855664"/>
                  <a:gd name="connsiteX8" fmla="*/ 94728 w 922883"/>
                  <a:gd name="connsiteY8" fmla="*/ 473564 h 1855664"/>
                  <a:gd name="connsiteX9" fmla="*/ 54504 w 922883"/>
                  <a:gd name="connsiteY9" fmla="*/ 461078 h 1855664"/>
                  <a:gd name="connsiteX10" fmla="*/ 54504 w 922883"/>
                  <a:gd name="connsiteY10" fmla="*/ 342046 h 1855664"/>
                  <a:gd name="connsiteX11" fmla="*/ 54504 w 922883"/>
                  <a:gd name="connsiteY11" fmla="*/ 180 h 1855664"/>
                  <a:gd name="connsiteX12" fmla="*/ 76348 w 922883"/>
                  <a:gd name="connsiteY12" fmla="*/ 3514 h 1855664"/>
                  <a:gd name="connsiteX13" fmla="*/ 922883 w 922883"/>
                  <a:gd name="connsiteY13" fmla="*/ 1042177 h 1855664"/>
                  <a:gd name="connsiteX14" fmla="*/ 556504 w 922883"/>
                  <a:gd name="connsiteY14" fmla="*/ 1843847 h 1855664"/>
                  <a:gd name="connsiteX15" fmla="*/ 540297 w 922883"/>
                  <a:gd name="connsiteY15" fmla="*/ 1855664 h 1855664"/>
                  <a:gd name="connsiteX16" fmla="*/ 490522 w 922883"/>
                  <a:gd name="connsiteY16" fmla="*/ 1737913 h 1855664"/>
                  <a:gd name="connsiteX17" fmla="*/ 518834 w 922883"/>
                  <a:gd name="connsiteY17" fmla="*/ 1714266 h 1855664"/>
                  <a:gd name="connsiteX18" fmla="*/ 801956 w 922883"/>
                  <a:gd name="connsiteY18" fmla="*/ 1042177 h 1855664"/>
                  <a:gd name="connsiteX19" fmla="*/ 141992 w 922883"/>
                  <a:gd name="connsiteY19" fmla="*/ 145129 h 1855664"/>
                  <a:gd name="connsiteX20" fmla="*/ 54504 w 922883"/>
                  <a:gd name="connsiteY20" fmla="*/ 122634 h 1855664"/>
                  <a:gd name="connsiteX21" fmla="*/ 54504 w 922883"/>
                  <a:gd name="connsiteY21" fmla="*/ 180 h 1855664"/>
                  <a:gd name="connsiteX0" fmla="*/ 54504 w 922883"/>
                  <a:gd name="connsiteY0" fmla="*/ 342046 h 1855664"/>
                  <a:gd name="connsiteX1" fmla="*/ 139183 w 922883"/>
                  <a:gd name="connsiteY1" fmla="*/ 368332 h 1855664"/>
                  <a:gd name="connsiteX2" fmla="*/ 579428 w 922883"/>
                  <a:gd name="connsiteY2" fmla="*/ 1032508 h 1855664"/>
                  <a:gd name="connsiteX3" fmla="*/ 456323 w 922883"/>
                  <a:gd name="connsiteY3" fmla="*/ 1435527 h 1855664"/>
                  <a:gd name="connsiteX4" fmla="*/ 395450 w 922883"/>
                  <a:gd name="connsiteY4" fmla="*/ 1513000 h 1855664"/>
                  <a:gd name="connsiteX5" fmla="*/ 344773 w 922883"/>
                  <a:gd name="connsiteY5" fmla="*/ 1393114 h 1855664"/>
                  <a:gd name="connsiteX6" fmla="*/ 361621 w 922883"/>
                  <a:gd name="connsiteY6" fmla="*/ 1371672 h 1855664"/>
                  <a:gd name="connsiteX7" fmla="*/ 465221 w 922883"/>
                  <a:gd name="connsiteY7" fmla="*/ 1032508 h 1855664"/>
                  <a:gd name="connsiteX8" fmla="*/ 94728 w 922883"/>
                  <a:gd name="connsiteY8" fmla="*/ 473564 h 1855664"/>
                  <a:gd name="connsiteX9" fmla="*/ 54504 w 922883"/>
                  <a:gd name="connsiteY9" fmla="*/ 461078 h 1855664"/>
                  <a:gd name="connsiteX10" fmla="*/ 54504 w 922883"/>
                  <a:gd name="connsiteY10" fmla="*/ 342046 h 1855664"/>
                  <a:gd name="connsiteX11" fmla="*/ 54504 w 922883"/>
                  <a:gd name="connsiteY11" fmla="*/ 180 h 1855664"/>
                  <a:gd name="connsiteX12" fmla="*/ 76348 w 922883"/>
                  <a:gd name="connsiteY12" fmla="*/ 3514 h 1855664"/>
                  <a:gd name="connsiteX13" fmla="*/ 922883 w 922883"/>
                  <a:gd name="connsiteY13" fmla="*/ 1042177 h 1855664"/>
                  <a:gd name="connsiteX14" fmla="*/ 556504 w 922883"/>
                  <a:gd name="connsiteY14" fmla="*/ 1843847 h 1855664"/>
                  <a:gd name="connsiteX15" fmla="*/ 540297 w 922883"/>
                  <a:gd name="connsiteY15" fmla="*/ 1855664 h 1855664"/>
                  <a:gd name="connsiteX16" fmla="*/ 490522 w 922883"/>
                  <a:gd name="connsiteY16" fmla="*/ 1737913 h 1855664"/>
                  <a:gd name="connsiteX17" fmla="*/ 518834 w 922883"/>
                  <a:gd name="connsiteY17" fmla="*/ 1714266 h 1855664"/>
                  <a:gd name="connsiteX18" fmla="*/ 801956 w 922883"/>
                  <a:gd name="connsiteY18" fmla="*/ 1042177 h 1855664"/>
                  <a:gd name="connsiteX19" fmla="*/ 141992 w 922883"/>
                  <a:gd name="connsiteY19" fmla="*/ 145129 h 1855664"/>
                  <a:gd name="connsiteX20" fmla="*/ 54504 w 922883"/>
                  <a:gd name="connsiteY20" fmla="*/ 122634 h 1855664"/>
                  <a:gd name="connsiteX21" fmla="*/ 54504 w 922883"/>
                  <a:gd name="connsiteY21" fmla="*/ 180 h 1855664"/>
                  <a:gd name="connsiteX0" fmla="*/ 54504 w 922883"/>
                  <a:gd name="connsiteY0" fmla="*/ 342046 h 1855664"/>
                  <a:gd name="connsiteX1" fmla="*/ 139183 w 922883"/>
                  <a:gd name="connsiteY1" fmla="*/ 368332 h 1855664"/>
                  <a:gd name="connsiteX2" fmla="*/ 579428 w 922883"/>
                  <a:gd name="connsiteY2" fmla="*/ 1032508 h 1855664"/>
                  <a:gd name="connsiteX3" fmla="*/ 456323 w 922883"/>
                  <a:gd name="connsiteY3" fmla="*/ 1435527 h 1855664"/>
                  <a:gd name="connsiteX4" fmla="*/ 395450 w 922883"/>
                  <a:gd name="connsiteY4" fmla="*/ 1513000 h 1855664"/>
                  <a:gd name="connsiteX5" fmla="*/ 344773 w 922883"/>
                  <a:gd name="connsiteY5" fmla="*/ 1393114 h 1855664"/>
                  <a:gd name="connsiteX6" fmla="*/ 361621 w 922883"/>
                  <a:gd name="connsiteY6" fmla="*/ 1371672 h 1855664"/>
                  <a:gd name="connsiteX7" fmla="*/ 465221 w 922883"/>
                  <a:gd name="connsiteY7" fmla="*/ 1032508 h 1855664"/>
                  <a:gd name="connsiteX8" fmla="*/ 94728 w 922883"/>
                  <a:gd name="connsiteY8" fmla="*/ 473564 h 1855664"/>
                  <a:gd name="connsiteX9" fmla="*/ 54504 w 922883"/>
                  <a:gd name="connsiteY9" fmla="*/ 461078 h 1855664"/>
                  <a:gd name="connsiteX10" fmla="*/ 54504 w 922883"/>
                  <a:gd name="connsiteY10" fmla="*/ 342046 h 1855664"/>
                  <a:gd name="connsiteX11" fmla="*/ 54504 w 922883"/>
                  <a:gd name="connsiteY11" fmla="*/ 180 h 1855664"/>
                  <a:gd name="connsiteX12" fmla="*/ 76348 w 922883"/>
                  <a:gd name="connsiteY12" fmla="*/ 3514 h 1855664"/>
                  <a:gd name="connsiteX13" fmla="*/ 922883 w 922883"/>
                  <a:gd name="connsiteY13" fmla="*/ 1042177 h 1855664"/>
                  <a:gd name="connsiteX14" fmla="*/ 556504 w 922883"/>
                  <a:gd name="connsiteY14" fmla="*/ 1843847 h 1855664"/>
                  <a:gd name="connsiteX15" fmla="*/ 540297 w 922883"/>
                  <a:gd name="connsiteY15" fmla="*/ 1855664 h 1855664"/>
                  <a:gd name="connsiteX16" fmla="*/ 490522 w 922883"/>
                  <a:gd name="connsiteY16" fmla="*/ 1737913 h 1855664"/>
                  <a:gd name="connsiteX17" fmla="*/ 518834 w 922883"/>
                  <a:gd name="connsiteY17" fmla="*/ 1714266 h 1855664"/>
                  <a:gd name="connsiteX18" fmla="*/ 801956 w 922883"/>
                  <a:gd name="connsiteY18" fmla="*/ 1042177 h 1855664"/>
                  <a:gd name="connsiteX19" fmla="*/ 141992 w 922883"/>
                  <a:gd name="connsiteY19" fmla="*/ 145129 h 1855664"/>
                  <a:gd name="connsiteX20" fmla="*/ 54504 w 922883"/>
                  <a:gd name="connsiteY20" fmla="*/ 122634 h 1855664"/>
                  <a:gd name="connsiteX21" fmla="*/ 54504 w 922883"/>
                  <a:gd name="connsiteY21" fmla="*/ 180 h 1855664"/>
                  <a:gd name="connsiteX0" fmla="*/ 54504 w 922883"/>
                  <a:gd name="connsiteY0" fmla="*/ 342046 h 1865393"/>
                  <a:gd name="connsiteX1" fmla="*/ 139183 w 922883"/>
                  <a:gd name="connsiteY1" fmla="*/ 368332 h 1865393"/>
                  <a:gd name="connsiteX2" fmla="*/ 579428 w 922883"/>
                  <a:gd name="connsiteY2" fmla="*/ 1032508 h 1865393"/>
                  <a:gd name="connsiteX3" fmla="*/ 456323 w 922883"/>
                  <a:gd name="connsiteY3" fmla="*/ 1435527 h 1865393"/>
                  <a:gd name="connsiteX4" fmla="*/ 395450 w 922883"/>
                  <a:gd name="connsiteY4" fmla="*/ 1513000 h 1865393"/>
                  <a:gd name="connsiteX5" fmla="*/ 344773 w 922883"/>
                  <a:gd name="connsiteY5" fmla="*/ 1393114 h 1865393"/>
                  <a:gd name="connsiteX6" fmla="*/ 361621 w 922883"/>
                  <a:gd name="connsiteY6" fmla="*/ 1371672 h 1865393"/>
                  <a:gd name="connsiteX7" fmla="*/ 465221 w 922883"/>
                  <a:gd name="connsiteY7" fmla="*/ 1032508 h 1865393"/>
                  <a:gd name="connsiteX8" fmla="*/ 94728 w 922883"/>
                  <a:gd name="connsiteY8" fmla="*/ 473564 h 1865393"/>
                  <a:gd name="connsiteX9" fmla="*/ 54504 w 922883"/>
                  <a:gd name="connsiteY9" fmla="*/ 461078 h 1865393"/>
                  <a:gd name="connsiteX10" fmla="*/ 54504 w 922883"/>
                  <a:gd name="connsiteY10" fmla="*/ 342046 h 1865393"/>
                  <a:gd name="connsiteX11" fmla="*/ 54504 w 922883"/>
                  <a:gd name="connsiteY11" fmla="*/ 180 h 1865393"/>
                  <a:gd name="connsiteX12" fmla="*/ 76348 w 922883"/>
                  <a:gd name="connsiteY12" fmla="*/ 3514 h 1865393"/>
                  <a:gd name="connsiteX13" fmla="*/ 922883 w 922883"/>
                  <a:gd name="connsiteY13" fmla="*/ 1042177 h 1865393"/>
                  <a:gd name="connsiteX14" fmla="*/ 556504 w 922883"/>
                  <a:gd name="connsiteY14" fmla="*/ 1843847 h 1865393"/>
                  <a:gd name="connsiteX15" fmla="*/ 540297 w 922883"/>
                  <a:gd name="connsiteY15" fmla="*/ 1855664 h 1865393"/>
                  <a:gd name="connsiteX16" fmla="*/ 490522 w 922883"/>
                  <a:gd name="connsiteY16" fmla="*/ 1737913 h 1865393"/>
                  <a:gd name="connsiteX17" fmla="*/ 518834 w 922883"/>
                  <a:gd name="connsiteY17" fmla="*/ 1714266 h 1865393"/>
                  <a:gd name="connsiteX18" fmla="*/ 801956 w 922883"/>
                  <a:gd name="connsiteY18" fmla="*/ 1042177 h 1865393"/>
                  <a:gd name="connsiteX19" fmla="*/ 141992 w 922883"/>
                  <a:gd name="connsiteY19" fmla="*/ 145129 h 1865393"/>
                  <a:gd name="connsiteX20" fmla="*/ 54504 w 922883"/>
                  <a:gd name="connsiteY20" fmla="*/ 122634 h 1865393"/>
                  <a:gd name="connsiteX21" fmla="*/ 54504 w 922883"/>
                  <a:gd name="connsiteY21" fmla="*/ 180 h 1865393"/>
                  <a:gd name="connsiteX0" fmla="*/ 54504 w 922883"/>
                  <a:gd name="connsiteY0" fmla="*/ 342046 h 1866176"/>
                  <a:gd name="connsiteX1" fmla="*/ 139183 w 922883"/>
                  <a:gd name="connsiteY1" fmla="*/ 368332 h 1866176"/>
                  <a:gd name="connsiteX2" fmla="*/ 579428 w 922883"/>
                  <a:gd name="connsiteY2" fmla="*/ 1032508 h 1866176"/>
                  <a:gd name="connsiteX3" fmla="*/ 456323 w 922883"/>
                  <a:gd name="connsiteY3" fmla="*/ 1435527 h 1866176"/>
                  <a:gd name="connsiteX4" fmla="*/ 395450 w 922883"/>
                  <a:gd name="connsiteY4" fmla="*/ 1513000 h 1866176"/>
                  <a:gd name="connsiteX5" fmla="*/ 344773 w 922883"/>
                  <a:gd name="connsiteY5" fmla="*/ 1393114 h 1866176"/>
                  <a:gd name="connsiteX6" fmla="*/ 361621 w 922883"/>
                  <a:gd name="connsiteY6" fmla="*/ 1371672 h 1866176"/>
                  <a:gd name="connsiteX7" fmla="*/ 465221 w 922883"/>
                  <a:gd name="connsiteY7" fmla="*/ 1032508 h 1866176"/>
                  <a:gd name="connsiteX8" fmla="*/ 94728 w 922883"/>
                  <a:gd name="connsiteY8" fmla="*/ 473564 h 1866176"/>
                  <a:gd name="connsiteX9" fmla="*/ 54504 w 922883"/>
                  <a:gd name="connsiteY9" fmla="*/ 461078 h 1866176"/>
                  <a:gd name="connsiteX10" fmla="*/ 54504 w 922883"/>
                  <a:gd name="connsiteY10" fmla="*/ 342046 h 1866176"/>
                  <a:gd name="connsiteX11" fmla="*/ 54504 w 922883"/>
                  <a:gd name="connsiteY11" fmla="*/ 180 h 1866176"/>
                  <a:gd name="connsiteX12" fmla="*/ 76348 w 922883"/>
                  <a:gd name="connsiteY12" fmla="*/ 3514 h 1866176"/>
                  <a:gd name="connsiteX13" fmla="*/ 922883 w 922883"/>
                  <a:gd name="connsiteY13" fmla="*/ 1042177 h 1866176"/>
                  <a:gd name="connsiteX14" fmla="*/ 556504 w 922883"/>
                  <a:gd name="connsiteY14" fmla="*/ 1843847 h 1866176"/>
                  <a:gd name="connsiteX15" fmla="*/ 540297 w 922883"/>
                  <a:gd name="connsiteY15" fmla="*/ 1855664 h 1866176"/>
                  <a:gd name="connsiteX16" fmla="*/ 490522 w 922883"/>
                  <a:gd name="connsiteY16" fmla="*/ 1737913 h 1866176"/>
                  <a:gd name="connsiteX17" fmla="*/ 518834 w 922883"/>
                  <a:gd name="connsiteY17" fmla="*/ 1714266 h 1866176"/>
                  <a:gd name="connsiteX18" fmla="*/ 801956 w 922883"/>
                  <a:gd name="connsiteY18" fmla="*/ 1042177 h 1866176"/>
                  <a:gd name="connsiteX19" fmla="*/ 141992 w 922883"/>
                  <a:gd name="connsiteY19" fmla="*/ 145129 h 1866176"/>
                  <a:gd name="connsiteX20" fmla="*/ 54504 w 922883"/>
                  <a:gd name="connsiteY20" fmla="*/ 122634 h 1866176"/>
                  <a:gd name="connsiteX21" fmla="*/ 54504 w 922883"/>
                  <a:gd name="connsiteY21" fmla="*/ 180 h 1866176"/>
                  <a:gd name="connsiteX0" fmla="*/ 54504 w 922883"/>
                  <a:gd name="connsiteY0" fmla="*/ 342046 h 1862066"/>
                  <a:gd name="connsiteX1" fmla="*/ 139183 w 922883"/>
                  <a:gd name="connsiteY1" fmla="*/ 368332 h 1862066"/>
                  <a:gd name="connsiteX2" fmla="*/ 579428 w 922883"/>
                  <a:gd name="connsiteY2" fmla="*/ 1032508 h 1862066"/>
                  <a:gd name="connsiteX3" fmla="*/ 456323 w 922883"/>
                  <a:gd name="connsiteY3" fmla="*/ 1435527 h 1862066"/>
                  <a:gd name="connsiteX4" fmla="*/ 395450 w 922883"/>
                  <a:gd name="connsiteY4" fmla="*/ 1513000 h 1862066"/>
                  <a:gd name="connsiteX5" fmla="*/ 344773 w 922883"/>
                  <a:gd name="connsiteY5" fmla="*/ 1393114 h 1862066"/>
                  <a:gd name="connsiteX6" fmla="*/ 361621 w 922883"/>
                  <a:gd name="connsiteY6" fmla="*/ 1371672 h 1862066"/>
                  <a:gd name="connsiteX7" fmla="*/ 465221 w 922883"/>
                  <a:gd name="connsiteY7" fmla="*/ 1032508 h 1862066"/>
                  <a:gd name="connsiteX8" fmla="*/ 94728 w 922883"/>
                  <a:gd name="connsiteY8" fmla="*/ 473564 h 1862066"/>
                  <a:gd name="connsiteX9" fmla="*/ 54504 w 922883"/>
                  <a:gd name="connsiteY9" fmla="*/ 461078 h 1862066"/>
                  <a:gd name="connsiteX10" fmla="*/ 54504 w 922883"/>
                  <a:gd name="connsiteY10" fmla="*/ 342046 h 1862066"/>
                  <a:gd name="connsiteX11" fmla="*/ 54504 w 922883"/>
                  <a:gd name="connsiteY11" fmla="*/ 180 h 1862066"/>
                  <a:gd name="connsiteX12" fmla="*/ 76348 w 922883"/>
                  <a:gd name="connsiteY12" fmla="*/ 3514 h 1862066"/>
                  <a:gd name="connsiteX13" fmla="*/ 922883 w 922883"/>
                  <a:gd name="connsiteY13" fmla="*/ 1042177 h 1862066"/>
                  <a:gd name="connsiteX14" fmla="*/ 556504 w 922883"/>
                  <a:gd name="connsiteY14" fmla="*/ 1843847 h 1862066"/>
                  <a:gd name="connsiteX15" fmla="*/ 540297 w 922883"/>
                  <a:gd name="connsiteY15" fmla="*/ 1855664 h 1862066"/>
                  <a:gd name="connsiteX16" fmla="*/ 490522 w 922883"/>
                  <a:gd name="connsiteY16" fmla="*/ 1737913 h 1862066"/>
                  <a:gd name="connsiteX17" fmla="*/ 518834 w 922883"/>
                  <a:gd name="connsiteY17" fmla="*/ 1714266 h 1862066"/>
                  <a:gd name="connsiteX18" fmla="*/ 801956 w 922883"/>
                  <a:gd name="connsiteY18" fmla="*/ 1042177 h 1862066"/>
                  <a:gd name="connsiteX19" fmla="*/ 141992 w 922883"/>
                  <a:gd name="connsiteY19" fmla="*/ 145129 h 1862066"/>
                  <a:gd name="connsiteX20" fmla="*/ 54504 w 922883"/>
                  <a:gd name="connsiteY20" fmla="*/ 122634 h 1862066"/>
                  <a:gd name="connsiteX21" fmla="*/ 54504 w 922883"/>
                  <a:gd name="connsiteY21" fmla="*/ 180 h 1862066"/>
                  <a:gd name="connsiteX0" fmla="*/ 54504 w 922883"/>
                  <a:gd name="connsiteY0" fmla="*/ 342046 h 1862985"/>
                  <a:gd name="connsiteX1" fmla="*/ 139183 w 922883"/>
                  <a:gd name="connsiteY1" fmla="*/ 368332 h 1862985"/>
                  <a:gd name="connsiteX2" fmla="*/ 579428 w 922883"/>
                  <a:gd name="connsiteY2" fmla="*/ 1032508 h 1862985"/>
                  <a:gd name="connsiteX3" fmla="*/ 456323 w 922883"/>
                  <a:gd name="connsiteY3" fmla="*/ 1435527 h 1862985"/>
                  <a:gd name="connsiteX4" fmla="*/ 395450 w 922883"/>
                  <a:gd name="connsiteY4" fmla="*/ 1513000 h 1862985"/>
                  <a:gd name="connsiteX5" fmla="*/ 344773 w 922883"/>
                  <a:gd name="connsiteY5" fmla="*/ 1393114 h 1862985"/>
                  <a:gd name="connsiteX6" fmla="*/ 361621 w 922883"/>
                  <a:gd name="connsiteY6" fmla="*/ 1371672 h 1862985"/>
                  <a:gd name="connsiteX7" fmla="*/ 465221 w 922883"/>
                  <a:gd name="connsiteY7" fmla="*/ 1032508 h 1862985"/>
                  <a:gd name="connsiteX8" fmla="*/ 94728 w 922883"/>
                  <a:gd name="connsiteY8" fmla="*/ 473564 h 1862985"/>
                  <a:gd name="connsiteX9" fmla="*/ 54504 w 922883"/>
                  <a:gd name="connsiteY9" fmla="*/ 461078 h 1862985"/>
                  <a:gd name="connsiteX10" fmla="*/ 54504 w 922883"/>
                  <a:gd name="connsiteY10" fmla="*/ 342046 h 1862985"/>
                  <a:gd name="connsiteX11" fmla="*/ 54504 w 922883"/>
                  <a:gd name="connsiteY11" fmla="*/ 180 h 1862985"/>
                  <a:gd name="connsiteX12" fmla="*/ 76348 w 922883"/>
                  <a:gd name="connsiteY12" fmla="*/ 3514 h 1862985"/>
                  <a:gd name="connsiteX13" fmla="*/ 922883 w 922883"/>
                  <a:gd name="connsiteY13" fmla="*/ 1042177 h 1862985"/>
                  <a:gd name="connsiteX14" fmla="*/ 556504 w 922883"/>
                  <a:gd name="connsiteY14" fmla="*/ 1843847 h 1862985"/>
                  <a:gd name="connsiteX15" fmla="*/ 540297 w 922883"/>
                  <a:gd name="connsiteY15" fmla="*/ 1855664 h 1862985"/>
                  <a:gd name="connsiteX16" fmla="*/ 490522 w 922883"/>
                  <a:gd name="connsiteY16" fmla="*/ 1737913 h 1862985"/>
                  <a:gd name="connsiteX17" fmla="*/ 518834 w 922883"/>
                  <a:gd name="connsiteY17" fmla="*/ 1714266 h 1862985"/>
                  <a:gd name="connsiteX18" fmla="*/ 801956 w 922883"/>
                  <a:gd name="connsiteY18" fmla="*/ 1042177 h 1862985"/>
                  <a:gd name="connsiteX19" fmla="*/ 141992 w 922883"/>
                  <a:gd name="connsiteY19" fmla="*/ 145129 h 1862985"/>
                  <a:gd name="connsiteX20" fmla="*/ 54504 w 922883"/>
                  <a:gd name="connsiteY20" fmla="*/ 122634 h 1862985"/>
                  <a:gd name="connsiteX21" fmla="*/ 54504 w 922883"/>
                  <a:gd name="connsiteY21" fmla="*/ 180 h 1862985"/>
                  <a:gd name="connsiteX0" fmla="*/ 54504 w 922883"/>
                  <a:gd name="connsiteY0" fmla="*/ 342046 h 1862276"/>
                  <a:gd name="connsiteX1" fmla="*/ 139183 w 922883"/>
                  <a:gd name="connsiteY1" fmla="*/ 368332 h 1862276"/>
                  <a:gd name="connsiteX2" fmla="*/ 579428 w 922883"/>
                  <a:gd name="connsiteY2" fmla="*/ 1032508 h 1862276"/>
                  <a:gd name="connsiteX3" fmla="*/ 456323 w 922883"/>
                  <a:gd name="connsiteY3" fmla="*/ 1435527 h 1862276"/>
                  <a:gd name="connsiteX4" fmla="*/ 395450 w 922883"/>
                  <a:gd name="connsiteY4" fmla="*/ 1513000 h 1862276"/>
                  <a:gd name="connsiteX5" fmla="*/ 344773 w 922883"/>
                  <a:gd name="connsiteY5" fmla="*/ 1393114 h 1862276"/>
                  <a:gd name="connsiteX6" fmla="*/ 361621 w 922883"/>
                  <a:gd name="connsiteY6" fmla="*/ 1371672 h 1862276"/>
                  <a:gd name="connsiteX7" fmla="*/ 465221 w 922883"/>
                  <a:gd name="connsiteY7" fmla="*/ 1032508 h 1862276"/>
                  <a:gd name="connsiteX8" fmla="*/ 94728 w 922883"/>
                  <a:gd name="connsiteY8" fmla="*/ 473564 h 1862276"/>
                  <a:gd name="connsiteX9" fmla="*/ 54504 w 922883"/>
                  <a:gd name="connsiteY9" fmla="*/ 461078 h 1862276"/>
                  <a:gd name="connsiteX10" fmla="*/ 54504 w 922883"/>
                  <a:gd name="connsiteY10" fmla="*/ 342046 h 1862276"/>
                  <a:gd name="connsiteX11" fmla="*/ 54504 w 922883"/>
                  <a:gd name="connsiteY11" fmla="*/ 180 h 1862276"/>
                  <a:gd name="connsiteX12" fmla="*/ 76348 w 922883"/>
                  <a:gd name="connsiteY12" fmla="*/ 3514 h 1862276"/>
                  <a:gd name="connsiteX13" fmla="*/ 922883 w 922883"/>
                  <a:gd name="connsiteY13" fmla="*/ 1042177 h 1862276"/>
                  <a:gd name="connsiteX14" fmla="*/ 556504 w 922883"/>
                  <a:gd name="connsiteY14" fmla="*/ 1843847 h 1862276"/>
                  <a:gd name="connsiteX15" fmla="*/ 540297 w 922883"/>
                  <a:gd name="connsiteY15" fmla="*/ 1855664 h 1862276"/>
                  <a:gd name="connsiteX16" fmla="*/ 490522 w 922883"/>
                  <a:gd name="connsiteY16" fmla="*/ 1737913 h 1862276"/>
                  <a:gd name="connsiteX17" fmla="*/ 518834 w 922883"/>
                  <a:gd name="connsiteY17" fmla="*/ 1714266 h 1862276"/>
                  <a:gd name="connsiteX18" fmla="*/ 801956 w 922883"/>
                  <a:gd name="connsiteY18" fmla="*/ 1042177 h 1862276"/>
                  <a:gd name="connsiteX19" fmla="*/ 141992 w 922883"/>
                  <a:gd name="connsiteY19" fmla="*/ 145129 h 1862276"/>
                  <a:gd name="connsiteX20" fmla="*/ 54504 w 922883"/>
                  <a:gd name="connsiteY20" fmla="*/ 122634 h 1862276"/>
                  <a:gd name="connsiteX21" fmla="*/ 54504 w 922883"/>
                  <a:gd name="connsiteY21" fmla="*/ 180 h 1862276"/>
                  <a:gd name="connsiteX0" fmla="*/ 54504 w 922883"/>
                  <a:gd name="connsiteY0" fmla="*/ 342046 h 1862276"/>
                  <a:gd name="connsiteX1" fmla="*/ 139183 w 922883"/>
                  <a:gd name="connsiteY1" fmla="*/ 368332 h 1862276"/>
                  <a:gd name="connsiteX2" fmla="*/ 579428 w 922883"/>
                  <a:gd name="connsiteY2" fmla="*/ 1032508 h 1862276"/>
                  <a:gd name="connsiteX3" fmla="*/ 456323 w 922883"/>
                  <a:gd name="connsiteY3" fmla="*/ 1435527 h 1862276"/>
                  <a:gd name="connsiteX4" fmla="*/ 395450 w 922883"/>
                  <a:gd name="connsiteY4" fmla="*/ 1513000 h 1862276"/>
                  <a:gd name="connsiteX5" fmla="*/ 344773 w 922883"/>
                  <a:gd name="connsiteY5" fmla="*/ 1393114 h 1862276"/>
                  <a:gd name="connsiteX6" fmla="*/ 361621 w 922883"/>
                  <a:gd name="connsiteY6" fmla="*/ 1371672 h 1862276"/>
                  <a:gd name="connsiteX7" fmla="*/ 465221 w 922883"/>
                  <a:gd name="connsiteY7" fmla="*/ 1032508 h 1862276"/>
                  <a:gd name="connsiteX8" fmla="*/ 94728 w 922883"/>
                  <a:gd name="connsiteY8" fmla="*/ 473564 h 1862276"/>
                  <a:gd name="connsiteX9" fmla="*/ 54504 w 922883"/>
                  <a:gd name="connsiteY9" fmla="*/ 461078 h 1862276"/>
                  <a:gd name="connsiteX10" fmla="*/ 54504 w 922883"/>
                  <a:gd name="connsiteY10" fmla="*/ 342046 h 1862276"/>
                  <a:gd name="connsiteX11" fmla="*/ 54504 w 922883"/>
                  <a:gd name="connsiteY11" fmla="*/ 180 h 1862276"/>
                  <a:gd name="connsiteX12" fmla="*/ 76348 w 922883"/>
                  <a:gd name="connsiteY12" fmla="*/ 3514 h 1862276"/>
                  <a:gd name="connsiteX13" fmla="*/ 922883 w 922883"/>
                  <a:gd name="connsiteY13" fmla="*/ 1042177 h 1862276"/>
                  <a:gd name="connsiteX14" fmla="*/ 556504 w 922883"/>
                  <a:gd name="connsiteY14" fmla="*/ 1843847 h 1862276"/>
                  <a:gd name="connsiteX15" fmla="*/ 540297 w 922883"/>
                  <a:gd name="connsiteY15" fmla="*/ 1855664 h 1862276"/>
                  <a:gd name="connsiteX16" fmla="*/ 490522 w 922883"/>
                  <a:gd name="connsiteY16" fmla="*/ 1737913 h 1862276"/>
                  <a:gd name="connsiteX17" fmla="*/ 518834 w 922883"/>
                  <a:gd name="connsiteY17" fmla="*/ 1714266 h 1862276"/>
                  <a:gd name="connsiteX18" fmla="*/ 801956 w 922883"/>
                  <a:gd name="connsiteY18" fmla="*/ 1042177 h 1862276"/>
                  <a:gd name="connsiteX19" fmla="*/ 141992 w 922883"/>
                  <a:gd name="connsiteY19" fmla="*/ 145129 h 1862276"/>
                  <a:gd name="connsiteX20" fmla="*/ 54504 w 922883"/>
                  <a:gd name="connsiteY20" fmla="*/ 122634 h 1862276"/>
                  <a:gd name="connsiteX21" fmla="*/ 54504 w 922883"/>
                  <a:gd name="connsiteY21" fmla="*/ 180 h 1862276"/>
                  <a:gd name="connsiteX0" fmla="*/ 54504 w 922883"/>
                  <a:gd name="connsiteY0" fmla="*/ 342046 h 1862276"/>
                  <a:gd name="connsiteX1" fmla="*/ 139183 w 922883"/>
                  <a:gd name="connsiteY1" fmla="*/ 368332 h 1862276"/>
                  <a:gd name="connsiteX2" fmla="*/ 579428 w 922883"/>
                  <a:gd name="connsiteY2" fmla="*/ 1032508 h 1862276"/>
                  <a:gd name="connsiteX3" fmla="*/ 456323 w 922883"/>
                  <a:gd name="connsiteY3" fmla="*/ 1435527 h 1862276"/>
                  <a:gd name="connsiteX4" fmla="*/ 395450 w 922883"/>
                  <a:gd name="connsiteY4" fmla="*/ 1513000 h 1862276"/>
                  <a:gd name="connsiteX5" fmla="*/ 344773 w 922883"/>
                  <a:gd name="connsiteY5" fmla="*/ 1393114 h 1862276"/>
                  <a:gd name="connsiteX6" fmla="*/ 361621 w 922883"/>
                  <a:gd name="connsiteY6" fmla="*/ 1371672 h 1862276"/>
                  <a:gd name="connsiteX7" fmla="*/ 465221 w 922883"/>
                  <a:gd name="connsiteY7" fmla="*/ 1032508 h 1862276"/>
                  <a:gd name="connsiteX8" fmla="*/ 94728 w 922883"/>
                  <a:gd name="connsiteY8" fmla="*/ 473564 h 1862276"/>
                  <a:gd name="connsiteX9" fmla="*/ 54504 w 922883"/>
                  <a:gd name="connsiteY9" fmla="*/ 461078 h 1862276"/>
                  <a:gd name="connsiteX10" fmla="*/ 54504 w 922883"/>
                  <a:gd name="connsiteY10" fmla="*/ 342046 h 1862276"/>
                  <a:gd name="connsiteX11" fmla="*/ 54504 w 922883"/>
                  <a:gd name="connsiteY11" fmla="*/ 180 h 1862276"/>
                  <a:gd name="connsiteX12" fmla="*/ 76348 w 922883"/>
                  <a:gd name="connsiteY12" fmla="*/ 3514 h 1862276"/>
                  <a:gd name="connsiteX13" fmla="*/ 922883 w 922883"/>
                  <a:gd name="connsiteY13" fmla="*/ 1042177 h 1862276"/>
                  <a:gd name="connsiteX14" fmla="*/ 556504 w 922883"/>
                  <a:gd name="connsiteY14" fmla="*/ 1843847 h 1862276"/>
                  <a:gd name="connsiteX15" fmla="*/ 540297 w 922883"/>
                  <a:gd name="connsiteY15" fmla="*/ 1855664 h 1862276"/>
                  <a:gd name="connsiteX16" fmla="*/ 490522 w 922883"/>
                  <a:gd name="connsiteY16" fmla="*/ 1737913 h 1862276"/>
                  <a:gd name="connsiteX17" fmla="*/ 518834 w 922883"/>
                  <a:gd name="connsiteY17" fmla="*/ 1714266 h 1862276"/>
                  <a:gd name="connsiteX18" fmla="*/ 801956 w 922883"/>
                  <a:gd name="connsiteY18" fmla="*/ 1042177 h 1862276"/>
                  <a:gd name="connsiteX19" fmla="*/ 141992 w 922883"/>
                  <a:gd name="connsiteY19" fmla="*/ 145129 h 1862276"/>
                  <a:gd name="connsiteX20" fmla="*/ 54504 w 922883"/>
                  <a:gd name="connsiteY20" fmla="*/ 122634 h 1862276"/>
                  <a:gd name="connsiteX21" fmla="*/ 54504 w 922883"/>
                  <a:gd name="connsiteY21" fmla="*/ 180 h 1862276"/>
                  <a:gd name="connsiteX0" fmla="*/ 54504 w 922883"/>
                  <a:gd name="connsiteY0" fmla="*/ 342046 h 1862276"/>
                  <a:gd name="connsiteX1" fmla="*/ 139183 w 922883"/>
                  <a:gd name="connsiteY1" fmla="*/ 368332 h 1862276"/>
                  <a:gd name="connsiteX2" fmla="*/ 579428 w 922883"/>
                  <a:gd name="connsiteY2" fmla="*/ 1032508 h 1862276"/>
                  <a:gd name="connsiteX3" fmla="*/ 456323 w 922883"/>
                  <a:gd name="connsiteY3" fmla="*/ 1435527 h 1862276"/>
                  <a:gd name="connsiteX4" fmla="*/ 395450 w 922883"/>
                  <a:gd name="connsiteY4" fmla="*/ 1513000 h 1862276"/>
                  <a:gd name="connsiteX5" fmla="*/ 344773 w 922883"/>
                  <a:gd name="connsiteY5" fmla="*/ 1393114 h 1862276"/>
                  <a:gd name="connsiteX6" fmla="*/ 361621 w 922883"/>
                  <a:gd name="connsiteY6" fmla="*/ 1371672 h 1862276"/>
                  <a:gd name="connsiteX7" fmla="*/ 465221 w 922883"/>
                  <a:gd name="connsiteY7" fmla="*/ 1032508 h 1862276"/>
                  <a:gd name="connsiteX8" fmla="*/ 94728 w 922883"/>
                  <a:gd name="connsiteY8" fmla="*/ 473564 h 1862276"/>
                  <a:gd name="connsiteX9" fmla="*/ 54504 w 922883"/>
                  <a:gd name="connsiteY9" fmla="*/ 461078 h 1862276"/>
                  <a:gd name="connsiteX10" fmla="*/ 54504 w 922883"/>
                  <a:gd name="connsiteY10" fmla="*/ 342046 h 1862276"/>
                  <a:gd name="connsiteX11" fmla="*/ 54504 w 922883"/>
                  <a:gd name="connsiteY11" fmla="*/ 180 h 1862276"/>
                  <a:gd name="connsiteX12" fmla="*/ 76348 w 922883"/>
                  <a:gd name="connsiteY12" fmla="*/ 3514 h 1862276"/>
                  <a:gd name="connsiteX13" fmla="*/ 922883 w 922883"/>
                  <a:gd name="connsiteY13" fmla="*/ 1042177 h 1862276"/>
                  <a:gd name="connsiteX14" fmla="*/ 556504 w 922883"/>
                  <a:gd name="connsiteY14" fmla="*/ 1843847 h 1862276"/>
                  <a:gd name="connsiteX15" fmla="*/ 540297 w 922883"/>
                  <a:gd name="connsiteY15" fmla="*/ 1855664 h 1862276"/>
                  <a:gd name="connsiteX16" fmla="*/ 490522 w 922883"/>
                  <a:gd name="connsiteY16" fmla="*/ 1737913 h 1862276"/>
                  <a:gd name="connsiteX17" fmla="*/ 518834 w 922883"/>
                  <a:gd name="connsiteY17" fmla="*/ 1714266 h 1862276"/>
                  <a:gd name="connsiteX18" fmla="*/ 801956 w 922883"/>
                  <a:gd name="connsiteY18" fmla="*/ 1042177 h 1862276"/>
                  <a:gd name="connsiteX19" fmla="*/ 141992 w 922883"/>
                  <a:gd name="connsiteY19" fmla="*/ 145129 h 1862276"/>
                  <a:gd name="connsiteX20" fmla="*/ 54504 w 922883"/>
                  <a:gd name="connsiteY20" fmla="*/ 122634 h 1862276"/>
                  <a:gd name="connsiteX21" fmla="*/ 54504 w 922883"/>
                  <a:gd name="connsiteY21" fmla="*/ 180 h 1862276"/>
                  <a:gd name="connsiteX0" fmla="*/ 54504 w 922883"/>
                  <a:gd name="connsiteY0" fmla="*/ 342046 h 1862276"/>
                  <a:gd name="connsiteX1" fmla="*/ 139183 w 922883"/>
                  <a:gd name="connsiteY1" fmla="*/ 368332 h 1862276"/>
                  <a:gd name="connsiteX2" fmla="*/ 579428 w 922883"/>
                  <a:gd name="connsiteY2" fmla="*/ 1032508 h 1862276"/>
                  <a:gd name="connsiteX3" fmla="*/ 456323 w 922883"/>
                  <a:gd name="connsiteY3" fmla="*/ 1435527 h 1862276"/>
                  <a:gd name="connsiteX4" fmla="*/ 395450 w 922883"/>
                  <a:gd name="connsiteY4" fmla="*/ 1513000 h 1862276"/>
                  <a:gd name="connsiteX5" fmla="*/ 344773 w 922883"/>
                  <a:gd name="connsiteY5" fmla="*/ 1393114 h 1862276"/>
                  <a:gd name="connsiteX6" fmla="*/ 361621 w 922883"/>
                  <a:gd name="connsiteY6" fmla="*/ 1371672 h 1862276"/>
                  <a:gd name="connsiteX7" fmla="*/ 465221 w 922883"/>
                  <a:gd name="connsiteY7" fmla="*/ 1032508 h 1862276"/>
                  <a:gd name="connsiteX8" fmla="*/ 94728 w 922883"/>
                  <a:gd name="connsiteY8" fmla="*/ 473564 h 1862276"/>
                  <a:gd name="connsiteX9" fmla="*/ 54504 w 922883"/>
                  <a:gd name="connsiteY9" fmla="*/ 461078 h 1862276"/>
                  <a:gd name="connsiteX10" fmla="*/ 54504 w 922883"/>
                  <a:gd name="connsiteY10" fmla="*/ 342046 h 1862276"/>
                  <a:gd name="connsiteX11" fmla="*/ 54504 w 922883"/>
                  <a:gd name="connsiteY11" fmla="*/ 180 h 1862276"/>
                  <a:gd name="connsiteX12" fmla="*/ 76348 w 922883"/>
                  <a:gd name="connsiteY12" fmla="*/ 3514 h 1862276"/>
                  <a:gd name="connsiteX13" fmla="*/ 922883 w 922883"/>
                  <a:gd name="connsiteY13" fmla="*/ 1042177 h 1862276"/>
                  <a:gd name="connsiteX14" fmla="*/ 556504 w 922883"/>
                  <a:gd name="connsiteY14" fmla="*/ 1843847 h 1862276"/>
                  <a:gd name="connsiteX15" fmla="*/ 540297 w 922883"/>
                  <a:gd name="connsiteY15" fmla="*/ 1855664 h 1862276"/>
                  <a:gd name="connsiteX16" fmla="*/ 490522 w 922883"/>
                  <a:gd name="connsiteY16" fmla="*/ 1737913 h 1862276"/>
                  <a:gd name="connsiteX17" fmla="*/ 518834 w 922883"/>
                  <a:gd name="connsiteY17" fmla="*/ 1714266 h 1862276"/>
                  <a:gd name="connsiteX18" fmla="*/ 801956 w 922883"/>
                  <a:gd name="connsiteY18" fmla="*/ 1042177 h 1862276"/>
                  <a:gd name="connsiteX19" fmla="*/ 141992 w 922883"/>
                  <a:gd name="connsiteY19" fmla="*/ 145129 h 1862276"/>
                  <a:gd name="connsiteX20" fmla="*/ 54504 w 922883"/>
                  <a:gd name="connsiteY20" fmla="*/ 122634 h 1862276"/>
                  <a:gd name="connsiteX21" fmla="*/ 54504 w 922883"/>
                  <a:gd name="connsiteY21" fmla="*/ 180 h 1862276"/>
                  <a:gd name="connsiteX0" fmla="*/ 54504 w 922883"/>
                  <a:gd name="connsiteY0" fmla="*/ 342046 h 1862276"/>
                  <a:gd name="connsiteX1" fmla="*/ 139183 w 922883"/>
                  <a:gd name="connsiteY1" fmla="*/ 368332 h 1862276"/>
                  <a:gd name="connsiteX2" fmla="*/ 579428 w 922883"/>
                  <a:gd name="connsiteY2" fmla="*/ 1032508 h 1862276"/>
                  <a:gd name="connsiteX3" fmla="*/ 456323 w 922883"/>
                  <a:gd name="connsiteY3" fmla="*/ 1435527 h 1862276"/>
                  <a:gd name="connsiteX4" fmla="*/ 395450 w 922883"/>
                  <a:gd name="connsiteY4" fmla="*/ 1513000 h 1862276"/>
                  <a:gd name="connsiteX5" fmla="*/ 344773 w 922883"/>
                  <a:gd name="connsiteY5" fmla="*/ 1393114 h 1862276"/>
                  <a:gd name="connsiteX6" fmla="*/ 361621 w 922883"/>
                  <a:gd name="connsiteY6" fmla="*/ 1371672 h 1862276"/>
                  <a:gd name="connsiteX7" fmla="*/ 465221 w 922883"/>
                  <a:gd name="connsiteY7" fmla="*/ 1032508 h 1862276"/>
                  <a:gd name="connsiteX8" fmla="*/ 94728 w 922883"/>
                  <a:gd name="connsiteY8" fmla="*/ 473564 h 1862276"/>
                  <a:gd name="connsiteX9" fmla="*/ 54504 w 922883"/>
                  <a:gd name="connsiteY9" fmla="*/ 461078 h 1862276"/>
                  <a:gd name="connsiteX10" fmla="*/ 54504 w 922883"/>
                  <a:gd name="connsiteY10" fmla="*/ 342046 h 1862276"/>
                  <a:gd name="connsiteX11" fmla="*/ 54504 w 922883"/>
                  <a:gd name="connsiteY11" fmla="*/ 180 h 1862276"/>
                  <a:gd name="connsiteX12" fmla="*/ 76348 w 922883"/>
                  <a:gd name="connsiteY12" fmla="*/ 3514 h 1862276"/>
                  <a:gd name="connsiteX13" fmla="*/ 922883 w 922883"/>
                  <a:gd name="connsiteY13" fmla="*/ 1042177 h 1862276"/>
                  <a:gd name="connsiteX14" fmla="*/ 556504 w 922883"/>
                  <a:gd name="connsiteY14" fmla="*/ 1843847 h 1862276"/>
                  <a:gd name="connsiteX15" fmla="*/ 540297 w 922883"/>
                  <a:gd name="connsiteY15" fmla="*/ 1855664 h 1862276"/>
                  <a:gd name="connsiteX16" fmla="*/ 490522 w 922883"/>
                  <a:gd name="connsiteY16" fmla="*/ 1737913 h 1862276"/>
                  <a:gd name="connsiteX17" fmla="*/ 518834 w 922883"/>
                  <a:gd name="connsiteY17" fmla="*/ 1714266 h 1862276"/>
                  <a:gd name="connsiteX18" fmla="*/ 801956 w 922883"/>
                  <a:gd name="connsiteY18" fmla="*/ 1042177 h 1862276"/>
                  <a:gd name="connsiteX19" fmla="*/ 141992 w 922883"/>
                  <a:gd name="connsiteY19" fmla="*/ 145129 h 1862276"/>
                  <a:gd name="connsiteX20" fmla="*/ 54504 w 922883"/>
                  <a:gd name="connsiteY20" fmla="*/ 122634 h 1862276"/>
                  <a:gd name="connsiteX21" fmla="*/ 54504 w 922883"/>
                  <a:gd name="connsiteY21" fmla="*/ 180 h 1862276"/>
                  <a:gd name="connsiteX0" fmla="*/ 54504 w 922883"/>
                  <a:gd name="connsiteY0" fmla="*/ 342046 h 1862276"/>
                  <a:gd name="connsiteX1" fmla="*/ 139183 w 922883"/>
                  <a:gd name="connsiteY1" fmla="*/ 368332 h 1862276"/>
                  <a:gd name="connsiteX2" fmla="*/ 579428 w 922883"/>
                  <a:gd name="connsiteY2" fmla="*/ 1032508 h 1862276"/>
                  <a:gd name="connsiteX3" fmla="*/ 456323 w 922883"/>
                  <a:gd name="connsiteY3" fmla="*/ 1435527 h 1862276"/>
                  <a:gd name="connsiteX4" fmla="*/ 395450 w 922883"/>
                  <a:gd name="connsiteY4" fmla="*/ 1513000 h 1862276"/>
                  <a:gd name="connsiteX5" fmla="*/ 344773 w 922883"/>
                  <a:gd name="connsiteY5" fmla="*/ 1393114 h 1862276"/>
                  <a:gd name="connsiteX6" fmla="*/ 361621 w 922883"/>
                  <a:gd name="connsiteY6" fmla="*/ 1371672 h 1862276"/>
                  <a:gd name="connsiteX7" fmla="*/ 465221 w 922883"/>
                  <a:gd name="connsiteY7" fmla="*/ 1032508 h 1862276"/>
                  <a:gd name="connsiteX8" fmla="*/ 94728 w 922883"/>
                  <a:gd name="connsiteY8" fmla="*/ 473564 h 1862276"/>
                  <a:gd name="connsiteX9" fmla="*/ 54504 w 922883"/>
                  <a:gd name="connsiteY9" fmla="*/ 461078 h 1862276"/>
                  <a:gd name="connsiteX10" fmla="*/ 54504 w 922883"/>
                  <a:gd name="connsiteY10" fmla="*/ 342046 h 1862276"/>
                  <a:gd name="connsiteX11" fmla="*/ 54504 w 922883"/>
                  <a:gd name="connsiteY11" fmla="*/ 180 h 1862276"/>
                  <a:gd name="connsiteX12" fmla="*/ 76348 w 922883"/>
                  <a:gd name="connsiteY12" fmla="*/ 3514 h 1862276"/>
                  <a:gd name="connsiteX13" fmla="*/ 922883 w 922883"/>
                  <a:gd name="connsiteY13" fmla="*/ 1042177 h 1862276"/>
                  <a:gd name="connsiteX14" fmla="*/ 556504 w 922883"/>
                  <a:gd name="connsiteY14" fmla="*/ 1843847 h 1862276"/>
                  <a:gd name="connsiteX15" fmla="*/ 540297 w 922883"/>
                  <a:gd name="connsiteY15" fmla="*/ 1855664 h 1862276"/>
                  <a:gd name="connsiteX16" fmla="*/ 490522 w 922883"/>
                  <a:gd name="connsiteY16" fmla="*/ 1737913 h 1862276"/>
                  <a:gd name="connsiteX17" fmla="*/ 518834 w 922883"/>
                  <a:gd name="connsiteY17" fmla="*/ 1714266 h 1862276"/>
                  <a:gd name="connsiteX18" fmla="*/ 801956 w 922883"/>
                  <a:gd name="connsiteY18" fmla="*/ 1042177 h 1862276"/>
                  <a:gd name="connsiteX19" fmla="*/ 141992 w 922883"/>
                  <a:gd name="connsiteY19" fmla="*/ 145129 h 1862276"/>
                  <a:gd name="connsiteX20" fmla="*/ 54504 w 922883"/>
                  <a:gd name="connsiteY20" fmla="*/ 122634 h 1862276"/>
                  <a:gd name="connsiteX21" fmla="*/ 54504 w 922883"/>
                  <a:gd name="connsiteY21" fmla="*/ 180 h 1862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922883" h="1862276">
                    <a:moveTo>
                      <a:pt x="54504" y="342046"/>
                    </a:moveTo>
                    <a:cubicBezTo>
                      <a:pt x="91155" y="346596"/>
                      <a:pt x="110957" y="359570"/>
                      <a:pt x="139183" y="368332"/>
                    </a:cubicBezTo>
                    <a:cubicBezTo>
                      <a:pt x="397896" y="477759"/>
                      <a:pt x="579428" y="733934"/>
                      <a:pt x="579428" y="1032508"/>
                    </a:cubicBezTo>
                    <a:cubicBezTo>
                      <a:pt x="579428" y="1181795"/>
                      <a:pt x="534045" y="1320483"/>
                      <a:pt x="456323" y="1435527"/>
                    </a:cubicBezTo>
                    <a:lnTo>
                      <a:pt x="395450" y="1513000"/>
                    </a:lnTo>
                    <a:cubicBezTo>
                      <a:pt x="355388" y="1544650"/>
                      <a:pt x="258454" y="1498370"/>
                      <a:pt x="344773" y="1393114"/>
                    </a:cubicBezTo>
                    <a:lnTo>
                      <a:pt x="361621" y="1371672"/>
                    </a:lnTo>
                    <a:cubicBezTo>
                      <a:pt x="427029" y="1274856"/>
                      <a:pt x="465221" y="1158142"/>
                      <a:pt x="465221" y="1032508"/>
                    </a:cubicBezTo>
                    <a:cubicBezTo>
                      <a:pt x="465221" y="781240"/>
                      <a:pt x="312451" y="565653"/>
                      <a:pt x="94728" y="473564"/>
                    </a:cubicBezTo>
                    <a:lnTo>
                      <a:pt x="54504" y="461078"/>
                    </a:lnTo>
                    <a:cubicBezTo>
                      <a:pt x="8164" y="446676"/>
                      <a:pt x="12377" y="335385"/>
                      <a:pt x="54504" y="342046"/>
                    </a:cubicBezTo>
                    <a:close/>
                    <a:moveTo>
                      <a:pt x="54504" y="180"/>
                    </a:moveTo>
                    <a:lnTo>
                      <a:pt x="76348" y="3514"/>
                    </a:lnTo>
                    <a:cubicBezTo>
                      <a:pt x="559465" y="102374"/>
                      <a:pt x="922883" y="529835"/>
                      <a:pt x="922883" y="1042177"/>
                    </a:cubicBezTo>
                    <a:cubicBezTo>
                      <a:pt x="922883" y="1362391"/>
                      <a:pt x="780923" y="1649448"/>
                      <a:pt x="556504" y="1843847"/>
                    </a:cubicBezTo>
                    <a:lnTo>
                      <a:pt x="540297" y="1855664"/>
                    </a:lnTo>
                    <a:cubicBezTo>
                      <a:pt x="494216" y="1888026"/>
                      <a:pt x="418648" y="1794013"/>
                      <a:pt x="490522" y="1737913"/>
                    </a:cubicBezTo>
                    <a:lnTo>
                      <a:pt x="518834" y="1714266"/>
                    </a:lnTo>
                    <a:cubicBezTo>
                      <a:pt x="693513" y="1543702"/>
                      <a:pt x="801956" y="1305604"/>
                      <a:pt x="801956" y="1042177"/>
                    </a:cubicBezTo>
                    <a:cubicBezTo>
                      <a:pt x="801956" y="620694"/>
                      <a:pt x="524342" y="264052"/>
                      <a:pt x="141992" y="145129"/>
                    </a:cubicBezTo>
                    <a:lnTo>
                      <a:pt x="54504" y="122634"/>
                    </a:lnTo>
                    <a:cubicBezTo>
                      <a:pt x="-19218" y="117622"/>
                      <a:pt x="-17112" y="-5339"/>
                      <a:pt x="54504" y="180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"/>
                </a:endParaRPr>
              </a:p>
            </p:txBody>
          </p:sp>
        </p:grpSp>
        <p:grpSp>
          <p:nvGrpSpPr>
            <p:cNvPr id="180" name="Group 179"/>
            <p:cNvGrpSpPr/>
            <p:nvPr/>
          </p:nvGrpSpPr>
          <p:grpSpPr>
            <a:xfrm>
              <a:off x="10167384" y="3879495"/>
              <a:ext cx="275493" cy="556855"/>
              <a:chOff x="6247444" y="3868815"/>
              <a:chExt cx="1272282" cy="2571666"/>
            </a:xfrm>
            <a:grpFill/>
          </p:grpSpPr>
          <p:sp>
            <p:nvSpPr>
              <p:cNvPr id="181" name="Oval 180"/>
              <p:cNvSpPr/>
              <p:nvPr/>
            </p:nvSpPr>
            <p:spPr>
              <a:xfrm>
                <a:off x="6648922" y="3868815"/>
                <a:ext cx="477260" cy="477260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"/>
                  <a:cs typeface=""/>
                </a:endParaRPr>
              </a:p>
            </p:txBody>
          </p:sp>
          <p:grpSp>
            <p:nvGrpSpPr>
              <p:cNvPr id="182" name="Group 181"/>
              <p:cNvGrpSpPr/>
              <p:nvPr/>
            </p:nvGrpSpPr>
            <p:grpSpPr>
              <a:xfrm>
                <a:off x="6247444" y="4105086"/>
                <a:ext cx="1272282" cy="2335395"/>
                <a:chOff x="6247444" y="4105086"/>
                <a:chExt cx="1272282" cy="2335395"/>
              </a:xfrm>
              <a:grpFill/>
            </p:grpSpPr>
            <p:sp>
              <p:nvSpPr>
                <p:cNvPr id="183" name="Rectangle 4"/>
                <p:cNvSpPr/>
                <p:nvPr/>
              </p:nvSpPr>
              <p:spPr>
                <a:xfrm rot="11702868">
                  <a:off x="6452017" y="4109326"/>
                  <a:ext cx="295928" cy="2331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550" h="2208169">
                      <a:moveTo>
                        <a:pt x="168275" y="2208169"/>
                      </a:moveTo>
                      <a:cubicBezTo>
                        <a:pt x="84402" y="2208169"/>
                        <a:pt x="529" y="2175626"/>
                        <a:pt x="0" y="2110538"/>
                      </a:cubicBezTo>
                      <a:lnTo>
                        <a:pt x="0" y="1895475"/>
                      </a:lnTo>
                      <a:lnTo>
                        <a:pt x="0" y="215063"/>
                      </a:lnTo>
                      <a:lnTo>
                        <a:pt x="0" y="0"/>
                      </a:lnTo>
                      <a:cubicBezTo>
                        <a:pt x="1058" y="-130175"/>
                        <a:pt x="335492" y="-130175"/>
                        <a:pt x="336550" y="0"/>
                      </a:cubicBezTo>
                      <a:lnTo>
                        <a:pt x="336550" y="215063"/>
                      </a:lnTo>
                      <a:lnTo>
                        <a:pt x="336550" y="1895475"/>
                      </a:lnTo>
                      <a:lnTo>
                        <a:pt x="336550" y="2110538"/>
                      </a:lnTo>
                      <a:cubicBezTo>
                        <a:pt x="336021" y="2175626"/>
                        <a:pt x="252148" y="2208169"/>
                        <a:pt x="168275" y="2208169"/>
                      </a:cubicBezTo>
                      <a:close/>
                    </a:path>
                  </a:pathLst>
                </a:cu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</a:endParaRPr>
                </a:p>
              </p:txBody>
            </p:sp>
            <p:sp>
              <p:nvSpPr>
                <p:cNvPr id="184" name="Rectangle 4"/>
                <p:cNvSpPr/>
                <p:nvPr/>
              </p:nvSpPr>
              <p:spPr>
                <a:xfrm rot="9900000">
                  <a:off x="7035477" y="4105086"/>
                  <a:ext cx="288741" cy="2331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550" h="2208169">
                      <a:moveTo>
                        <a:pt x="168275" y="2208169"/>
                      </a:moveTo>
                      <a:cubicBezTo>
                        <a:pt x="84402" y="2208169"/>
                        <a:pt x="529" y="2175626"/>
                        <a:pt x="0" y="2110538"/>
                      </a:cubicBezTo>
                      <a:lnTo>
                        <a:pt x="0" y="1895475"/>
                      </a:lnTo>
                      <a:lnTo>
                        <a:pt x="0" y="215063"/>
                      </a:lnTo>
                      <a:lnTo>
                        <a:pt x="0" y="0"/>
                      </a:lnTo>
                      <a:cubicBezTo>
                        <a:pt x="1058" y="-130175"/>
                        <a:pt x="335492" y="-130175"/>
                        <a:pt x="336550" y="0"/>
                      </a:cubicBezTo>
                      <a:lnTo>
                        <a:pt x="336550" y="215063"/>
                      </a:lnTo>
                      <a:lnTo>
                        <a:pt x="336550" y="1895475"/>
                      </a:lnTo>
                      <a:lnTo>
                        <a:pt x="336550" y="2110538"/>
                      </a:lnTo>
                      <a:cubicBezTo>
                        <a:pt x="336021" y="2175626"/>
                        <a:pt x="252148" y="2208169"/>
                        <a:pt x="168275" y="2208169"/>
                      </a:cubicBezTo>
                      <a:close/>
                    </a:path>
                  </a:pathLst>
                </a:cu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</a:endParaRPr>
                </a:p>
              </p:txBody>
            </p:sp>
            <p:sp>
              <p:nvSpPr>
                <p:cNvPr id="185" name="Rectangle 4"/>
                <p:cNvSpPr/>
                <p:nvPr/>
              </p:nvSpPr>
              <p:spPr>
                <a:xfrm rot="3000000">
                  <a:off x="6753228" y="5210348"/>
                  <a:ext cx="164592" cy="11761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550" h="2208169">
                      <a:moveTo>
                        <a:pt x="168275" y="2208169"/>
                      </a:moveTo>
                      <a:cubicBezTo>
                        <a:pt x="84402" y="2208169"/>
                        <a:pt x="529" y="2175626"/>
                        <a:pt x="0" y="2110538"/>
                      </a:cubicBezTo>
                      <a:lnTo>
                        <a:pt x="0" y="1895475"/>
                      </a:lnTo>
                      <a:lnTo>
                        <a:pt x="0" y="215063"/>
                      </a:lnTo>
                      <a:lnTo>
                        <a:pt x="0" y="0"/>
                      </a:lnTo>
                      <a:cubicBezTo>
                        <a:pt x="1058" y="-130175"/>
                        <a:pt x="335492" y="-130175"/>
                        <a:pt x="336550" y="0"/>
                      </a:cubicBezTo>
                      <a:lnTo>
                        <a:pt x="336550" y="215063"/>
                      </a:lnTo>
                      <a:lnTo>
                        <a:pt x="336550" y="1895475"/>
                      </a:lnTo>
                      <a:lnTo>
                        <a:pt x="336550" y="2110538"/>
                      </a:lnTo>
                      <a:cubicBezTo>
                        <a:pt x="336021" y="2175626"/>
                        <a:pt x="252148" y="2208169"/>
                        <a:pt x="168275" y="2208169"/>
                      </a:cubicBezTo>
                      <a:close/>
                    </a:path>
                  </a:pathLst>
                </a:cu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</a:endParaRPr>
                </a:p>
              </p:txBody>
            </p:sp>
            <p:sp>
              <p:nvSpPr>
                <p:cNvPr id="186" name="Rectangle 4"/>
                <p:cNvSpPr/>
                <p:nvPr/>
              </p:nvSpPr>
              <p:spPr>
                <a:xfrm rot="7800000">
                  <a:off x="6849351" y="5199533"/>
                  <a:ext cx="164592" cy="11761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550" h="2208169">
                      <a:moveTo>
                        <a:pt x="168275" y="2208169"/>
                      </a:moveTo>
                      <a:cubicBezTo>
                        <a:pt x="84402" y="2208169"/>
                        <a:pt x="529" y="2175626"/>
                        <a:pt x="0" y="2110538"/>
                      </a:cubicBezTo>
                      <a:lnTo>
                        <a:pt x="0" y="1895475"/>
                      </a:lnTo>
                      <a:lnTo>
                        <a:pt x="0" y="215063"/>
                      </a:lnTo>
                      <a:lnTo>
                        <a:pt x="0" y="0"/>
                      </a:lnTo>
                      <a:cubicBezTo>
                        <a:pt x="1058" y="-130175"/>
                        <a:pt x="335492" y="-130175"/>
                        <a:pt x="336550" y="0"/>
                      </a:cubicBezTo>
                      <a:lnTo>
                        <a:pt x="336550" y="215063"/>
                      </a:lnTo>
                      <a:lnTo>
                        <a:pt x="336550" y="1895475"/>
                      </a:lnTo>
                      <a:lnTo>
                        <a:pt x="336550" y="2110538"/>
                      </a:lnTo>
                      <a:cubicBezTo>
                        <a:pt x="336021" y="2175626"/>
                        <a:pt x="252148" y="2208169"/>
                        <a:pt x="168275" y="2208169"/>
                      </a:cubicBezTo>
                      <a:close/>
                    </a:path>
                  </a:pathLst>
                </a:cu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</a:endParaRPr>
                </a:p>
              </p:txBody>
            </p:sp>
          </p:grpSp>
        </p:grpSp>
      </p:grpSp>
      <p:pic>
        <p:nvPicPr>
          <p:cNvPr id="189" name="Picture 18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804" y="3440279"/>
            <a:ext cx="914052" cy="199568"/>
          </a:xfrm>
          <a:prstGeom prst="rect">
            <a:avLst/>
          </a:prstGeom>
        </p:spPr>
      </p:pic>
      <p:sp>
        <p:nvSpPr>
          <p:cNvPr id="190" name="Left-Right Arrow 189"/>
          <p:cNvSpPr/>
          <p:nvPr/>
        </p:nvSpPr>
        <p:spPr>
          <a:xfrm>
            <a:off x="7261884" y="2389916"/>
            <a:ext cx="422478" cy="229850"/>
          </a:xfrm>
          <a:prstGeom prst="left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6" rIns="68571" bIns="34286" rtlCol="0" anchor="ctr"/>
          <a:lstStyle/>
          <a:p>
            <a:pPr algn="ctr"/>
            <a:endParaRPr lang="en-US" sz="1799" dirty="0">
              <a:solidFill>
                <a:srgbClr val="005073"/>
              </a:solidFill>
            </a:endParaRPr>
          </a:p>
        </p:txBody>
      </p:sp>
      <p:grpSp>
        <p:nvGrpSpPr>
          <p:cNvPr id="191" name="Group 190"/>
          <p:cNvGrpSpPr/>
          <p:nvPr/>
        </p:nvGrpSpPr>
        <p:grpSpPr>
          <a:xfrm>
            <a:off x="436705" y="1515807"/>
            <a:ext cx="168632" cy="346932"/>
            <a:chOff x="5475628" y="6338570"/>
            <a:chExt cx="249237" cy="512763"/>
          </a:xfrm>
          <a:solidFill>
            <a:schemeClr val="bg2">
              <a:lumMod val="50000"/>
            </a:schemeClr>
          </a:solidFill>
        </p:grpSpPr>
        <p:sp>
          <p:nvSpPr>
            <p:cNvPr id="192" name="Freeform 18"/>
            <p:cNvSpPr>
              <a:spLocks noChangeArrowheads="1"/>
            </p:cNvSpPr>
            <p:nvPr/>
          </p:nvSpPr>
          <p:spPr bwMode="auto">
            <a:xfrm>
              <a:off x="5475628" y="6338570"/>
              <a:ext cx="233362" cy="450850"/>
            </a:xfrm>
            <a:custGeom>
              <a:avLst/>
              <a:gdLst>
                <a:gd name="T0" fmla="*/ 0 w 647"/>
                <a:gd name="T1" fmla="*/ 45 h 1251"/>
                <a:gd name="T2" fmla="*/ 0 w 647"/>
                <a:gd name="T3" fmla="*/ 45 h 1251"/>
                <a:gd name="T4" fmla="*/ 0 w 647"/>
                <a:gd name="T5" fmla="*/ 603 h 1251"/>
                <a:gd name="T6" fmla="*/ 44 w 647"/>
                <a:gd name="T7" fmla="*/ 736 h 1251"/>
                <a:gd name="T8" fmla="*/ 44 w 647"/>
                <a:gd name="T9" fmla="*/ 1160 h 1251"/>
                <a:gd name="T10" fmla="*/ 133 w 647"/>
                <a:gd name="T11" fmla="*/ 1250 h 1251"/>
                <a:gd name="T12" fmla="*/ 334 w 647"/>
                <a:gd name="T13" fmla="*/ 1250 h 1251"/>
                <a:gd name="T14" fmla="*/ 512 w 647"/>
                <a:gd name="T15" fmla="*/ 1250 h 1251"/>
                <a:gd name="T16" fmla="*/ 601 w 647"/>
                <a:gd name="T17" fmla="*/ 1160 h 1251"/>
                <a:gd name="T18" fmla="*/ 624 w 647"/>
                <a:gd name="T19" fmla="*/ 736 h 1251"/>
                <a:gd name="T20" fmla="*/ 646 w 647"/>
                <a:gd name="T21" fmla="*/ 603 h 1251"/>
                <a:gd name="T22" fmla="*/ 646 w 647"/>
                <a:gd name="T23" fmla="*/ 45 h 1251"/>
                <a:gd name="T24" fmla="*/ 601 w 647"/>
                <a:gd name="T25" fmla="*/ 0 h 1251"/>
                <a:gd name="T26" fmla="*/ 334 w 647"/>
                <a:gd name="T27" fmla="*/ 0 h 1251"/>
                <a:gd name="T28" fmla="*/ 44 w 647"/>
                <a:gd name="T29" fmla="*/ 0 h 1251"/>
                <a:gd name="T30" fmla="*/ 0 w 647"/>
                <a:gd name="T31" fmla="*/ 45 h 1251"/>
                <a:gd name="T32" fmla="*/ 334 w 647"/>
                <a:gd name="T33" fmla="*/ 1093 h 1251"/>
                <a:gd name="T34" fmla="*/ 334 w 647"/>
                <a:gd name="T35" fmla="*/ 1093 h 1251"/>
                <a:gd name="T36" fmla="*/ 200 w 647"/>
                <a:gd name="T37" fmla="*/ 938 h 1251"/>
                <a:gd name="T38" fmla="*/ 446 w 647"/>
                <a:gd name="T39" fmla="*/ 938 h 1251"/>
                <a:gd name="T40" fmla="*/ 334 w 647"/>
                <a:gd name="T41" fmla="*/ 1093 h 1251"/>
                <a:gd name="T42" fmla="*/ 334 w 647"/>
                <a:gd name="T43" fmla="*/ 692 h 1251"/>
                <a:gd name="T44" fmla="*/ 334 w 647"/>
                <a:gd name="T45" fmla="*/ 692 h 1251"/>
                <a:gd name="T46" fmla="*/ 446 w 647"/>
                <a:gd name="T47" fmla="*/ 825 h 1251"/>
                <a:gd name="T48" fmla="*/ 200 w 647"/>
                <a:gd name="T49" fmla="*/ 825 h 1251"/>
                <a:gd name="T50" fmla="*/ 334 w 647"/>
                <a:gd name="T51" fmla="*/ 692 h 1251"/>
                <a:gd name="T52" fmla="*/ 89 w 647"/>
                <a:gd name="T53" fmla="*/ 157 h 1251"/>
                <a:gd name="T54" fmla="*/ 89 w 647"/>
                <a:gd name="T55" fmla="*/ 157 h 1251"/>
                <a:gd name="T56" fmla="*/ 133 w 647"/>
                <a:gd name="T57" fmla="*/ 112 h 1251"/>
                <a:gd name="T58" fmla="*/ 512 w 647"/>
                <a:gd name="T59" fmla="*/ 112 h 1251"/>
                <a:gd name="T60" fmla="*/ 557 w 647"/>
                <a:gd name="T61" fmla="*/ 157 h 1251"/>
                <a:gd name="T62" fmla="*/ 557 w 647"/>
                <a:gd name="T63" fmla="*/ 446 h 1251"/>
                <a:gd name="T64" fmla="*/ 512 w 647"/>
                <a:gd name="T65" fmla="*/ 469 h 1251"/>
                <a:gd name="T66" fmla="*/ 133 w 647"/>
                <a:gd name="T67" fmla="*/ 469 h 1251"/>
                <a:gd name="T68" fmla="*/ 89 w 647"/>
                <a:gd name="T69" fmla="*/ 446 h 1251"/>
                <a:gd name="T70" fmla="*/ 89 w 647"/>
                <a:gd name="T71" fmla="*/ 157 h 1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47" h="1251">
                  <a:moveTo>
                    <a:pt x="0" y="45"/>
                  </a:moveTo>
                  <a:lnTo>
                    <a:pt x="0" y="45"/>
                  </a:lnTo>
                  <a:cubicBezTo>
                    <a:pt x="0" y="603"/>
                    <a:pt x="0" y="603"/>
                    <a:pt x="0" y="603"/>
                  </a:cubicBezTo>
                  <a:cubicBezTo>
                    <a:pt x="0" y="603"/>
                    <a:pt x="22" y="670"/>
                    <a:pt x="44" y="736"/>
                  </a:cubicBezTo>
                  <a:cubicBezTo>
                    <a:pt x="66" y="803"/>
                    <a:pt x="44" y="982"/>
                    <a:pt x="44" y="1160"/>
                  </a:cubicBezTo>
                  <a:cubicBezTo>
                    <a:pt x="44" y="1160"/>
                    <a:pt x="44" y="1227"/>
                    <a:pt x="133" y="1250"/>
                  </a:cubicBezTo>
                  <a:cubicBezTo>
                    <a:pt x="334" y="1250"/>
                    <a:pt x="334" y="1250"/>
                    <a:pt x="334" y="1250"/>
                  </a:cubicBezTo>
                  <a:cubicBezTo>
                    <a:pt x="512" y="1250"/>
                    <a:pt x="512" y="1250"/>
                    <a:pt x="512" y="1250"/>
                  </a:cubicBezTo>
                  <a:cubicBezTo>
                    <a:pt x="601" y="1227"/>
                    <a:pt x="601" y="1160"/>
                    <a:pt x="601" y="1160"/>
                  </a:cubicBezTo>
                  <a:cubicBezTo>
                    <a:pt x="624" y="982"/>
                    <a:pt x="601" y="803"/>
                    <a:pt x="624" y="736"/>
                  </a:cubicBezTo>
                  <a:cubicBezTo>
                    <a:pt x="624" y="670"/>
                    <a:pt x="646" y="603"/>
                    <a:pt x="646" y="603"/>
                  </a:cubicBezTo>
                  <a:cubicBezTo>
                    <a:pt x="646" y="45"/>
                    <a:pt x="646" y="45"/>
                    <a:pt x="646" y="45"/>
                  </a:cubicBezTo>
                  <a:cubicBezTo>
                    <a:pt x="646" y="22"/>
                    <a:pt x="624" y="0"/>
                    <a:pt x="601" y="0"/>
                  </a:cubicBezTo>
                  <a:cubicBezTo>
                    <a:pt x="334" y="0"/>
                    <a:pt x="334" y="0"/>
                    <a:pt x="33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22" y="0"/>
                    <a:pt x="0" y="22"/>
                    <a:pt x="0" y="45"/>
                  </a:cubicBezTo>
                  <a:close/>
                  <a:moveTo>
                    <a:pt x="334" y="1093"/>
                  </a:moveTo>
                  <a:lnTo>
                    <a:pt x="334" y="1093"/>
                  </a:lnTo>
                  <a:cubicBezTo>
                    <a:pt x="200" y="938"/>
                    <a:pt x="200" y="938"/>
                    <a:pt x="200" y="938"/>
                  </a:cubicBezTo>
                  <a:cubicBezTo>
                    <a:pt x="446" y="938"/>
                    <a:pt x="446" y="938"/>
                    <a:pt x="446" y="938"/>
                  </a:cubicBezTo>
                  <a:lnTo>
                    <a:pt x="334" y="1093"/>
                  </a:lnTo>
                  <a:close/>
                  <a:moveTo>
                    <a:pt x="334" y="692"/>
                  </a:moveTo>
                  <a:lnTo>
                    <a:pt x="334" y="692"/>
                  </a:lnTo>
                  <a:cubicBezTo>
                    <a:pt x="446" y="825"/>
                    <a:pt x="446" y="825"/>
                    <a:pt x="446" y="825"/>
                  </a:cubicBezTo>
                  <a:cubicBezTo>
                    <a:pt x="200" y="825"/>
                    <a:pt x="200" y="825"/>
                    <a:pt x="200" y="825"/>
                  </a:cubicBezTo>
                  <a:lnTo>
                    <a:pt x="334" y="692"/>
                  </a:lnTo>
                  <a:close/>
                  <a:moveTo>
                    <a:pt x="89" y="157"/>
                  </a:moveTo>
                  <a:lnTo>
                    <a:pt x="89" y="157"/>
                  </a:lnTo>
                  <a:cubicBezTo>
                    <a:pt x="89" y="134"/>
                    <a:pt x="111" y="112"/>
                    <a:pt x="133" y="112"/>
                  </a:cubicBezTo>
                  <a:cubicBezTo>
                    <a:pt x="512" y="112"/>
                    <a:pt x="512" y="112"/>
                    <a:pt x="512" y="112"/>
                  </a:cubicBezTo>
                  <a:cubicBezTo>
                    <a:pt x="535" y="112"/>
                    <a:pt x="557" y="134"/>
                    <a:pt x="557" y="157"/>
                  </a:cubicBezTo>
                  <a:cubicBezTo>
                    <a:pt x="557" y="446"/>
                    <a:pt x="557" y="446"/>
                    <a:pt x="557" y="446"/>
                  </a:cubicBezTo>
                  <a:cubicBezTo>
                    <a:pt x="557" y="446"/>
                    <a:pt x="535" y="469"/>
                    <a:pt x="512" y="469"/>
                  </a:cubicBezTo>
                  <a:cubicBezTo>
                    <a:pt x="133" y="469"/>
                    <a:pt x="133" y="469"/>
                    <a:pt x="133" y="469"/>
                  </a:cubicBezTo>
                  <a:cubicBezTo>
                    <a:pt x="111" y="469"/>
                    <a:pt x="89" y="446"/>
                    <a:pt x="89" y="446"/>
                  </a:cubicBezTo>
                  <a:lnTo>
                    <a:pt x="89" y="15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799">
                <a:solidFill>
                  <a:srgbClr val="FFFFFF"/>
                </a:solidFill>
              </a:endParaRPr>
            </a:p>
          </p:txBody>
        </p:sp>
        <p:sp>
          <p:nvSpPr>
            <p:cNvPr id="193" name="Freeform 19"/>
            <p:cNvSpPr>
              <a:spLocks noChangeArrowheads="1"/>
            </p:cNvSpPr>
            <p:nvPr/>
          </p:nvSpPr>
          <p:spPr bwMode="auto">
            <a:xfrm>
              <a:off x="5596278" y="6771958"/>
              <a:ext cx="57150" cy="65087"/>
            </a:xfrm>
            <a:custGeom>
              <a:avLst/>
              <a:gdLst>
                <a:gd name="T0" fmla="*/ 156 w 157"/>
                <a:gd name="T1" fmla="*/ 179 h 180"/>
                <a:gd name="T2" fmla="*/ 156 w 157"/>
                <a:gd name="T3" fmla="*/ 179 h 180"/>
                <a:gd name="T4" fmla="*/ 45 w 157"/>
                <a:gd name="T5" fmla="*/ 179 h 180"/>
                <a:gd name="T6" fmla="*/ 0 w 157"/>
                <a:gd name="T7" fmla="*/ 134 h 180"/>
                <a:gd name="T8" fmla="*/ 0 w 157"/>
                <a:gd name="T9" fmla="*/ 0 h 180"/>
                <a:gd name="T10" fmla="*/ 23 w 157"/>
                <a:gd name="T11" fmla="*/ 0 h 180"/>
                <a:gd name="T12" fmla="*/ 23 w 157"/>
                <a:gd name="T13" fmla="*/ 134 h 180"/>
                <a:gd name="T14" fmla="*/ 45 w 157"/>
                <a:gd name="T15" fmla="*/ 156 h 180"/>
                <a:gd name="T16" fmla="*/ 156 w 157"/>
                <a:gd name="T17" fmla="*/ 156 h 180"/>
                <a:gd name="T18" fmla="*/ 156 w 157"/>
                <a:gd name="T19" fmla="*/ 179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7" h="180">
                  <a:moveTo>
                    <a:pt x="156" y="179"/>
                  </a:moveTo>
                  <a:lnTo>
                    <a:pt x="156" y="179"/>
                  </a:lnTo>
                  <a:cubicBezTo>
                    <a:pt x="45" y="179"/>
                    <a:pt x="45" y="179"/>
                    <a:pt x="45" y="179"/>
                  </a:cubicBezTo>
                  <a:cubicBezTo>
                    <a:pt x="0" y="179"/>
                    <a:pt x="0" y="134"/>
                    <a:pt x="0" y="13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134"/>
                    <a:pt x="23" y="134"/>
                    <a:pt x="23" y="134"/>
                  </a:cubicBezTo>
                  <a:cubicBezTo>
                    <a:pt x="23" y="134"/>
                    <a:pt x="23" y="134"/>
                    <a:pt x="45" y="156"/>
                  </a:cubicBezTo>
                  <a:cubicBezTo>
                    <a:pt x="156" y="156"/>
                    <a:pt x="156" y="156"/>
                    <a:pt x="156" y="156"/>
                  </a:cubicBezTo>
                  <a:lnTo>
                    <a:pt x="156" y="17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799">
                <a:solidFill>
                  <a:srgbClr val="FFFFFF"/>
                </a:solidFill>
              </a:endParaRPr>
            </a:p>
          </p:txBody>
        </p:sp>
        <p:sp>
          <p:nvSpPr>
            <p:cNvPr id="194" name="Freeform 20"/>
            <p:cNvSpPr>
              <a:spLocks noChangeArrowheads="1"/>
            </p:cNvSpPr>
            <p:nvPr/>
          </p:nvSpPr>
          <p:spPr bwMode="auto">
            <a:xfrm>
              <a:off x="5708990" y="6827520"/>
              <a:ext cx="15875" cy="7938"/>
            </a:xfrm>
            <a:custGeom>
              <a:avLst/>
              <a:gdLst>
                <a:gd name="T0" fmla="*/ 45 w 46"/>
                <a:gd name="T1" fmla="*/ 23 h 24"/>
                <a:gd name="T2" fmla="*/ 0 w 46"/>
                <a:gd name="T3" fmla="*/ 23 h 24"/>
                <a:gd name="T4" fmla="*/ 0 w 46"/>
                <a:gd name="T5" fmla="*/ 0 h 24"/>
                <a:gd name="T6" fmla="*/ 45 w 46"/>
                <a:gd name="T7" fmla="*/ 0 h 24"/>
                <a:gd name="T8" fmla="*/ 45 w 46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24">
                  <a:moveTo>
                    <a:pt x="45" y="23"/>
                  </a:moveTo>
                  <a:lnTo>
                    <a:pt x="0" y="23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5" y="2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799">
                <a:solidFill>
                  <a:srgbClr val="FFFFFF"/>
                </a:solidFill>
              </a:endParaRPr>
            </a:p>
          </p:txBody>
        </p:sp>
        <p:sp>
          <p:nvSpPr>
            <p:cNvPr id="195" name="Freeform 21"/>
            <p:cNvSpPr>
              <a:spLocks noChangeArrowheads="1"/>
            </p:cNvSpPr>
            <p:nvPr/>
          </p:nvSpPr>
          <p:spPr bwMode="auto">
            <a:xfrm>
              <a:off x="5643903" y="6811645"/>
              <a:ext cx="65087" cy="39688"/>
            </a:xfrm>
            <a:custGeom>
              <a:avLst/>
              <a:gdLst>
                <a:gd name="T0" fmla="*/ 133 w 179"/>
                <a:gd name="T1" fmla="*/ 111 h 112"/>
                <a:gd name="T2" fmla="*/ 133 w 179"/>
                <a:gd name="T3" fmla="*/ 111 h 112"/>
                <a:gd name="T4" fmla="*/ 44 w 179"/>
                <a:gd name="T5" fmla="*/ 111 h 112"/>
                <a:gd name="T6" fmla="*/ 0 w 179"/>
                <a:gd name="T7" fmla="*/ 67 h 112"/>
                <a:gd name="T8" fmla="*/ 0 w 179"/>
                <a:gd name="T9" fmla="*/ 44 h 112"/>
                <a:gd name="T10" fmla="*/ 44 w 179"/>
                <a:gd name="T11" fmla="*/ 0 h 112"/>
                <a:gd name="T12" fmla="*/ 133 w 179"/>
                <a:gd name="T13" fmla="*/ 0 h 112"/>
                <a:gd name="T14" fmla="*/ 178 w 179"/>
                <a:gd name="T15" fmla="*/ 44 h 112"/>
                <a:gd name="T16" fmla="*/ 178 w 179"/>
                <a:gd name="T17" fmla="*/ 67 h 112"/>
                <a:gd name="T18" fmla="*/ 133 w 179"/>
                <a:gd name="T19" fmla="*/ 111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9" h="112">
                  <a:moveTo>
                    <a:pt x="133" y="111"/>
                  </a:moveTo>
                  <a:lnTo>
                    <a:pt x="133" y="111"/>
                  </a:lnTo>
                  <a:cubicBezTo>
                    <a:pt x="44" y="111"/>
                    <a:pt x="44" y="111"/>
                    <a:pt x="44" y="111"/>
                  </a:cubicBezTo>
                  <a:cubicBezTo>
                    <a:pt x="22" y="111"/>
                    <a:pt x="0" y="89"/>
                    <a:pt x="0" y="67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22"/>
                    <a:pt x="22" y="0"/>
                    <a:pt x="44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56" y="0"/>
                    <a:pt x="178" y="22"/>
                    <a:pt x="178" y="44"/>
                  </a:cubicBezTo>
                  <a:cubicBezTo>
                    <a:pt x="178" y="67"/>
                    <a:pt x="178" y="67"/>
                    <a:pt x="178" y="67"/>
                  </a:cubicBezTo>
                  <a:cubicBezTo>
                    <a:pt x="178" y="89"/>
                    <a:pt x="156" y="111"/>
                    <a:pt x="133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799">
                <a:solidFill>
                  <a:srgbClr val="FFFFFF"/>
                </a:solidFill>
              </a:endParaRPr>
            </a:p>
          </p:txBody>
        </p:sp>
      </p:grpSp>
      <p:grpSp>
        <p:nvGrpSpPr>
          <p:cNvPr id="196" name="Group 195"/>
          <p:cNvGrpSpPr/>
          <p:nvPr/>
        </p:nvGrpSpPr>
        <p:grpSpPr>
          <a:xfrm>
            <a:off x="430980" y="2012230"/>
            <a:ext cx="175043" cy="350389"/>
            <a:chOff x="6558202" y="1569660"/>
            <a:chExt cx="1051966" cy="2105749"/>
          </a:xfrm>
          <a:solidFill>
            <a:schemeClr val="bg2">
              <a:lumMod val="50000"/>
            </a:schemeClr>
          </a:solidFill>
        </p:grpSpPr>
        <p:sp>
          <p:nvSpPr>
            <p:cNvPr id="197" name="Rounded Rectangle 11"/>
            <p:cNvSpPr/>
            <p:nvPr/>
          </p:nvSpPr>
          <p:spPr>
            <a:xfrm>
              <a:off x="6772258" y="1569660"/>
              <a:ext cx="623854" cy="1793061"/>
            </a:xfrm>
            <a:custGeom>
              <a:avLst/>
              <a:gdLst/>
              <a:ahLst/>
              <a:cxnLst/>
              <a:rect l="l" t="t" r="r" b="b"/>
              <a:pathLst>
                <a:path w="623854" h="1793061">
                  <a:moveTo>
                    <a:pt x="105833" y="1577273"/>
                  </a:moveTo>
                  <a:lnTo>
                    <a:pt x="105833" y="1672684"/>
                  </a:lnTo>
                  <a:lnTo>
                    <a:pt x="518022" y="1672684"/>
                  </a:lnTo>
                  <a:lnTo>
                    <a:pt x="518022" y="1577273"/>
                  </a:lnTo>
                  <a:close/>
                  <a:moveTo>
                    <a:pt x="105833" y="1438479"/>
                  </a:moveTo>
                  <a:lnTo>
                    <a:pt x="105833" y="1533890"/>
                  </a:lnTo>
                  <a:lnTo>
                    <a:pt x="518022" y="1533890"/>
                  </a:lnTo>
                  <a:lnTo>
                    <a:pt x="518022" y="1438479"/>
                  </a:lnTo>
                  <a:close/>
                  <a:moveTo>
                    <a:pt x="311927" y="1036088"/>
                  </a:moveTo>
                  <a:cubicBezTo>
                    <a:pt x="275921" y="1036088"/>
                    <a:pt x="246732" y="1065277"/>
                    <a:pt x="246732" y="1101283"/>
                  </a:cubicBezTo>
                  <a:cubicBezTo>
                    <a:pt x="246732" y="1137289"/>
                    <a:pt x="275921" y="1166478"/>
                    <a:pt x="311927" y="1166478"/>
                  </a:cubicBezTo>
                  <a:cubicBezTo>
                    <a:pt x="347933" y="1166478"/>
                    <a:pt x="377122" y="1137289"/>
                    <a:pt x="377122" y="1101283"/>
                  </a:cubicBezTo>
                  <a:cubicBezTo>
                    <a:pt x="377122" y="1065277"/>
                    <a:pt x="347933" y="1036088"/>
                    <a:pt x="311927" y="1036088"/>
                  </a:cubicBezTo>
                  <a:close/>
                  <a:moveTo>
                    <a:pt x="311927" y="821101"/>
                  </a:moveTo>
                  <a:cubicBezTo>
                    <a:pt x="275921" y="821101"/>
                    <a:pt x="246732" y="850290"/>
                    <a:pt x="246732" y="886296"/>
                  </a:cubicBezTo>
                  <a:cubicBezTo>
                    <a:pt x="246732" y="922302"/>
                    <a:pt x="275921" y="951491"/>
                    <a:pt x="311927" y="951491"/>
                  </a:cubicBezTo>
                  <a:cubicBezTo>
                    <a:pt x="347933" y="951491"/>
                    <a:pt x="377122" y="922302"/>
                    <a:pt x="377122" y="886296"/>
                  </a:cubicBezTo>
                  <a:cubicBezTo>
                    <a:pt x="377122" y="850290"/>
                    <a:pt x="347933" y="821101"/>
                    <a:pt x="311927" y="821101"/>
                  </a:cubicBezTo>
                  <a:close/>
                  <a:moveTo>
                    <a:pt x="311927" y="627820"/>
                  </a:moveTo>
                  <a:cubicBezTo>
                    <a:pt x="275921" y="627820"/>
                    <a:pt x="246732" y="657009"/>
                    <a:pt x="246732" y="693015"/>
                  </a:cubicBezTo>
                  <a:cubicBezTo>
                    <a:pt x="246732" y="729021"/>
                    <a:pt x="275921" y="758210"/>
                    <a:pt x="311927" y="758210"/>
                  </a:cubicBezTo>
                  <a:cubicBezTo>
                    <a:pt x="347933" y="758210"/>
                    <a:pt x="377122" y="729021"/>
                    <a:pt x="377122" y="693015"/>
                  </a:cubicBezTo>
                  <a:cubicBezTo>
                    <a:pt x="377122" y="657009"/>
                    <a:pt x="347933" y="627820"/>
                    <a:pt x="311927" y="627820"/>
                  </a:cubicBezTo>
                  <a:close/>
                  <a:moveTo>
                    <a:pt x="307896" y="216557"/>
                  </a:moveTo>
                  <a:cubicBezTo>
                    <a:pt x="245150" y="216557"/>
                    <a:pt x="194284" y="267423"/>
                    <a:pt x="194284" y="330169"/>
                  </a:cubicBezTo>
                  <a:cubicBezTo>
                    <a:pt x="194284" y="392915"/>
                    <a:pt x="245150" y="443781"/>
                    <a:pt x="307896" y="443781"/>
                  </a:cubicBezTo>
                  <a:cubicBezTo>
                    <a:pt x="370642" y="443781"/>
                    <a:pt x="421508" y="392915"/>
                    <a:pt x="421508" y="330169"/>
                  </a:cubicBezTo>
                  <a:cubicBezTo>
                    <a:pt x="421508" y="267423"/>
                    <a:pt x="370642" y="216557"/>
                    <a:pt x="307896" y="216557"/>
                  </a:cubicBezTo>
                  <a:close/>
                  <a:moveTo>
                    <a:pt x="258831" y="0"/>
                  </a:moveTo>
                  <a:lnTo>
                    <a:pt x="365023" y="0"/>
                  </a:lnTo>
                  <a:cubicBezTo>
                    <a:pt x="507971" y="0"/>
                    <a:pt x="623854" y="134932"/>
                    <a:pt x="623854" y="301377"/>
                  </a:cubicBezTo>
                  <a:lnTo>
                    <a:pt x="623854" y="1793061"/>
                  </a:lnTo>
                  <a:lnTo>
                    <a:pt x="0" y="1793061"/>
                  </a:lnTo>
                  <a:lnTo>
                    <a:pt x="0" y="301377"/>
                  </a:lnTo>
                  <a:cubicBezTo>
                    <a:pt x="0" y="134932"/>
                    <a:pt x="115883" y="0"/>
                    <a:pt x="258831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</a:endParaRPr>
            </a:p>
          </p:txBody>
        </p:sp>
        <p:sp>
          <p:nvSpPr>
            <p:cNvPr id="198" name="Trapezoid 197"/>
            <p:cNvSpPr/>
            <p:nvPr/>
          </p:nvSpPr>
          <p:spPr>
            <a:xfrm>
              <a:off x="6558202" y="3429000"/>
              <a:ext cx="1051966" cy="246409"/>
            </a:xfrm>
            <a:prstGeom prst="trapezoi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</a:endParaRPr>
            </a:p>
          </p:txBody>
        </p:sp>
      </p:grpSp>
      <p:grpSp>
        <p:nvGrpSpPr>
          <p:cNvPr id="199" name="Group 198"/>
          <p:cNvGrpSpPr/>
          <p:nvPr/>
        </p:nvGrpSpPr>
        <p:grpSpPr>
          <a:xfrm>
            <a:off x="394357" y="2518387"/>
            <a:ext cx="253496" cy="279548"/>
            <a:chOff x="6094413" y="2196798"/>
            <a:chExt cx="807252" cy="890214"/>
          </a:xfrm>
          <a:solidFill>
            <a:schemeClr val="bg2">
              <a:lumMod val="50000"/>
            </a:schemeClr>
          </a:solidFill>
        </p:grpSpPr>
        <p:sp>
          <p:nvSpPr>
            <p:cNvPr id="200" name="Rounded Rectangle 26"/>
            <p:cNvSpPr/>
            <p:nvPr/>
          </p:nvSpPr>
          <p:spPr>
            <a:xfrm>
              <a:off x="6094413" y="2196798"/>
              <a:ext cx="807252" cy="890214"/>
            </a:xfrm>
            <a:custGeom>
              <a:avLst/>
              <a:gdLst/>
              <a:ahLst/>
              <a:cxnLst/>
              <a:rect l="l" t="t" r="r" b="b"/>
              <a:pathLst>
                <a:path w="807252" h="890214">
                  <a:moveTo>
                    <a:pt x="672224" y="736603"/>
                  </a:moveTo>
                  <a:cubicBezTo>
                    <a:pt x="648974" y="736603"/>
                    <a:pt x="630127" y="755450"/>
                    <a:pt x="630127" y="778700"/>
                  </a:cubicBezTo>
                  <a:cubicBezTo>
                    <a:pt x="630127" y="801950"/>
                    <a:pt x="648974" y="820798"/>
                    <a:pt x="672224" y="820798"/>
                  </a:cubicBezTo>
                  <a:cubicBezTo>
                    <a:pt x="695474" y="820798"/>
                    <a:pt x="714322" y="801950"/>
                    <a:pt x="714322" y="778700"/>
                  </a:cubicBezTo>
                  <a:cubicBezTo>
                    <a:pt x="714322" y="755450"/>
                    <a:pt x="695474" y="736603"/>
                    <a:pt x="672224" y="736603"/>
                  </a:cubicBezTo>
                  <a:close/>
                  <a:moveTo>
                    <a:pt x="547016" y="736603"/>
                  </a:moveTo>
                  <a:cubicBezTo>
                    <a:pt x="523766" y="736603"/>
                    <a:pt x="504918" y="755450"/>
                    <a:pt x="504918" y="778700"/>
                  </a:cubicBezTo>
                  <a:cubicBezTo>
                    <a:pt x="504918" y="801950"/>
                    <a:pt x="523766" y="820798"/>
                    <a:pt x="547016" y="820798"/>
                  </a:cubicBezTo>
                  <a:cubicBezTo>
                    <a:pt x="570265" y="820798"/>
                    <a:pt x="589113" y="801950"/>
                    <a:pt x="589113" y="778700"/>
                  </a:cubicBezTo>
                  <a:cubicBezTo>
                    <a:pt x="589113" y="755450"/>
                    <a:pt x="570265" y="736603"/>
                    <a:pt x="547016" y="736603"/>
                  </a:cubicBezTo>
                  <a:close/>
                  <a:moveTo>
                    <a:pt x="421808" y="736603"/>
                  </a:moveTo>
                  <a:cubicBezTo>
                    <a:pt x="398558" y="736603"/>
                    <a:pt x="379710" y="755450"/>
                    <a:pt x="379710" y="778700"/>
                  </a:cubicBezTo>
                  <a:cubicBezTo>
                    <a:pt x="379710" y="801950"/>
                    <a:pt x="398558" y="820798"/>
                    <a:pt x="421808" y="820798"/>
                  </a:cubicBezTo>
                  <a:cubicBezTo>
                    <a:pt x="445058" y="820798"/>
                    <a:pt x="463905" y="801950"/>
                    <a:pt x="463905" y="778700"/>
                  </a:cubicBezTo>
                  <a:cubicBezTo>
                    <a:pt x="463905" y="755450"/>
                    <a:pt x="445058" y="736603"/>
                    <a:pt x="421808" y="736603"/>
                  </a:cubicBezTo>
                  <a:close/>
                  <a:moveTo>
                    <a:pt x="296600" y="736603"/>
                  </a:moveTo>
                  <a:cubicBezTo>
                    <a:pt x="273350" y="736603"/>
                    <a:pt x="254503" y="755450"/>
                    <a:pt x="254503" y="778700"/>
                  </a:cubicBezTo>
                  <a:cubicBezTo>
                    <a:pt x="254503" y="801950"/>
                    <a:pt x="273350" y="820798"/>
                    <a:pt x="296600" y="820798"/>
                  </a:cubicBezTo>
                  <a:cubicBezTo>
                    <a:pt x="319850" y="820798"/>
                    <a:pt x="338698" y="801950"/>
                    <a:pt x="338698" y="778700"/>
                  </a:cubicBezTo>
                  <a:cubicBezTo>
                    <a:pt x="338698" y="755450"/>
                    <a:pt x="319850" y="736603"/>
                    <a:pt x="296600" y="736603"/>
                  </a:cubicBezTo>
                  <a:close/>
                  <a:moveTo>
                    <a:pt x="171392" y="736603"/>
                  </a:moveTo>
                  <a:cubicBezTo>
                    <a:pt x="148143" y="736603"/>
                    <a:pt x="129295" y="755450"/>
                    <a:pt x="129295" y="778700"/>
                  </a:cubicBezTo>
                  <a:cubicBezTo>
                    <a:pt x="129295" y="801950"/>
                    <a:pt x="148143" y="820798"/>
                    <a:pt x="171392" y="820798"/>
                  </a:cubicBezTo>
                  <a:cubicBezTo>
                    <a:pt x="194642" y="820798"/>
                    <a:pt x="213490" y="801950"/>
                    <a:pt x="213490" y="778700"/>
                  </a:cubicBezTo>
                  <a:cubicBezTo>
                    <a:pt x="213490" y="755450"/>
                    <a:pt x="194642" y="736603"/>
                    <a:pt x="171392" y="736603"/>
                  </a:cubicBezTo>
                  <a:close/>
                  <a:moveTo>
                    <a:pt x="418091" y="552445"/>
                  </a:moveTo>
                  <a:cubicBezTo>
                    <a:pt x="406299" y="552445"/>
                    <a:pt x="396740" y="562003"/>
                    <a:pt x="396740" y="573795"/>
                  </a:cubicBezTo>
                  <a:cubicBezTo>
                    <a:pt x="396740" y="585587"/>
                    <a:pt x="406299" y="595145"/>
                    <a:pt x="418091" y="595145"/>
                  </a:cubicBezTo>
                  <a:lnTo>
                    <a:pt x="679507" y="595145"/>
                  </a:lnTo>
                  <a:cubicBezTo>
                    <a:pt x="691298" y="595145"/>
                    <a:pt x="700857" y="585587"/>
                    <a:pt x="700857" y="573795"/>
                  </a:cubicBezTo>
                  <a:cubicBezTo>
                    <a:pt x="700857" y="562003"/>
                    <a:pt x="691298" y="552445"/>
                    <a:pt x="679507" y="552445"/>
                  </a:cubicBezTo>
                  <a:close/>
                  <a:moveTo>
                    <a:pt x="418091" y="457200"/>
                  </a:moveTo>
                  <a:cubicBezTo>
                    <a:pt x="406299" y="457200"/>
                    <a:pt x="396740" y="466759"/>
                    <a:pt x="396740" y="478550"/>
                  </a:cubicBezTo>
                  <a:cubicBezTo>
                    <a:pt x="396740" y="490342"/>
                    <a:pt x="406299" y="499900"/>
                    <a:pt x="418091" y="499900"/>
                  </a:cubicBezTo>
                  <a:lnTo>
                    <a:pt x="679507" y="499900"/>
                  </a:lnTo>
                  <a:cubicBezTo>
                    <a:pt x="691298" y="499900"/>
                    <a:pt x="700857" y="490342"/>
                    <a:pt x="700857" y="478550"/>
                  </a:cubicBezTo>
                  <a:cubicBezTo>
                    <a:pt x="700857" y="466759"/>
                    <a:pt x="691298" y="457200"/>
                    <a:pt x="679507" y="457200"/>
                  </a:cubicBezTo>
                  <a:close/>
                  <a:moveTo>
                    <a:pt x="75869" y="0"/>
                  </a:moveTo>
                  <a:lnTo>
                    <a:pt x="106610" y="0"/>
                  </a:lnTo>
                  <a:lnTo>
                    <a:pt x="106610" y="281208"/>
                  </a:lnTo>
                  <a:lnTo>
                    <a:pt x="122439" y="281208"/>
                  </a:lnTo>
                  <a:lnTo>
                    <a:pt x="122439" y="352141"/>
                  </a:lnTo>
                  <a:lnTo>
                    <a:pt x="732880" y="352141"/>
                  </a:lnTo>
                  <a:cubicBezTo>
                    <a:pt x="773955" y="352141"/>
                    <a:pt x="807252" y="385439"/>
                    <a:pt x="807252" y="426513"/>
                  </a:cubicBezTo>
                  <a:lnTo>
                    <a:pt x="807252" y="815842"/>
                  </a:lnTo>
                  <a:cubicBezTo>
                    <a:pt x="807252" y="856917"/>
                    <a:pt x="773955" y="890214"/>
                    <a:pt x="732880" y="890214"/>
                  </a:cubicBezTo>
                  <a:lnTo>
                    <a:pt x="74372" y="890214"/>
                  </a:lnTo>
                  <a:cubicBezTo>
                    <a:pt x="33298" y="890214"/>
                    <a:pt x="0" y="856917"/>
                    <a:pt x="0" y="815842"/>
                  </a:cubicBezTo>
                  <a:lnTo>
                    <a:pt x="0" y="426513"/>
                  </a:lnTo>
                  <a:cubicBezTo>
                    <a:pt x="0" y="395707"/>
                    <a:pt x="18730" y="369276"/>
                    <a:pt x="45423" y="357986"/>
                  </a:cubicBezTo>
                  <a:lnTo>
                    <a:pt x="60957" y="354849"/>
                  </a:lnTo>
                  <a:lnTo>
                    <a:pt x="60957" y="281208"/>
                  </a:lnTo>
                  <a:lnTo>
                    <a:pt x="75869" y="28120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</a:endParaRPr>
            </a:p>
          </p:txBody>
        </p:sp>
        <p:sp>
          <p:nvSpPr>
            <p:cNvPr id="201" name="Rounded Rectangle 35"/>
            <p:cNvSpPr/>
            <p:nvPr/>
          </p:nvSpPr>
          <p:spPr>
            <a:xfrm>
              <a:off x="6216852" y="2653998"/>
              <a:ext cx="132063" cy="160514"/>
            </a:xfrm>
            <a:custGeom>
              <a:avLst/>
              <a:gdLst/>
              <a:ahLst/>
              <a:cxnLst/>
              <a:rect l="l" t="t" r="r" b="b"/>
              <a:pathLst>
                <a:path w="164345" h="199751">
                  <a:moveTo>
                    <a:pt x="48691" y="42585"/>
                  </a:moveTo>
                  <a:lnTo>
                    <a:pt x="48691" y="74317"/>
                  </a:lnTo>
                  <a:lnTo>
                    <a:pt x="43332" y="78739"/>
                  </a:lnTo>
                  <a:cubicBezTo>
                    <a:pt x="33391" y="88679"/>
                    <a:pt x="27243" y="102411"/>
                    <a:pt x="27243" y="117579"/>
                  </a:cubicBezTo>
                  <a:cubicBezTo>
                    <a:pt x="27243" y="147915"/>
                    <a:pt x="51836" y="172508"/>
                    <a:pt x="82173" y="172508"/>
                  </a:cubicBezTo>
                  <a:cubicBezTo>
                    <a:pt x="112509" y="172508"/>
                    <a:pt x="137102" y="147915"/>
                    <a:pt x="137102" y="117579"/>
                  </a:cubicBezTo>
                  <a:cubicBezTo>
                    <a:pt x="137102" y="102411"/>
                    <a:pt x="130954" y="88679"/>
                    <a:pt x="121013" y="78739"/>
                  </a:cubicBezTo>
                  <a:lnTo>
                    <a:pt x="116349" y="74890"/>
                  </a:lnTo>
                  <a:lnTo>
                    <a:pt x="116349" y="42920"/>
                  </a:lnTo>
                  <a:lnTo>
                    <a:pt x="121341" y="45325"/>
                  </a:lnTo>
                  <a:cubicBezTo>
                    <a:pt x="146956" y="59240"/>
                    <a:pt x="164345" y="86379"/>
                    <a:pt x="164345" y="117579"/>
                  </a:cubicBezTo>
                  <a:cubicBezTo>
                    <a:pt x="164345" y="162961"/>
                    <a:pt x="127555" y="199751"/>
                    <a:pt x="82173" y="199751"/>
                  </a:cubicBezTo>
                  <a:cubicBezTo>
                    <a:pt x="36790" y="199751"/>
                    <a:pt x="0" y="162961"/>
                    <a:pt x="0" y="117579"/>
                  </a:cubicBezTo>
                  <a:cubicBezTo>
                    <a:pt x="0" y="86379"/>
                    <a:pt x="17389" y="59240"/>
                    <a:pt x="43004" y="45325"/>
                  </a:cubicBezTo>
                  <a:close/>
                  <a:moveTo>
                    <a:pt x="80647" y="0"/>
                  </a:moveTo>
                  <a:lnTo>
                    <a:pt x="83698" y="0"/>
                  </a:lnTo>
                  <a:cubicBezTo>
                    <a:pt x="90386" y="0"/>
                    <a:pt x="95807" y="5421"/>
                    <a:pt x="95807" y="12109"/>
                  </a:cubicBezTo>
                  <a:lnTo>
                    <a:pt x="95807" y="119101"/>
                  </a:lnTo>
                  <a:cubicBezTo>
                    <a:pt x="95807" y="125789"/>
                    <a:pt x="90386" y="131210"/>
                    <a:pt x="83698" y="131210"/>
                  </a:cubicBezTo>
                  <a:lnTo>
                    <a:pt x="80647" y="131210"/>
                  </a:lnTo>
                  <a:cubicBezTo>
                    <a:pt x="73959" y="131210"/>
                    <a:pt x="68538" y="125789"/>
                    <a:pt x="68538" y="119101"/>
                  </a:cubicBezTo>
                  <a:lnTo>
                    <a:pt x="68538" y="12109"/>
                  </a:lnTo>
                  <a:cubicBezTo>
                    <a:pt x="68538" y="5421"/>
                    <a:pt x="73959" y="0"/>
                    <a:pt x="80647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</a:endParaRPr>
            </a:p>
          </p:txBody>
        </p:sp>
      </p:grpSp>
      <p:grpSp>
        <p:nvGrpSpPr>
          <p:cNvPr id="202" name="Group 201"/>
          <p:cNvGrpSpPr/>
          <p:nvPr/>
        </p:nvGrpSpPr>
        <p:grpSpPr>
          <a:xfrm>
            <a:off x="436705" y="3014771"/>
            <a:ext cx="168632" cy="346932"/>
            <a:chOff x="5475628" y="6338570"/>
            <a:chExt cx="249237" cy="512763"/>
          </a:xfrm>
          <a:solidFill>
            <a:schemeClr val="bg2">
              <a:lumMod val="50000"/>
            </a:schemeClr>
          </a:solidFill>
        </p:grpSpPr>
        <p:sp>
          <p:nvSpPr>
            <p:cNvPr id="203" name="Freeform 18"/>
            <p:cNvSpPr>
              <a:spLocks noChangeArrowheads="1"/>
            </p:cNvSpPr>
            <p:nvPr/>
          </p:nvSpPr>
          <p:spPr bwMode="auto">
            <a:xfrm>
              <a:off x="5475628" y="6338570"/>
              <a:ext cx="233362" cy="450850"/>
            </a:xfrm>
            <a:custGeom>
              <a:avLst/>
              <a:gdLst>
                <a:gd name="T0" fmla="*/ 0 w 647"/>
                <a:gd name="T1" fmla="*/ 45 h 1251"/>
                <a:gd name="T2" fmla="*/ 0 w 647"/>
                <a:gd name="T3" fmla="*/ 45 h 1251"/>
                <a:gd name="T4" fmla="*/ 0 w 647"/>
                <a:gd name="T5" fmla="*/ 603 h 1251"/>
                <a:gd name="T6" fmla="*/ 44 w 647"/>
                <a:gd name="T7" fmla="*/ 736 h 1251"/>
                <a:gd name="T8" fmla="*/ 44 w 647"/>
                <a:gd name="T9" fmla="*/ 1160 h 1251"/>
                <a:gd name="T10" fmla="*/ 133 w 647"/>
                <a:gd name="T11" fmla="*/ 1250 h 1251"/>
                <a:gd name="T12" fmla="*/ 334 w 647"/>
                <a:gd name="T13" fmla="*/ 1250 h 1251"/>
                <a:gd name="T14" fmla="*/ 512 w 647"/>
                <a:gd name="T15" fmla="*/ 1250 h 1251"/>
                <a:gd name="T16" fmla="*/ 601 w 647"/>
                <a:gd name="T17" fmla="*/ 1160 h 1251"/>
                <a:gd name="T18" fmla="*/ 624 w 647"/>
                <a:gd name="T19" fmla="*/ 736 h 1251"/>
                <a:gd name="T20" fmla="*/ 646 w 647"/>
                <a:gd name="T21" fmla="*/ 603 h 1251"/>
                <a:gd name="T22" fmla="*/ 646 w 647"/>
                <a:gd name="T23" fmla="*/ 45 h 1251"/>
                <a:gd name="T24" fmla="*/ 601 w 647"/>
                <a:gd name="T25" fmla="*/ 0 h 1251"/>
                <a:gd name="T26" fmla="*/ 334 w 647"/>
                <a:gd name="T27" fmla="*/ 0 h 1251"/>
                <a:gd name="T28" fmla="*/ 44 w 647"/>
                <a:gd name="T29" fmla="*/ 0 h 1251"/>
                <a:gd name="T30" fmla="*/ 0 w 647"/>
                <a:gd name="T31" fmla="*/ 45 h 1251"/>
                <a:gd name="T32" fmla="*/ 334 w 647"/>
                <a:gd name="T33" fmla="*/ 1093 h 1251"/>
                <a:gd name="T34" fmla="*/ 334 w 647"/>
                <a:gd name="T35" fmla="*/ 1093 h 1251"/>
                <a:gd name="T36" fmla="*/ 200 w 647"/>
                <a:gd name="T37" fmla="*/ 938 h 1251"/>
                <a:gd name="T38" fmla="*/ 446 w 647"/>
                <a:gd name="T39" fmla="*/ 938 h 1251"/>
                <a:gd name="T40" fmla="*/ 334 w 647"/>
                <a:gd name="T41" fmla="*/ 1093 h 1251"/>
                <a:gd name="T42" fmla="*/ 334 w 647"/>
                <a:gd name="T43" fmla="*/ 692 h 1251"/>
                <a:gd name="T44" fmla="*/ 334 w 647"/>
                <a:gd name="T45" fmla="*/ 692 h 1251"/>
                <a:gd name="T46" fmla="*/ 446 w 647"/>
                <a:gd name="T47" fmla="*/ 825 h 1251"/>
                <a:gd name="T48" fmla="*/ 200 w 647"/>
                <a:gd name="T49" fmla="*/ 825 h 1251"/>
                <a:gd name="T50" fmla="*/ 334 w 647"/>
                <a:gd name="T51" fmla="*/ 692 h 1251"/>
                <a:gd name="T52" fmla="*/ 89 w 647"/>
                <a:gd name="T53" fmla="*/ 157 h 1251"/>
                <a:gd name="T54" fmla="*/ 89 w 647"/>
                <a:gd name="T55" fmla="*/ 157 h 1251"/>
                <a:gd name="T56" fmla="*/ 133 w 647"/>
                <a:gd name="T57" fmla="*/ 112 h 1251"/>
                <a:gd name="T58" fmla="*/ 512 w 647"/>
                <a:gd name="T59" fmla="*/ 112 h 1251"/>
                <a:gd name="T60" fmla="*/ 557 w 647"/>
                <a:gd name="T61" fmla="*/ 157 h 1251"/>
                <a:gd name="T62" fmla="*/ 557 w 647"/>
                <a:gd name="T63" fmla="*/ 446 h 1251"/>
                <a:gd name="T64" fmla="*/ 512 w 647"/>
                <a:gd name="T65" fmla="*/ 469 h 1251"/>
                <a:gd name="T66" fmla="*/ 133 w 647"/>
                <a:gd name="T67" fmla="*/ 469 h 1251"/>
                <a:gd name="T68" fmla="*/ 89 w 647"/>
                <a:gd name="T69" fmla="*/ 446 h 1251"/>
                <a:gd name="T70" fmla="*/ 89 w 647"/>
                <a:gd name="T71" fmla="*/ 157 h 1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47" h="1251">
                  <a:moveTo>
                    <a:pt x="0" y="45"/>
                  </a:moveTo>
                  <a:lnTo>
                    <a:pt x="0" y="45"/>
                  </a:lnTo>
                  <a:cubicBezTo>
                    <a:pt x="0" y="603"/>
                    <a:pt x="0" y="603"/>
                    <a:pt x="0" y="603"/>
                  </a:cubicBezTo>
                  <a:cubicBezTo>
                    <a:pt x="0" y="603"/>
                    <a:pt x="22" y="670"/>
                    <a:pt x="44" y="736"/>
                  </a:cubicBezTo>
                  <a:cubicBezTo>
                    <a:pt x="66" y="803"/>
                    <a:pt x="44" y="982"/>
                    <a:pt x="44" y="1160"/>
                  </a:cubicBezTo>
                  <a:cubicBezTo>
                    <a:pt x="44" y="1160"/>
                    <a:pt x="44" y="1227"/>
                    <a:pt x="133" y="1250"/>
                  </a:cubicBezTo>
                  <a:cubicBezTo>
                    <a:pt x="334" y="1250"/>
                    <a:pt x="334" y="1250"/>
                    <a:pt x="334" y="1250"/>
                  </a:cubicBezTo>
                  <a:cubicBezTo>
                    <a:pt x="512" y="1250"/>
                    <a:pt x="512" y="1250"/>
                    <a:pt x="512" y="1250"/>
                  </a:cubicBezTo>
                  <a:cubicBezTo>
                    <a:pt x="601" y="1227"/>
                    <a:pt x="601" y="1160"/>
                    <a:pt x="601" y="1160"/>
                  </a:cubicBezTo>
                  <a:cubicBezTo>
                    <a:pt x="624" y="982"/>
                    <a:pt x="601" y="803"/>
                    <a:pt x="624" y="736"/>
                  </a:cubicBezTo>
                  <a:cubicBezTo>
                    <a:pt x="624" y="670"/>
                    <a:pt x="646" y="603"/>
                    <a:pt x="646" y="603"/>
                  </a:cubicBezTo>
                  <a:cubicBezTo>
                    <a:pt x="646" y="45"/>
                    <a:pt x="646" y="45"/>
                    <a:pt x="646" y="45"/>
                  </a:cubicBezTo>
                  <a:cubicBezTo>
                    <a:pt x="646" y="22"/>
                    <a:pt x="624" y="0"/>
                    <a:pt x="601" y="0"/>
                  </a:cubicBezTo>
                  <a:cubicBezTo>
                    <a:pt x="334" y="0"/>
                    <a:pt x="334" y="0"/>
                    <a:pt x="33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22" y="0"/>
                    <a:pt x="0" y="22"/>
                    <a:pt x="0" y="45"/>
                  </a:cubicBezTo>
                  <a:close/>
                  <a:moveTo>
                    <a:pt x="334" y="1093"/>
                  </a:moveTo>
                  <a:lnTo>
                    <a:pt x="334" y="1093"/>
                  </a:lnTo>
                  <a:cubicBezTo>
                    <a:pt x="200" y="938"/>
                    <a:pt x="200" y="938"/>
                    <a:pt x="200" y="938"/>
                  </a:cubicBezTo>
                  <a:cubicBezTo>
                    <a:pt x="446" y="938"/>
                    <a:pt x="446" y="938"/>
                    <a:pt x="446" y="938"/>
                  </a:cubicBezTo>
                  <a:lnTo>
                    <a:pt x="334" y="1093"/>
                  </a:lnTo>
                  <a:close/>
                  <a:moveTo>
                    <a:pt x="334" y="692"/>
                  </a:moveTo>
                  <a:lnTo>
                    <a:pt x="334" y="692"/>
                  </a:lnTo>
                  <a:cubicBezTo>
                    <a:pt x="446" y="825"/>
                    <a:pt x="446" y="825"/>
                    <a:pt x="446" y="825"/>
                  </a:cubicBezTo>
                  <a:cubicBezTo>
                    <a:pt x="200" y="825"/>
                    <a:pt x="200" y="825"/>
                    <a:pt x="200" y="825"/>
                  </a:cubicBezTo>
                  <a:lnTo>
                    <a:pt x="334" y="692"/>
                  </a:lnTo>
                  <a:close/>
                  <a:moveTo>
                    <a:pt x="89" y="157"/>
                  </a:moveTo>
                  <a:lnTo>
                    <a:pt x="89" y="157"/>
                  </a:lnTo>
                  <a:cubicBezTo>
                    <a:pt x="89" y="134"/>
                    <a:pt x="111" y="112"/>
                    <a:pt x="133" y="112"/>
                  </a:cubicBezTo>
                  <a:cubicBezTo>
                    <a:pt x="512" y="112"/>
                    <a:pt x="512" y="112"/>
                    <a:pt x="512" y="112"/>
                  </a:cubicBezTo>
                  <a:cubicBezTo>
                    <a:pt x="535" y="112"/>
                    <a:pt x="557" y="134"/>
                    <a:pt x="557" y="157"/>
                  </a:cubicBezTo>
                  <a:cubicBezTo>
                    <a:pt x="557" y="446"/>
                    <a:pt x="557" y="446"/>
                    <a:pt x="557" y="446"/>
                  </a:cubicBezTo>
                  <a:cubicBezTo>
                    <a:pt x="557" y="446"/>
                    <a:pt x="535" y="469"/>
                    <a:pt x="512" y="469"/>
                  </a:cubicBezTo>
                  <a:cubicBezTo>
                    <a:pt x="133" y="469"/>
                    <a:pt x="133" y="469"/>
                    <a:pt x="133" y="469"/>
                  </a:cubicBezTo>
                  <a:cubicBezTo>
                    <a:pt x="111" y="469"/>
                    <a:pt x="89" y="446"/>
                    <a:pt x="89" y="446"/>
                  </a:cubicBezTo>
                  <a:lnTo>
                    <a:pt x="89" y="15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799">
                <a:solidFill>
                  <a:srgbClr val="FFFFFF"/>
                </a:solidFill>
              </a:endParaRPr>
            </a:p>
          </p:txBody>
        </p:sp>
        <p:sp>
          <p:nvSpPr>
            <p:cNvPr id="204" name="Freeform 19"/>
            <p:cNvSpPr>
              <a:spLocks noChangeArrowheads="1"/>
            </p:cNvSpPr>
            <p:nvPr/>
          </p:nvSpPr>
          <p:spPr bwMode="auto">
            <a:xfrm>
              <a:off x="5596278" y="6771958"/>
              <a:ext cx="57150" cy="65087"/>
            </a:xfrm>
            <a:custGeom>
              <a:avLst/>
              <a:gdLst>
                <a:gd name="T0" fmla="*/ 156 w 157"/>
                <a:gd name="T1" fmla="*/ 179 h 180"/>
                <a:gd name="T2" fmla="*/ 156 w 157"/>
                <a:gd name="T3" fmla="*/ 179 h 180"/>
                <a:gd name="T4" fmla="*/ 45 w 157"/>
                <a:gd name="T5" fmla="*/ 179 h 180"/>
                <a:gd name="T6" fmla="*/ 0 w 157"/>
                <a:gd name="T7" fmla="*/ 134 h 180"/>
                <a:gd name="T8" fmla="*/ 0 w 157"/>
                <a:gd name="T9" fmla="*/ 0 h 180"/>
                <a:gd name="T10" fmla="*/ 23 w 157"/>
                <a:gd name="T11" fmla="*/ 0 h 180"/>
                <a:gd name="T12" fmla="*/ 23 w 157"/>
                <a:gd name="T13" fmla="*/ 134 h 180"/>
                <a:gd name="T14" fmla="*/ 45 w 157"/>
                <a:gd name="T15" fmla="*/ 156 h 180"/>
                <a:gd name="T16" fmla="*/ 156 w 157"/>
                <a:gd name="T17" fmla="*/ 156 h 180"/>
                <a:gd name="T18" fmla="*/ 156 w 157"/>
                <a:gd name="T19" fmla="*/ 179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7" h="180">
                  <a:moveTo>
                    <a:pt x="156" y="179"/>
                  </a:moveTo>
                  <a:lnTo>
                    <a:pt x="156" y="179"/>
                  </a:lnTo>
                  <a:cubicBezTo>
                    <a:pt x="45" y="179"/>
                    <a:pt x="45" y="179"/>
                    <a:pt x="45" y="179"/>
                  </a:cubicBezTo>
                  <a:cubicBezTo>
                    <a:pt x="0" y="179"/>
                    <a:pt x="0" y="134"/>
                    <a:pt x="0" y="13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134"/>
                    <a:pt x="23" y="134"/>
                    <a:pt x="23" y="134"/>
                  </a:cubicBezTo>
                  <a:cubicBezTo>
                    <a:pt x="23" y="134"/>
                    <a:pt x="23" y="134"/>
                    <a:pt x="45" y="156"/>
                  </a:cubicBezTo>
                  <a:cubicBezTo>
                    <a:pt x="156" y="156"/>
                    <a:pt x="156" y="156"/>
                    <a:pt x="156" y="156"/>
                  </a:cubicBezTo>
                  <a:lnTo>
                    <a:pt x="156" y="17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799">
                <a:solidFill>
                  <a:srgbClr val="FFFFFF"/>
                </a:solidFill>
              </a:endParaRPr>
            </a:p>
          </p:txBody>
        </p:sp>
        <p:sp>
          <p:nvSpPr>
            <p:cNvPr id="205" name="Freeform 20"/>
            <p:cNvSpPr>
              <a:spLocks noChangeArrowheads="1"/>
            </p:cNvSpPr>
            <p:nvPr/>
          </p:nvSpPr>
          <p:spPr bwMode="auto">
            <a:xfrm>
              <a:off x="5708990" y="6827520"/>
              <a:ext cx="15875" cy="7938"/>
            </a:xfrm>
            <a:custGeom>
              <a:avLst/>
              <a:gdLst>
                <a:gd name="T0" fmla="*/ 45 w 46"/>
                <a:gd name="T1" fmla="*/ 23 h 24"/>
                <a:gd name="T2" fmla="*/ 0 w 46"/>
                <a:gd name="T3" fmla="*/ 23 h 24"/>
                <a:gd name="T4" fmla="*/ 0 w 46"/>
                <a:gd name="T5" fmla="*/ 0 h 24"/>
                <a:gd name="T6" fmla="*/ 45 w 46"/>
                <a:gd name="T7" fmla="*/ 0 h 24"/>
                <a:gd name="T8" fmla="*/ 45 w 46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24">
                  <a:moveTo>
                    <a:pt x="45" y="23"/>
                  </a:moveTo>
                  <a:lnTo>
                    <a:pt x="0" y="23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5" y="2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799">
                <a:solidFill>
                  <a:srgbClr val="FFFFFF"/>
                </a:solidFill>
              </a:endParaRPr>
            </a:p>
          </p:txBody>
        </p:sp>
        <p:sp>
          <p:nvSpPr>
            <p:cNvPr id="206" name="Freeform 21"/>
            <p:cNvSpPr>
              <a:spLocks noChangeArrowheads="1"/>
            </p:cNvSpPr>
            <p:nvPr/>
          </p:nvSpPr>
          <p:spPr bwMode="auto">
            <a:xfrm>
              <a:off x="5643903" y="6811645"/>
              <a:ext cx="65087" cy="39688"/>
            </a:xfrm>
            <a:custGeom>
              <a:avLst/>
              <a:gdLst>
                <a:gd name="T0" fmla="*/ 133 w 179"/>
                <a:gd name="T1" fmla="*/ 111 h 112"/>
                <a:gd name="T2" fmla="*/ 133 w 179"/>
                <a:gd name="T3" fmla="*/ 111 h 112"/>
                <a:gd name="T4" fmla="*/ 44 w 179"/>
                <a:gd name="T5" fmla="*/ 111 h 112"/>
                <a:gd name="T6" fmla="*/ 0 w 179"/>
                <a:gd name="T7" fmla="*/ 67 h 112"/>
                <a:gd name="T8" fmla="*/ 0 w 179"/>
                <a:gd name="T9" fmla="*/ 44 h 112"/>
                <a:gd name="T10" fmla="*/ 44 w 179"/>
                <a:gd name="T11" fmla="*/ 0 h 112"/>
                <a:gd name="T12" fmla="*/ 133 w 179"/>
                <a:gd name="T13" fmla="*/ 0 h 112"/>
                <a:gd name="T14" fmla="*/ 178 w 179"/>
                <a:gd name="T15" fmla="*/ 44 h 112"/>
                <a:gd name="T16" fmla="*/ 178 w 179"/>
                <a:gd name="T17" fmla="*/ 67 h 112"/>
                <a:gd name="T18" fmla="*/ 133 w 179"/>
                <a:gd name="T19" fmla="*/ 111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9" h="112">
                  <a:moveTo>
                    <a:pt x="133" y="111"/>
                  </a:moveTo>
                  <a:lnTo>
                    <a:pt x="133" y="111"/>
                  </a:lnTo>
                  <a:cubicBezTo>
                    <a:pt x="44" y="111"/>
                    <a:pt x="44" y="111"/>
                    <a:pt x="44" y="111"/>
                  </a:cubicBezTo>
                  <a:cubicBezTo>
                    <a:pt x="22" y="111"/>
                    <a:pt x="0" y="89"/>
                    <a:pt x="0" y="67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22"/>
                    <a:pt x="22" y="0"/>
                    <a:pt x="44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56" y="0"/>
                    <a:pt x="178" y="22"/>
                    <a:pt x="178" y="44"/>
                  </a:cubicBezTo>
                  <a:cubicBezTo>
                    <a:pt x="178" y="67"/>
                    <a:pt x="178" y="67"/>
                    <a:pt x="178" y="67"/>
                  </a:cubicBezTo>
                  <a:cubicBezTo>
                    <a:pt x="178" y="89"/>
                    <a:pt x="156" y="111"/>
                    <a:pt x="133" y="1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799">
                <a:solidFill>
                  <a:srgbClr val="FFFFFF"/>
                </a:solidFill>
              </a:endParaRPr>
            </a:p>
          </p:txBody>
        </p:sp>
      </p:grpSp>
      <p:grpSp>
        <p:nvGrpSpPr>
          <p:cNvPr id="207" name="Group 206"/>
          <p:cNvGrpSpPr/>
          <p:nvPr/>
        </p:nvGrpSpPr>
        <p:grpSpPr>
          <a:xfrm>
            <a:off x="7794814" y="1470797"/>
            <a:ext cx="588703" cy="486695"/>
            <a:chOff x="9945673" y="4487633"/>
            <a:chExt cx="720566" cy="595709"/>
          </a:xfrm>
          <a:solidFill>
            <a:schemeClr val="bg2">
              <a:lumMod val="50000"/>
            </a:schemeClr>
          </a:solidFill>
        </p:grpSpPr>
        <p:grpSp>
          <p:nvGrpSpPr>
            <p:cNvPr id="208" name="Group 207"/>
            <p:cNvGrpSpPr/>
            <p:nvPr/>
          </p:nvGrpSpPr>
          <p:grpSpPr>
            <a:xfrm>
              <a:off x="10148686" y="4591917"/>
              <a:ext cx="314540" cy="306263"/>
              <a:chOff x="4237038" y="1201738"/>
              <a:chExt cx="904875" cy="881062"/>
            </a:xfrm>
            <a:grpFill/>
          </p:grpSpPr>
          <p:sp>
            <p:nvSpPr>
              <p:cNvPr id="212" name="Freeform 16"/>
              <p:cNvSpPr>
                <a:spLocks noChangeArrowheads="1"/>
              </p:cNvSpPr>
              <p:nvPr/>
            </p:nvSpPr>
            <p:spPr bwMode="auto">
              <a:xfrm>
                <a:off x="4237038" y="1204913"/>
                <a:ext cx="877887" cy="877887"/>
              </a:xfrm>
              <a:custGeom>
                <a:avLst/>
                <a:gdLst>
                  <a:gd name="T0" fmla="*/ 1986 w 2437"/>
                  <a:gd name="T1" fmla="*/ 2221 h 2437"/>
                  <a:gd name="T2" fmla="*/ 1986 w 2437"/>
                  <a:gd name="T3" fmla="*/ 2221 h 2437"/>
                  <a:gd name="T4" fmla="*/ 1986 w 2437"/>
                  <a:gd name="T5" fmla="*/ 1974 h 2437"/>
                  <a:gd name="T6" fmla="*/ 2222 w 2437"/>
                  <a:gd name="T7" fmla="*/ 1974 h 2437"/>
                  <a:gd name="T8" fmla="*/ 2222 w 2437"/>
                  <a:gd name="T9" fmla="*/ 2221 h 2437"/>
                  <a:gd name="T10" fmla="*/ 1986 w 2437"/>
                  <a:gd name="T11" fmla="*/ 2221 h 2437"/>
                  <a:gd name="T12" fmla="*/ 2318 w 2437"/>
                  <a:gd name="T13" fmla="*/ 1856 h 2437"/>
                  <a:gd name="T14" fmla="*/ 2318 w 2437"/>
                  <a:gd name="T15" fmla="*/ 1856 h 2437"/>
                  <a:gd name="T16" fmla="*/ 1138 w 2437"/>
                  <a:gd name="T17" fmla="*/ 676 h 2437"/>
                  <a:gd name="T18" fmla="*/ 988 w 2437"/>
                  <a:gd name="T19" fmla="*/ 204 h 2437"/>
                  <a:gd name="T20" fmla="*/ 398 w 2437"/>
                  <a:gd name="T21" fmla="*/ 75 h 2437"/>
                  <a:gd name="T22" fmla="*/ 655 w 2437"/>
                  <a:gd name="T23" fmla="*/ 343 h 2437"/>
                  <a:gd name="T24" fmla="*/ 655 w 2437"/>
                  <a:gd name="T25" fmla="*/ 644 h 2437"/>
                  <a:gd name="T26" fmla="*/ 634 w 2437"/>
                  <a:gd name="T27" fmla="*/ 665 h 2437"/>
                  <a:gd name="T28" fmla="*/ 333 w 2437"/>
                  <a:gd name="T29" fmla="*/ 665 h 2437"/>
                  <a:gd name="T30" fmla="*/ 76 w 2437"/>
                  <a:gd name="T31" fmla="*/ 408 h 2437"/>
                  <a:gd name="T32" fmla="*/ 204 w 2437"/>
                  <a:gd name="T33" fmla="*/ 976 h 2437"/>
                  <a:gd name="T34" fmla="*/ 687 w 2437"/>
                  <a:gd name="T35" fmla="*/ 1137 h 2437"/>
                  <a:gd name="T36" fmla="*/ 1857 w 2437"/>
                  <a:gd name="T37" fmla="*/ 2307 h 2437"/>
                  <a:gd name="T38" fmla="*/ 2318 w 2437"/>
                  <a:gd name="T39" fmla="*/ 2307 h 2437"/>
                  <a:gd name="T40" fmla="*/ 2318 w 2437"/>
                  <a:gd name="T41" fmla="*/ 1856 h 24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37" h="2437">
                    <a:moveTo>
                      <a:pt x="1986" y="2221"/>
                    </a:moveTo>
                    <a:lnTo>
                      <a:pt x="1986" y="2221"/>
                    </a:lnTo>
                    <a:cubicBezTo>
                      <a:pt x="1921" y="2157"/>
                      <a:pt x="1921" y="2049"/>
                      <a:pt x="1986" y="1974"/>
                    </a:cubicBezTo>
                    <a:cubicBezTo>
                      <a:pt x="2050" y="1910"/>
                      <a:pt x="2158" y="1910"/>
                      <a:pt x="2222" y="1974"/>
                    </a:cubicBezTo>
                    <a:cubicBezTo>
                      <a:pt x="2286" y="2049"/>
                      <a:pt x="2286" y="2157"/>
                      <a:pt x="2222" y="2221"/>
                    </a:cubicBezTo>
                    <a:cubicBezTo>
                      <a:pt x="2158" y="2286"/>
                      <a:pt x="2050" y="2286"/>
                      <a:pt x="1986" y="2221"/>
                    </a:cubicBezTo>
                    <a:close/>
                    <a:moveTo>
                      <a:pt x="2318" y="1856"/>
                    </a:moveTo>
                    <a:lnTo>
                      <a:pt x="2318" y="1856"/>
                    </a:lnTo>
                    <a:cubicBezTo>
                      <a:pt x="1138" y="676"/>
                      <a:pt x="1138" y="676"/>
                      <a:pt x="1138" y="676"/>
                    </a:cubicBezTo>
                    <a:cubicBezTo>
                      <a:pt x="1159" y="504"/>
                      <a:pt x="1116" y="332"/>
                      <a:pt x="988" y="204"/>
                    </a:cubicBezTo>
                    <a:cubicBezTo>
                      <a:pt x="827" y="43"/>
                      <a:pt x="591" y="0"/>
                      <a:pt x="398" y="75"/>
                    </a:cubicBezTo>
                    <a:cubicBezTo>
                      <a:pt x="655" y="343"/>
                      <a:pt x="655" y="343"/>
                      <a:pt x="655" y="343"/>
                    </a:cubicBezTo>
                    <a:cubicBezTo>
                      <a:pt x="741" y="418"/>
                      <a:pt x="741" y="558"/>
                      <a:pt x="655" y="644"/>
                    </a:cubicBezTo>
                    <a:cubicBezTo>
                      <a:pt x="634" y="665"/>
                      <a:pt x="634" y="665"/>
                      <a:pt x="634" y="665"/>
                    </a:cubicBezTo>
                    <a:cubicBezTo>
                      <a:pt x="548" y="751"/>
                      <a:pt x="419" y="751"/>
                      <a:pt x="333" y="665"/>
                    </a:cubicBezTo>
                    <a:cubicBezTo>
                      <a:pt x="76" y="408"/>
                      <a:pt x="76" y="408"/>
                      <a:pt x="76" y="408"/>
                    </a:cubicBezTo>
                    <a:cubicBezTo>
                      <a:pt x="0" y="601"/>
                      <a:pt x="54" y="826"/>
                      <a:pt x="204" y="976"/>
                    </a:cubicBezTo>
                    <a:cubicBezTo>
                      <a:pt x="333" y="1105"/>
                      <a:pt x="515" y="1159"/>
                      <a:pt x="687" y="1137"/>
                    </a:cubicBezTo>
                    <a:cubicBezTo>
                      <a:pt x="1857" y="2307"/>
                      <a:pt x="1857" y="2307"/>
                      <a:pt x="1857" y="2307"/>
                    </a:cubicBezTo>
                    <a:cubicBezTo>
                      <a:pt x="1986" y="2436"/>
                      <a:pt x="2189" y="2436"/>
                      <a:pt x="2318" y="2307"/>
                    </a:cubicBezTo>
                    <a:cubicBezTo>
                      <a:pt x="2436" y="2178"/>
                      <a:pt x="2436" y="1974"/>
                      <a:pt x="2318" y="185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799">
                  <a:solidFill>
                    <a:srgbClr val="FFFFFF"/>
                  </a:solidFill>
                </a:endParaRPr>
              </a:p>
            </p:txBody>
          </p:sp>
          <p:sp>
            <p:nvSpPr>
              <p:cNvPr id="213" name="Freeform 17"/>
              <p:cNvSpPr>
                <a:spLocks noChangeArrowheads="1"/>
              </p:cNvSpPr>
              <p:nvPr/>
            </p:nvSpPr>
            <p:spPr bwMode="auto">
              <a:xfrm>
                <a:off x="4735513" y="1201738"/>
                <a:ext cx="406400" cy="401638"/>
              </a:xfrm>
              <a:custGeom>
                <a:avLst/>
                <a:gdLst>
                  <a:gd name="T0" fmla="*/ 139 w 1128"/>
                  <a:gd name="T1" fmla="*/ 869 h 1117"/>
                  <a:gd name="T2" fmla="*/ 139 w 1128"/>
                  <a:gd name="T3" fmla="*/ 869 h 1117"/>
                  <a:gd name="T4" fmla="*/ 257 w 1128"/>
                  <a:gd name="T5" fmla="*/ 977 h 1117"/>
                  <a:gd name="T6" fmla="*/ 890 w 1128"/>
                  <a:gd name="T7" fmla="*/ 343 h 1117"/>
                  <a:gd name="T8" fmla="*/ 933 w 1128"/>
                  <a:gd name="T9" fmla="*/ 343 h 1117"/>
                  <a:gd name="T10" fmla="*/ 933 w 1128"/>
                  <a:gd name="T11" fmla="*/ 343 h 1117"/>
                  <a:gd name="T12" fmla="*/ 944 w 1128"/>
                  <a:gd name="T13" fmla="*/ 386 h 1117"/>
                  <a:gd name="T14" fmla="*/ 300 w 1128"/>
                  <a:gd name="T15" fmla="*/ 1030 h 1117"/>
                  <a:gd name="T16" fmla="*/ 386 w 1128"/>
                  <a:gd name="T17" fmla="*/ 1116 h 1117"/>
                  <a:gd name="T18" fmla="*/ 1030 w 1128"/>
                  <a:gd name="T19" fmla="*/ 483 h 1117"/>
                  <a:gd name="T20" fmla="*/ 1008 w 1128"/>
                  <a:gd name="T21" fmla="*/ 118 h 1117"/>
                  <a:gd name="T22" fmla="*/ 1008 w 1128"/>
                  <a:gd name="T23" fmla="*/ 118 h 1117"/>
                  <a:gd name="T24" fmla="*/ 644 w 1128"/>
                  <a:gd name="T25" fmla="*/ 97 h 1117"/>
                  <a:gd name="T26" fmla="*/ 0 w 1128"/>
                  <a:gd name="T27" fmla="*/ 730 h 1117"/>
                  <a:gd name="T28" fmla="*/ 96 w 1128"/>
                  <a:gd name="T29" fmla="*/ 826 h 1117"/>
                  <a:gd name="T30" fmla="*/ 740 w 1128"/>
                  <a:gd name="T31" fmla="*/ 182 h 1117"/>
                  <a:gd name="T32" fmla="*/ 783 w 1128"/>
                  <a:gd name="T33" fmla="*/ 193 h 1117"/>
                  <a:gd name="T34" fmla="*/ 783 w 1128"/>
                  <a:gd name="T35" fmla="*/ 193 h 1117"/>
                  <a:gd name="T36" fmla="*/ 783 w 1128"/>
                  <a:gd name="T37" fmla="*/ 236 h 1117"/>
                  <a:gd name="T38" fmla="*/ 139 w 1128"/>
                  <a:gd name="T39" fmla="*/ 869 h 1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128" h="1117">
                    <a:moveTo>
                      <a:pt x="139" y="869"/>
                    </a:moveTo>
                    <a:lnTo>
                      <a:pt x="139" y="869"/>
                    </a:lnTo>
                    <a:cubicBezTo>
                      <a:pt x="257" y="977"/>
                      <a:pt x="257" y="977"/>
                      <a:pt x="257" y="977"/>
                    </a:cubicBezTo>
                    <a:cubicBezTo>
                      <a:pt x="890" y="343"/>
                      <a:pt x="890" y="343"/>
                      <a:pt x="890" y="343"/>
                    </a:cubicBezTo>
                    <a:cubicBezTo>
                      <a:pt x="901" y="333"/>
                      <a:pt x="923" y="333"/>
                      <a:pt x="933" y="343"/>
                    </a:cubicBezTo>
                    <a:lnTo>
                      <a:pt x="933" y="343"/>
                    </a:lnTo>
                    <a:cubicBezTo>
                      <a:pt x="944" y="354"/>
                      <a:pt x="955" y="376"/>
                      <a:pt x="944" y="386"/>
                    </a:cubicBezTo>
                    <a:cubicBezTo>
                      <a:pt x="300" y="1030"/>
                      <a:pt x="300" y="1030"/>
                      <a:pt x="300" y="1030"/>
                    </a:cubicBezTo>
                    <a:cubicBezTo>
                      <a:pt x="386" y="1116"/>
                      <a:pt x="386" y="1116"/>
                      <a:pt x="386" y="1116"/>
                    </a:cubicBezTo>
                    <a:cubicBezTo>
                      <a:pt x="1030" y="483"/>
                      <a:pt x="1030" y="483"/>
                      <a:pt x="1030" y="483"/>
                    </a:cubicBezTo>
                    <a:cubicBezTo>
                      <a:pt x="1127" y="386"/>
                      <a:pt x="1116" y="225"/>
                      <a:pt x="1008" y="118"/>
                    </a:cubicBezTo>
                    <a:lnTo>
                      <a:pt x="1008" y="118"/>
                    </a:lnTo>
                    <a:cubicBezTo>
                      <a:pt x="901" y="11"/>
                      <a:pt x="730" y="0"/>
                      <a:pt x="644" y="97"/>
                    </a:cubicBezTo>
                    <a:cubicBezTo>
                      <a:pt x="0" y="730"/>
                      <a:pt x="0" y="730"/>
                      <a:pt x="0" y="730"/>
                    </a:cubicBezTo>
                    <a:cubicBezTo>
                      <a:pt x="96" y="826"/>
                      <a:pt x="96" y="826"/>
                      <a:pt x="96" y="826"/>
                    </a:cubicBezTo>
                    <a:cubicBezTo>
                      <a:pt x="740" y="182"/>
                      <a:pt x="740" y="182"/>
                      <a:pt x="740" y="182"/>
                    </a:cubicBezTo>
                    <a:cubicBezTo>
                      <a:pt x="751" y="172"/>
                      <a:pt x="773" y="182"/>
                      <a:pt x="783" y="193"/>
                    </a:cubicBezTo>
                    <a:lnTo>
                      <a:pt x="783" y="193"/>
                    </a:lnTo>
                    <a:cubicBezTo>
                      <a:pt x="794" y="204"/>
                      <a:pt x="794" y="225"/>
                      <a:pt x="783" y="236"/>
                    </a:cubicBezTo>
                    <a:lnTo>
                      <a:pt x="139" y="869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799">
                  <a:solidFill>
                    <a:srgbClr val="FFFFFF"/>
                  </a:solidFill>
                </a:endParaRPr>
              </a:p>
            </p:txBody>
          </p:sp>
          <p:sp>
            <p:nvSpPr>
              <p:cNvPr id="214" name="Freeform 18"/>
              <p:cNvSpPr>
                <a:spLocks noChangeArrowheads="1"/>
              </p:cNvSpPr>
              <p:nvPr/>
            </p:nvSpPr>
            <p:spPr bwMode="auto">
              <a:xfrm>
                <a:off x="4276725" y="1743075"/>
                <a:ext cx="317500" cy="317500"/>
              </a:xfrm>
              <a:custGeom>
                <a:avLst/>
                <a:gdLst>
                  <a:gd name="T0" fmla="*/ 880 w 881"/>
                  <a:gd name="T1" fmla="*/ 151 h 881"/>
                  <a:gd name="T2" fmla="*/ 515 w 881"/>
                  <a:gd name="T3" fmla="*/ 515 h 881"/>
                  <a:gd name="T4" fmla="*/ 472 w 881"/>
                  <a:gd name="T5" fmla="*/ 666 h 881"/>
                  <a:gd name="T6" fmla="*/ 150 w 881"/>
                  <a:gd name="T7" fmla="*/ 880 h 881"/>
                  <a:gd name="T8" fmla="*/ 75 w 881"/>
                  <a:gd name="T9" fmla="*/ 805 h 881"/>
                  <a:gd name="T10" fmla="*/ 0 w 881"/>
                  <a:gd name="T11" fmla="*/ 730 h 881"/>
                  <a:gd name="T12" fmla="*/ 215 w 881"/>
                  <a:gd name="T13" fmla="*/ 408 h 881"/>
                  <a:gd name="T14" fmla="*/ 365 w 881"/>
                  <a:gd name="T15" fmla="*/ 365 h 881"/>
                  <a:gd name="T16" fmla="*/ 740 w 881"/>
                  <a:gd name="T17" fmla="*/ 0 h 881"/>
                  <a:gd name="T18" fmla="*/ 880 w 881"/>
                  <a:gd name="T19" fmla="*/ 151 h 8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81" h="881">
                    <a:moveTo>
                      <a:pt x="880" y="151"/>
                    </a:moveTo>
                    <a:lnTo>
                      <a:pt x="515" y="515"/>
                    </a:lnTo>
                    <a:lnTo>
                      <a:pt x="472" y="666"/>
                    </a:lnTo>
                    <a:lnTo>
                      <a:pt x="150" y="880"/>
                    </a:lnTo>
                    <a:lnTo>
                      <a:pt x="75" y="805"/>
                    </a:lnTo>
                    <a:lnTo>
                      <a:pt x="0" y="730"/>
                    </a:lnTo>
                    <a:lnTo>
                      <a:pt x="215" y="408"/>
                    </a:lnTo>
                    <a:lnTo>
                      <a:pt x="365" y="365"/>
                    </a:lnTo>
                    <a:lnTo>
                      <a:pt x="740" y="0"/>
                    </a:lnTo>
                    <a:lnTo>
                      <a:pt x="880" y="151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799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09" name="Group 208"/>
            <p:cNvGrpSpPr/>
            <p:nvPr/>
          </p:nvGrpSpPr>
          <p:grpSpPr>
            <a:xfrm>
              <a:off x="9945673" y="4487633"/>
              <a:ext cx="720566" cy="595709"/>
              <a:chOff x="5416743" y="3058586"/>
              <a:chExt cx="1211786" cy="1001813"/>
            </a:xfrm>
            <a:grpFill/>
          </p:grpSpPr>
          <p:sp>
            <p:nvSpPr>
              <p:cNvPr id="210" name="Rounded Rectangle 30"/>
              <p:cNvSpPr/>
              <p:nvPr/>
            </p:nvSpPr>
            <p:spPr>
              <a:xfrm>
                <a:off x="5416878" y="3058586"/>
                <a:ext cx="1211650" cy="850916"/>
              </a:xfrm>
              <a:custGeom>
                <a:avLst/>
                <a:gdLst/>
                <a:ahLst/>
                <a:cxnLst/>
                <a:rect l="l" t="t" r="r" b="b"/>
                <a:pathLst>
                  <a:path w="2469709" h="1620220">
                    <a:moveTo>
                      <a:pt x="256280" y="74060"/>
                    </a:moveTo>
                    <a:cubicBezTo>
                      <a:pt x="185808" y="74060"/>
                      <a:pt x="128680" y="131188"/>
                      <a:pt x="128680" y="201660"/>
                    </a:cubicBezTo>
                    <a:lnTo>
                      <a:pt x="128680" y="1427773"/>
                    </a:lnTo>
                    <a:cubicBezTo>
                      <a:pt x="128680" y="1498245"/>
                      <a:pt x="185808" y="1555373"/>
                      <a:pt x="256280" y="1555373"/>
                    </a:cubicBezTo>
                    <a:lnTo>
                      <a:pt x="2214877" y="1555373"/>
                    </a:lnTo>
                    <a:cubicBezTo>
                      <a:pt x="2285349" y="1555373"/>
                      <a:pt x="2342477" y="1498245"/>
                      <a:pt x="2342477" y="1427773"/>
                    </a:cubicBezTo>
                    <a:lnTo>
                      <a:pt x="2342477" y="201660"/>
                    </a:lnTo>
                    <a:cubicBezTo>
                      <a:pt x="2342477" y="131188"/>
                      <a:pt x="2285349" y="74060"/>
                      <a:pt x="2214877" y="74060"/>
                    </a:cubicBezTo>
                    <a:close/>
                    <a:moveTo>
                      <a:pt x="139566" y="0"/>
                    </a:moveTo>
                    <a:lnTo>
                      <a:pt x="2330143" y="0"/>
                    </a:lnTo>
                    <a:cubicBezTo>
                      <a:pt x="2407223" y="0"/>
                      <a:pt x="2469709" y="62486"/>
                      <a:pt x="2469709" y="139566"/>
                    </a:cubicBezTo>
                    <a:lnTo>
                      <a:pt x="2469709" y="1480654"/>
                    </a:lnTo>
                    <a:cubicBezTo>
                      <a:pt x="2469709" y="1557734"/>
                      <a:pt x="2407223" y="1620220"/>
                      <a:pt x="2330143" y="1620220"/>
                    </a:cubicBezTo>
                    <a:lnTo>
                      <a:pt x="139566" y="1620220"/>
                    </a:lnTo>
                    <a:cubicBezTo>
                      <a:pt x="62486" y="1620220"/>
                      <a:pt x="0" y="1557734"/>
                      <a:pt x="0" y="1480654"/>
                    </a:cubicBezTo>
                    <a:lnTo>
                      <a:pt x="0" y="139566"/>
                    </a:lnTo>
                    <a:cubicBezTo>
                      <a:pt x="0" y="62486"/>
                      <a:pt x="62486" y="0"/>
                      <a:pt x="13956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 dirty="0">
                  <a:solidFill>
                    <a:srgbClr val="005073"/>
                  </a:solidFill>
                </a:endParaRPr>
              </a:p>
            </p:txBody>
          </p:sp>
          <p:sp>
            <p:nvSpPr>
              <p:cNvPr id="211" name="Rounded Rectangle 60"/>
              <p:cNvSpPr/>
              <p:nvPr/>
            </p:nvSpPr>
            <p:spPr>
              <a:xfrm>
                <a:off x="5416743" y="3950164"/>
                <a:ext cx="1211786" cy="110235"/>
              </a:xfrm>
              <a:custGeom>
                <a:avLst/>
                <a:gdLst>
                  <a:gd name="connsiteX0" fmla="*/ 53749 w 1211650"/>
                  <a:gd name="connsiteY0" fmla="*/ 3175 h 113397"/>
                  <a:gd name="connsiteX1" fmla="*/ 517796 w 1211650"/>
                  <a:gd name="connsiteY1" fmla="*/ 3175 h 113397"/>
                  <a:gd name="connsiteX2" fmla="*/ 513351 w 1211650"/>
                  <a:gd name="connsiteY2" fmla="*/ 7620 h 113397"/>
                  <a:gd name="connsiteX3" fmla="*/ 513351 w 1211650"/>
                  <a:gd name="connsiteY3" fmla="*/ 38099 h 113397"/>
                  <a:gd name="connsiteX4" fmla="*/ 520971 w 1211650"/>
                  <a:gd name="connsiteY4" fmla="*/ 45719 h 113397"/>
                  <a:gd name="connsiteX5" fmla="*/ 684803 w 1211650"/>
                  <a:gd name="connsiteY5" fmla="*/ 45719 h 113397"/>
                  <a:gd name="connsiteX6" fmla="*/ 692423 w 1211650"/>
                  <a:gd name="connsiteY6" fmla="*/ 38099 h 113397"/>
                  <a:gd name="connsiteX7" fmla="*/ 692423 w 1211650"/>
                  <a:gd name="connsiteY7" fmla="*/ 7620 h 113397"/>
                  <a:gd name="connsiteX8" fmla="*/ 687978 w 1211650"/>
                  <a:gd name="connsiteY8" fmla="*/ 3175 h 113397"/>
                  <a:gd name="connsiteX9" fmla="*/ 1157901 w 1211650"/>
                  <a:gd name="connsiteY9" fmla="*/ 3175 h 113397"/>
                  <a:gd name="connsiteX10" fmla="*/ 1211650 w 1211650"/>
                  <a:gd name="connsiteY10" fmla="*/ 56924 h 113397"/>
                  <a:gd name="connsiteX11" fmla="*/ 1211650 w 1211650"/>
                  <a:gd name="connsiteY11" fmla="*/ 59648 h 113397"/>
                  <a:gd name="connsiteX12" fmla="*/ 1157901 w 1211650"/>
                  <a:gd name="connsiteY12" fmla="*/ 113397 h 113397"/>
                  <a:gd name="connsiteX13" fmla="*/ 53749 w 1211650"/>
                  <a:gd name="connsiteY13" fmla="*/ 113397 h 113397"/>
                  <a:gd name="connsiteX14" fmla="*/ 0 w 1211650"/>
                  <a:gd name="connsiteY14" fmla="*/ 59648 h 113397"/>
                  <a:gd name="connsiteX15" fmla="*/ 0 w 1211650"/>
                  <a:gd name="connsiteY15" fmla="*/ 56924 h 113397"/>
                  <a:gd name="connsiteX16" fmla="*/ 53749 w 1211650"/>
                  <a:gd name="connsiteY16" fmla="*/ 3175 h 113397"/>
                  <a:gd name="connsiteX17" fmla="*/ 520971 w 1211650"/>
                  <a:gd name="connsiteY17" fmla="*/ 0 h 113397"/>
                  <a:gd name="connsiteX18" fmla="*/ 687978 w 1211650"/>
                  <a:gd name="connsiteY18" fmla="*/ 3175 h 113397"/>
                  <a:gd name="connsiteX19" fmla="*/ 517796 w 1211650"/>
                  <a:gd name="connsiteY19" fmla="*/ 3175 h 113397"/>
                  <a:gd name="connsiteX20" fmla="*/ 520971 w 1211650"/>
                  <a:gd name="connsiteY20" fmla="*/ 0 h 113397"/>
                  <a:gd name="connsiteX0" fmla="*/ 53749 w 1211650"/>
                  <a:gd name="connsiteY0" fmla="*/ 0 h 110222"/>
                  <a:gd name="connsiteX1" fmla="*/ 517796 w 1211650"/>
                  <a:gd name="connsiteY1" fmla="*/ 0 h 110222"/>
                  <a:gd name="connsiteX2" fmla="*/ 513351 w 1211650"/>
                  <a:gd name="connsiteY2" fmla="*/ 4445 h 110222"/>
                  <a:gd name="connsiteX3" fmla="*/ 513351 w 1211650"/>
                  <a:gd name="connsiteY3" fmla="*/ 34924 h 110222"/>
                  <a:gd name="connsiteX4" fmla="*/ 520971 w 1211650"/>
                  <a:gd name="connsiteY4" fmla="*/ 42544 h 110222"/>
                  <a:gd name="connsiteX5" fmla="*/ 684803 w 1211650"/>
                  <a:gd name="connsiteY5" fmla="*/ 42544 h 110222"/>
                  <a:gd name="connsiteX6" fmla="*/ 692423 w 1211650"/>
                  <a:gd name="connsiteY6" fmla="*/ 34924 h 110222"/>
                  <a:gd name="connsiteX7" fmla="*/ 692423 w 1211650"/>
                  <a:gd name="connsiteY7" fmla="*/ 4445 h 110222"/>
                  <a:gd name="connsiteX8" fmla="*/ 687978 w 1211650"/>
                  <a:gd name="connsiteY8" fmla="*/ 0 h 110222"/>
                  <a:gd name="connsiteX9" fmla="*/ 1157901 w 1211650"/>
                  <a:gd name="connsiteY9" fmla="*/ 0 h 110222"/>
                  <a:gd name="connsiteX10" fmla="*/ 1211650 w 1211650"/>
                  <a:gd name="connsiteY10" fmla="*/ 53749 h 110222"/>
                  <a:gd name="connsiteX11" fmla="*/ 1211650 w 1211650"/>
                  <a:gd name="connsiteY11" fmla="*/ 56473 h 110222"/>
                  <a:gd name="connsiteX12" fmla="*/ 1157901 w 1211650"/>
                  <a:gd name="connsiteY12" fmla="*/ 110222 h 110222"/>
                  <a:gd name="connsiteX13" fmla="*/ 53749 w 1211650"/>
                  <a:gd name="connsiteY13" fmla="*/ 110222 h 110222"/>
                  <a:gd name="connsiteX14" fmla="*/ 0 w 1211650"/>
                  <a:gd name="connsiteY14" fmla="*/ 56473 h 110222"/>
                  <a:gd name="connsiteX15" fmla="*/ 0 w 1211650"/>
                  <a:gd name="connsiteY15" fmla="*/ 53749 h 110222"/>
                  <a:gd name="connsiteX16" fmla="*/ 53749 w 1211650"/>
                  <a:gd name="connsiteY16" fmla="*/ 0 h 110222"/>
                  <a:gd name="connsiteX17" fmla="*/ 517796 w 1211650"/>
                  <a:gd name="connsiteY17" fmla="*/ 0 h 110222"/>
                  <a:gd name="connsiteX18" fmla="*/ 687978 w 1211650"/>
                  <a:gd name="connsiteY18" fmla="*/ 0 h 110222"/>
                  <a:gd name="connsiteX19" fmla="*/ 517796 w 1211650"/>
                  <a:gd name="connsiteY19" fmla="*/ 0 h 110222"/>
                  <a:gd name="connsiteX0" fmla="*/ 53749 w 1211650"/>
                  <a:gd name="connsiteY0" fmla="*/ 0 h 110222"/>
                  <a:gd name="connsiteX1" fmla="*/ 517796 w 1211650"/>
                  <a:gd name="connsiteY1" fmla="*/ 0 h 110222"/>
                  <a:gd name="connsiteX2" fmla="*/ 513351 w 1211650"/>
                  <a:gd name="connsiteY2" fmla="*/ 4445 h 110222"/>
                  <a:gd name="connsiteX3" fmla="*/ 513351 w 1211650"/>
                  <a:gd name="connsiteY3" fmla="*/ 34924 h 110222"/>
                  <a:gd name="connsiteX4" fmla="*/ 520971 w 1211650"/>
                  <a:gd name="connsiteY4" fmla="*/ 42544 h 110222"/>
                  <a:gd name="connsiteX5" fmla="*/ 684803 w 1211650"/>
                  <a:gd name="connsiteY5" fmla="*/ 42544 h 110222"/>
                  <a:gd name="connsiteX6" fmla="*/ 692423 w 1211650"/>
                  <a:gd name="connsiteY6" fmla="*/ 34924 h 110222"/>
                  <a:gd name="connsiteX7" fmla="*/ 692423 w 1211650"/>
                  <a:gd name="connsiteY7" fmla="*/ 4445 h 110222"/>
                  <a:gd name="connsiteX8" fmla="*/ 687978 w 1211650"/>
                  <a:gd name="connsiteY8" fmla="*/ 0 h 110222"/>
                  <a:gd name="connsiteX9" fmla="*/ 1157901 w 1211650"/>
                  <a:gd name="connsiteY9" fmla="*/ 0 h 110222"/>
                  <a:gd name="connsiteX10" fmla="*/ 1211650 w 1211650"/>
                  <a:gd name="connsiteY10" fmla="*/ 53749 h 110222"/>
                  <a:gd name="connsiteX11" fmla="*/ 1211650 w 1211650"/>
                  <a:gd name="connsiteY11" fmla="*/ 56473 h 110222"/>
                  <a:gd name="connsiteX12" fmla="*/ 1157901 w 1211650"/>
                  <a:gd name="connsiteY12" fmla="*/ 110222 h 110222"/>
                  <a:gd name="connsiteX13" fmla="*/ 53749 w 1211650"/>
                  <a:gd name="connsiteY13" fmla="*/ 110222 h 110222"/>
                  <a:gd name="connsiteX14" fmla="*/ 0 w 1211650"/>
                  <a:gd name="connsiteY14" fmla="*/ 56473 h 110222"/>
                  <a:gd name="connsiteX15" fmla="*/ 0 w 1211650"/>
                  <a:gd name="connsiteY15" fmla="*/ 53749 h 110222"/>
                  <a:gd name="connsiteX16" fmla="*/ 53749 w 1211650"/>
                  <a:gd name="connsiteY16" fmla="*/ 0 h 110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11650" h="110222">
                    <a:moveTo>
                      <a:pt x="53749" y="0"/>
                    </a:moveTo>
                    <a:lnTo>
                      <a:pt x="517796" y="0"/>
                    </a:lnTo>
                    <a:lnTo>
                      <a:pt x="513351" y="4445"/>
                    </a:lnTo>
                    <a:lnTo>
                      <a:pt x="513351" y="34924"/>
                    </a:lnTo>
                    <a:cubicBezTo>
                      <a:pt x="513351" y="39132"/>
                      <a:pt x="516763" y="42544"/>
                      <a:pt x="520971" y="42544"/>
                    </a:cubicBezTo>
                    <a:lnTo>
                      <a:pt x="684803" y="42544"/>
                    </a:lnTo>
                    <a:cubicBezTo>
                      <a:pt x="689011" y="42544"/>
                      <a:pt x="692423" y="39132"/>
                      <a:pt x="692423" y="34924"/>
                    </a:cubicBezTo>
                    <a:lnTo>
                      <a:pt x="692423" y="4445"/>
                    </a:lnTo>
                    <a:lnTo>
                      <a:pt x="687978" y="0"/>
                    </a:lnTo>
                    <a:lnTo>
                      <a:pt x="1157901" y="0"/>
                    </a:lnTo>
                    <a:cubicBezTo>
                      <a:pt x="1187586" y="0"/>
                      <a:pt x="1211650" y="24064"/>
                      <a:pt x="1211650" y="53749"/>
                    </a:cubicBezTo>
                    <a:lnTo>
                      <a:pt x="1211650" y="56473"/>
                    </a:lnTo>
                    <a:cubicBezTo>
                      <a:pt x="1211650" y="86158"/>
                      <a:pt x="1187586" y="110222"/>
                      <a:pt x="1157901" y="110222"/>
                    </a:cubicBezTo>
                    <a:lnTo>
                      <a:pt x="53749" y="110222"/>
                    </a:lnTo>
                    <a:cubicBezTo>
                      <a:pt x="24064" y="110222"/>
                      <a:pt x="0" y="86158"/>
                      <a:pt x="0" y="56473"/>
                    </a:cubicBezTo>
                    <a:lnTo>
                      <a:pt x="0" y="53749"/>
                    </a:lnTo>
                    <a:cubicBezTo>
                      <a:pt x="0" y="24064"/>
                      <a:pt x="24064" y="0"/>
                      <a:pt x="5374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 dirty="0">
                  <a:solidFill>
                    <a:srgbClr val="005073"/>
                  </a:solidFill>
                </a:endParaRPr>
              </a:p>
            </p:txBody>
          </p:sp>
        </p:grpSp>
      </p:grpSp>
      <p:pic>
        <p:nvPicPr>
          <p:cNvPr id="215" name="Picture 2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5382" y="1960299"/>
            <a:ext cx="858041" cy="858041"/>
          </a:xfrm>
          <a:prstGeom prst="rect">
            <a:avLst/>
          </a:prstGeom>
        </p:spPr>
      </p:pic>
      <p:pic>
        <p:nvPicPr>
          <p:cNvPr id="216" name="Picture 2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0049" y="2626923"/>
            <a:ext cx="755534" cy="755534"/>
          </a:xfrm>
          <a:prstGeom prst="rect">
            <a:avLst/>
          </a:prstGeom>
          <a:noFill/>
        </p:spPr>
      </p:pic>
      <p:pic>
        <p:nvPicPr>
          <p:cNvPr id="217" name="Picture 2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7594" y="3498762"/>
            <a:ext cx="955477" cy="398115"/>
          </a:xfrm>
          <a:prstGeom prst="rect">
            <a:avLst/>
          </a:prstGeom>
          <a:noFill/>
        </p:spPr>
      </p:pic>
      <p:grpSp>
        <p:nvGrpSpPr>
          <p:cNvPr id="218" name="Group 217"/>
          <p:cNvGrpSpPr/>
          <p:nvPr/>
        </p:nvGrpSpPr>
        <p:grpSpPr>
          <a:xfrm>
            <a:off x="6318430" y="1883508"/>
            <a:ext cx="347035" cy="364433"/>
            <a:chOff x="12499975" y="4474291"/>
            <a:chExt cx="601662" cy="631826"/>
          </a:xfrm>
          <a:solidFill>
            <a:schemeClr val="bg2">
              <a:lumMod val="50000"/>
            </a:schemeClr>
          </a:solidFill>
        </p:grpSpPr>
        <p:sp>
          <p:nvSpPr>
            <p:cNvPr id="219" name="Freeform 11"/>
            <p:cNvSpPr>
              <a:spLocks noEditPoints="1"/>
            </p:cNvSpPr>
            <p:nvPr/>
          </p:nvSpPr>
          <p:spPr bwMode="auto">
            <a:xfrm>
              <a:off x="12499975" y="4474291"/>
              <a:ext cx="601662" cy="147638"/>
            </a:xfrm>
            <a:custGeom>
              <a:avLst/>
              <a:gdLst>
                <a:gd name="T0" fmla="*/ 0 w 215"/>
                <a:gd name="T1" fmla="*/ 53 h 53"/>
                <a:gd name="T2" fmla="*/ 215 w 215"/>
                <a:gd name="T3" fmla="*/ 53 h 53"/>
                <a:gd name="T4" fmla="*/ 215 w 215"/>
                <a:gd name="T5" fmla="*/ 0 h 53"/>
                <a:gd name="T6" fmla="*/ 0 w 215"/>
                <a:gd name="T7" fmla="*/ 0 h 53"/>
                <a:gd name="T8" fmla="*/ 0 w 215"/>
                <a:gd name="T9" fmla="*/ 53 h 53"/>
                <a:gd name="T10" fmla="*/ 201 w 215"/>
                <a:gd name="T11" fmla="*/ 6 h 53"/>
                <a:gd name="T12" fmla="*/ 207 w 215"/>
                <a:gd name="T13" fmla="*/ 13 h 53"/>
                <a:gd name="T14" fmla="*/ 201 w 215"/>
                <a:gd name="T15" fmla="*/ 20 h 53"/>
                <a:gd name="T16" fmla="*/ 194 w 215"/>
                <a:gd name="T17" fmla="*/ 13 h 53"/>
                <a:gd name="T18" fmla="*/ 201 w 215"/>
                <a:gd name="T19" fmla="*/ 6 h 53"/>
                <a:gd name="T20" fmla="*/ 201 w 215"/>
                <a:gd name="T21" fmla="*/ 35 h 53"/>
                <a:gd name="T22" fmla="*/ 207 w 215"/>
                <a:gd name="T23" fmla="*/ 41 h 53"/>
                <a:gd name="T24" fmla="*/ 201 w 215"/>
                <a:gd name="T25" fmla="*/ 48 h 53"/>
                <a:gd name="T26" fmla="*/ 194 w 215"/>
                <a:gd name="T27" fmla="*/ 41 h 53"/>
                <a:gd name="T28" fmla="*/ 201 w 215"/>
                <a:gd name="T29" fmla="*/ 35 h 53"/>
                <a:gd name="T30" fmla="*/ 83 w 215"/>
                <a:gd name="T31" fmla="*/ 31 h 53"/>
                <a:gd name="T32" fmla="*/ 83 w 215"/>
                <a:gd name="T33" fmla="*/ 38 h 53"/>
                <a:gd name="T34" fmla="*/ 9 w 215"/>
                <a:gd name="T35" fmla="*/ 38 h 53"/>
                <a:gd name="T36" fmla="*/ 9 w 215"/>
                <a:gd name="T37" fmla="*/ 31 h 53"/>
                <a:gd name="T38" fmla="*/ 83 w 215"/>
                <a:gd name="T39" fmla="*/ 3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3">
                  <a:moveTo>
                    <a:pt x="0" y="53"/>
                  </a:moveTo>
                  <a:cubicBezTo>
                    <a:pt x="215" y="53"/>
                    <a:pt x="215" y="53"/>
                    <a:pt x="215" y="53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3"/>
                  </a:lnTo>
                  <a:close/>
                  <a:moveTo>
                    <a:pt x="201" y="6"/>
                  </a:moveTo>
                  <a:cubicBezTo>
                    <a:pt x="204" y="6"/>
                    <a:pt x="207" y="9"/>
                    <a:pt x="207" y="13"/>
                  </a:cubicBezTo>
                  <a:cubicBezTo>
                    <a:pt x="207" y="17"/>
                    <a:pt x="204" y="20"/>
                    <a:pt x="201" y="20"/>
                  </a:cubicBezTo>
                  <a:cubicBezTo>
                    <a:pt x="197" y="20"/>
                    <a:pt x="194" y="17"/>
                    <a:pt x="194" y="13"/>
                  </a:cubicBezTo>
                  <a:cubicBezTo>
                    <a:pt x="194" y="9"/>
                    <a:pt x="197" y="6"/>
                    <a:pt x="201" y="6"/>
                  </a:cubicBezTo>
                  <a:close/>
                  <a:moveTo>
                    <a:pt x="201" y="35"/>
                  </a:moveTo>
                  <a:cubicBezTo>
                    <a:pt x="204" y="35"/>
                    <a:pt x="207" y="38"/>
                    <a:pt x="207" y="41"/>
                  </a:cubicBezTo>
                  <a:cubicBezTo>
                    <a:pt x="207" y="45"/>
                    <a:pt x="204" y="48"/>
                    <a:pt x="201" y="48"/>
                  </a:cubicBezTo>
                  <a:cubicBezTo>
                    <a:pt x="197" y="48"/>
                    <a:pt x="194" y="45"/>
                    <a:pt x="194" y="41"/>
                  </a:cubicBezTo>
                  <a:cubicBezTo>
                    <a:pt x="194" y="38"/>
                    <a:pt x="197" y="35"/>
                    <a:pt x="201" y="35"/>
                  </a:cubicBezTo>
                  <a:close/>
                  <a:moveTo>
                    <a:pt x="83" y="31"/>
                  </a:moveTo>
                  <a:cubicBezTo>
                    <a:pt x="83" y="38"/>
                    <a:pt x="83" y="38"/>
                    <a:pt x="83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1"/>
                    <a:pt x="9" y="31"/>
                    <a:pt x="9" y="31"/>
                  </a:cubicBezTo>
                  <a:lnTo>
                    <a:pt x="83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>
                <a:solidFill>
                  <a:srgbClr val="FFFFFF"/>
                </a:solidFill>
              </a:endParaRPr>
            </a:p>
          </p:txBody>
        </p:sp>
        <p:sp>
          <p:nvSpPr>
            <p:cNvPr id="220" name="Freeform 12"/>
            <p:cNvSpPr>
              <a:spLocks noEditPoints="1"/>
            </p:cNvSpPr>
            <p:nvPr/>
          </p:nvSpPr>
          <p:spPr bwMode="auto">
            <a:xfrm>
              <a:off x="12499975" y="4947367"/>
              <a:ext cx="601662" cy="158750"/>
            </a:xfrm>
            <a:custGeom>
              <a:avLst/>
              <a:gdLst>
                <a:gd name="T0" fmla="*/ 0 w 215"/>
                <a:gd name="T1" fmla="*/ 57 h 57"/>
                <a:gd name="T2" fmla="*/ 215 w 215"/>
                <a:gd name="T3" fmla="*/ 57 h 57"/>
                <a:gd name="T4" fmla="*/ 215 w 215"/>
                <a:gd name="T5" fmla="*/ 0 h 57"/>
                <a:gd name="T6" fmla="*/ 0 w 215"/>
                <a:gd name="T7" fmla="*/ 0 h 57"/>
                <a:gd name="T8" fmla="*/ 0 w 215"/>
                <a:gd name="T9" fmla="*/ 57 h 57"/>
                <a:gd name="T10" fmla="*/ 201 w 215"/>
                <a:gd name="T11" fmla="*/ 7 h 57"/>
                <a:gd name="T12" fmla="*/ 207 w 215"/>
                <a:gd name="T13" fmla="*/ 14 h 57"/>
                <a:gd name="T14" fmla="*/ 201 w 215"/>
                <a:gd name="T15" fmla="*/ 21 h 57"/>
                <a:gd name="T16" fmla="*/ 194 w 215"/>
                <a:gd name="T17" fmla="*/ 14 h 57"/>
                <a:gd name="T18" fmla="*/ 201 w 215"/>
                <a:gd name="T19" fmla="*/ 7 h 57"/>
                <a:gd name="T20" fmla="*/ 201 w 215"/>
                <a:gd name="T21" fmla="*/ 36 h 57"/>
                <a:gd name="T22" fmla="*/ 207 w 215"/>
                <a:gd name="T23" fmla="*/ 42 h 57"/>
                <a:gd name="T24" fmla="*/ 201 w 215"/>
                <a:gd name="T25" fmla="*/ 49 h 57"/>
                <a:gd name="T26" fmla="*/ 194 w 215"/>
                <a:gd name="T27" fmla="*/ 42 h 57"/>
                <a:gd name="T28" fmla="*/ 201 w 215"/>
                <a:gd name="T29" fmla="*/ 36 h 57"/>
                <a:gd name="T30" fmla="*/ 83 w 215"/>
                <a:gd name="T31" fmla="*/ 35 h 57"/>
                <a:gd name="T32" fmla="*/ 83 w 215"/>
                <a:gd name="T33" fmla="*/ 42 h 57"/>
                <a:gd name="T34" fmla="*/ 9 w 215"/>
                <a:gd name="T35" fmla="*/ 42 h 57"/>
                <a:gd name="T36" fmla="*/ 9 w 215"/>
                <a:gd name="T37" fmla="*/ 35 h 57"/>
                <a:gd name="T38" fmla="*/ 83 w 215"/>
                <a:gd name="T39" fmla="*/ 3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7">
                  <a:moveTo>
                    <a:pt x="0" y="57"/>
                  </a:moveTo>
                  <a:cubicBezTo>
                    <a:pt x="215" y="57"/>
                    <a:pt x="215" y="57"/>
                    <a:pt x="215" y="57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7"/>
                  </a:lnTo>
                  <a:close/>
                  <a:moveTo>
                    <a:pt x="201" y="7"/>
                  </a:moveTo>
                  <a:cubicBezTo>
                    <a:pt x="204" y="7"/>
                    <a:pt x="207" y="10"/>
                    <a:pt x="207" y="14"/>
                  </a:cubicBezTo>
                  <a:cubicBezTo>
                    <a:pt x="207" y="18"/>
                    <a:pt x="204" y="21"/>
                    <a:pt x="201" y="21"/>
                  </a:cubicBezTo>
                  <a:cubicBezTo>
                    <a:pt x="197" y="21"/>
                    <a:pt x="194" y="18"/>
                    <a:pt x="194" y="14"/>
                  </a:cubicBezTo>
                  <a:cubicBezTo>
                    <a:pt x="194" y="10"/>
                    <a:pt x="197" y="7"/>
                    <a:pt x="201" y="7"/>
                  </a:cubicBezTo>
                  <a:close/>
                  <a:moveTo>
                    <a:pt x="201" y="36"/>
                  </a:moveTo>
                  <a:cubicBezTo>
                    <a:pt x="204" y="36"/>
                    <a:pt x="207" y="39"/>
                    <a:pt x="207" y="42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2"/>
                  </a:cubicBezTo>
                  <a:cubicBezTo>
                    <a:pt x="194" y="39"/>
                    <a:pt x="197" y="36"/>
                    <a:pt x="201" y="36"/>
                  </a:cubicBezTo>
                  <a:close/>
                  <a:moveTo>
                    <a:pt x="83" y="35"/>
                  </a:moveTo>
                  <a:cubicBezTo>
                    <a:pt x="83" y="42"/>
                    <a:pt x="83" y="42"/>
                    <a:pt x="83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83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>
                <a:solidFill>
                  <a:srgbClr val="FFFFFF"/>
                </a:solidFill>
              </a:endParaRPr>
            </a:p>
          </p:txBody>
        </p:sp>
        <p:sp>
          <p:nvSpPr>
            <p:cNvPr id="221" name="Freeform 13"/>
            <p:cNvSpPr>
              <a:spLocks noEditPoints="1"/>
            </p:cNvSpPr>
            <p:nvPr/>
          </p:nvSpPr>
          <p:spPr bwMode="auto">
            <a:xfrm>
              <a:off x="12499975" y="4629867"/>
              <a:ext cx="601662" cy="149226"/>
            </a:xfrm>
            <a:custGeom>
              <a:avLst/>
              <a:gdLst>
                <a:gd name="T0" fmla="*/ 0 w 215"/>
                <a:gd name="T1" fmla="*/ 53 h 53"/>
                <a:gd name="T2" fmla="*/ 215 w 215"/>
                <a:gd name="T3" fmla="*/ 53 h 53"/>
                <a:gd name="T4" fmla="*/ 215 w 215"/>
                <a:gd name="T5" fmla="*/ 0 h 53"/>
                <a:gd name="T6" fmla="*/ 0 w 215"/>
                <a:gd name="T7" fmla="*/ 0 h 53"/>
                <a:gd name="T8" fmla="*/ 0 w 215"/>
                <a:gd name="T9" fmla="*/ 53 h 53"/>
                <a:gd name="T10" fmla="*/ 201 w 215"/>
                <a:gd name="T11" fmla="*/ 7 h 53"/>
                <a:gd name="T12" fmla="*/ 207 w 215"/>
                <a:gd name="T13" fmla="*/ 14 h 53"/>
                <a:gd name="T14" fmla="*/ 201 w 215"/>
                <a:gd name="T15" fmla="*/ 20 h 53"/>
                <a:gd name="T16" fmla="*/ 194 w 215"/>
                <a:gd name="T17" fmla="*/ 14 h 53"/>
                <a:gd name="T18" fmla="*/ 201 w 215"/>
                <a:gd name="T19" fmla="*/ 7 h 53"/>
                <a:gd name="T20" fmla="*/ 201 w 215"/>
                <a:gd name="T21" fmla="*/ 35 h 53"/>
                <a:gd name="T22" fmla="*/ 207 w 215"/>
                <a:gd name="T23" fmla="*/ 42 h 53"/>
                <a:gd name="T24" fmla="*/ 201 w 215"/>
                <a:gd name="T25" fmla="*/ 49 h 53"/>
                <a:gd name="T26" fmla="*/ 194 w 215"/>
                <a:gd name="T27" fmla="*/ 42 h 53"/>
                <a:gd name="T28" fmla="*/ 201 w 215"/>
                <a:gd name="T29" fmla="*/ 35 h 53"/>
                <a:gd name="T30" fmla="*/ 83 w 215"/>
                <a:gd name="T31" fmla="*/ 28 h 53"/>
                <a:gd name="T32" fmla="*/ 83 w 215"/>
                <a:gd name="T33" fmla="*/ 35 h 53"/>
                <a:gd name="T34" fmla="*/ 9 w 215"/>
                <a:gd name="T35" fmla="*/ 35 h 53"/>
                <a:gd name="T36" fmla="*/ 9 w 215"/>
                <a:gd name="T37" fmla="*/ 28 h 53"/>
                <a:gd name="T38" fmla="*/ 83 w 215"/>
                <a:gd name="T39" fmla="*/ 2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3">
                  <a:moveTo>
                    <a:pt x="0" y="53"/>
                  </a:moveTo>
                  <a:cubicBezTo>
                    <a:pt x="215" y="53"/>
                    <a:pt x="215" y="53"/>
                    <a:pt x="215" y="53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3"/>
                  </a:lnTo>
                  <a:close/>
                  <a:moveTo>
                    <a:pt x="201" y="7"/>
                  </a:moveTo>
                  <a:cubicBezTo>
                    <a:pt x="204" y="7"/>
                    <a:pt x="207" y="10"/>
                    <a:pt x="207" y="14"/>
                  </a:cubicBezTo>
                  <a:cubicBezTo>
                    <a:pt x="207" y="17"/>
                    <a:pt x="204" y="20"/>
                    <a:pt x="201" y="20"/>
                  </a:cubicBezTo>
                  <a:cubicBezTo>
                    <a:pt x="197" y="20"/>
                    <a:pt x="194" y="17"/>
                    <a:pt x="194" y="14"/>
                  </a:cubicBezTo>
                  <a:cubicBezTo>
                    <a:pt x="194" y="10"/>
                    <a:pt x="197" y="7"/>
                    <a:pt x="201" y="7"/>
                  </a:cubicBezTo>
                  <a:close/>
                  <a:moveTo>
                    <a:pt x="201" y="35"/>
                  </a:moveTo>
                  <a:cubicBezTo>
                    <a:pt x="204" y="35"/>
                    <a:pt x="207" y="38"/>
                    <a:pt x="207" y="42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2"/>
                  </a:cubicBezTo>
                  <a:cubicBezTo>
                    <a:pt x="194" y="38"/>
                    <a:pt x="197" y="35"/>
                    <a:pt x="201" y="35"/>
                  </a:cubicBezTo>
                  <a:close/>
                  <a:moveTo>
                    <a:pt x="83" y="28"/>
                  </a:moveTo>
                  <a:cubicBezTo>
                    <a:pt x="83" y="35"/>
                    <a:pt x="83" y="35"/>
                    <a:pt x="83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28"/>
                    <a:pt x="9" y="28"/>
                    <a:pt x="9" y="28"/>
                  </a:cubicBezTo>
                  <a:lnTo>
                    <a:pt x="83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>
                <a:solidFill>
                  <a:srgbClr val="FFFFFF"/>
                </a:solidFill>
              </a:endParaRPr>
            </a:p>
          </p:txBody>
        </p:sp>
        <p:sp>
          <p:nvSpPr>
            <p:cNvPr id="222" name="Freeform 14"/>
            <p:cNvSpPr>
              <a:spLocks noEditPoints="1"/>
            </p:cNvSpPr>
            <p:nvPr/>
          </p:nvSpPr>
          <p:spPr bwMode="auto">
            <a:xfrm>
              <a:off x="12499975" y="4787021"/>
              <a:ext cx="601662" cy="150814"/>
            </a:xfrm>
            <a:custGeom>
              <a:avLst/>
              <a:gdLst>
                <a:gd name="T0" fmla="*/ 0 w 215"/>
                <a:gd name="T1" fmla="*/ 54 h 54"/>
                <a:gd name="T2" fmla="*/ 215 w 215"/>
                <a:gd name="T3" fmla="*/ 54 h 54"/>
                <a:gd name="T4" fmla="*/ 215 w 215"/>
                <a:gd name="T5" fmla="*/ 0 h 54"/>
                <a:gd name="T6" fmla="*/ 0 w 215"/>
                <a:gd name="T7" fmla="*/ 0 h 54"/>
                <a:gd name="T8" fmla="*/ 0 w 215"/>
                <a:gd name="T9" fmla="*/ 54 h 54"/>
                <a:gd name="T10" fmla="*/ 201 w 215"/>
                <a:gd name="T11" fmla="*/ 8 h 54"/>
                <a:gd name="T12" fmla="*/ 207 w 215"/>
                <a:gd name="T13" fmla="*/ 14 h 54"/>
                <a:gd name="T14" fmla="*/ 201 w 215"/>
                <a:gd name="T15" fmla="*/ 21 h 54"/>
                <a:gd name="T16" fmla="*/ 194 w 215"/>
                <a:gd name="T17" fmla="*/ 14 h 54"/>
                <a:gd name="T18" fmla="*/ 201 w 215"/>
                <a:gd name="T19" fmla="*/ 8 h 54"/>
                <a:gd name="T20" fmla="*/ 201 w 215"/>
                <a:gd name="T21" fmla="*/ 36 h 54"/>
                <a:gd name="T22" fmla="*/ 207 w 215"/>
                <a:gd name="T23" fmla="*/ 43 h 54"/>
                <a:gd name="T24" fmla="*/ 201 w 215"/>
                <a:gd name="T25" fmla="*/ 49 h 54"/>
                <a:gd name="T26" fmla="*/ 194 w 215"/>
                <a:gd name="T27" fmla="*/ 43 h 54"/>
                <a:gd name="T28" fmla="*/ 201 w 215"/>
                <a:gd name="T29" fmla="*/ 36 h 54"/>
                <a:gd name="T30" fmla="*/ 83 w 215"/>
                <a:gd name="T31" fmla="*/ 28 h 54"/>
                <a:gd name="T32" fmla="*/ 83 w 215"/>
                <a:gd name="T33" fmla="*/ 36 h 54"/>
                <a:gd name="T34" fmla="*/ 9 w 215"/>
                <a:gd name="T35" fmla="*/ 36 h 54"/>
                <a:gd name="T36" fmla="*/ 9 w 215"/>
                <a:gd name="T37" fmla="*/ 28 h 54"/>
                <a:gd name="T38" fmla="*/ 83 w 215"/>
                <a:gd name="T39" fmla="*/ 2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4">
                  <a:moveTo>
                    <a:pt x="0" y="54"/>
                  </a:moveTo>
                  <a:cubicBezTo>
                    <a:pt x="215" y="54"/>
                    <a:pt x="215" y="54"/>
                    <a:pt x="215" y="54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4"/>
                  </a:lnTo>
                  <a:close/>
                  <a:moveTo>
                    <a:pt x="201" y="8"/>
                  </a:moveTo>
                  <a:cubicBezTo>
                    <a:pt x="204" y="8"/>
                    <a:pt x="207" y="11"/>
                    <a:pt x="207" y="14"/>
                  </a:cubicBezTo>
                  <a:cubicBezTo>
                    <a:pt x="207" y="18"/>
                    <a:pt x="204" y="21"/>
                    <a:pt x="201" y="21"/>
                  </a:cubicBezTo>
                  <a:cubicBezTo>
                    <a:pt x="197" y="21"/>
                    <a:pt x="194" y="18"/>
                    <a:pt x="194" y="14"/>
                  </a:cubicBezTo>
                  <a:cubicBezTo>
                    <a:pt x="194" y="11"/>
                    <a:pt x="197" y="8"/>
                    <a:pt x="201" y="8"/>
                  </a:cubicBezTo>
                  <a:close/>
                  <a:moveTo>
                    <a:pt x="201" y="36"/>
                  </a:moveTo>
                  <a:cubicBezTo>
                    <a:pt x="204" y="36"/>
                    <a:pt x="207" y="39"/>
                    <a:pt x="207" y="43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3"/>
                  </a:cubicBezTo>
                  <a:cubicBezTo>
                    <a:pt x="194" y="39"/>
                    <a:pt x="197" y="36"/>
                    <a:pt x="201" y="36"/>
                  </a:cubicBezTo>
                  <a:close/>
                  <a:moveTo>
                    <a:pt x="83" y="28"/>
                  </a:moveTo>
                  <a:cubicBezTo>
                    <a:pt x="83" y="36"/>
                    <a:pt x="83" y="36"/>
                    <a:pt x="83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28"/>
                    <a:pt x="9" y="28"/>
                    <a:pt x="9" y="28"/>
                  </a:cubicBezTo>
                  <a:lnTo>
                    <a:pt x="83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>
                <a:solidFill>
                  <a:srgbClr val="FFFFFF"/>
                </a:solidFill>
              </a:endParaRPr>
            </a:p>
          </p:txBody>
        </p:sp>
      </p:grpSp>
      <p:grpSp>
        <p:nvGrpSpPr>
          <p:cNvPr id="223" name="Group 222"/>
          <p:cNvGrpSpPr/>
          <p:nvPr/>
        </p:nvGrpSpPr>
        <p:grpSpPr>
          <a:xfrm>
            <a:off x="6318430" y="2477338"/>
            <a:ext cx="347035" cy="364433"/>
            <a:chOff x="12499975" y="4474291"/>
            <a:chExt cx="601662" cy="631826"/>
          </a:xfrm>
          <a:solidFill>
            <a:schemeClr val="bg2">
              <a:lumMod val="50000"/>
            </a:schemeClr>
          </a:solidFill>
        </p:grpSpPr>
        <p:sp>
          <p:nvSpPr>
            <p:cNvPr id="224" name="Freeform 11"/>
            <p:cNvSpPr>
              <a:spLocks noEditPoints="1"/>
            </p:cNvSpPr>
            <p:nvPr/>
          </p:nvSpPr>
          <p:spPr bwMode="auto">
            <a:xfrm>
              <a:off x="12499975" y="4474291"/>
              <a:ext cx="601662" cy="147638"/>
            </a:xfrm>
            <a:custGeom>
              <a:avLst/>
              <a:gdLst>
                <a:gd name="T0" fmla="*/ 0 w 215"/>
                <a:gd name="T1" fmla="*/ 53 h 53"/>
                <a:gd name="T2" fmla="*/ 215 w 215"/>
                <a:gd name="T3" fmla="*/ 53 h 53"/>
                <a:gd name="T4" fmla="*/ 215 w 215"/>
                <a:gd name="T5" fmla="*/ 0 h 53"/>
                <a:gd name="T6" fmla="*/ 0 w 215"/>
                <a:gd name="T7" fmla="*/ 0 h 53"/>
                <a:gd name="T8" fmla="*/ 0 w 215"/>
                <a:gd name="T9" fmla="*/ 53 h 53"/>
                <a:gd name="T10" fmla="*/ 201 w 215"/>
                <a:gd name="T11" fmla="*/ 6 h 53"/>
                <a:gd name="T12" fmla="*/ 207 w 215"/>
                <a:gd name="T13" fmla="*/ 13 h 53"/>
                <a:gd name="T14" fmla="*/ 201 w 215"/>
                <a:gd name="T15" fmla="*/ 20 h 53"/>
                <a:gd name="T16" fmla="*/ 194 w 215"/>
                <a:gd name="T17" fmla="*/ 13 h 53"/>
                <a:gd name="T18" fmla="*/ 201 w 215"/>
                <a:gd name="T19" fmla="*/ 6 h 53"/>
                <a:gd name="T20" fmla="*/ 201 w 215"/>
                <a:gd name="T21" fmla="*/ 35 h 53"/>
                <a:gd name="T22" fmla="*/ 207 w 215"/>
                <a:gd name="T23" fmla="*/ 41 h 53"/>
                <a:gd name="T24" fmla="*/ 201 w 215"/>
                <a:gd name="T25" fmla="*/ 48 h 53"/>
                <a:gd name="T26" fmla="*/ 194 w 215"/>
                <a:gd name="T27" fmla="*/ 41 h 53"/>
                <a:gd name="T28" fmla="*/ 201 w 215"/>
                <a:gd name="T29" fmla="*/ 35 h 53"/>
                <a:gd name="T30" fmla="*/ 83 w 215"/>
                <a:gd name="T31" fmla="*/ 31 h 53"/>
                <a:gd name="T32" fmla="*/ 83 w 215"/>
                <a:gd name="T33" fmla="*/ 38 h 53"/>
                <a:gd name="T34" fmla="*/ 9 w 215"/>
                <a:gd name="T35" fmla="*/ 38 h 53"/>
                <a:gd name="T36" fmla="*/ 9 w 215"/>
                <a:gd name="T37" fmla="*/ 31 h 53"/>
                <a:gd name="T38" fmla="*/ 83 w 215"/>
                <a:gd name="T39" fmla="*/ 3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3">
                  <a:moveTo>
                    <a:pt x="0" y="53"/>
                  </a:moveTo>
                  <a:cubicBezTo>
                    <a:pt x="215" y="53"/>
                    <a:pt x="215" y="53"/>
                    <a:pt x="215" y="53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3"/>
                  </a:lnTo>
                  <a:close/>
                  <a:moveTo>
                    <a:pt x="201" y="6"/>
                  </a:moveTo>
                  <a:cubicBezTo>
                    <a:pt x="204" y="6"/>
                    <a:pt x="207" y="9"/>
                    <a:pt x="207" y="13"/>
                  </a:cubicBezTo>
                  <a:cubicBezTo>
                    <a:pt x="207" y="17"/>
                    <a:pt x="204" y="20"/>
                    <a:pt x="201" y="20"/>
                  </a:cubicBezTo>
                  <a:cubicBezTo>
                    <a:pt x="197" y="20"/>
                    <a:pt x="194" y="17"/>
                    <a:pt x="194" y="13"/>
                  </a:cubicBezTo>
                  <a:cubicBezTo>
                    <a:pt x="194" y="9"/>
                    <a:pt x="197" y="6"/>
                    <a:pt x="201" y="6"/>
                  </a:cubicBezTo>
                  <a:close/>
                  <a:moveTo>
                    <a:pt x="201" y="35"/>
                  </a:moveTo>
                  <a:cubicBezTo>
                    <a:pt x="204" y="35"/>
                    <a:pt x="207" y="38"/>
                    <a:pt x="207" y="41"/>
                  </a:cubicBezTo>
                  <a:cubicBezTo>
                    <a:pt x="207" y="45"/>
                    <a:pt x="204" y="48"/>
                    <a:pt x="201" y="48"/>
                  </a:cubicBezTo>
                  <a:cubicBezTo>
                    <a:pt x="197" y="48"/>
                    <a:pt x="194" y="45"/>
                    <a:pt x="194" y="41"/>
                  </a:cubicBezTo>
                  <a:cubicBezTo>
                    <a:pt x="194" y="38"/>
                    <a:pt x="197" y="35"/>
                    <a:pt x="201" y="35"/>
                  </a:cubicBezTo>
                  <a:close/>
                  <a:moveTo>
                    <a:pt x="83" y="31"/>
                  </a:moveTo>
                  <a:cubicBezTo>
                    <a:pt x="83" y="38"/>
                    <a:pt x="83" y="38"/>
                    <a:pt x="83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1"/>
                    <a:pt x="9" y="31"/>
                    <a:pt x="9" y="31"/>
                  </a:cubicBezTo>
                  <a:lnTo>
                    <a:pt x="83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>
                <a:solidFill>
                  <a:srgbClr val="FFFFFF"/>
                </a:solidFill>
              </a:endParaRPr>
            </a:p>
          </p:txBody>
        </p:sp>
        <p:sp>
          <p:nvSpPr>
            <p:cNvPr id="225" name="Freeform 12"/>
            <p:cNvSpPr>
              <a:spLocks noEditPoints="1"/>
            </p:cNvSpPr>
            <p:nvPr/>
          </p:nvSpPr>
          <p:spPr bwMode="auto">
            <a:xfrm>
              <a:off x="12499975" y="4947367"/>
              <a:ext cx="601662" cy="158750"/>
            </a:xfrm>
            <a:custGeom>
              <a:avLst/>
              <a:gdLst>
                <a:gd name="T0" fmla="*/ 0 w 215"/>
                <a:gd name="T1" fmla="*/ 57 h 57"/>
                <a:gd name="T2" fmla="*/ 215 w 215"/>
                <a:gd name="T3" fmla="*/ 57 h 57"/>
                <a:gd name="T4" fmla="*/ 215 w 215"/>
                <a:gd name="T5" fmla="*/ 0 h 57"/>
                <a:gd name="T6" fmla="*/ 0 w 215"/>
                <a:gd name="T7" fmla="*/ 0 h 57"/>
                <a:gd name="T8" fmla="*/ 0 w 215"/>
                <a:gd name="T9" fmla="*/ 57 h 57"/>
                <a:gd name="T10" fmla="*/ 201 w 215"/>
                <a:gd name="T11" fmla="*/ 7 h 57"/>
                <a:gd name="T12" fmla="*/ 207 w 215"/>
                <a:gd name="T13" fmla="*/ 14 h 57"/>
                <a:gd name="T14" fmla="*/ 201 w 215"/>
                <a:gd name="T15" fmla="*/ 21 h 57"/>
                <a:gd name="T16" fmla="*/ 194 w 215"/>
                <a:gd name="T17" fmla="*/ 14 h 57"/>
                <a:gd name="T18" fmla="*/ 201 w 215"/>
                <a:gd name="T19" fmla="*/ 7 h 57"/>
                <a:gd name="T20" fmla="*/ 201 w 215"/>
                <a:gd name="T21" fmla="*/ 36 h 57"/>
                <a:gd name="T22" fmla="*/ 207 w 215"/>
                <a:gd name="T23" fmla="*/ 42 h 57"/>
                <a:gd name="T24" fmla="*/ 201 w 215"/>
                <a:gd name="T25" fmla="*/ 49 h 57"/>
                <a:gd name="T26" fmla="*/ 194 w 215"/>
                <a:gd name="T27" fmla="*/ 42 h 57"/>
                <a:gd name="T28" fmla="*/ 201 w 215"/>
                <a:gd name="T29" fmla="*/ 36 h 57"/>
                <a:gd name="T30" fmla="*/ 83 w 215"/>
                <a:gd name="T31" fmla="*/ 35 h 57"/>
                <a:gd name="T32" fmla="*/ 83 w 215"/>
                <a:gd name="T33" fmla="*/ 42 h 57"/>
                <a:gd name="T34" fmla="*/ 9 w 215"/>
                <a:gd name="T35" fmla="*/ 42 h 57"/>
                <a:gd name="T36" fmla="*/ 9 w 215"/>
                <a:gd name="T37" fmla="*/ 35 h 57"/>
                <a:gd name="T38" fmla="*/ 83 w 215"/>
                <a:gd name="T39" fmla="*/ 3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7">
                  <a:moveTo>
                    <a:pt x="0" y="57"/>
                  </a:moveTo>
                  <a:cubicBezTo>
                    <a:pt x="215" y="57"/>
                    <a:pt x="215" y="57"/>
                    <a:pt x="215" y="57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7"/>
                  </a:lnTo>
                  <a:close/>
                  <a:moveTo>
                    <a:pt x="201" y="7"/>
                  </a:moveTo>
                  <a:cubicBezTo>
                    <a:pt x="204" y="7"/>
                    <a:pt x="207" y="10"/>
                    <a:pt x="207" y="14"/>
                  </a:cubicBezTo>
                  <a:cubicBezTo>
                    <a:pt x="207" y="18"/>
                    <a:pt x="204" y="21"/>
                    <a:pt x="201" y="21"/>
                  </a:cubicBezTo>
                  <a:cubicBezTo>
                    <a:pt x="197" y="21"/>
                    <a:pt x="194" y="18"/>
                    <a:pt x="194" y="14"/>
                  </a:cubicBezTo>
                  <a:cubicBezTo>
                    <a:pt x="194" y="10"/>
                    <a:pt x="197" y="7"/>
                    <a:pt x="201" y="7"/>
                  </a:cubicBezTo>
                  <a:close/>
                  <a:moveTo>
                    <a:pt x="201" y="36"/>
                  </a:moveTo>
                  <a:cubicBezTo>
                    <a:pt x="204" y="36"/>
                    <a:pt x="207" y="39"/>
                    <a:pt x="207" y="42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2"/>
                  </a:cubicBezTo>
                  <a:cubicBezTo>
                    <a:pt x="194" y="39"/>
                    <a:pt x="197" y="36"/>
                    <a:pt x="201" y="36"/>
                  </a:cubicBezTo>
                  <a:close/>
                  <a:moveTo>
                    <a:pt x="83" y="35"/>
                  </a:moveTo>
                  <a:cubicBezTo>
                    <a:pt x="83" y="42"/>
                    <a:pt x="83" y="42"/>
                    <a:pt x="83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83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>
                <a:solidFill>
                  <a:srgbClr val="FFFFFF"/>
                </a:solidFill>
              </a:endParaRPr>
            </a:p>
          </p:txBody>
        </p:sp>
        <p:sp>
          <p:nvSpPr>
            <p:cNvPr id="226" name="Freeform 13"/>
            <p:cNvSpPr>
              <a:spLocks noEditPoints="1"/>
            </p:cNvSpPr>
            <p:nvPr/>
          </p:nvSpPr>
          <p:spPr bwMode="auto">
            <a:xfrm>
              <a:off x="12499975" y="4629867"/>
              <a:ext cx="601662" cy="149226"/>
            </a:xfrm>
            <a:custGeom>
              <a:avLst/>
              <a:gdLst>
                <a:gd name="T0" fmla="*/ 0 w 215"/>
                <a:gd name="T1" fmla="*/ 53 h 53"/>
                <a:gd name="T2" fmla="*/ 215 w 215"/>
                <a:gd name="T3" fmla="*/ 53 h 53"/>
                <a:gd name="T4" fmla="*/ 215 w 215"/>
                <a:gd name="T5" fmla="*/ 0 h 53"/>
                <a:gd name="T6" fmla="*/ 0 w 215"/>
                <a:gd name="T7" fmla="*/ 0 h 53"/>
                <a:gd name="T8" fmla="*/ 0 w 215"/>
                <a:gd name="T9" fmla="*/ 53 h 53"/>
                <a:gd name="T10" fmla="*/ 201 w 215"/>
                <a:gd name="T11" fmla="*/ 7 h 53"/>
                <a:gd name="T12" fmla="*/ 207 w 215"/>
                <a:gd name="T13" fmla="*/ 14 h 53"/>
                <a:gd name="T14" fmla="*/ 201 w 215"/>
                <a:gd name="T15" fmla="*/ 20 h 53"/>
                <a:gd name="T16" fmla="*/ 194 w 215"/>
                <a:gd name="T17" fmla="*/ 14 h 53"/>
                <a:gd name="T18" fmla="*/ 201 w 215"/>
                <a:gd name="T19" fmla="*/ 7 h 53"/>
                <a:gd name="T20" fmla="*/ 201 w 215"/>
                <a:gd name="T21" fmla="*/ 35 h 53"/>
                <a:gd name="T22" fmla="*/ 207 w 215"/>
                <a:gd name="T23" fmla="*/ 42 h 53"/>
                <a:gd name="T24" fmla="*/ 201 w 215"/>
                <a:gd name="T25" fmla="*/ 49 h 53"/>
                <a:gd name="T26" fmla="*/ 194 w 215"/>
                <a:gd name="T27" fmla="*/ 42 h 53"/>
                <a:gd name="T28" fmla="*/ 201 w 215"/>
                <a:gd name="T29" fmla="*/ 35 h 53"/>
                <a:gd name="T30" fmla="*/ 83 w 215"/>
                <a:gd name="T31" fmla="*/ 28 h 53"/>
                <a:gd name="T32" fmla="*/ 83 w 215"/>
                <a:gd name="T33" fmla="*/ 35 h 53"/>
                <a:gd name="T34" fmla="*/ 9 w 215"/>
                <a:gd name="T35" fmla="*/ 35 h 53"/>
                <a:gd name="T36" fmla="*/ 9 w 215"/>
                <a:gd name="T37" fmla="*/ 28 h 53"/>
                <a:gd name="T38" fmla="*/ 83 w 215"/>
                <a:gd name="T39" fmla="*/ 2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3">
                  <a:moveTo>
                    <a:pt x="0" y="53"/>
                  </a:moveTo>
                  <a:cubicBezTo>
                    <a:pt x="215" y="53"/>
                    <a:pt x="215" y="53"/>
                    <a:pt x="215" y="53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3"/>
                  </a:lnTo>
                  <a:close/>
                  <a:moveTo>
                    <a:pt x="201" y="7"/>
                  </a:moveTo>
                  <a:cubicBezTo>
                    <a:pt x="204" y="7"/>
                    <a:pt x="207" y="10"/>
                    <a:pt x="207" y="14"/>
                  </a:cubicBezTo>
                  <a:cubicBezTo>
                    <a:pt x="207" y="17"/>
                    <a:pt x="204" y="20"/>
                    <a:pt x="201" y="20"/>
                  </a:cubicBezTo>
                  <a:cubicBezTo>
                    <a:pt x="197" y="20"/>
                    <a:pt x="194" y="17"/>
                    <a:pt x="194" y="14"/>
                  </a:cubicBezTo>
                  <a:cubicBezTo>
                    <a:pt x="194" y="10"/>
                    <a:pt x="197" y="7"/>
                    <a:pt x="201" y="7"/>
                  </a:cubicBezTo>
                  <a:close/>
                  <a:moveTo>
                    <a:pt x="201" y="35"/>
                  </a:moveTo>
                  <a:cubicBezTo>
                    <a:pt x="204" y="35"/>
                    <a:pt x="207" y="38"/>
                    <a:pt x="207" y="42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2"/>
                  </a:cubicBezTo>
                  <a:cubicBezTo>
                    <a:pt x="194" y="38"/>
                    <a:pt x="197" y="35"/>
                    <a:pt x="201" y="35"/>
                  </a:cubicBezTo>
                  <a:close/>
                  <a:moveTo>
                    <a:pt x="83" y="28"/>
                  </a:moveTo>
                  <a:cubicBezTo>
                    <a:pt x="83" y="35"/>
                    <a:pt x="83" y="35"/>
                    <a:pt x="83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28"/>
                    <a:pt x="9" y="28"/>
                    <a:pt x="9" y="28"/>
                  </a:cubicBezTo>
                  <a:lnTo>
                    <a:pt x="83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>
                <a:solidFill>
                  <a:srgbClr val="FFFFFF"/>
                </a:solidFill>
              </a:endParaRPr>
            </a:p>
          </p:txBody>
        </p:sp>
        <p:sp>
          <p:nvSpPr>
            <p:cNvPr id="227" name="Freeform 14"/>
            <p:cNvSpPr>
              <a:spLocks noEditPoints="1"/>
            </p:cNvSpPr>
            <p:nvPr/>
          </p:nvSpPr>
          <p:spPr bwMode="auto">
            <a:xfrm>
              <a:off x="12499975" y="4787021"/>
              <a:ext cx="601662" cy="150814"/>
            </a:xfrm>
            <a:custGeom>
              <a:avLst/>
              <a:gdLst>
                <a:gd name="T0" fmla="*/ 0 w 215"/>
                <a:gd name="T1" fmla="*/ 54 h 54"/>
                <a:gd name="T2" fmla="*/ 215 w 215"/>
                <a:gd name="T3" fmla="*/ 54 h 54"/>
                <a:gd name="T4" fmla="*/ 215 w 215"/>
                <a:gd name="T5" fmla="*/ 0 h 54"/>
                <a:gd name="T6" fmla="*/ 0 w 215"/>
                <a:gd name="T7" fmla="*/ 0 h 54"/>
                <a:gd name="T8" fmla="*/ 0 w 215"/>
                <a:gd name="T9" fmla="*/ 54 h 54"/>
                <a:gd name="T10" fmla="*/ 201 w 215"/>
                <a:gd name="T11" fmla="*/ 8 h 54"/>
                <a:gd name="T12" fmla="*/ 207 w 215"/>
                <a:gd name="T13" fmla="*/ 14 h 54"/>
                <a:gd name="T14" fmla="*/ 201 w 215"/>
                <a:gd name="T15" fmla="*/ 21 h 54"/>
                <a:gd name="T16" fmla="*/ 194 w 215"/>
                <a:gd name="T17" fmla="*/ 14 h 54"/>
                <a:gd name="T18" fmla="*/ 201 w 215"/>
                <a:gd name="T19" fmla="*/ 8 h 54"/>
                <a:gd name="T20" fmla="*/ 201 w 215"/>
                <a:gd name="T21" fmla="*/ 36 h 54"/>
                <a:gd name="T22" fmla="*/ 207 w 215"/>
                <a:gd name="T23" fmla="*/ 43 h 54"/>
                <a:gd name="T24" fmla="*/ 201 w 215"/>
                <a:gd name="T25" fmla="*/ 49 h 54"/>
                <a:gd name="T26" fmla="*/ 194 w 215"/>
                <a:gd name="T27" fmla="*/ 43 h 54"/>
                <a:gd name="T28" fmla="*/ 201 w 215"/>
                <a:gd name="T29" fmla="*/ 36 h 54"/>
                <a:gd name="T30" fmla="*/ 83 w 215"/>
                <a:gd name="T31" fmla="*/ 28 h 54"/>
                <a:gd name="T32" fmla="*/ 83 w 215"/>
                <a:gd name="T33" fmla="*/ 36 h 54"/>
                <a:gd name="T34" fmla="*/ 9 w 215"/>
                <a:gd name="T35" fmla="*/ 36 h 54"/>
                <a:gd name="T36" fmla="*/ 9 w 215"/>
                <a:gd name="T37" fmla="*/ 28 h 54"/>
                <a:gd name="T38" fmla="*/ 83 w 215"/>
                <a:gd name="T39" fmla="*/ 2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5" h="54">
                  <a:moveTo>
                    <a:pt x="0" y="54"/>
                  </a:moveTo>
                  <a:cubicBezTo>
                    <a:pt x="215" y="54"/>
                    <a:pt x="215" y="54"/>
                    <a:pt x="215" y="54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4"/>
                  </a:lnTo>
                  <a:close/>
                  <a:moveTo>
                    <a:pt x="201" y="8"/>
                  </a:moveTo>
                  <a:cubicBezTo>
                    <a:pt x="204" y="8"/>
                    <a:pt x="207" y="11"/>
                    <a:pt x="207" y="14"/>
                  </a:cubicBezTo>
                  <a:cubicBezTo>
                    <a:pt x="207" y="18"/>
                    <a:pt x="204" y="21"/>
                    <a:pt x="201" y="21"/>
                  </a:cubicBezTo>
                  <a:cubicBezTo>
                    <a:pt x="197" y="21"/>
                    <a:pt x="194" y="18"/>
                    <a:pt x="194" y="14"/>
                  </a:cubicBezTo>
                  <a:cubicBezTo>
                    <a:pt x="194" y="11"/>
                    <a:pt x="197" y="8"/>
                    <a:pt x="201" y="8"/>
                  </a:cubicBezTo>
                  <a:close/>
                  <a:moveTo>
                    <a:pt x="201" y="36"/>
                  </a:moveTo>
                  <a:cubicBezTo>
                    <a:pt x="204" y="36"/>
                    <a:pt x="207" y="39"/>
                    <a:pt x="207" y="43"/>
                  </a:cubicBezTo>
                  <a:cubicBezTo>
                    <a:pt x="207" y="46"/>
                    <a:pt x="204" y="49"/>
                    <a:pt x="201" y="49"/>
                  </a:cubicBezTo>
                  <a:cubicBezTo>
                    <a:pt x="197" y="49"/>
                    <a:pt x="194" y="46"/>
                    <a:pt x="194" y="43"/>
                  </a:cubicBezTo>
                  <a:cubicBezTo>
                    <a:pt x="194" y="39"/>
                    <a:pt x="197" y="36"/>
                    <a:pt x="201" y="36"/>
                  </a:cubicBezTo>
                  <a:close/>
                  <a:moveTo>
                    <a:pt x="83" y="28"/>
                  </a:moveTo>
                  <a:cubicBezTo>
                    <a:pt x="83" y="36"/>
                    <a:pt x="83" y="36"/>
                    <a:pt x="83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28"/>
                    <a:pt x="9" y="28"/>
                    <a:pt x="9" y="28"/>
                  </a:cubicBezTo>
                  <a:lnTo>
                    <a:pt x="83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>
                <a:solidFill>
                  <a:srgbClr val="FFFFFF"/>
                </a:solidFill>
              </a:endParaRPr>
            </a:p>
          </p:txBody>
        </p:sp>
      </p:grpSp>
      <p:grpSp>
        <p:nvGrpSpPr>
          <p:cNvPr id="228" name="Group 227"/>
          <p:cNvGrpSpPr/>
          <p:nvPr/>
        </p:nvGrpSpPr>
        <p:grpSpPr>
          <a:xfrm>
            <a:off x="2027977" y="1405781"/>
            <a:ext cx="473500" cy="1914028"/>
            <a:chOff x="2027977" y="1393967"/>
            <a:chExt cx="473500" cy="1914028"/>
          </a:xfrm>
        </p:grpSpPr>
        <p:grpSp>
          <p:nvGrpSpPr>
            <p:cNvPr id="229" name="Group 228"/>
            <p:cNvGrpSpPr/>
            <p:nvPr/>
          </p:nvGrpSpPr>
          <p:grpSpPr>
            <a:xfrm flipH="1">
              <a:off x="2097484" y="2922596"/>
              <a:ext cx="293436" cy="385399"/>
              <a:chOff x="10013093" y="3680995"/>
              <a:chExt cx="575117" cy="755355"/>
            </a:xfrm>
            <a:solidFill>
              <a:srgbClr val="FFFFFF">
                <a:lumMod val="50000"/>
              </a:srgbClr>
            </a:solidFill>
          </p:grpSpPr>
          <p:grpSp>
            <p:nvGrpSpPr>
              <p:cNvPr id="243" name="Group 242"/>
              <p:cNvGrpSpPr/>
              <p:nvPr/>
            </p:nvGrpSpPr>
            <p:grpSpPr>
              <a:xfrm>
                <a:off x="10013093" y="3680995"/>
                <a:ext cx="575117" cy="456762"/>
                <a:chOff x="5388794" y="3074229"/>
                <a:chExt cx="465561" cy="369751"/>
              </a:xfrm>
              <a:grpFill/>
            </p:grpSpPr>
            <p:sp>
              <p:nvSpPr>
                <p:cNvPr id="251" name="Rectangle 15"/>
                <p:cNvSpPr/>
                <p:nvPr/>
              </p:nvSpPr>
              <p:spPr>
                <a:xfrm>
                  <a:off x="5671118" y="3074229"/>
                  <a:ext cx="183237" cy="369751"/>
                </a:xfrm>
                <a:custGeom>
                  <a:avLst/>
                  <a:gdLst>
                    <a:gd name="connsiteX0" fmla="*/ 26212 w 894591"/>
                    <a:gd name="connsiteY0" fmla="*/ 341866 h 1855484"/>
                    <a:gd name="connsiteX1" fmla="*/ 110891 w 894591"/>
                    <a:gd name="connsiteY1" fmla="*/ 368152 h 1855484"/>
                    <a:gd name="connsiteX2" fmla="*/ 551136 w 894591"/>
                    <a:gd name="connsiteY2" fmla="*/ 1032328 h 1855484"/>
                    <a:gd name="connsiteX3" fmla="*/ 428031 w 894591"/>
                    <a:gd name="connsiteY3" fmla="*/ 1435347 h 1855484"/>
                    <a:gd name="connsiteX4" fmla="*/ 367158 w 894591"/>
                    <a:gd name="connsiteY4" fmla="*/ 1512820 h 1855484"/>
                    <a:gd name="connsiteX5" fmla="*/ 316481 w 894591"/>
                    <a:gd name="connsiteY5" fmla="*/ 1392934 h 1855484"/>
                    <a:gd name="connsiteX6" fmla="*/ 333329 w 894591"/>
                    <a:gd name="connsiteY6" fmla="*/ 1371492 h 1855484"/>
                    <a:gd name="connsiteX7" fmla="*/ 436929 w 894591"/>
                    <a:gd name="connsiteY7" fmla="*/ 1032328 h 1855484"/>
                    <a:gd name="connsiteX8" fmla="*/ 66436 w 894591"/>
                    <a:gd name="connsiteY8" fmla="*/ 473384 h 1855484"/>
                    <a:gd name="connsiteX9" fmla="*/ 26212 w 894591"/>
                    <a:gd name="connsiteY9" fmla="*/ 460898 h 1855484"/>
                    <a:gd name="connsiteX10" fmla="*/ 26212 w 894591"/>
                    <a:gd name="connsiteY10" fmla="*/ 341866 h 1855484"/>
                    <a:gd name="connsiteX11" fmla="*/ 26212 w 894591"/>
                    <a:gd name="connsiteY11" fmla="*/ 0 h 1855484"/>
                    <a:gd name="connsiteX12" fmla="*/ 48056 w 894591"/>
                    <a:gd name="connsiteY12" fmla="*/ 3334 h 1855484"/>
                    <a:gd name="connsiteX13" fmla="*/ 894591 w 894591"/>
                    <a:gd name="connsiteY13" fmla="*/ 1041997 h 1855484"/>
                    <a:gd name="connsiteX14" fmla="*/ 528212 w 894591"/>
                    <a:gd name="connsiteY14" fmla="*/ 1843667 h 1855484"/>
                    <a:gd name="connsiteX15" fmla="*/ 512005 w 894591"/>
                    <a:gd name="connsiteY15" fmla="*/ 1855484 h 1855484"/>
                    <a:gd name="connsiteX16" fmla="*/ 462230 w 894591"/>
                    <a:gd name="connsiteY16" fmla="*/ 1737733 h 1855484"/>
                    <a:gd name="connsiteX17" fmla="*/ 490542 w 894591"/>
                    <a:gd name="connsiteY17" fmla="*/ 1714086 h 1855484"/>
                    <a:gd name="connsiteX18" fmla="*/ 773664 w 894591"/>
                    <a:gd name="connsiteY18" fmla="*/ 1041997 h 1855484"/>
                    <a:gd name="connsiteX19" fmla="*/ 113700 w 894591"/>
                    <a:gd name="connsiteY19" fmla="*/ 144949 h 1855484"/>
                    <a:gd name="connsiteX20" fmla="*/ 26212 w 894591"/>
                    <a:gd name="connsiteY20" fmla="*/ 122454 h 1855484"/>
                    <a:gd name="connsiteX21" fmla="*/ 26212 w 894591"/>
                    <a:gd name="connsiteY21" fmla="*/ 0 h 1855484"/>
                    <a:gd name="connsiteX0" fmla="*/ 49915 w 918294"/>
                    <a:gd name="connsiteY0" fmla="*/ 341866 h 1855484"/>
                    <a:gd name="connsiteX1" fmla="*/ 134594 w 918294"/>
                    <a:gd name="connsiteY1" fmla="*/ 368152 h 1855484"/>
                    <a:gd name="connsiteX2" fmla="*/ 574839 w 918294"/>
                    <a:gd name="connsiteY2" fmla="*/ 1032328 h 1855484"/>
                    <a:gd name="connsiteX3" fmla="*/ 451734 w 918294"/>
                    <a:gd name="connsiteY3" fmla="*/ 1435347 h 1855484"/>
                    <a:gd name="connsiteX4" fmla="*/ 390861 w 918294"/>
                    <a:gd name="connsiteY4" fmla="*/ 1512820 h 1855484"/>
                    <a:gd name="connsiteX5" fmla="*/ 340184 w 918294"/>
                    <a:gd name="connsiteY5" fmla="*/ 1392934 h 1855484"/>
                    <a:gd name="connsiteX6" fmla="*/ 357032 w 918294"/>
                    <a:gd name="connsiteY6" fmla="*/ 1371492 h 1855484"/>
                    <a:gd name="connsiteX7" fmla="*/ 460632 w 918294"/>
                    <a:gd name="connsiteY7" fmla="*/ 1032328 h 1855484"/>
                    <a:gd name="connsiteX8" fmla="*/ 90139 w 918294"/>
                    <a:gd name="connsiteY8" fmla="*/ 473384 h 1855484"/>
                    <a:gd name="connsiteX9" fmla="*/ 49915 w 918294"/>
                    <a:gd name="connsiteY9" fmla="*/ 460898 h 1855484"/>
                    <a:gd name="connsiteX10" fmla="*/ 49915 w 918294"/>
                    <a:gd name="connsiteY10" fmla="*/ 341866 h 1855484"/>
                    <a:gd name="connsiteX11" fmla="*/ 49915 w 918294"/>
                    <a:gd name="connsiteY11" fmla="*/ 0 h 1855484"/>
                    <a:gd name="connsiteX12" fmla="*/ 71759 w 918294"/>
                    <a:gd name="connsiteY12" fmla="*/ 3334 h 1855484"/>
                    <a:gd name="connsiteX13" fmla="*/ 918294 w 918294"/>
                    <a:gd name="connsiteY13" fmla="*/ 1041997 h 1855484"/>
                    <a:gd name="connsiteX14" fmla="*/ 551915 w 918294"/>
                    <a:gd name="connsiteY14" fmla="*/ 1843667 h 1855484"/>
                    <a:gd name="connsiteX15" fmla="*/ 535708 w 918294"/>
                    <a:gd name="connsiteY15" fmla="*/ 1855484 h 1855484"/>
                    <a:gd name="connsiteX16" fmla="*/ 485933 w 918294"/>
                    <a:gd name="connsiteY16" fmla="*/ 1737733 h 1855484"/>
                    <a:gd name="connsiteX17" fmla="*/ 514245 w 918294"/>
                    <a:gd name="connsiteY17" fmla="*/ 1714086 h 1855484"/>
                    <a:gd name="connsiteX18" fmla="*/ 797367 w 918294"/>
                    <a:gd name="connsiteY18" fmla="*/ 1041997 h 1855484"/>
                    <a:gd name="connsiteX19" fmla="*/ 137403 w 918294"/>
                    <a:gd name="connsiteY19" fmla="*/ 144949 h 1855484"/>
                    <a:gd name="connsiteX20" fmla="*/ 49915 w 918294"/>
                    <a:gd name="connsiteY20" fmla="*/ 122454 h 1855484"/>
                    <a:gd name="connsiteX21" fmla="*/ 49915 w 918294"/>
                    <a:gd name="connsiteY21" fmla="*/ 0 h 1855484"/>
                    <a:gd name="connsiteX0" fmla="*/ 49915 w 918294"/>
                    <a:gd name="connsiteY0" fmla="*/ 341866 h 1855484"/>
                    <a:gd name="connsiteX1" fmla="*/ 134594 w 918294"/>
                    <a:gd name="connsiteY1" fmla="*/ 368152 h 1855484"/>
                    <a:gd name="connsiteX2" fmla="*/ 574839 w 918294"/>
                    <a:gd name="connsiteY2" fmla="*/ 1032328 h 1855484"/>
                    <a:gd name="connsiteX3" fmla="*/ 451734 w 918294"/>
                    <a:gd name="connsiteY3" fmla="*/ 1435347 h 1855484"/>
                    <a:gd name="connsiteX4" fmla="*/ 390861 w 918294"/>
                    <a:gd name="connsiteY4" fmla="*/ 1512820 h 1855484"/>
                    <a:gd name="connsiteX5" fmla="*/ 340184 w 918294"/>
                    <a:gd name="connsiteY5" fmla="*/ 1392934 h 1855484"/>
                    <a:gd name="connsiteX6" fmla="*/ 357032 w 918294"/>
                    <a:gd name="connsiteY6" fmla="*/ 1371492 h 1855484"/>
                    <a:gd name="connsiteX7" fmla="*/ 460632 w 918294"/>
                    <a:gd name="connsiteY7" fmla="*/ 1032328 h 1855484"/>
                    <a:gd name="connsiteX8" fmla="*/ 90139 w 918294"/>
                    <a:gd name="connsiteY8" fmla="*/ 473384 h 1855484"/>
                    <a:gd name="connsiteX9" fmla="*/ 49915 w 918294"/>
                    <a:gd name="connsiteY9" fmla="*/ 460898 h 1855484"/>
                    <a:gd name="connsiteX10" fmla="*/ 49915 w 918294"/>
                    <a:gd name="connsiteY10" fmla="*/ 341866 h 1855484"/>
                    <a:gd name="connsiteX11" fmla="*/ 49915 w 918294"/>
                    <a:gd name="connsiteY11" fmla="*/ 0 h 1855484"/>
                    <a:gd name="connsiteX12" fmla="*/ 71759 w 918294"/>
                    <a:gd name="connsiteY12" fmla="*/ 3334 h 1855484"/>
                    <a:gd name="connsiteX13" fmla="*/ 918294 w 918294"/>
                    <a:gd name="connsiteY13" fmla="*/ 1041997 h 1855484"/>
                    <a:gd name="connsiteX14" fmla="*/ 551915 w 918294"/>
                    <a:gd name="connsiteY14" fmla="*/ 1843667 h 1855484"/>
                    <a:gd name="connsiteX15" fmla="*/ 535708 w 918294"/>
                    <a:gd name="connsiteY15" fmla="*/ 1855484 h 1855484"/>
                    <a:gd name="connsiteX16" fmla="*/ 485933 w 918294"/>
                    <a:gd name="connsiteY16" fmla="*/ 1737733 h 1855484"/>
                    <a:gd name="connsiteX17" fmla="*/ 514245 w 918294"/>
                    <a:gd name="connsiteY17" fmla="*/ 1714086 h 1855484"/>
                    <a:gd name="connsiteX18" fmla="*/ 797367 w 918294"/>
                    <a:gd name="connsiteY18" fmla="*/ 1041997 h 1855484"/>
                    <a:gd name="connsiteX19" fmla="*/ 137403 w 918294"/>
                    <a:gd name="connsiteY19" fmla="*/ 144949 h 1855484"/>
                    <a:gd name="connsiteX20" fmla="*/ 49915 w 918294"/>
                    <a:gd name="connsiteY20" fmla="*/ 122454 h 1855484"/>
                    <a:gd name="connsiteX21" fmla="*/ 49915 w 918294"/>
                    <a:gd name="connsiteY21" fmla="*/ 0 h 1855484"/>
                    <a:gd name="connsiteX0" fmla="*/ 54504 w 922883"/>
                    <a:gd name="connsiteY0" fmla="*/ 342046 h 1855664"/>
                    <a:gd name="connsiteX1" fmla="*/ 139183 w 922883"/>
                    <a:gd name="connsiteY1" fmla="*/ 368332 h 1855664"/>
                    <a:gd name="connsiteX2" fmla="*/ 579428 w 922883"/>
                    <a:gd name="connsiteY2" fmla="*/ 1032508 h 1855664"/>
                    <a:gd name="connsiteX3" fmla="*/ 456323 w 922883"/>
                    <a:gd name="connsiteY3" fmla="*/ 1435527 h 1855664"/>
                    <a:gd name="connsiteX4" fmla="*/ 395450 w 922883"/>
                    <a:gd name="connsiteY4" fmla="*/ 1513000 h 1855664"/>
                    <a:gd name="connsiteX5" fmla="*/ 344773 w 922883"/>
                    <a:gd name="connsiteY5" fmla="*/ 1393114 h 1855664"/>
                    <a:gd name="connsiteX6" fmla="*/ 361621 w 922883"/>
                    <a:gd name="connsiteY6" fmla="*/ 1371672 h 1855664"/>
                    <a:gd name="connsiteX7" fmla="*/ 465221 w 922883"/>
                    <a:gd name="connsiteY7" fmla="*/ 1032508 h 1855664"/>
                    <a:gd name="connsiteX8" fmla="*/ 94728 w 922883"/>
                    <a:gd name="connsiteY8" fmla="*/ 473564 h 1855664"/>
                    <a:gd name="connsiteX9" fmla="*/ 54504 w 922883"/>
                    <a:gd name="connsiteY9" fmla="*/ 461078 h 1855664"/>
                    <a:gd name="connsiteX10" fmla="*/ 54504 w 922883"/>
                    <a:gd name="connsiteY10" fmla="*/ 342046 h 1855664"/>
                    <a:gd name="connsiteX11" fmla="*/ 54504 w 922883"/>
                    <a:gd name="connsiteY11" fmla="*/ 180 h 1855664"/>
                    <a:gd name="connsiteX12" fmla="*/ 76348 w 922883"/>
                    <a:gd name="connsiteY12" fmla="*/ 3514 h 1855664"/>
                    <a:gd name="connsiteX13" fmla="*/ 922883 w 922883"/>
                    <a:gd name="connsiteY13" fmla="*/ 1042177 h 1855664"/>
                    <a:gd name="connsiteX14" fmla="*/ 556504 w 922883"/>
                    <a:gd name="connsiteY14" fmla="*/ 1843847 h 1855664"/>
                    <a:gd name="connsiteX15" fmla="*/ 540297 w 922883"/>
                    <a:gd name="connsiteY15" fmla="*/ 1855664 h 1855664"/>
                    <a:gd name="connsiteX16" fmla="*/ 490522 w 922883"/>
                    <a:gd name="connsiteY16" fmla="*/ 1737913 h 1855664"/>
                    <a:gd name="connsiteX17" fmla="*/ 518834 w 922883"/>
                    <a:gd name="connsiteY17" fmla="*/ 1714266 h 1855664"/>
                    <a:gd name="connsiteX18" fmla="*/ 801956 w 922883"/>
                    <a:gd name="connsiteY18" fmla="*/ 1042177 h 1855664"/>
                    <a:gd name="connsiteX19" fmla="*/ 141992 w 922883"/>
                    <a:gd name="connsiteY19" fmla="*/ 145129 h 1855664"/>
                    <a:gd name="connsiteX20" fmla="*/ 54504 w 922883"/>
                    <a:gd name="connsiteY20" fmla="*/ 122634 h 1855664"/>
                    <a:gd name="connsiteX21" fmla="*/ 54504 w 922883"/>
                    <a:gd name="connsiteY21" fmla="*/ 180 h 1855664"/>
                    <a:gd name="connsiteX0" fmla="*/ 54504 w 922883"/>
                    <a:gd name="connsiteY0" fmla="*/ 342046 h 1855664"/>
                    <a:gd name="connsiteX1" fmla="*/ 139183 w 922883"/>
                    <a:gd name="connsiteY1" fmla="*/ 368332 h 1855664"/>
                    <a:gd name="connsiteX2" fmla="*/ 579428 w 922883"/>
                    <a:gd name="connsiteY2" fmla="*/ 1032508 h 1855664"/>
                    <a:gd name="connsiteX3" fmla="*/ 456323 w 922883"/>
                    <a:gd name="connsiteY3" fmla="*/ 1435527 h 1855664"/>
                    <a:gd name="connsiteX4" fmla="*/ 395450 w 922883"/>
                    <a:gd name="connsiteY4" fmla="*/ 1513000 h 1855664"/>
                    <a:gd name="connsiteX5" fmla="*/ 344773 w 922883"/>
                    <a:gd name="connsiteY5" fmla="*/ 1393114 h 1855664"/>
                    <a:gd name="connsiteX6" fmla="*/ 361621 w 922883"/>
                    <a:gd name="connsiteY6" fmla="*/ 1371672 h 1855664"/>
                    <a:gd name="connsiteX7" fmla="*/ 465221 w 922883"/>
                    <a:gd name="connsiteY7" fmla="*/ 1032508 h 1855664"/>
                    <a:gd name="connsiteX8" fmla="*/ 94728 w 922883"/>
                    <a:gd name="connsiteY8" fmla="*/ 473564 h 1855664"/>
                    <a:gd name="connsiteX9" fmla="*/ 54504 w 922883"/>
                    <a:gd name="connsiteY9" fmla="*/ 461078 h 1855664"/>
                    <a:gd name="connsiteX10" fmla="*/ 54504 w 922883"/>
                    <a:gd name="connsiteY10" fmla="*/ 342046 h 1855664"/>
                    <a:gd name="connsiteX11" fmla="*/ 54504 w 922883"/>
                    <a:gd name="connsiteY11" fmla="*/ 180 h 1855664"/>
                    <a:gd name="connsiteX12" fmla="*/ 76348 w 922883"/>
                    <a:gd name="connsiteY12" fmla="*/ 3514 h 1855664"/>
                    <a:gd name="connsiteX13" fmla="*/ 922883 w 922883"/>
                    <a:gd name="connsiteY13" fmla="*/ 1042177 h 1855664"/>
                    <a:gd name="connsiteX14" fmla="*/ 556504 w 922883"/>
                    <a:gd name="connsiteY14" fmla="*/ 1843847 h 1855664"/>
                    <a:gd name="connsiteX15" fmla="*/ 540297 w 922883"/>
                    <a:gd name="connsiteY15" fmla="*/ 1855664 h 1855664"/>
                    <a:gd name="connsiteX16" fmla="*/ 490522 w 922883"/>
                    <a:gd name="connsiteY16" fmla="*/ 1737913 h 1855664"/>
                    <a:gd name="connsiteX17" fmla="*/ 518834 w 922883"/>
                    <a:gd name="connsiteY17" fmla="*/ 1714266 h 1855664"/>
                    <a:gd name="connsiteX18" fmla="*/ 801956 w 922883"/>
                    <a:gd name="connsiteY18" fmla="*/ 1042177 h 1855664"/>
                    <a:gd name="connsiteX19" fmla="*/ 141992 w 922883"/>
                    <a:gd name="connsiteY19" fmla="*/ 145129 h 1855664"/>
                    <a:gd name="connsiteX20" fmla="*/ 54504 w 922883"/>
                    <a:gd name="connsiteY20" fmla="*/ 122634 h 1855664"/>
                    <a:gd name="connsiteX21" fmla="*/ 54504 w 922883"/>
                    <a:gd name="connsiteY21" fmla="*/ 180 h 1855664"/>
                    <a:gd name="connsiteX0" fmla="*/ 54504 w 922883"/>
                    <a:gd name="connsiteY0" fmla="*/ 342046 h 1855664"/>
                    <a:gd name="connsiteX1" fmla="*/ 139183 w 922883"/>
                    <a:gd name="connsiteY1" fmla="*/ 368332 h 1855664"/>
                    <a:gd name="connsiteX2" fmla="*/ 579428 w 922883"/>
                    <a:gd name="connsiteY2" fmla="*/ 1032508 h 1855664"/>
                    <a:gd name="connsiteX3" fmla="*/ 456323 w 922883"/>
                    <a:gd name="connsiteY3" fmla="*/ 1435527 h 1855664"/>
                    <a:gd name="connsiteX4" fmla="*/ 395450 w 922883"/>
                    <a:gd name="connsiteY4" fmla="*/ 1513000 h 1855664"/>
                    <a:gd name="connsiteX5" fmla="*/ 344773 w 922883"/>
                    <a:gd name="connsiteY5" fmla="*/ 1393114 h 1855664"/>
                    <a:gd name="connsiteX6" fmla="*/ 361621 w 922883"/>
                    <a:gd name="connsiteY6" fmla="*/ 1371672 h 1855664"/>
                    <a:gd name="connsiteX7" fmla="*/ 465221 w 922883"/>
                    <a:gd name="connsiteY7" fmla="*/ 1032508 h 1855664"/>
                    <a:gd name="connsiteX8" fmla="*/ 94728 w 922883"/>
                    <a:gd name="connsiteY8" fmla="*/ 473564 h 1855664"/>
                    <a:gd name="connsiteX9" fmla="*/ 54504 w 922883"/>
                    <a:gd name="connsiteY9" fmla="*/ 461078 h 1855664"/>
                    <a:gd name="connsiteX10" fmla="*/ 54504 w 922883"/>
                    <a:gd name="connsiteY10" fmla="*/ 342046 h 1855664"/>
                    <a:gd name="connsiteX11" fmla="*/ 54504 w 922883"/>
                    <a:gd name="connsiteY11" fmla="*/ 180 h 1855664"/>
                    <a:gd name="connsiteX12" fmla="*/ 76348 w 922883"/>
                    <a:gd name="connsiteY12" fmla="*/ 3514 h 1855664"/>
                    <a:gd name="connsiteX13" fmla="*/ 922883 w 922883"/>
                    <a:gd name="connsiteY13" fmla="*/ 1042177 h 1855664"/>
                    <a:gd name="connsiteX14" fmla="*/ 556504 w 922883"/>
                    <a:gd name="connsiteY14" fmla="*/ 1843847 h 1855664"/>
                    <a:gd name="connsiteX15" fmla="*/ 540297 w 922883"/>
                    <a:gd name="connsiteY15" fmla="*/ 1855664 h 1855664"/>
                    <a:gd name="connsiteX16" fmla="*/ 490522 w 922883"/>
                    <a:gd name="connsiteY16" fmla="*/ 1737913 h 1855664"/>
                    <a:gd name="connsiteX17" fmla="*/ 518834 w 922883"/>
                    <a:gd name="connsiteY17" fmla="*/ 1714266 h 1855664"/>
                    <a:gd name="connsiteX18" fmla="*/ 801956 w 922883"/>
                    <a:gd name="connsiteY18" fmla="*/ 1042177 h 1855664"/>
                    <a:gd name="connsiteX19" fmla="*/ 141992 w 922883"/>
                    <a:gd name="connsiteY19" fmla="*/ 145129 h 1855664"/>
                    <a:gd name="connsiteX20" fmla="*/ 54504 w 922883"/>
                    <a:gd name="connsiteY20" fmla="*/ 122634 h 1855664"/>
                    <a:gd name="connsiteX21" fmla="*/ 54504 w 922883"/>
                    <a:gd name="connsiteY21" fmla="*/ 180 h 1855664"/>
                    <a:gd name="connsiteX0" fmla="*/ 54504 w 922883"/>
                    <a:gd name="connsiteY0" fmla="*/ 342046 h 1855664"/>
                    <a:gd name="connsiteX1" fmla="*/ 139183 w 922883"/>
                    <a:gd name="connsiteY1" fmla="*/ 368332 h 1855664"/>
                    <a:gd name="connsiteX2" fmla="*/ 579428 w 922883"/>
                    <a:gd name="connsiteY2" fmla="*/ 1032508 h 1855664"/>
                    <a:gd name="connsiteX3" fmla="*/ 456323 w 922883"/>
                    <a:gd name="connsiteY3" fmla="*/ 1435527 h 1855664"/>
                    <a:gd name="connsiteX4" fmla="*/ 395450 w 922883"/>
                    <a:gd name="connsiteY4" fmla="*/ 1513000 h 1855664"/>
                    <a:gd name="connsiteX5" fmla="*/ 344773 w 922883"/>
                    <a:gd name="connsiteY5" fmla="*/ 1393114 h 1855664"/>
                    <a:gd name="connsiteX6" fmla="*/ 361621 w 922883"/>
                    <a:gd name="connsiteY6" fmla="*/ 1371672 h 1855664"/>
                    <a:gd name="connsiteX7" fmla="*/ 465221 w 922883"/>
                    <a:gd name="connsiteY7" fmla="*/ 1032508 h 1855664"/>
                    <a:gd name="connsiteX8" fmla="*/ 94728 w 922883"/>
                    <a:gd name="connsiteY8" fmla="*/ 473564 h 1855664"/>
                    <a:gd name="connsiteX9" fmla="*/ 54504 w 922883"/>
                    <a:gd name="connsiteY9" fmla="*/ 461078 h 1855664"/>
                    <a:gd name="connsiteX10" fmla="*/ 54504 w 922883"/>
                    <a:gd name="connsiteY10" fmla="*/ 342046 h 1855664"/>
                    <a:gd name="connsiteX11" fmla="*/ 54504 w 922883"/>
                    <a:gd name="connsiteY11" fmla="*/ 180 h 1855664"/>
                    <a:gd name="connsiteX12" fmla="*/ 76348 w 922883"/>
                    <a:gd name="connsiteY12" fmla="*/ 3514 h 1855664"/>
                    <a:gd name="connsiteX13" fmla="*/ 922883 w 922883"/>
                    <a:gd name="connsiteY13" fmla="*/ 1042177 h 1855664"/>
                    <a:gd name="connsiteX14" fmla="*/ 556504 w 922883"/>
                    <a:gd name="connsiteY14" fmla="*/ 1843847 h 1855664"/>
                    <a:gd name="connsiteX15" fmla="*/ 540297 w 922883"/>
                    <a:gd name="connsiteY15" fmla="*/ 1855664 h 1855664"/>
                    <a:gd name="connsiteX16" fmla="*/ 490522 w 922883"/>
                    <a:gd name="connsiteY16" fmla="*/ 1737913 h 1855664"/>
                    <a:gd name="connsiteX17" fmla="*/ 518834 w 922883"/>
                    <a:gd name="connsiteY17" fmla="*/ 1714266 h 1855664"/>
                    <a:gd name="connsiteX18" fmla="*/ 801956 w 922883"/>
                    <a:gd name="connsiteY18" fmla="*/ 1042177 h 1855664"/>
                    <a:gd name="connsiteX19" fmla="*/ 141992 w 922883"/>
                    <a:gd name="connsiteY19" fmla="*/ 145129 h 1855664"/>
                    <a:gd name="connsiteX20" fmla="*/ 54504 w 922883"/>
                    <a:gd name="connsiteY20" fmla="*/ 122634 h 1855664"/>
                    <a:gd name="connsiteX21" fmla="*/ 54504 w 922883"/>
                    <a:gd name="connsiteY21" fmla="*/ 180 h 1855664"/>
                    <a:gd name="connsiteX0" fmla="*/ 54504 w 922883"/>
                    <a:gd name="connsiteY0" fmla="*/ 342046 h 1855664"/>
                    <a:gd name="connsiteX1" fmla="*/ 139183 w 922883"/>
                    <a:gd name="connsiteY1" fmla="*/ 368332 h 1855664"/>
                    <a:gd name="connsiteX2" fmla="*/ 579428 w 922883"/>
                    <a:gd name="connsiteY2" fmla="*/ 1032508 h 1855664"/>
                    <a:gd name="connsiteX3" fmla="*/ 456323 w 922883"/>
                    <a:gd name="connsiteY3" fmla="*/ 1435527 h 1855664"/>
                    <a:gd name="connsiteX4" fmla="*/ 395450 w 922883"/>
                    <a:gd name="connsiteY4" fmla="*/ 1513000 h 1855664"/>
                    <a:gd name="connsiteX5" fmla="*/ 344773 w 922883"/>
                    <a:gd name="connsiteY5" fmla="*/ 1393114 h 1855664"/>
                    <a:gd name="connsiteX6" fmla="*/ 361621 w 922883"/>
                    <a:gd name="connsiteY6" fmla="*/ 1371672 h 1855664"/>
                    <a:gd name="connsiteX7" fmla="*/ 465221 w 922883"/>
                    <a:gd name="connsiteY7" fmla="*/ 1032508 h 1855664"/>
                    <a:gd name="connsiteX8" fmla="*/ 94728 w 922883"/>
                    <a:gd name="connsiteY8" fmla="*/ 473564 h 1855664"/>
                    <a:gd name="connsiteX9" fmla="*/ 54504 w 922883"/>
                    <a:gd name="connsiteY9" fmla="*/ 461078 h 1855664"/>
                    <a:gd name="connsiteX10" fmla="*/ 54504 w 922883"/>
                    <a:gd name="connsiteY10" fmla="*/ 342046 h 1855664"/>
                    <a:gd name="connsiteX11" fmla="*/ 54504 w 922883"/>
                    <a:gd name="connsiteY11" fmla="*/ 180 h 1855664"/>
                    <a:gd name="connsiteX12" fmla="*/ 76348 w 922883"/>
                    <a:gd name="connsiteY12" fmla="*/ 3514 h 1855664"/>
                    <a:gd name="connsiteX13" fmla="*/ 922883 w 922883"/>
                    <a:gd name="connsiteY13" fmla="*/ 1042177 h 1855664"/>
                    <a:gd name="connsiteX14" fmla="*/ 556504 w 922883"/>
                    <a:gd name="connsiteY14" fmla="*/ 1843847 h 1855664"/>
                    <a:gd name="connsiteX15" fmla="*/ 540297 w 922883"/>
                    <a:gd name="connsiteY15" fmla="*/ 1855664 h 1855664"/>
                    <a:gd name="connsiteX16" fmla="*/ 490522 w 922883"/>
                    <a:gd name="connsiteY16" fmla="*/ 1737913 h 1855664"/>
                    <a:gd name="connsiteX17" fmla="*/ 518834 w 922883"/>
                    <a:gd name="connsiteY17" fmla="*/ 1714266 h 1855664"/>
                    <a:gd name="connsiteX18" fmla="*/ 801956 w 922883"/>
                    <a:gd name="connsiteY18" fmla="*/ 1042177 h 1855664"/>
                    <a:gd name="connsiteX19" fmla="*/ 141992 w 922883"/>
                    <a:gd name="connsiteY19" fmla="*/ 145129 h 1855664"/>
                    <a:gd name="connsiteX20" fmla="*/ 54504 w 922883"/>
                    <a:gd name="connsiteY20" fmla="*/ 122634 h 1855664"/>
                    <a:gd name="connsiteX21" fmla="*/ 54504 w 922883"/>
                    <a:gd name="connsiteY21" fmla="*/ 180 h 1855664"/>
                    <a:gd name="connsiteX0" fmla="*/ 54504 w 922883"/>
                    <a:gd name="connsiteY0" fmla="*/ 342046 h 1855664"/>
                    <a:gd name="connsiteX1" fmla="*/ 139183 w 922883"/>
                    <a:gd name="connsiteY1" fmla="*/ 368332 h 1855664"/>
                    <a:gd name="connsiteX2" fmla="*/ 579428 w 922883"/>
                    <a:gd name="connsiteY2" fmla="*/ 1032508 h 1855664"/>
                    <a:gd name="connsiteX3" fmla="*/ 456323 w 922883"/>
                    <a:gd name="connsiteY3" fmla="*/ 1435527 h 1855664"/>
                    <a:gd name="connsiteX4" fmla="*/ 395450 w 922883"/>
                    <a:gd name="connsiteY4" fmla="*/ 1513000 h 1855664"/>
                    <a:gd name="connsiteX5" fmla="*/ 344773 w 922883"/>
                    <a:gd name="connsiteY5" fmla="*/ 1393114 h 1855664"/>
                    <a:gd name="connsiteX6" fmla="*/ 361621 w 922883"/>
                    <a:gd name="connsiteY6" fmla="*/ 1371672 h 1855664"/>
                    <a:gd name="connsiteX7" fmla="*/ 465221 w 922883"/>
                    <a:gd name="connsiteY7" fmla="*/ 1032508 h 1855664"/>
                    <a:gd name="connsiteX8" fmla="*/ 94728 w 922883"/>
                    <a:gd name="connsiteY8" fmla="*/ 473564 h 1855664"/>
                    <a:gd name="connsiteX9" fmla="*/ 54504 w 922883"/>
                    <a:gd name="connsiteY9" fmla="*/ 461078 h 1855664"/>
                    <a:gd name="connsiteX10" fmla="*/ 54504 w 922883"/>
                    <a:gd name="connsiteY10" fmla="*/ 342046 h 1855664"/>
                    <a:gd name="connsiteX11" fmla="*/ 54504 w 922883"/>
                    <a:gd name="connsiteY11" fmla="*/ 180 h 1855664"/>
                    <a:gd name="connsiteX12" fmla="*/ 76348 w 922883"/>
                    <a:gd name="connsiteY12" fmla="*/ 3514 h 1855664"/>
                    <a:gd name="connsiteX13" fmla="*/ 922883 w 922883"/>
                    <a:gd name="connsiteY13" fmla="*/ 1042177 h 1855664"/>
                    <a:gd name="connsiteX14" fmla="*/ 556504 w 922883"/>
                    <a:gd name="connsiteY14" fmla="*/ 1843847 h 1855664"/>
                    <a:gd name="connsiteX15" fmla="*/ 540297 w 922883"/>
                    <a:gd name="connsiteY15" fmla="*/ 1855664 h 1855664"/>
                    <a:gd name="connsiteX16" fmla="*/ 490522 w 922883"/>
                    <a:gd name="connsiteY16" fmla="*/ 1737913 h 1855664"/>
                    <a:gd name="connsiteX17" fmla="*/ 518834 w 922883"/>
                    <a:gd name="connsiteY17" fmla="*/ 1714266 h 1855664"/>
                    <a:gd name="connsiteX18" fmla="*/ 801956 w 922883"/>
                    <a:gd name="connsiteY18" fmla="*/ 1042177 h 1855664"/>
                    <a:gd name="connsiteX19" fmla="*/ 141992 w 922883"/>
                    <a:gd name="connsiteY19" fmla="*/ 145129 h 1855664"/>
                    <a:gd name="connsiteX20" fmla="*/ 54504 w 922883"/>
                    <a:gd name="connsiteY20" fmla="*/ 122634 h 1855664"/>
                    <a:gd name="connsiteX21" fmla="*/ 54504 w 922883"/>
                    <a:gd name="connsiteY21" fmla="*/ 180 h 1855664"/>
                    <a:gd name="connsiteX0" fmla="*/ 54504 w 922883"/>
                    <a:gd name="connsiteY0" fmla="*/ 342046 h 1865393"/>
                    <a:gd name="connsiteX1" fmla="*/ 139183 w 922883"/>
                    <a:gd name="connsiteY1" fmla="*/ 368332 h 1865393"/>
                    <a:gd name="connsiteX2" fmla="*/ 579428 w 922883"/>
                    <a:gd name="connsiteY2" fmla="*/ 1032508 h 1865393"/>
                    <a:gd name="connsiteX3" fmla="*/ 456323 w 922883"/>
                    <a:gd name="connsiteY3" fmla="*/ 1435527 h 1865393"/>
                    <a:gd name="connsiteX4" fmla="*/ 395450 w 922883"/>
                    <a:gd name="connsiteY4" fmla="*/ 1513000 h 1865393"/>
                    <a:gd name="connsiteX5" fmla="*/ 344773 w 922883"/>
                    <a:gd name="connsiteY5" fmla="*/ 1393114 h 1865393"/>
                    <a:gd name="connsiteX6" fmla="*/ 361621 w 922883"/>
                    <a:gd name="connsiteY6" fmla="*/ 1371672 h 1865393"/>
                    <a:gd name="connsiteX7" fmla="*/ 465221 w 922883"/>
                    <a:gd name="connsiteY7" fmla="*/ 1032508 h 1865393"/>
                    <a:gd name="connsiteX8" fmla="*/ 94728 w 922883"/>
                    <a:gd name="connsiteY8" fmla="*/ 473564 h 1865393"/>
                    <a:gd name="connsiteX9" fmla="*/ 54504 w 922883"/>
                    <a:gd name="connsiteY9" fmla="*/ 461078 h 1865393"/>
                    <a:gd name="connsiteX10" fmla="*/ 54504 w 922883"/>
                    <a:gd name="connsiteY10" fmla="*/ 342046 h 1865393"/>
                    <a:gd name="connsiteX11" fmla="*/ 54504 w 922883"/>
                    <a:gd name="connsiteY11" fmla="*/ 180 h 1865393"/>
                    <a:gd name="connsiteX12" fmla="*/ 76348 w 922883"/>
                    <a:gd name="connsiteY12" fmla="*/ 3514 h 1865393"/>
                    <a:gd name="connsiteX13" fmla="*/ 922883 w 922883"/>
                    <a:gd name="connsiteY13" fmla="*/ 1042177 h 1865393"/>
                    <a:gd name="connsiteX14" fmla="*/ 556504 w 922883"/>
                    <a:gd name="connsiteY14" fmla="*/ 1843847 h 1865393"/>
                    <a:gd name="connsiteX15" fmla="*/ 540297 w 922883"/>
                    <a:gd name="connsiteY15" fmla="*/ 1855664 h 1865393"/>
                    <a:gd name="connsiteX16" fmla="*/ 490522 w 922883"/>
                    <a:gd name="connsiteY16" fmla="*/ 1737913 h 1865393"/>
                    <a:gd name="connsiteX17" fmla="*/ 518834 w 922883"/>
                    <a:gd name="connsiteY17" fmla="*/ 1714266 h 1865393"/>
                    <a:gd name="connsiteX18" fmla="*/ 801956 w 922883"/>
                    <a:gd name="connsiteY18" fmla="*/ 1042177 h 1865393"/>
                    <a:gd name="connsiteX19" fmla="*/ 141992 w 922883"/>
                    <a:gd name="connsiteY19" fmla="*/ 145129 h 1865393"/>
                    <a:gd name="connsiteX20" fmla="*/ 54504 w 922883"/>
                    <a:gd name="connsiteY20" fmla="*/ 122634 h 1865393"/>
                    <a:gd name="connsiteX21" fmla="*/ 54504 w 922883"/>
                    <a:gd name="connsiteY21" fmla="*/ 180 h 1865393"/>
                    <a:gd name="connsiteX0" fmla="*/ 54504 w 922883"/>
                    <a:gd name="connsiteY0" fmla="*/ 342046 h 1866176"/>
                    <a:gd name="connsiteX1" fmla="*/ 139183 w 922883"/>
                    <a:gd name="connsiteY1" fmla="*/ 368332 h 1866176"/>
                    <a:gd name="connsiteX2" fmla="*/ 579428 w 922883"/>
                    <a:gd name="connsiteY2" fmla="*/ 1032508 h 1866176"/>
                    <a:gd name="connsiteX3" fmla="*/ 456323 w 922883"/>
                    <a:gd name="connsiteY3" fmla="*/ 1435527 h 1866176"/>
                    <a:gd name="connsiteX4" fmla="*/ 395450 w 922883"/>
                    <a:gd name="connsiteY4" fmla="*/ 1513000 h 1866176"/>
                    <a:gd name="connsiteX5" fmla="*/ 344773 w 922883"/>
                    <a:gd name="connsiteY5" fmla="*/ 1393114 h 1866176"/>
                    <a:gd name="connsiteX6" fmla="*/ 361621 w 922883"/>
                    <a:gd name="connsiteY6" fmla="*/ 1371672 h 1866176"/>
                    <a:gd name="connsiteX7" fmla="*/ 465221 w 922883"/>
                    <a:gd name="connsiteY7" fmla="*/ 1032508 h 1866176"/>
                    <a:gd name="connsiteX8" fmla="*/ 94728 w 922883"/>
                    <a:gd name="connsiteY8" fmla="*/ 473564 h 1866176"/>
                    <a:gd name="connsiteX9" fmla="*/ 54504 w 922883"/>
                    <a:gd name="connsiteY9" fmla="*/ 461078 h 1866176"/>
                    <a:gd name="connsiteX10" fmla="*/ 54504 w 922883"/>
                    <a:gd name="connsiteY10" fmla="*/ 342046 h 1866176"/>
                    <a:gd name="connsiteX11" fmla="*/ 54504 w 922883"/>
                    <a:gd name="connsiteY11" fmla="*/ 180 h 1866176"/>
                    <a:gd name="connsiteX12" fmla="*/ 76348 w 922883"/>
                    <a:gd name="connsiteY12" fmla="*/ 3514 h 1866176"/>
                    <a:gd name="connsiteX13" fmla="*/ 922883 w 922883"/>
                    <a:gd name="connsiteY13" fmla="*/ 1042177 h 1866176"/>
                    <a:gd name="connsiteX14" fmla="*/ 556504 w 922883"/>
                    <a:gd name="connsiteY14" fmla="*/ 1843847 h 1866176"/>
                    <a:gd name="connsiteX15" fmla="*/ 540297 w 922883"/>
                    <a:gd name="connsiteY15" fmla="*/ 1855664 h 1866176"/>
                    <a:gd name="connsiteX16" fmla="*/ 490522 w 922883"/>
                    <a:gd name="connsiteY16" fmla="*/ 1737913 h 1866176"/>
                    <a:gd name="connsiteX17" fmla="*/ 518834 w 922883"/>
                    <a:gd name="connsiteY17" fmla="*/ 1714266 h 1866176"/>
                    <a:gd name="connsiteX18" fmla="*/ 801956 w 922883"/>
                    <a:gd name="connsiteY18" fmla="*/ 1042177 h 1866176"/>
                    <a:gd name="connsiteX19" fmla="*/ 141992 w 922883"/>
                    <a:gd name="connsiteY19" fmla="*/ 145129 h 1866176"/>
                    <a:gd name="connsiteX20" fmla="*/ 54504 w 922883"/>
                    <a:gd name="connsiteY20" fmla="*/ 122634 h 1866176"/>
                    <a:gd name="connsiteX21" fmla="*/ 54504 w 922883"/>
                    <a:gd name="connsiteY21" fmla="*/ 180 h 1866176"/>
                    <a:gd name="connsiteX0" fmla="*/ 54504 w 922883"/>
                    <a:gd name="connsiteY0" fmla="*/ 342046 h 1862066"/>
                    <a:gd name="connsiteX1" fmla="*/ 139183 w 922883"/>
                    <a:gd name="connsiteY1" fmla="*/ 368332 h 1862066"/>
                    <a:gd name="connsiteX2" fmla="*/ 579428 w 922883"/>
                    <a:gd name="connsiteY2" fmla="*/ 1032508 h 1862066"/>
                    <a:gd name="connsiteX3" fmla="*/ 456323 w 922883"/>
                    <a:gd name="connsiteY3" fmla="*/ 1435527 h 1862066"/>
                    <a:gd name="connsiteX4" fmla="*/ 395450 w 922883"/>
                    <a:gd name="connsiteY4" fmla="*/ 1513000 h 1862066"/>
                    <a:gd name="connsiteX5" fmla="*/ 344773 w 922883"/>
                    <a:gd name="connsiteY5" fmla="*/ 1393114 h 1862066"/>
                    <a:gd name="connsiteX6" fmla="*/ 361621 w 922883"/>
                    <a:gd name="connsiteY6" fmla="*/ 1371672 h 1862066"/>
                    <a:gd name="connsiteX7" fmla="*/ 465221 w 922883"/>
                    <a:gd name="connsiteY7" fmla="*/ 1032508 h 1862066"/>
                    <a:gd name="connsiteX8" fmla="*/ 94728 w 922883"/>
                    <a:gd name="connsiteY8" fmla="*/ 473564 h 1862066"/>
                    <a:gd name="connsiteX9" fmla="*/ 54504 w 922883"/>
                    <a:gd name="connsiteY9" fmla="*/ 461078 h 1862066"/>
                    <a:gd name="connsiteX10" fmla="*/ 54504 w 922883"/>
                    <a:gd name="connsiteY10" fmla="*/ 342046 h 1862066"/>
                    <a:gd name="connsiteX11" fmla="*/ 54504 w 922883"/>
                    <a:gd name="connsiteY11" fmla="*/ 180 h 1862066"/>
                    <a:gd name="connsiteX12" fmla="*/ 76348 w 922883"/>
                    <a:gd name="connsiteY12" fmla="*/ 3514 h 1862066"/>
                    <a:gd name="connsiteX13" fmla="*/ 922883 w 922883"/>
                    <a:gd name="connsiteY13" fmla="*/ 1042177 h 1862066"/>
                    <a:gd name="connsiteX14" fmla="*/ 556504 w 922883"/>
                    <a:gd name="connsiteY14" fmla="*/ 1843847 h 1862066"/>
                    <a:gd name="connsiteX15" fmla="*/ 540297 w 922883"/>
                    <a:gd name="connsiteY15" fmla="*/ 1855664 h 1862066"/>
                    <a:gd name="connsiteX16" fmla="*/ 490522 w 922883"/>
                    <a:gd name="connsiteY16" fmla="*/ 1737913 h 1862066"/>
                    <a:gd name="connsiteX17" fmla="*/ 518834 w 922883"/>
                    <a:gd name="connsiteY17" fmla="*/ 1714266 h 1862066"/>
                    <a:gd name="connsiteX18" fmla="*/ 801956 w 922883"/>
                    <a:gd name="connsiteY18" fmla="*/ 1042177 h 1862066"/>
                    <a:gd name="connsiteX19" fmla="*/ 141992 w 922883"/>
                    <a:gd name="connsiteY19" fmla="*/ 145129 h 1862066"/>
                    <a:gd name="connsiteX20" fmla="*/ 54504 w 922883"/>
                    <a:gd name="connsiteY20" fmla="*/ 122634 h 1862066"/>
                    <a:gd name="connsiteX21" fmla="*/ 54504 w 922883"/>
                    <a:gd name="connsiteY21" fmla="*/ 180 h 1862066"/>
                    <a:gd name="connsiteX0" fmla="*/ 54504 w 922883"/>
                    <a:gd name="connsiteY0" fmla="*/ 342046 h 1862985"/>
                    <a:gd name="connsiteX1" fmla="*/ 139183 w 922883"/>
                    <a:gd name="connsiteY1" fmla="*/ 368332 h 1862985"/>
                    <a:gd name="connsiteX2" fmla="*/ 579428 w 922883"/>
                    <a:gd name="connsiteY2" fmla="*/ 1032508 h 1862985"/>
                    <a:gd name="connsiteX3" fmla="*/ 456323 w 922883"/>
                    <a:gd name="connsiteY3" fmla="*/ 1435527 h 1862985"/>
                    <a:gd name="connsiteX4" fmla="*/ 395450 w 922883"/>
                    <a:gd name="connsiteY4" fmla="*/ 1513000 h 1862985"/>
                    <a:gd name="connsiteX5" fmla="*/ 344773 w 922883"/>
                    <a:gd name="connsiteY5" fmla="*/ 1393114 h 1862985"/>
                    <a:gd name="connsiteX6" fmla="*/ 361621 w 922883"/>
                    <a:gd name="connsiteY6" fmla="*/ 1371672 h 1862985"/>
                    <a:gd name="connsiteX7" fmla="*/ 465221 w 922883"/>
                    <a:gd name="connsiteY7" fmla="*/ 1032508 h 1862985"/>
                    <a:gd name="connsiteX8" fmla="*/ 94728 w 922883"/>
                    <a:gd name="connsiteY8" fmla="*/ 473564 h 1862985"/>
                    <a:gd name="connsiteX9" fmla="*/ 54504 w 922883"/>
                    <a:gd name="connsiteY9" fmla="*/ 461078 h 1862985"/>
                    <a:gd name="connsiteX10" fmla="*/ 54504 w 922883"/>
                    <a:gd name="connsiteY10" fmla="*/ 342046 h 1862985"/>
                    <a:gd name="connsiteX11" fmla="*/ 54504 w 922883"/>
                    <a:gd name="connsiteY11" fmla="*/ 180 h 1862985"/>
                    <a:gd name="connsiteX12" fmla="*/ 76348 w 922883"/>
                    <a:gd name="connsiteY12" fmla="*/ 3514 h 1862985"/>
                    <a:gd name="connsiteX13" fmla="*/ 922883 w 922883"/>
                    <a:gd name="connsiteY13" fmla="*/ 1042177 h 1862985"/>
                    <a:gd name="connsiteX14" fmla="*/ 556504 w 922883"/>
                    <a:gd name="connsiteY14" fmla="*/ 1843847 h 1862985"/>
                    <a:gd name="connsiteX15" fmla="*/ 540297 w 922883"/>
                    <a:gd name="connsiteY15" fmla="*/ 1855664 h 1862985"/>
                    <a:gd name="connsiteX16" fmla="*/ 490522 w 922883"/>
                    <a:gd name="connsiteY16" fmla="*/ 1737913 h 1862985"/>
                    <a:gd name="connsiteX17" fmla="*/ 518834 w 922883"/>
                    <a:gd name="connsiteY17" fmla="*/ 1714266 h 1862985"/>
                    <a:gd name="connsiteX18" fmla="*/ 801956 w 922883"/>
                    <a:gd name="connsiteY18" fmla="*/ 1042177 h 1862985"/>
                    <a:gd name="connsiteX19" fmla="*/ 141992 w 922883"/>
                    <a:gd name="connsiteY19" fmla="*/ 145129 h 1862985"/>
                    <a:gd name="connsiteX20" fmla="*/ 54504 w 922883"/>
                    <a:gd name="connsiteY20" fmla="*/ 122634 h 1862985"/>
                    <a:gd name="connsiteX21" fmla="*/ 54504 w 922883"/>
                    <a:gd name="connsiteY21" fmla="*/ 180 h 1862985"/>
                    <a:gd name="connsiteX0" fmla="*/ 54504 w 922883"/>
                    <a:gd name="connsiteY0" fmla="*/ 342046 h 1862276"/>
                    <a:gd name="connsiteX1" fmla="*/ 139183 w 922883"/>
                    <a:gd name="connsiteY1" fmla="*/ 368332 h 1862276"/>
                    <a:gd name="connsiteX2" fmla="*/ 579428 w 922883"/>
                    <a:gd name="connsiteY2" fmla="*/ 1032508 h 1862276"/>
                    <a:gd name="connsiteX3" fmla="*/ 456323 w 922883"/>
                    <a:gd name="connsiteY3" fmla="*/ 1435527 h 1862276"/>
                    <a:gd name="connsiteX4" fmla="*/ 395450 w 922883"/>
                    <a:gd name="connsiteY4" fmla="*/ 1513000 h 1862276"/>
                    <a:gd name="connsiteX5" fmla="*/ 344773 w 922883"/>
                    <a:gd name="connsiteY5" fmla="*/ 1393114 h 1862276"/>
                    <a:gd name="connsiteX6" fmla="*/ 361621 w 922883"/>
                    <a:gd name="connsiteY6" fmla="*/ 1371672 h 1862276"/>
                    <a:gd name="connsiteX7" fmla="*/ 465221 w 922883"/>
                    <a:gd name="connsiteY7" fmla="*/ 1032508 h 1862276"/>
                    <a:gd name="connsiteX8" fmla="*/ 94728 w 922883"/>
                    <a:gd name="connsiteY8" fmla="*/ 473564 h 1862276"/>
                    <a:gd name="connsiteX9" fmla="*/ 54504 w 922883"/>
                    <a:gd name="connsiteY9" fmla="*/ 461078 h 1862276"/>
                    <a:gd name="connsiteX10" fmla="*/ 54504 w 922883"/>
                    <a:gd name="connsiteY10" fmla="*/ 342046 h 1862276"/>
                    <a:gd name="connsiteX11" fmla="*/ 54504 w 922883"/>
                    <a:gd name="connsiteY11" fmla="*/ 180 h 1862276"/>
                    <a:gd name="connsiteX12" fmla="*/ 76348 w 922883"/>
                    <a:gd name="connsiteY12" fmla="*/ 3514 h 1862276"/>
                    <a:gd name="connsiteX13" fmla="*/ 922883 w 922883"/>
                    <a:gd name="connsiteY13" fmla="*/ 1042177 h 1862276"/>
                    <a:gd name="connsiteX14" fmla="*/ 556504 w 922883"/>
                    <a:gd name="connsiteY14" fmla="*/ 1843847 h 1862276"/>
                    <a:gd name="connsiteX15" fmla="*/ 540297 w 922883"/>
                    <a:gd name="connsiteY15" fmla="*/ 1855664 h 1862276"/>
                    <a:gd name="connsiteX16" fmla="*/ 490522 w 922883"/>
                    <a:gd name="connsiteY16" fmla="*/ 1737913 h 1862276"/>
                    <a:gd name="connsiteX17" fmla="*/ 518834 w 922883"/>
                    <a:gd name="connsiteY17" fmla="*/ 1714266 h 1862276"/>
                    <a:gd name="connsiteX18" fmla="*/ 801956 w 922883"/>
                    <a:gd name="connsiteY18" fmla="*/ 1042177 h 1862276"/>
                    <a:gd name="connsiteX19" fmla="*/ 141992 w 922883"/>
                    <a:gd name="connsiteY19" fmla="*/ 145129 h 1862276"/>
                    <a:gd name="connsiteX20" fmla="*/ 54504 w 922883"/>
                    <a:gd name="connsiteY20" fmla="*/ 122634 h 1862276"/>
                    <a:gd name="connsiteX21" fmla="*/ 54504 w 922883"/>
                    <a:gd name="connsiteY21" fmla="*/ 180 h 1862276"/>
                    <a:gd name="connsiteX0" fmla="*/ 54504 w 922883"/>
                    <a:gd name="connsiteY0" fmla="*/ 342046 h 1862276"/>
                    <a:gd name="connsiteX1" fmla="*/ 139183 w 922883"/>
                    <a:gd name="connsiteY1" fmla="*/ 368332 h 1862276"/>
                    <a:gd name="connsiteX2" fmla="*/ 579428 w 922883"/>
                    <a:gd name="connsiteY2" fmla="*/ 1032508 h 1862276"/>
                    <a:gd name="connsiteX3" fmla="*/ 456323 w 922883"/>
                    <a:gd name="connsiteY3" fmla="*/ 1435527 h 1862276"/>
                    <a:gd name="connsiteX4" fmla="*/ 395450 w 922883"/>
                    <a:gd name="connsiteY4" fmla="*/ 1513000 h 1862276"/>
                    <a:gd name="connsiteX5" fmla="*/ 344773 w 922883"/>
                    <a:gd name="connsiteY5" fmla="*/ 1393114 h 1862276"/>
                    <a:gd name="connsiteX6" fmla="*/ 361621 w 922883"/>
                    <a:gd name="connsiteY6" fmla="*/ 1371672 h 1862276"/>
                    <a:gd name="connsiteX7" fmla="*/ 465221 w 922883"/>
                    <a:gd name="connsiteY7" fmla="*/ 1032508 h 1862276"/>
                    <a:gd name="connsiteX8" fmla="*/ 94728 w 922883"/>
                    <a:gd name="connsiteY8" fmla="*/ 473564 h 1862276"/>
                    <a:gd name="connsiteX9" fmla="*/ 54504 w 922883"/>
                    <a:gd name="connsiteY9" fmla="*/ 461078 h 1862276"/>
                    <a:gd name="connsiteX10" fmla="*/ 54504 w 922883"/>
                    <a:gd name="connsiteY10" fmla="*/ 342046 h 1862276"/>
                    <a:gd name="connsiteX11" fmla="*/ 54504 w 922883"/>
                    <a:gd name="connsiteY11" fmla="*/ 180 h 1862276"/>
                    <a:gd name="connsiteX12" fmla="*/ 76348 w 922883"/>
                    <a:gd name="connsiteY12" fmla="*/ 3514 h 1862276"/>
                    <a:gd name="connsiteX13" fmla="*/ 922883 w 922883"/>
                    <a:gd name="connsiteY13" fmla="*/ 1042177 h 1862276"/>
                    <a:gd name="connsiteX14" fmla="*/ 556504 w 922883"/>
                    <a:gd name="connsiteY14" fmla="*/ 1843847 h 1862276"/>
                    <a:gd name="connsiteX15" fmla="*/ 540297 w 922883"/>
                    <a:gd name="connsiteY15" fmla="*/ 1855664 h 1862276"/>
                    <a:gd name="connsiteX16" fmla="*/ 490522 w 922883"/>
                    <a:gd name="connsiteY16" fmla="*/ 1737913 h 1862276"/>
                    <a:gd name="connsiteX17" fmla="*/ 518834 w 922883"/>
                    <a:gd name="connsiteY17" fmla="*/ 1714266 h 1862276"/>
                    <a:gd name="connsiteX18" fmla="*/ 801956 w 922883"/>
                    <a:gd name="connsiteY18" fmla="*/ 1042177 h 1862276"/>
                    <a:gd name="connsiteX19" fmla="*/ 141992 w 922883"/>
                    <a:gd name="connsiteY19" fmla="*/ 145129 h 1862276"/>
                    <a:gd name="connsiteX20" fmla="*/ 54504 w 922883"/>
                    <a:gd name="connsiteY20" fmla="*/ 122634 h 1862276"/>
                    <a:gd name="connsiteX21" fmla="*/ 54504 w 922883"/>
                    <a:gd name="connsiteY21" fmla="*/ 180 h 1862276"/>
                    <a:gd name="connsiteX0" fmla="*/ 54504 w 922883"/>
                    <a:gd name="connsiteY0" fmla="*/ 342046 h 1862276"/>
                    <a:gd name="connsiteX1" fmla="*/ 139183 w 922883"/>
                    <a:gd name="connsiteY1" fmla="*/ 368332 h 1862276"/>
                    <a:gd name="connsiteX2" fmla="*/ 579428 w 922883"/>
                    <a:gd name="connsiteY2" fmla="*/ 1032508 h 1862276"/>
                    <a:gd name="connsiteX3" fmla="*/ 456323 w 922883"/>
                    <a:gd name="connsiteY3" fmla="*/ 1435527 h 1862276"/>
                    <a:gd name="connsiteX4" fmla="*/ 395450 w 922883"/>
                    <a:gd name="connsiteY4" fmla="*/ 1513000 h 1862276"/>
                    <a:gd name="connsiteX5" fmla="*/ 344773 w 922883"/>
                    <a:gd name="connsiteY5" fmla="*/ 1393114 h 1862276"/>
                    <a:gd name="connsiteX6" fmla="*/ 361621 w 922883"/>
                    <a:gd name="connsiteY6" fmla="*/ 1371672 h 1862276"/>
                    <a:gd name="connsiteX7" fmla="*/ 465221 w 922883"/>
                    <a:gd name="connsiteY7" fmla="*/ 1032508 h 1862276"/>
                    <a:gd name="connsiteX8" fmla="*/ 94728 w 922883"/>
                    <a:gd name="connsiteY8" fmla="*/ 473564 h 1862276"/>
                    <a:gd name="connsiteX9" fmla="*/ 54504 w 922883"/>
                    <a:gd name="connsiteY9" fmla="*/ 461078 h 1862276"/>
                    <a:gd name="connsiteX10" fmla="*/ 54504 w 922883"/>
                    <a:gd name="connsiteY10" fmla="*/ 342046 h 1862276"/>
                    <a:gd name="connsiteX11" fmla="*/ 54504 w 922883"/>
                    <a:gd name="connsiteY11" fmla="*/ 180 h 1862276"/>
                    <a:gd name="connsiteX12" fmla="*/ 76348 w 922883"/>
                    <a:gd name="connsiteY12" fmla="*/ 3514 h 1862276"/>
                    <a:gd name="connsiteX13" fmla="*/ 922883 w 922883"/>
                    <a:gd name="connsiteY13" fmla="*/ 1042177 h 1862276"/>
                    <a:gd name="connsiteX14" fmla="*/ 556504 w 922883"/>
                    <a:gd name="connsiteY14" fmla="*/ 1843847 h 1862276"/>
                    <a:gd name="connsiteX15" fmla="*/ 540297 w 922883"/>
                    <a:gd name="connsiteY15" fmla="*/ 1855664 h 1862276"/>
                    <a:gd name="connsiteX16" fmla="*/ 490522 w 922883"/>
                    <a:gd name="connsiteY16" fmla="*/ 1737913 h 1862276"/>
                    <a:gd name="connsiteX17" fmla="*/ 518834 w 922883"/>
                    <a:gd name="connsiteY17" fmla="*/ 1714266 h 1862276"/>
                    <a:gd name="connsiteX18" fmla="*/ 801956 w 922883"/>
                    <a:gd name="connsiteY18" fmla="*/ 1042177 h 1862276"/>
                    <a:gd name="connsiteX19" fmla="*/ 141992 w 922883"/>
                    <a:gd name="connsiteY19" fmla="*/ 145129 h 1862276"/>
                    <a:gd name="connsiteX20" fmla="*/ 54504 w 922883"/>
                    <a:gd name="connsiteY20" fmla="*/ 122634 h 1862276"/>
                    <a:gd name="connsiteX21" fmla="*/ 54504 w 922883"/>
                    <a:gd name="connsiteY21" fmla="*/ 180 h 1862276"/>
                    <a:gd name="connsiteX0" fmla="*/ 54504 w 922883"/>
                    <a:gd name="connsiteY0" fmla="*/ 342046 h 1862276"/>
                    <a:gd name="connsiteX1" fmla="*/ 139183 w 922883"/>
                    <a:gd name="connsiteY1" fmla="*/ 368332 h 1862276"/>
                    <a:gd name="connsiteX2" fmla="*/ 579428 w 922883"/>
                    <a:gd name="connsiteY2" fmla="*/ 1032508 h 1862276"/>
                    <a:gd name="connsiteX3" fmla="*/ 456323 w 922883"/>
                    <a:gd name="connsiteY3" fmla="*/ 1435527 h 1862276"/>
                    <a:gd name="connsiteX4" fmla="*/ 395450 w 922883"/>
                    <a:gd name="connsiteY4" fmla="*/ 1513000 h 1862276"/>
                    <a:gd name="connsiteX5" fmla="*/ 344773 w 922883"/>
                    <a:gd name="connsiteY5" fmla="*/ 1393114 h 1862276"/>
                    <a:gd name="connsiteX6" fmla="*/ 361621 w 922883"/>
                    <a:gd name="connsiteY6" fmla="*/ 1371672 h 1862276"/>
                    <a:gd name="connsiteX7" fmla="*/ 465221 w 922883"/>
                    <a:gd name="connsiteY7" fmla="*/ 1032508 h 1862276"/>
                    <a:gd name="connsiteX8" fmla="*/ 94728 w 922883"/>
                    <a:gd name="connsiteY8" fmla="*/ 473564 h 1862276"/>
                    <a:gd name="connsiteX9" fmla="*/ 54504 w 922883"/>
                    <a:gd name="connsiteY9" fmla="*/ 461078 h 1862276"/>
                    <a:gd name="connsiteX10" fmla="*/ 54504 w 922883"/>
                    <a:gd name="connsiteY10" fmla="*/ 342046 h 1862276"/>
                    <a:gd name="connsiteX11" fmla="*/ 54504 w 922883"/>
                    <a:gd name="connsiteY11" fmla="*/ 180 h 1862276"/>
                    <a:gd name="connsiteX12" fmla="*/ 76348 w 922883"/>
                    <a:gd name="connsiteY12" fmla="*/ 3514 h 1862276"/>
                    <a:gd name="connsiteX13" fmla="*/ 922883 w 922883"/>
                    <a:gd name="connsiteY13" fmla="*/ 1042177 h 1862276"/>
                    <a:gd name="connsiteX14" fmla="*/ 556504 w 922883"/>
                    <a:gd name="connsiteY14" fmla="*/ 1843847 h 1862276"/>
                    <a:gd name="connsiteX15" fmla="*/ 540297 w 922883"/>
                    <a:gd name="connsiteY15" fmla="*/ 1855664 h 1862276"/>
                    <a:gd name="connsiteX16" fmla="*/ 490522 w 922883"/>
                    <a:gd name="connsiteY16" fmla="*/ 1737913 h 1862276"/>
                    <a:gd name="connsiteX17" fmla="*/ 518834 w 922883"/>
                    <a:gd name="connsiteY17" fmla="*/ 1714266 h 1862276"/>
                    <a:gd name="connsiteX18" fmla="*/ 801956 w 922883"/>
                    <a:gd name="connsiteY18" fmla="*/ 1042177 h 1862276"/>
                    <a:gd name="connsiteX19" fmla="*/ 141992 w 922883"/>
                    <a:gd name="connsiteY19" fmla="*/ 145129 h 1862276"/>
                    <a:gd name="connsiteX20" fmla="*/ 54504 w 922883"/>
                    <a:gd name="connsiteY20" fmla="*/ 122634 h 1862276"/>
                    <a:gd name="connsiteX21" fmla="*/ 54504 w 922883"/>
                    <a:gd name="connsiteY21" fmla="*/ 180 h 1862276"/>
                    <a:gd name="connsiteX0" fmla="*/ 54504 w 922883"/>
                    <a:gd name="connsiteY0" fmla="*/ 342046 h 1862276"/>
                    <a:gd name="connsiteX1" fmla="*/ 139183 w 922883"/>
                    <a:gd name="connsiteY1" fmla="*/ 368332 h 1862276"/>
                    <a:gd name="connsiteX2" fmla="*/ 579428 w 922883"/>
                    <a:gd name="connsiteY2" fmla="*/ 1032508 h 1862276"/>
                    <a:gd name="connsiteX3" fmla="*/ 456323 w 922883"/>
                    <a:gd name="connsiteY3" fmla="*/ 1435527 h 1862276"/>
                    <a:gd name="connsiteX4" fmla="*/ 395450 w 922883"/>
                    <a:gd name="connsiteY4" fmla="*/ 1513000 h 1862276"/>
                    <a:gd name="connsiteX5" fmla="*/ 344773 w 922883"/>
                    <a:gd name="connsiteY5" fmla="*/ 1393114 h 1862276"/>
                    <a:gd name="connsiteX6" fmla="*/ 361621 w 922883"/>
                    <a:gd name="connsiteY6" fmla="*/ 1371672 h 1862276"/>
                    <a:gd name="connsiteX7" fmla="*/ 465221 w 922883"/>
                    <a:gd name="connsiteY7" fmla="*/ 1032508 h 1862276"/>
                    <a:gd name="connsiteX8" fmla="*/ 94728 w 922883"/>
                    <a:gd name="connsiteY8" fmla="*/ 473564 h 1862276"/>
                    <a:gd name="connsiteX9" fmla="*/ 54504 w 922883"/>
                    <a:gd name="connsiteY9" fmla="*/ 461078 h 1862276"/>
                    <a:gd name="connsiteX10" fmla="*/ 54504 w 922883"/>
                    <a:gd name="connsiteY10" fmla="*/ 342046 h 1862276"/>
                    <a:gd name="connsiteX11" fmla="*/ 54504 w 922883"/>
                    <a:gd name="connsiteY11" fmla="*/ 180 h 1862276"/>
                    <a:gd name="connsiteX12" fmla="*/ 76348 w 922883"/>
                    <a:gd name="connsiteY12" fmla="*/ 3514 h 1862276"/>
                    <a:gd name="connsiteX13" fmla="*/ 922883 w 922883"/>
                    <a:gd name="connsiteY13" fmla="*/ 1042177 h 1862276"/>
                    <a:gd name="connsiteX14" fmla="*/ 556504 w 922883"/>
                    <a:gd name="connsiteY14" fmla="*/ 1843847 h 1862276"/>
                    <a:gd name="connsiteX15" fmla="*/ 540297 w 922883"/>
                    <a:gd name="connsiteY15" fmla="*/ 1855664 h 1862276"/>
                    <a:gd name="connsiteX16" fmla="*/ 490522 w 922883"/>
                    <a:gd name="connsiteY16" fmla="*/ 1737913 h 1862276"/>
                    <a:gd name="connsiteX17" fmla="*/ 518834 w 922883"/>
                    <a:gd name="connsiteY17" fmla="*/ 1714266 h 1862276"/>
                    <a:gd name="connsiteX18" fmla="*/ 801956 w 922883"/>
                    <a:gd name="connsiteY18" fmla="*/ 1042177 h 1862276"/>
                    <a:gd name="connsiteX19" fmla="*/ 141992 w 922883"/>
                    <a:gd name="connsiteY19" fmla="*/ 145129 h 1862276"/>
                    <a:gd name="connsiteX20" fmla="*/ 54504 w 922883"/>
                    <a:gd name="connsiteY20" fmla="*/ 122634 h 1862276"/>
                    <a:gd name="connsiteX21" fmla="*/ 54504 w 922883"/>
                    <a:gd name="connsiteY21" fmla="*/ 180 h 1862276"/>
                    <a:gd name="connsiteX0" fmla="*/ 54504 w 922883"/>
                    <a:gd name="connsiteY0" fmla="*/ 342046 h 1862276"/>
                    <a:gd name="connsiteX1" fmla="*/ 139183 w 922883"/>
                    <a:gd name="connsiteY1" fmla="*/ 368332 h 1862276"/>
                    <a:gd name="connsiteX2" fmla="*/ 579428 w 922883"/>
                    <a:gd name="connsiteY2" fmla="*/ 1032508 h 1862276"/>
                    <a:gd name="connsiteX3" fmla="*/ 456323 w 922883"/>
                    <a:gd name="connsiteY3" fmla="*/ 1435527 h 1862276"/>
                    <a:gd name="connsiteX4" fmla="*/ 395450 w 922883"/>
                    <a:gd name="connsiteY4" fmla="*/ 1513000 h 1862276"/>
                    <a:gd name="connsiteX5" fmla="*/ 344773 w 922883"/>
                    <a:gd name="connsiteY5" fmla="*/ 1393114 h 1862276"/>
                    <a:gd name="connsiteX6" fmla="*/ 361621 w 922883"/>
                    <a:gd name="connsiteY6" fmla="*/ 1371672 h 1862276"/>
                    <a:gd name="connsiteX7" fmla="*/ 465221 w 922883"/>
                    <a:gd name="connsiteY7" fmla="*/ 1032508 h 1862276"/>
                    <a:gd name="connsiteX8" fmla="*/ 94728 w 922883"/>
                    <a:gd name="connsiteY8" fmla="*/ 473564 h 1862276"/>
                    <a:gd name="connsiteX9" fmla="*/ 54504 w 922883"/>
                    <a:gd name="connsiteY9" fmla="*/ 461078 h 1862276"/>
                    <a:gd name="connsiteX10" fmla="*/ 54504 w 922883"/>
                    <a:gd name="connsiteY10" fmla="*/ 342046 h 1862276"/>
                    <a:gd name="connsiteX11" fmla="*/ 54504 w 922883"/>
                    <a:gd name="connsiteY11" fmla="*/ 180 h 1862276"/>
                    <a:gd name="connsiteX12" fmla="*/ 76348 w 922883"/>
                    <a:gd name="connsiteY12" fmla="*/ 3514 h 1862276"/>
                    <a:gd name="connsiteX13" fmla="*/ 922883 w 922883"/>
                    <a:gd name="connsiteY13" fmla="*/ 1042177 h 1862276"/>
                    <a:gd name="connsiteX14" fmla="*/ 556504 w 922883"/>
                    <a:gd name="connsiteY14" fmla="*/ 1843847 h 1862276"/>
                    <a:gd name="connsiteX15" fmla="*/ 540297 w 922883"/>
                    <a:gd name="connsiteY15" fmla="*/ 1855664 h 1862276"/>
                    <a:gd name="connsiteX16" fmla="*/ 490522 w 922883"/>
                    <a:gd name="connsiteY16" fmla="*/ 1737913 h 1862276"/>
                    <a:gd name="connsiteX17" fmla="*/ 518834 w 922883"/>
                    <a:gd name="connsiteY17" fmla="*/ 1714266 h 1862276"/>
                    <a:gd name="connsiteX18" fmla="*/ 801956 w 922883"/>
                    <a:gd name="connsiteY18" fmla="*/ 1042177 h 1862276"/>
                    <a:gd name="connsiteX19" fmla="*/ 141992 w 922883"/>
                    <a:gd name="connsiteY19" fmla="*/ 145129 h 1862276"/>
                    <a:gd name="connsiteX20" fmla="*/ 54504 w 922883"/>
                    <a:gd name="connsiteY20" fmla="*/ 122634 h 1862276"/>
                    <a:gd name="connsiteX21" fmla="*/ 54504 w 922883"/>
                    <a:gd name="connsiteY21" fmla="*/ 180 h 1862276"/>
                    <a:gd name="connsiteX0" fmla="*/ 54504 w 922883"/>
                    <a:gd name="connsiteY0" fmla="*/ 342046 h 1862276"/>
                    <a:gd name="connsiteX1" fmla="*/ 139183 w 922883"/>
                    <a:gd name="connsiteY1" fmla="*/ 368332 h 1862276"/>
                    <a:gd name="connsiteX2" fmla="*/ 579428 w 922883"/>
                    <a:gd name="connsiteY2" fmla="*/ 1032508 h 1862276"/>
                    <a:gd name="connsiteX3" fmla="*/ 456323 w 922883"/>
                    <a:gd name="connsiteY3" fmla="*/ 1435527 h 1862276"/>
                    <a:gd name="connsiteX4" fmla="*/ 395450 w 922883"/>
                    <a:gd name="connsiteY4" fmla="*/ 1513000 h 1862276"/>
                    <a:gd name="connsiteX5" fmla="*/ 344773 w 922883"/>
                    <a:gd name="connsiteY5" fmla="*/ 1393114 h 1862276"/>
                    <a:gd name="connsiteX6" fmla="*/ 361621 w 922883"/>
                    <a:gd name="connsiteY6" fmla="*/ 1371672 h 1862276"/>
                    <a:gd name="connsiteX7" fmla="*/ 465221 w 922883"/>
                    <a:gd name="connsiteY7" fmla="*/ 1032508 h 1862276"/>
                    <a:gd name="connsiteX8" fmla="*/ 94728 w 922883"/>
                    <a:gd name="connsiteY8" fmla="*/ 473564 h 1862276"/>
                    <a:gd name="connsiteX9" fmla="*/ 54504 w 922883"/>
                    <a:gd name="connsiteY9" fmla="*/ 461078 h 1862276"/>
                    <a:gd name="connsiteX10" fmla="*/ 54504 w 922883"/>
                    <a:gd name="connsiteY10" fmla="*/ 342046 h 1862276"/>
                    <a:gd name="connsiteX11" fmla="*/ 54504 w 922883"/>
                    <a:gd name="connsiteY11" fmla="*/ 180 h 1862276"/>
                    <a:gd name="connsiteX12" fmla="*/ 76348 w 922883"/>
                    <a:gd name="connsiteY12" fmla="*/ 3514 h 1862276"/>
                    <a:gd name="connsiteX13" fmla="*/ 922883 w 922883"/>
                    <a:gd name="connsiteY13" fmla="*/ 1042177 h 1862276"/>
                    <a:gd name="connsiteX14" fmla="*/ 556504 w 922883"/>
                    <a:gd name="connsiteY14" fmla="*/ 1843847 h 1862276"/>
                    <a:gd name="connsiteX15" fmla="*/ 540297 w 922883"/>
                    <a:gd name="connsiteY15" fmla="*/ 1855664 h 1862276"/>
                    <a:gd name="connsiteX16" fmla="*/ 490522 w 922883"/>
                    <a:gd name="connsiteY16" fmla="*/ 1737913 h 1862276"/>
                    <a:gd name="connsiteX17" fmla="*/ 518834 w 922883"/>
                    <a:gd name="connsiteY17" fmla="*/ 1714266 h 1862276"/>
                    <a:gd name="connsiteX18" fmla="*/ 801956 w 922883"/>
                    <a:gd name="connsiteY18" fmla="*/ 1042177 h 1862276"/>
                    <a:gd name="connsiteX19" fmla="*/ 141992 w 922883"/>
                    <a:gd name="connsiteY19" fmla="*/ 145129 h 1862276"/>
                    <a:gd name="connsiteX20" fmla="*/ 54504 w 922883"/>
                    <a:gd name="connsiteY20" fmla="*/ 122634 h 1862276"/>
                    <a:gd name="connsiteX21" fmla="*/ 54504 w 922883"/>
                    <a:gd name="connsiteY21" fmla="*/ 180 h 18622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922883" h="1862276">
                      <a:moveTo>
                        <a:pt x="54504" y="342046"/>
                      </a:moveTo>
                      <a:cubicBezTo>
                        <a:pt x="91155" y="346596"/>
                        <a:pt x="110957" y="359570"/>
                        <a:pt x="139183" y="368332"/>
                      </a:cubicBezTo>
                      <a:cubicBezTo>
                        <a:pt x="397896" y="477759"/>
                        <a:pt x="579428" y="733934"/>
                        <a:pt x="579428" y="1032508"/>
                      </a:cubicBezTo>
                      <a:cubicBezTo>
                        <a:pt x="579428" y="1181795"/>
                        <a:pt x="534045" y="1320483"/>
                        <a:pt x="456323" y="1435527"/>
                      </a:cubicBezTo>
                      <a:lnTo>
                        <a:pt x="395450" y="1513000"/>
                      </a:lnTo>
                      <a:cubicBezTo>
                        <a:pt x="355388" y="1544650"/>
                        <a:pt x="258454" y="1498370"/>
                        <a:pt x="344773" y="1393114"/>
                      </a:cubicBezTo>
                      <a:lnTo>
                        <a:pt x="361621" y="1371672"/>
                      </a:lnTo>
                      <a:cubicBezTo>
                        <a:pt x="427029" y="1274856"/>
                        <a:pt x="465221" y="1158142"/>
                        <a:pt x="465221" y="1032508"/>
                      </a:cubicBezTo>
                      <a:cubicBezTo>
                        <a:pt x="465221" y="781240"/>
                        <a:pt x="312451" y="565653"/>
                        <a:pt x="94728" y="473564"/>
                      </a:cubicBezTo>
                      <a:lnTo>
                        <a:pt x="54504" y="461078"/>
                      </a:lnTo>
                      <a:cubicBezTo>
                        <a:pt x="8164" y="446676"/>
                        <a:pt x="12377" y="335385"/>
                        <a:pt x="54504" y="342046"/>
                      </a:cubicBezTo>
                      <a:close/>
                      <a:moveTo>
                        <a:pt x="54504" y="180"/>
                      </a:moveTo>
                      <a:lnTo>
                        <a:pt x="76348" y="3514"/>
                      </a:lnTo>
                      <a:cubicBezTo>
                        <a:pt x="559465" y="102374"/>
                        <a:pt x="922883" y="529835"/>
                        <a:pt x="922883" y="1042177"/>
                      </a:cubicBezTo>
                      <a:cubicBezTo>
                        <a:pt x="922883" y="1362391"/>
                        <a:pt x="780923" y="1649448"/>
                        <a:pt x="556504" y="1843847"/>
                      </a:cubicBezTo>
                      <a:lnTo>
                        <a:pt x="540297" y="1855664"/>
                      </a:lnTo>
                      <a:cubicBezTo>
                        <a:pt x="494216" y="1888026"/>
                        <a:pt x="418648" y="1794013"/>
                        <a:pt x="490522" y="1737913"/>
                      </a:cubicBezTo>
                      <a:lnTo>
                        <a:pt x="518834" y="1714266"/>
                      </a:lnTo>
                      <a:cubicBezTo>
                        <a:pt x="693513" y="1543702"/>
                        <a:pt x="801956" y="1305604"/>
                        <a:pt x="801956" y="1042177"/>
                      </a:cubicBezTo>
                      <a:cubicBezTo>
                        <a:pt x="801956" y="620694"/>
                        <a:pt x="524342" y="264052"/>
                        <a:pt x="141992" y="145129"/>
                      </a:cubicBezTo>
                      <a:lnTo>
                        <a:pt x="54504" y="122634"/>
                      </a:lnTo>
                      <a:cubicBezTo>
                        <a:pt x="-19218" y="117622"/>
                        <a:pt x="-17112" y="-5339"/>
                        <a:pt x="54504" y="180"/>
                      </a:cubicBezTo>
                      <a:close/>
                    </a:path>
                  </a:pathLst>
                </a:cu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</a:endParaRPr>
                </a:p>
              </p:txBody>
            </p:sp>
            <p:sp>
              <p:nvSpPr>
                <p:cNvPr id="252" name="Rectangle 15"/>
                <p:cNvSpPr/>
                <p:nvPr/>
              </p:nvSpPr>
              <p:spPr>
                <a:xfrm flipH="1">
                  <a:off x="5388794" y="3074229"/>
                  <a:ext cx="183666" cy="369751"/>
                </a:xfrm>
                <a:custGeom>
                  <a:avLst/>
                  <a:gdLst>
                    <a:gd name="connsiteX0" fmla="*/ 26212 w 894591"/>
                    <a:gd name="connsiteY0" fmla="*/ 341866 h 1855484"/>
                    <a:gd name="connsiteX1" fmla="*/ 110891 w 894591"/>
                    <a:gd name="connsiteY1" fmla="*/ 368152 h 1855484"/>
                    <a:gd name="connsiteX2" fmla="*/ 551136 w 894591"/>
                    <a:gd name="connsiteY2" fmla="*/ 1032328 h 1855484"/>
                    <a:gd name="connsiteX3" fmla="*/ 428031 w 894591"/>
                    <a:gd name="connsiteY3" fmla="*/ 1435347 h 1855484"/>
                    <a:gd name="connsiteX4" fmla="*/ 367158 w 894591"/>
                    <a:gd name="connsiteY4" fmla="*/ 1512820 h 1855484"/>
                    <a:gd name="connsiteX5" fmla="*/ 316481 w 894591"/>
                    <a:gd name="connsiteY5" fmla="*/ 1392934 h 1855484"/>
                    <a:gd name="connsiteX6" fmla="*/ 333329 w 894591"/>
                    <a:gd name="connsiteY6" fmla="*/ 1371492 h 1855484"/>
                    <a:gd name="connsiteX7" fmla="*/ 436929 w 894591"/>
                    <a:gd name="connsiteY7" fmla="*/ 1032328 h 1855484"/>
                    <a:gd name="connsiteX8" fmla="*/ 66436 w 894591"/>
                    <a:gd name="connsiteY8" fmla="*/ 473384 h 1855484"/>
                    <a:gd name="connsiteX9" fmla="*/ 26212 w 894591"/>
                    <a:gd name="connsiteY9" fmla="*/ 460898 h 1855484"/>
                    <a:gd name="connsiteX10" fmla="*/ 26212 w 894591"/>
                    <a:gd name="connsiteY10" fmla="*/ 341866 h 1855484"/>
                    <a:gd name="connsiteX11" fmla="*/ 26212 w 894591"/>
                    <a:gd name="connsiteY11" fmla="*/ 0 h 1855484"/>
                    <a:gd name="connsiteX12" fmla="*/ 48056 w 894591"/>
                    <a:gd name="connsiteY12" fmla="*/ 3334 h 1855484"/>
                    <a:gd name="connsiteX13" fmla="*/ 894591 w 894591"/>
                    <a:gd name="connsiteY13" fmla="*/ 1041997 h 1855484"/>
                    <a:gd name="connsiteX14" fmla="*/ 528212 w 894591"/>
                    <a:gd name="connsiteY14" fmla="*/ 1843667 h 1855484"/>
                    <a:gd name="connsiteX15" fmla="*/ 512005 w 894591"/>
                    <a:gd name="connsiteY15" fmla="*/ 1855484 h 1855484"/>
                    <a:gd name="connsiteX16" fmla="*/ 462230 w 894591"/>
                    <a:gd name="connsiteY16" fmla="*/ 1737733 h 1855484"/>
                    <a:gd name="connsiteX17" fmla="*/ 490542 w 894591"/>
                    <a:gd name="connsiteY17" fmla="*/ 1714086 h 1855484"/>
                    <a:gd name="connsiteX18" fmla="*/ 773664 w 894591"/>
                    <a:gd name="connsiteY18" fmla="*/ 1041997 h 1855484"/>
                    <a:gd name="connsiteX19" fmla="*/ 113700 w 894591"/>
                    <a:gd name="connsiteY19" fmla="*/ 144949 h 1855484"/>
                    <a:gd name="connsiteX20" fmla="*/ 26212 w 894591"/>
                    <a:gd name="connsiteY20" fmla="*/ 122454 h 1855484"/>
                    <a:gd name="connsiteX21" fmla="*/ 26212 w 894591"/>
                    <a:gd name="connsiteY21" fmla="*/ 0 h 1855484"/>
                    <a:gd name="connsiteX0" fmla="*/ 49915 w 918294"/>
                    <a:gd name="connsiteY0" fmla="*/ 341866 h 1855484"/>
                    <a:gd name="connsiteX1" fmla="*/ 134594 w 918294"/>
                    <a:gd name="connsiteY1" fmla="*/ 368152 h 1855484"/>
                    <a:gd name="connsiteX2" fmla="*/ 574839 w 918294"/>
                    <a:gd name="connsiteY2" fmla="*/ 1032328 h 1855484"/>
                    <a:gd name="connsiteX3" fmla="*/ 451734 w 918294"/>
                    <a:gd name="connsiteY3" fmla="*/ 1435347 h 1855484"/>
                    <a:gd name="connsiteX4" fmla="*/ 390861 w 918294"/>
                    <a:gd name="connsiteY4" fmla="*/ 1512820 h 1855484"/>
                    <a:gd name="connsiteX5" fmla="*/ 340184 w 918294"/>
                    <a:gd name="connsiteY5" fmla="*/ 1392934 h 1855484"/>
                    <a:gd name="connsiteX6" fmla="*/ 357032 w 918294"/>
                    <a:gd name="connsiteY6" fmla="*/ 1371492 h 1855484"/>
                    <a:gd name="connsiteX7" fmla="*/ 460632 w 918294"/>
                    <a:gd name="connsiteY7" fmla="*/ 1032328 h 1855484"/>
                    <a:gd name="connsiteX8" fmla="*/ 90139 w 918294"/>
                    <a:gd name="connsiteY8" fmla="*/ 473384 h 1855484"/>
                    <a:gd name="connsiteX9" fmla="*/ 49915 w 918294"/>
                    <a:gd name="connsiteY9" fmla="*/ 460898 h 1855484"/>
                    <a:gd name="connsiteX10" fmla="*/ 49915 w 918294"/>
                    <a:gd name="connsiteY10" fmla="*/ 341866 h 1855484"/>
                    <a:gd name="connsiteX11" fmla="*/ 49915 w 918294"/>
                    <a:gd name="connsiteY11" fmla="*/ 0 h 1855484"/>
                    <a:gd name="connsiteX12" fmla="*/ 71759 w 918294"/>
                    <a:gd name="connsiteY12" fmla="*/ 3334 h 1855484"/>
                    <a:gd name="connsiteX13" fmla="*/ 918294 w 918294"/>
                    <a:gd name="connsiteY13" fmla="*/ 1041997 h 1855484"/>
                    <a:gd name="connsiteX14" fmla="*/ 551915 w 918294"/>
                    <a:gd name="connsiteY14" fmla="*/ 1843667 h 1855484"/>
                    <a:gd name="connsiteX15" fmla="*/ 535708 w 918294"/>
                    <a:gd name="connsiteY15" fmla="*/ 1855484 h 1855484"/>
                    <a:gd name="connsiteX16" fmla="*/ 485933 w 918294"/>
                    <a:gd name="connsiteY16" fmla="*/ 1737733 h 1855484"/>
                    <a:gd name="connsiteX17" fmla="*/ 514245 w 918294"/>
                    <a:gd name="connsiteY17" fmla="*/ 1714086 h 1855484"/>
                    <a:gd name="connsiteX18" fmla="*/ 797367 w 918294"/>
                    <a:gd name="connsiteY18" fmla="*/ 1041997 h 1855484"/>
                    <a:gd name="connsiteX19" fmla="*/ 137403 w 918294"/>
                    <a:gd name="connsiteY19" fmla="*/ 144949 h 1855484"/>
                    <a:gd name="connsiteX20" fmla="*/ 49915 w 918294"/>
                    <a:gd name="connsiteY20" fmla="*/ 122454 h 1855484"/>
                    <a:gd name="connsiteX21" fmla="*/ 49915 w 918294"/>
                    <a:gd name="connsiteY21" fmla="*/ 0 h 1855484"/>
                    <a:gd name="connsiteX0" fmla="*/ 49915 w 918294"/>
                    <a:gd name="connsiteY0" fmla="*/ 341866 h 1855484"/>
                    <a:gd name="connsiteX1" fmla="*/ 134594 w 918294"/>
                    <a:gd name="connsiteY1" fmla="*/ 368152 h 1855484"/>
                    <a:gd name="connsiteX2" fmla="*/ 574839 w 918294"/>
                    <a:gd name="connsiteY2" fmla="*/ 1032328 h 1855484"/>
                    <a:gd name="connsiteX3" fmla="*/ 451734 w 918294"/>
                    <a:gd name="connsiteY3" fmla="*/ 1435347 h 1855484"/>
                    <a:gd name="connsiteX4" fmla="*/ 390861 w 918294"/>
                    <a:gd name="connsiteY4" fmla="*/ 1512820 h 1855484"/>
                    <a:gd name="connsiteX5" fmla="*/ 340184 w 918294"/>
                    <a:gd name="connsiteY5" fmla="*/ 1392934 h 1855484"/>
                    <a:gd name="connsiteX6" fmla="*/ 357032 w 918294"/>
                    <a:gd name="connsiteY6" fmla="*/ 1371492 h 1855484"/>
                    <a:gd name="connsiteX7" fmla="*/ 460632 w 918294"/>
                    <a:gd name="connsiteY7" fmla="*/ 1032328 h 1855484"/>
                    <a:gd name="connsiteX8" fmla="*/ 90139 w 918294"/>
                    <a:gd name="connsiteY8" fmla="*/ 473384 h 1855484"/>
                    <a:gd name="connsiteX9" fmla="*/ 49915 w 918294"/>
                    <a:gd name="connsiteY9" fmla="*/ 460898 h 1855484"/>
                    <a:gd name="connsiteX10" fmla="*/ 49915 w 918294"/>
                    <a:gd name="connsiteY10" fmla="*/ 341866 h 1855484"/>
                    <a:gd name="connsiteX11" fmla="*/ 49915 w 918294"/>
                    <a:gd name="connsiteY11" fmla="*/ 0 h 1855484"/>
                    <a:gd name="connsiteX12" fmla="*/ 71759 w 918294"/>
                    <a:gd name="connsiteY12" fmla="*/ 3334 h 1855484"/>
                    <a:gd name="connsiteX13" fmla="*/ 918294 w 918294"/>
                    <a:gd name="connsiteY13" fmla="*/ 1041997 h 1855484"/>
                    <a:gd name="connsiteX14" fmla="*/ 551915 w 918294"/>
                    <a:gd name="connsiteY14" fmla="*/ 1843667 h 1855484"/>
                    <a:gd name="connsiteX15" fmla="*/ 535708 w 918294"/>
                    <a:gd name="connsiteY15" fmla="*/ 1855484 h 1855484"/>
                    <a:gd name="connsiteX16" fmla="*/ 485933 w 918294"/>
                    <a:gd name="connsiteY16" fmla="*/ 1737733 h 1855484"/>
                    <a:gd name="connsiteX17" fmla="*/ 514245 w 918294"/>
                    <a:gd name="connsiteY17" fmla="*/ 1714086 h 1855484"/>
                    <a:gd name="connsiteX18" fmla="*/ 797367 w 918294"/>
                    <a:gd name="connsiteY18" fmla="*/ 1041997 h 1855484"/>
                    <a:gd name="connsiteX19" fmla="*/ 137403 w 918294"/>
                    <a:gd name="connsiteY19" fmla="*/ 144949 h 1855484"/>
                    <a:gd name="connsiteX20" fmla="*/ 49915 w 918294"/>
                    <a:gd name="connsiteY20" fmla="*/ 122454 h 1855484"/>
                    <a:gd name="connsiteX21" fmla="*/ 49915 w 918294"/>
                    <a:gd name="connsiteY21" fmla="*/ 0 h 1855484"/>
                    <a:gd name="connsiteX0" fmla="*/ 54504 w 922883"/>
                    <a:gd name="connsiteY0" fmla="*/ 342046 h 1855664"/>
                    <a:gd name="connsiteX1" fmla="*/ 139183 w 922883"/>
                    <a:gd name="connsiteY1" fmla="*/ 368332 h 1855664"/>
                    <a:gd name="connsiteX2" fmla="*/ 579428 w 922883"/>
                    <a:gd name="connsiteY2" fmla="*/ 1032508 h 1855664"/>
                    <a:gd name="connsiteX3" fmla="*/ 456323 w 922883"/>
                    <a:gd name="connsiteY3" fmla="*/ 1435527 h 1855664"/>
                    <a:gd name="connsiteX4" fmla="*/ 395450 w 922883"/>
                    <a:gd name="connsiteY4" fmla="*/ 1513000 h 1855664"/>
                    <a:gd name="connsiteX5" fmla="*/ 344773 w 922883"/>
                    <a:gd name="connsiteY5" fmla="*/ 1393114 h 1855664"/>
                    <a:gd name="connsiteX6" fmla="*/ 361621 w 922883"/>
                    <a:gd name="connsiteY6" fmla="*/ 1371672 h 1855664"/>
                    <a:gd name="connsiteX7" fmla="*/ 465221 w 922883"/>
                    <a:gd name="connsiteY7" fmla="*/ 1032508 h 1855664"/>
                    <a:gd name="connsiteX8" fmla="*/ 94728 w 922883"/>
                    <a:gd name="connsiteY8" fmla="*/ 473564 h 1855664"/>
                    <a:gd name="connsiteX9" fmla="*/ 54504 w 922883"/>
                    <a:gd name="connsiteY9" fmla="*/ 461078 h 1855664"/>
                    <a:gd name="connsiteX10" fmla="*/ 54504 w 922883"/>
                    <a:gd name="connsiteY10" fmla="*/ 342046 h 1855664"/>
                    <a:gd name="connsiteX11" fmla="*/ 54504 w 922883"/>
                    <a:gd name="connsiteY11" fmla="*/ 180 h 1855664"/>
                    <a:gd name="connsiteX12" fmla="*/ 76348 w 922883"/>
                    <a:gd name="connsiteY12" fmla="*/ 3514 h 1855664"/>
                    <a:gd name="connsiteX13" fmla="*/ 922883 w 922883"/>
                    <a:gd name="connsiteY13" fmla="*/ 1042177 h 1855664"/>
                    <a:gd name="connsiteX14" fmla="*/ 556504 w 922883"/>
                    <a:gd name="connsiteY14" fmla="*/ 1843847 h 1855664"/>
                    <a:gd name="connsiteX15" fmla="*/ 540297 w 922883"/>
                    <a:gd name="connsiteY15" fmla="*/ 1855664 h 1855664"/>
                    <a:gd name="connsiteX16" fmla="*/ 490522 w 922883"/>
                    <a:gd name="connsiteY16" fmla="*/ 1737913 h 1855664"/>
                    <a:gd name="connsiteX17" fmla="*/ 518834 w 922883"/>
                    <a:gd name="connsiteY17" fmla="*/ 1714266 h 1855664"/>
                    <a:gd name="connsiteX18" fmla="*/ 801956 w 922883"/>
                    <a:gd name="connsiteY18" fmla="*/ 1042177 h 1855664"/>
                    <a:gd name="connsiteX19" fmla="*/ 141992 w 922883"/>
                    <a:gd name="connsiteY19" fmla="*/ 145129 h 1855664"/>
                    <a:gd name="connsiteX20" fmla="*/ 54504 w 922883"/>
                    <a:gd name="connsiteY20" fmla="*/ 122634 h 1855664"/>
                    <a:gd name="connsiteX21" fmla="*/ 54504 w 922883"/>
                    <a:gd name="connsiteY21" fmla="*/ 180 h 1855664"/>
                    <a:gd name="connsiteX0" fmla="*/ 54504 w 922883"/>
                    <a:gd name="connsiteY0" fmla="*/ 342046 h 1855664"/>
                    <a:gd name="connsiteX1" fmla="*/ 139183 w 922883"/>
                    <a:gd name="connsiteY1" fmla="*/ 368332 h 1855664"/>
                    <a:gd name="connsiteX2" fmla="*/ 579428 w 922883"/>
                    <a:gd name="connsiteY2" fmla="*/ 1032508 h 1855664"/>
                    <a:gd name="connsiteX3" fmla="*/ 456323 w 922883"/>
                    <a:gd name="connsiteY3" fmla="*/ 1435527 h 1855664"/>
                    <a:gd name="connsiteX4" fmla="*/ 395450 w 922883"/>
                    <a:gd name="connsiteY4" fmla="*/ 1513000 h 1855664"/>
                    <a:gd name="connsiteX5" fmla="*/ 344773 w 922883"/>
                    <a:gd name="connsiteY5" fmla="*/ 1393114 h 1855664"/>
                    <a:gd name="connsiteX6" fmla="*/ 361621 w 922883"/>
                    <a:gd name="connsiteY6" fmla="*/ 1371672 h 1855664"/>
                    <a:gd name="connsiteX7" fmla="*/ 465221 w 922883"/>
                    <a:gd name="connsiteY7" fmla="*/ 1032508 h 1855664"/>
                    <a:gd name="connsiteX8" fmla="*/ 94728 w 922883"/>
                    <a:gd name="connsiteY8" fmla="*/ 473564 h 1855664"/>
                    <a:gd name="connsiteX9" fmla="*/ 54504 w 922883"/>
                    <a:gd name="connsiteY9" fmla="*/ 461078 h 1855664"/>
                    <a:gd name="connsiteX10" fmla="*/ 54504 w 922883"/>
                    <a:gd name="connsiteY10" fmla="*/ 342046 h 1855664"/>
                    <a:gd name="connsiteX11" fmla="*/ 54504 w 922883"/>
                    <a:gd name="connsiteY11" fmla="*/ 180 h 1855664"/>
                    <a:gd name="connsiteX12" fmla="*/ 76348 w 922883"/>
                    <a:gd name="connsiteY12" fmla="*/ 3514 h 1855664"/>
                    <a:gd name="connsiteX13" fmla="*/ 922883 w 922883"/>
                    <a:gd name="connsiteY13" fmla="*/ 1042177 h 1855664"/>
                    <a:gd name="connsiteX14" fmla="*/ 556504 w 922883"/>
                    <a:gd name="connsiteY14" fmla="*/ 1843847 h 1855664"/>
                    <a:gd name="connsiteX15" fmla="*/ 540297 w 922883"/>
                    <a:gd name="connsiteY15" fmla="*/ 1855664 h 1855664"/>
                    <a:gd name="connsiteX16" fmla="*/ 490522 w 922883"/>
                    <a:gd name="connsiteY16" fmla="*/ 1737913 h 1855664"/>
                    <a:gd name="connsiteX17" fmla="*/ 518834 w 922883"/>
                    <a:gd name="connsiteY17" fmla="*/ 1714266 h 1855664"/>
                    <a:gd name="connsiteX18" fmla="*/ 801956 w 922883"/>
                    <a:gd name="connsiteY18" fmla="*/ 1042177 h 1855664"/>
                    <a:gd name="connsiteX19" fmla="*/ 141992 w 922883"/>
                    <a:gd name="connsiteY19" fmla="*/ 145129 h 1855664"/>
                    <a:gd name="connsiteX20" fmla="*/ 54504 w 922883"/>
                    <a:gd name="connsiteY20" fmla="*/ 122634 h 1855664"/>
                    <a:gd name="connsiteX21" fmla="*/ 54504 w 922883"/>
                    <a:gd name="connsiteY21" fmla="*/ 180 h 1855664"/>
                    <a:gd name="connsiteX0" fmla="*/ 54504 w 922883"/>
                    <a:gd name="connsiteY0" fmla="*/ 342046 h 1855664"/>
                    <a:gd name="connsiteX1" fmla="*/ 139183 w 922883"/>
                    <a:gd name="connsiteY1" fmla="*/ 368332 h 1855664"/>
                    <a:gd name="connsiteX2" fmla="*/ 579428 w 922883"/>
                    <a:gd name="connsiteY2" fmla="*/ 1032508 h 1855664"/>
                    <a:gd name="connsiteX3" fmla="*/ 456323 w 922883"/>
                    <a:gd name="connsiteY3" fmla="*/ 1435527 h 1855664"/>
                    <a:gd name="connsiteX4" fmla="*/ 395450 w 922883"/>
                    <a:gd name="connsiteY4" fmla="*/ 1513000 h 1855664"/>
                    <a:gd name="connsiteX5" fmla="*/ 344773 w 922883"/>
                    <a:gd name="connsiteY5" fmla="*/ 1393114 h 1855664"/>
                    <a:gd name="connsiteX6" fmla="*/ 361621 w 922883"/>
                    <a:gd name="connsiteY6" fmla="*/ 1371672 h 1855664"/>
                    <a:gd name="connsiteX7" fmla="*/ 465221 w 922883"/>
                    <a:gd name="connsiteY7" fmla="*/ 1032508 h 1855664"/>
                    <a:gd name="connsiteX8" fmla="*/ 94728 w 922883"/>
                    <a:gd name="connsiteY8" fmla="*/ 473564 h 1855664"/>
                    <a:gd name="connsiteX9" fmla="*/ 54504 w 922883"/>
                    <a:gd name="connsiteY9" fmla="*/ 461078 h 1855664"/>
                    <a:gd name="connsiteX10" fmla="*/ 54504 w 922883"/>
                    <a:gd name="connsiteY10" fmla="*/ 342046 h 1855664"/>
                    <a:gd name="connsiteX11" fmla="*/ 54504 w 922883"/>
                    <a:gd name="connsiteY11" fmla="*/ 180 h 1855664"/>
                    <a:gd name="connsiteX12" fmla="*/ 76348 w 922883"/>
                    <a:gd name="connsiteY12" fmla="*/ 3514 h 1855664"/>
                    <a:gd name="connsiteX13" fmla="*/ 922883 w 922883"/>
                    <a:gd name="connsiteY13" fmla="*/ 1042177 h 1855664"/>
                    <a:gd name="connsiteX14" fmla="*/ 556504 w 922883"/>
                    <a:gd name="connsiteY14" fmla="*/ 1843847 h 1855664"/>
                    <a:gd name="connsiteX15" fmla="*/ 540297 w 922883"/>
                    <a:gd name="connsiteY15" fmla="*/ 1855664 h 1855664"/>
                    <a:gd name="connsiteX16" fmla="*/ 490522 w 922883"/>
                    <a:gd name="connsiteY16" fmla="*/ 1737913 h 1855664"/>
                    <a:gd name="connsiteX17" fmla="*/ 518834 w 922883"/>
                    <a:gd name="connsiteY17" fmla="*/ 1714266 h 1855664"/>
                    <a:gd name="connsiteX18" fmla="*/ 801956 w 922883"/>
                    <a:gd name="connsiteY18" fmla="*/ 1042177 h 1855664"/>
                    <a:gd name="connsiteX19" fmla="*/ 141992 w 922883"/>
                    <a:gd name="connsiteY19" fmla="*/ 145129 h 1855664"/>
                    <a:gd name="connsiteX20" fmla="*/ 54504 w 922883"/>
                    <a:gd name="connsiteY20" fmla="*/ 122634 h 1855664"/>
                    <a:gd name="connsiteX21" fmla="*/ 54504 w 922883"/>
                    <a:gd name="connsiteY21" fmla="*/ 180 h 1855664"/>
                    <a:gd name="connsiteX0" fmla="*/ 54504 w 922883"/>
                    <a:gd name="connsiteY0" fmla="*/ 342046 h 1855664"/>
                    <a:gd name="connsiteX1" fmla="*/ 139183 w 922883"/>
                    <a:gd name="connsiteY1" fmla="*/ 368332 h 1855664"/>
                    <a:gd name="connsiteX2" fmla="*/ 579428 w 922883"/>
                    <a:gd name="connsiteY2" fmla="*/ 1032508 h 1855664"/>
                    <a:gd name="connsiteX3" fmla="*/ 456323 w 922883"/>
                    <a:gd name="connsiteY3" fmla="*/ 1435527 h 1855664"/>
                    <a:gd name="connsiteX4" fmla="*/ 395450 w 922883"/>
                    <a:gd name="connsiteY4" fmla="*/ 1513000 h 1855664"/>
                    <a:gd name="connsiteX5" fmla="*/ 344773 w 922883"/>
                    <a:gd name="connsiteY5" fmla="*/ 1393114 h 1855664"/>
                    <a:gd name="connsiteX6" fmla="*/ 361621 w 922883"/>
                    <a:gd name="connsiteY6" fmla="*/ 1371672 h 1855664"/>
                    <a:gd name="connsiteX7" fmla="*/ 465221 w 922883"/>
                    <a:gd name="connsiteY7" fmla="*/ 1032508 h 1855664"/>
                    <a:gd name="connsiteX8" fmla="*/ 94728 w 922883"/>
                    <a:gd name="connsiteY8" fmla="*/ 473564 h 1855664"/>
                    <a:gd name="connsiteX9" fmla="*/ 54504 w 922883"/>
                    <a:gd name="connsiteY9" fmla="*/ 461078 h 1855664"/>
                    <a:gd name="connsiteX10" fmla="*/ 54504 w 922883"/>
                    <a:gd name="connsiteY10" fmla="*/ 342046 h 1855664"/>
                    <a:gd name="connsiteX11" fmla="*/ 54504 w 922883"/>
                    <a:gd name="connsiteY11" fmla="*/ 180 h 1855664"/>
                    <a:gd name="connsiteX12" fmla="*/ 76348 w 922883"/>
                    <a:gd name="connsiteY12" fmla="*/ 3514 h 1855664"/>
                    <a:gd name="connsiteX13" fmla="*/ 922883 w 922883"/>
                    <a:gd name="connsiteY13" fmla="*/ 1042177 h 1855664"/>
                    <a:gd name="connsiteX14" fmla="*/ 556504 w 922883"/>
                    <a:gd name="connsiteY14" fmla="*/ 1843847 h 1855664"/>
                    <a:gd name="connsiteX15" fmla="*/ 540297 w 922883"/>
                    <a:gd name="connsiteY15" fmla="*/ 1855664 h 1855664"/>
                    <a:gd name="connsiteX16" fmla="*/ 490522 w 922883"/>
                    <a:gd name="connsiteY16" fmla="*/ 1737913 h 1855664"/>
                    <a:gd name="connsiteX17" fmla="*/ 518834 w 922883"/>
                    <a:gd name="connsiteY17" fmla="*/ 1714266 h 1855664"/>
                    <a:gd name="connsiteX18" fmla="*/ 801956 w 922883"/>
                    <a:gd name="connsiteY18" fmla="*/ 1042177 h 1855664"/>
                    <a:gd name="connsiteX19" fmla="*/ 141992 w 922883"/>
                    <a:gd name="connsiteY19" fmla="*/ 145129 h 1855664"/>
                    <a:gd name="connsiteX20" fmla="*/ 54504 w 922883"/>
                    <a:gd name="connsiteY20" fmla="*/ 122634 h 1855664"/>
                    <a:gd name="connsiteX21" fmla="*/ 54504 w 922883"/>
                    <a:gd name="connsiteY21" fmla="*/ 180 h 1855664"/>
                    <a:gd name="connsiteX0" fmla="*/ 54504 w 922883"/>
                    <a:gd name="connsiteY0" fmla="*/ 342046 h 1855664"/>
                    <a:gd name="connsiteX1" fmla="*/ 139183 w 922883"/>
                    <a:gd name="connsiteY1" fmla="*/ 368332 h 1855664"/>
                    <a:gd name="connsiteX2" fmla="*/ 579428 w 922883"/>
                    <a:gd name="connsiteY2" fmla="*/ 1032508 h 1855664"/>
                    <a:gd name="connsiteX3" fmla="*/ 456323 w 922883"/>
                    <a:gd name="connsiteY3" fmla="*/ 1435527 h 1855664"/>
                    <a:gd name="connsiteX4" fmla="*/ 395450 w 922883"/>
                    <a:gd name="connsiteY4" fmla="*/ 1513000 h 1855664"/>
                    <a:gd name="connsiteX5" fmla="*/ 344773 w 922883"/>
                    <a:gd name="connsiteY5" fmla="*/ 1393114 h 1855664"/>
                    <a:gd name="connsiteX6" fmla="*/ 361621 w 922883"/>
                    <a:gd name="connsiteY6" fmla="*/ 1371672 h 1855664"/>
                    <a:gd name="connsiteX7" fmla="*/ 465221 w 922883"/>
                    <a:gd name="connsiteY7" fmla="*/ 1032508 h 1855664"/>
                    <a:gd name="connsiteX8" fmla="*/ 94728 w 922883"/>
                    <a:gd name="connsiteY8" fmla="*/ 473564 h 1855664"/>
                    <a:gd name="connsiteX9" fmla="*/ 54504 w 922883"/>
                    <a:gd name="connsiteY9" fmla="*/ 461078 h 1855664"/>
                    <a:gd name="connsiteX10" fmla="*/ 54504 w 922883"/>
                    <a:gd name="connsiteY10" fmla="*/ 342046 h 1855664"/>
                    <a:gd name="connsiteX11" fmla="*/ 54504 w 922883"/>
                    <a:gd name="connsiteY11" fmla="*/ 180 h 1855664"/>
                    <a:gd name="connsiteX12" fmla="*/ 76348 w 922883"/>
                    <a:gd name="connsiteY12" fmla="*/ 3514 h 1855664"/>
                    <a:gd name="connsiteX13" fmla="*/ 922883 w 922883"/>
                    <a:gd name="connsiteY13" fmla="*/ 1042177 h 1855664"/>
                    <a:gd name="connsiteX14" fmla="*/ 556504 w 922883"/>
                    <a:gd name="connsiteY14" fmla="*/ 1843847 h 1855664"/>
                    <a:gd name="connsiteX15" fmla="*/ 540297 w 922883"/>
                    <a:gd name="connsiteY15" fmla="*/ 1855664 h 1855664"/>
                    <a:gd name="connsiteX16" fmla="*/ 490522 w 922883"/>
                    <a:gd name="connsiteY16" fmla="*/ 1737913 h 1855664"/>
                    <a:gd name="connsiteX17" fmla="*/ 518834 w 922883"/>
                    <a:gd name="connsiteY17" fmla="*/ 1714266 h 1855664"/>
                    <a:gd name="connsiteX18" fmla="*/ 801956 w 922883"/>
                    <a:gd name="connsiteY18" fmla="*/ 1042177 h 1855664"/>
                    <a:gd name="connsiteX19" fmla="*/ 141992 w 922883"/>
                    <a:gd name="connsiteY19" fmla="*/ 145129 h 1855664"/>
                    <a:gd name="connsiteX20" fmla="*/ 54504 w 922883"/>
                    <a:gd name="connsiteY20" fmla="*/ 122634 h 1855664"/>
                    <a:gd name="connsiteX21" fmla="*/ 54504 w 922883"/>
                    <a:gd name="connsiteY21" fmla="*/ 180 h 1855664"/>
                    <a:gd name="connsiteX0" fmla="*/ 54504 w 922883"/>
                    <a:gd name="connsiteY0" fmla="*/ 342046 h 1855664"/>
                    <a:gd name="connsiteX1" fmla="*/ 139183 w 922883"/>
                    <a:gd name="connsiteY1" fmla="*/ 368332 h 1855664"/>
                    <a:gd name="connsiteX2" fmla="*/ 579428 w 922883"/>
                    <a:gd name="connsiteY2" fmla="*/ 1032508 h 1855664"/>
                    <a:gd name="connsiteX3" fmla="*/ 456323 w 922883"/>
                    <a:gd name="connsiteY3" fmla="*/ 1435527 h 1855664"/>
                    <a:gd name="connsiteX4" fmla="*/ 395450 w 922883"/>
                    <a:gd name="connsiteY4" fmla="*/ 1513000 h 1855664"/>
                    <a:gd name="connsiteX5" fmla="*/ 344773 w 922883"/>
                    <a:gd name="connsiteY5" fmla="*/ 1393114 h 1855664"/>
                    <a:gd name="connsiteX6" fmla="*/ 361621 w 922883"/>
                    <a:gd name="connsiteY6" fmla="*/ 1371672 h 1855664"/>
                    <a:gd name="connsiteX7" fmla="*/ 465221 w 922883"/>
                    <a:gd name="connsiteY7" fmla="*/ 1032508 h 1855664"/>
                    <a:gd name="connsiteX8" fmla="*/ 94728 w 922883"/>
                    <a:gd name="connsiteY8" fmla="*/ 473564 h 1855664"/>
                    <a:gd name="connsiteX9" fmla="*/ 54504 w 922883"/>
                    <a:gd name="connsiteY9" fmla="*/ 461078 h 1855664"/>
                    <a:gd name="connsiteX10" fmla="*/ 54504 w 922883"/>
                    <a:gd name="connsiteY10" fmla="*/ 342046 h 1855664"/>
                    <a:gd name="connsiteX11" fmla="*/ 54504 w 922883"/>
                    <a:gd name="connsiteY11" fmla="*/ 180 h 1855664"/>
                    <a:gd name="connsiteX12" fmla="*/ 76348 w 922883"/>
                    <a:gd name="connsiteY12" fmla="*/ 3514 h 1855664"/>
                    <a:gd name="connsiteX13" fmla="*/ 922883 w 922883"/>
                    <a:gd name="connsiteY13" fmla="*/ 1042177 h 1855664"/>
                    <a:gd name="connsiteX14" fmla="*/ 556504 w 922883"/>
                    <a:gd name="connsiteY14" fmla="*/ 1843847 h 1855664"/>
                    <a:gd name="connsiteX15" fmla="*/ 540297 w 922883"/>
                    <a:gd name="connsiteY15" fmla="*/ 1855664 h 1855664"/>
                    <a:gd name="connsiteX16" fmla="*/ 490522 w 922883"/>
                    <a:gd name="connsiteY16" fmla="*/ 1737913 h 1855664"/>
                    <a:gd name="connsiteX17" fmla="*/ 518834 w 922883"/>
                    <a:gd name="connsiteY17" fmla="*/ 1714266 h 1855664"/>
                    <a:gd name="connsiteX18" fmla="*/ 801956 w 922883"/>
                    <a:gd name="connsiteY18" fmla="*/ 1042177 h 1855664"/>
                    <a:gd name="connsiteX19" fmla="*/ 141992 w 922883"/>
                    <a:gd name="connsiteY19" fmla="*/ 145129 h 1855664"/>
                    <a:gd name="connsiteX20" fmla="*/ 54504 w 922883"/>
                    <a:gd name="connsiteY20" fmla="*/ 122634 h 1855664"/>
                    <a:gd name="connsiteX21" fmla="*/ 54504 w 922883"/>
                    <a:gd name="connsiteY21" fmla="*/ 180 h 1855664"/>
                    <a:gd name="connsiteX0" fmla="*/ 54504 w 922883"/>
                    <a:gd name="connsiteY0" fmla="*/ 342046 h 1865393"/>
                    <a:gd name="connsiteX1" fmla="*/ 139183 w 922883"/>
                    <a:gd name="connsiteY1" fmla="*/ 368332 h 1865393"/>
                    <a:gd name="connsiteX2" fmla="*/ 579428 w 922883"/>
                    <a:gd name="connsiteY2" fmla="*/ 1032508 h 1865393"/>
                    <a:gd name="connsiteX3" fmla="*/ 456323 w 922883"/>
                    <a:gd name="connsiteY3" fmla="*/ 1435527 h 1865393"/>
                    <a:gd name="connsiteX4" fmla="*/ 395450 w 922883"/>
                    <a:gd name="connsiteY4" fmla="*/ 1513000 h 1865393"/>
                    <a:gd name="connsiteX5" fmla="*/ 344773 w 922883"/>
                    <a:gd name="connsiteY5" fmla="*/ 1393114 h 1865393"/>
                    <a:gd name="connsiteX6" fmla="*/ 361621 w 922883"/>
                    <a:gd name="connsiteY6" fmla="*/ 1371672 h 1865393"/>
                    <a:gd name="connsiteX7" fmla="*/ 465221 w 922883"/>
                    <a:gd name="connsiteY7" fmla="*/ 1032508 h 1865393"/>
                    <a:gd name="connsiteX8" fmla="*/ 94728 w 922883"/>
                    <a:gd name="connsiteY8" fmla="*/ 473564 h 1865393"/>
                    <a:gd name="connsiteX9" fmla="*/ 54504 w 922883"/>
                    <a:gd name="connsiteY9" fmla="*/ 461078 h 1865393"/>
                    <a:gd name="connsiteX10" fmla="*/ 54504 w 922883"/>
                    <a:gd name="connsiteY10" fmla="*/ 342046 h 1865393"/>
                    <a:gd name="connsiteX11" fmla="*/ 54504 w 922883"/>
                    <a:gd name="connsiteY11" fmla="*/ 180 h 1865393"/>
                    <a:gd name="connsiteX12" fmla="*/ 76348 w 922883"/>
                    <a:gd name="connsiteY12" fmla="*/ 3514 h 1865393"/>
                    <a:gd name="connsiteX13" fmla="*/ 922883 w 922883"/>
                    <a:gd name="connsiteY13" fmla="*/ 1042177 h 1865393"/>
                    <a:gd name="connsiteX14" fmla="*/ 556504 w 922883"/>
                    <a:gd name="connsiteY14" fmla="*/ 1843847 h 1865393"/>
                    <a:gd name="connsiteX15" fmla="*/ 540297 w 922883"/>
                    <a:gd name="connsiteY15" fmla="*/ 1855664 h 1865393"/>
                    <a:gd name="connsiteX16" fmla="*/ 490522 w 922883"/>
                    <a:gd name="connsiteY16" fmla="*/ 1737913 h 1865393"/>
                    <a:gd name="connsiteX17" fmla="*/ 518834 w 922883"/>
                    <a:gd name="connsiteY17" fmla="*/ 1714266 h 1865393"/>
                    <a:gd name="connsiteX18" fmla="*/ 801956 w 922883"/>
                    <a:gd name="connsiteY18" fmla="*/ 1042177 h 1865393"/>
                    <a:gd name="connsiteX19" fmla="*/ 141992 w 922883"/>
                    <a:gd name="connsiteY19" fmla="*/ 145129 h 1865393"/>
                    <a:gd name="connsiteX20" fmla="*/ 54504 w 922883"/>
                    <a:gd name="connsiteY20" fmla="*/ 122634 h 1865393"/>
                    <a:gd name="connsiteX21" fmla="*/ 54504 w 922883"/>
                    <a:gd name="connsiteY21" fmla="*/ 180 h 1865393"/>
                    <a:gd name="connsiteX0" fmla="*/ 54504 w 922883"/>
                    <a:gd name="connsiteY0" fmla="*/ 342046 h 1866176"/>
                    <a:gd name="connsiteX1" fmla="*/ 139183 w 922883"/>
                    <a:gd name="connsiteY1" fmla="*/ 368332 h 1866176"/>
                    <a:gd name="connsiteX2" fmla="*/ 579428 w 922883"/>
                    <a:gd name="connsiteY2" fmla="*/ 1032508 h 1866176"/>
                    <a:gd name="connsiteX3" fmla="*/ 456323 w 922883"/>
                    <a:gd name="connsiteY3" fmla="*/ 1435527 h 1866176"/>
                    <a:gd name="connsiteX4" fmla="*/ 395450 w 922883"/>
                    <a:gd name="connsiteY4" fmla="*/ 1513000 h 1866176"/>
                    <a:gd name="connsiteX5" fmla="*/ 344773 w 922883"/>
                    <a:gd name="connsiteY5" fmla="*/ 1393114 h 1866176"/>
                    <a:gd name="connsiteX6" fmla="*/ 361621 w 922883"/>
                    <a:gd name="connsiteY6" fmla="*/ 1371672 h 1866176"/>
                    <a:gd name="connsiteX7" fmla="*/ 465221 w 922883"/>
                    <a:gd name="connsiteY7" fmla="*/ 1032508 h 1866176"/>
                    <a:gd name="connsiteX8" fmla="*/ 94728 w 922883"/>
                    <a:gd name="connsiteY8" fmla="*/ 473564 h 1866176"/>
                    <a:gd name="connsiteX9" fmla="*/ 54504 w 922883"/>
                    <a:gd name="connsiteY9" fmla="*/ 461078 h 1866176"/>
                    <a:gd name="connsiteX10" fmla="*/ 54504 w 922883"/>
                    <a:gd name="connsiteY10" fmla="*/ 342046 h 1866176"/>
                    <a:gd name="connsiteX11" fmla="*/ 54504 w 922883"/>
                    <a:gd name="connsiteY11" fmla="*/ 180 h 1866176"/>
                    <a:gd name="connsiteX12" fmla="*/ 76348 w 922883"/>
                    <a:gd name="connsiteY12" fmla="*/ 3514 h 1866176"/>
                    <a:gd name="connsiteX13" fmla="*/ 922883 w 922883"/>
                    <a:gd name="connsiteY13" fmla="*/ 1042177 h 1866176"/>
                    <a:gd name="connsiteX14" fmla="*/ 556504 w 922883"/>
                    <a:gd name="connsiteY14" fmla="*/ 1843847 h 1866176"/>
                    <a:gd name="connsiteX15" fmla="*/ 540297 w 922883"/>
                    <a:gd name="connsiteY15" fmla="*/ 1855664 h 1866176"/>
                    <a:gd name="connsiteX16" fmla="*/ 490522 w 922883"/>
                    <a:gd name="connsiteY16" fmla="*/ 1737913 h 1866176"/>
                    <a:gd name="connsiteX17" fmla="*/ 518834 w 922883"/>
                    <a:gd name="connsiteY17" fmla="*/ 1714266 h 1866176"/>
                    <a:gd name="connsiteX18" fmla="*/ 801956 w 922883"/>
                    <a:gd name="connsiteY18" fmla="*/ 1042177 h 1866176"/>
                    <a:gd name="connsiteX19" fmla="*/ 141992 w 922883"/>
                    <a:gd name="connsiteY19" fmla="*/ 145129 h 1866176"/>
                    <a:gd name="connsiteX20" fmla="*/ 54504 w 922883"/>
                    <a:gd name="connsiteY20" fmla="*/ 122634 h 1866176"/>
                    <a:gd name="connsiteX21" fmla="*/ 54504 w 922883"/>
                    <a:gd name="connsiteY21" fmla="*/ 180 h 1866176"/>
                    <a:gd name="connsiteX0" fmla="*/ 54504 w 922883"/>
                    <a:gd name="connsiteY0" fmla="*/ 342046 h 1862066"/>
                    <a:gd name="connsiteX1" fmla="*/ 139183 w 922883"/>
                    <a:gd name="connsiteY1" fmla="*/ 368332 h 1862066"/>
                    <a:gd name="connsiteX2" fmla="*/ 579428 w 922883"/>
                    <a:gd name="connsiteY2" fmla="*/ 1032508 h 1862066"/>
                    <a:gd name="connsiteX3" fmla="*/ 456323 w 922883"/>
                    <a:gd name="connsiteY3" fmla="*/ 1435527 h 1862066"/>
                    <a:gd name="connsiteX4" fmla="*/ 395450 w 922883"/>
                    <a:gd name="connsiteY4" fmla="*/ 1513000 h 1862066"/>
                    <a:gd name="connsiteX5" fmla="*/ 344773 w 922883"/>
                    <a:gd name="connsiteY5" fmla="*/ 1393114 h 1862066"/>
                    <a:gd name="connsiteX6" fmla="*/ 361621 w 922883"/>
                    <a:gd name="connsiteY6" fmla="*/ 1371672 h 1862066"/>
                    <a:gd name="connsiteX7" fmla="*/ 465221 w 922883"/>
                    <a:gd name="connsiteY7" fmla="*/ 1032508 h 1862066"/>
                    <a:gd name="connsiteX8" fmla="*/ 94728 w 922883"/>
                    <a:gd name="connsiteY8" fmla="*/ 473564 h 1862066"/>
                    <a:gd name="connsiteX9" fmla="*/ 54504 w 922883"/>
                    <a:gd name="connsiteY9" fmla="*/ 461078 h 1862066"/>
                    <a:gd name="connsiteX10" fmla="*/ 54504 w 922883"/>
                    <a:gd name="connsiteY10" fmla="*/ 342046 h 1862066"/>
                    <a:gd name="connsiteX11" fmla="*/ 54504 w 922883"/>
                    <a:gd name="connsiteY11" fmla="*/ 180 h 1862066"/>
                    <a:gd name="connsiteX12" fmla="*/ 76348 w 922883"/>
                    <a:gd name="connsiteY12" fmla="*/ 3514 h 1862066"/>
                    <a:gd name="connsiteX13" fmla="*/ 922883 w 922883"/>
                    <a:gd name="connsiteY13" fmla="*/ 1042177 h 1862066"/>
                    <a:gd name="connsiteX14" fmla="*/ 556504 w 922883"/>
                    <a:gd name="connsiteY14" fmla="*/ 1843847 h 1862066"/>
                    <a:gd name="connsiteX15" fmla="*/ 540297 w 922883"/>
                    <a:gd name="connsiteY15" fmla="*/ 1855664 h 1862066"/>
                    <a:gd name="connsiteX16" fmla="*/ 490522 w 922883"/>
                    <a:gd name="connsiteY16" fmla="*/ 1737913 h 1862066"/>
                    <a:gd name="connsiteX17" fmla="*/ 518834 w 922883"/>
                    <a:gd name="connsiteY17" fmla="*/ 1714266 h 1862066"/>
                    <a:gd name="connsiteX18" fmla="*/ 801956 w 922883"/>
                    <a:gd name="connsiteY18" fmla="*/ 1042177 h 1862066"/>
                    <a:gd name="connsiteX19" fmla="*/ 141992 w 922883"/>
                    <a:gd name="connsiteY19" fmla="*/ 145129 h 1862066"/>
                    <a:gd name="connsiteX20" fmla="*/ 54504 w 922883"/>
                    <a:gd name="connsiteY20" fmla="*/ 122634 h 1862066"/>
                    <a:gd name="connsiteX21" fmla="*/ 54504 w 922883"/>
                    <a:gd name="connsiteY21" fmla="*/ 180 h 1862066"/>
                    <a:gd name="connsiteX0" fmla="*/ 54504 w 922883"/>
                    <a:gd name="connsiteY0" fmla="*/ 342046 h 1862985"/>
                    <a:gd name="connsiteX1" fmla="*/ 139183 w 922883"/>
                    <a:gd name="connsiteY1" fmla="*/ 368332 h 1862985"/>
                    <a:gd name="connsiteX2" fmla="*/ 579428 w 922883"/>
                    <a:gd name="connsiteY2" fmla="*/ 1032508 h 1862985"/>
                    <a:gd name="connsiteX3" fmla="*/ 456323 w 922883"/>
                    <a:gd name="connsiteY3" fmla="*/ 1435527 h 1862985"/>
                    <a:gd name="connsiteX4" fmla="*/ 395450 w 922883"/>
                    <a:gd name="connsiteY4" fmla="*/ 1513000 h 1862985"/>
                    <a:gd name="connsiteX5" fmla="*/ 344773 w 922883"/>
                    <a:gd name="connsiteY5" fmla="*/ 1393114 h 1862985"/>
                    <a:gd name="connsiteX6" fmla="*/ 361621 w 922883"/>
                    <a:gd name="connsiteY6" fmla="*/ 1371672 h 1862985"/>
                    <a:gd name="connsiteX7" fmla="*/ 465221 w 922883"/>
                    <a:gd name="connsiteY7" fmla="*/ 1032508 h 1862985"/>
                    <a:gd name="connsiteX8" fmla="*/ 94728 w 922883"/>
                    <a:gd name="connsiteY8" fmla="*/ 473564 h 1862985"/>
                    <a:gd name="connsiteX9" fmla="*/ 54504 w 922883"/>
                    <a:gd name="connsiteY9" fmla="*/ 461078 h 1862985"/>
                    <a:gd name="connsiteX10" fmla="*/ 54504 w 922883"/>
                    <a:gd name="connsiteY10" fmla="*/ 342046 h 1862985"/>
                    <a:gd name="connsiteX11" fmla="*/ 54504 w 922883"/>
                    <a:gd name="connsiteY11" fmla="*/ 180 h 1862985"/>
                    <a:gd name="connsiteX12" fmla="*/ 76348 w 922883"/>
                    <a:gd name="connsiteY12" fmla="*/ 3514 h 1862985"/>
                    <a:gd name="connsiteX13" fmla="*/ 922883 w 922883"/>
                    <a:gd name="connsiteY13" fmla="*/ 1042177 h 1862985"/>
                    <a:gd name="connsiteX14" fmla="*/ 556504 w 922883"/>
                    <a:gd name="connsiteY14" fmla="*/ 1843847 h 1862985"/>
                    <a:gd name="connsiteX15" fmla="*/ 540297 w 922883"/>
                    <a:gd name="connsiteY15" fmla="*/ 1855664 h 1862985"/>
                    <a:gd name="connsiteX16" fmla="*/ 490522 w 922883"/>
                    <a:gd name="connsiteY16" fmla="*/ 1737913 h 1862985"/>
                    <a:gd name="connsiteX17" fmla="*/ 518834 w 922883"/>
                    <a:gd name="connsiteY17" fmla="*/ 1714266 h 1862985"/>
                    <a:gd name="connsiteX18" fmla="*/ 801956 w 922883"/>
                    <a:gd name="connsiteY18" fmla="*/ 1042177 h 1862985"/>
                    <a:gd name="connsiteX19" fmla="*/ 141992 w 922883"/>
                    <a:gd name="connsiteY19" fmla="*/ 145129 h 1862985"/>
                    <a:gd name="connsiteX20" fmla="*/ 54504 w 922883"/>
                    <a:gd name="connsiteY20" fmla="*/ 122634 h 1862985"/>
                    <a:gd name="connsiteX21" fmla="*/ 54504 w 922883"/>
                    <a:gd name="connsiteY21" fmla="*/ 180 h 1862985"/>
                    <a:gd name="connsiteX0" fmla="*/ 54504 w 922883"/>
                    <a:gd name="connsiteY0" fmla="*/ 342046 h 1862276"/>
                    <a:gd name="connsiteX1" fmla="*/ 139183 w 922883"/>
                    <a:gd name="connsiteY1" fmla="*/ 368332 h 1862276"/>
                    <a:gd name="connsiteX2" fmla="*/ 579428 w 922883"/>
                    <a:gd name="connsiteY2" fmla="*/ 1032508 h 1862276"/>
                    <a:gd name="connsiteX3" fmla="*/ 456323 w 922883"/>
                    <a:gd name="connsiteY3" fmla="*/ 1435527 h 1862276"/>
                    <a:gd name="connsiteX4" fmla="*/ 395450 w 922883"/>
                    <a:gd name="connsiteY4" fmla="*/ 1513000 h 1862276"/>
                    <a:gd name="connsiteX5" fmla="*/ 344773 w 922883"/>
                    <a:gd name="connsiteY5" fmla="*/ 1393114 h 1862276"/>
                    <a:gd name="connsiteX6" fmla="*/ 361621 w 922883"/>
                    <a:gd name="connsiteY6" fmla="*/ 1371672 h 1862276"/>
                    <a:gd name="connsiteX7" fmla="*/ 465221 w 922883"/>
                    <a:gd name="connsiteY7" fmla="*/ 1032508 h 1862276"/>
                    <a:gd name="connsiteX8" fmla="*/ 94728 w 922883"/>
                    <a:gd name="connsiteY8" fmla="*/ 473564 h 1862276"/>
                    <a:gd name="connsiteX9" fmla="*/ 54504 w 922883"/>
                    <a:gd name="connsiteY9" fmla="*/ 461078 h 1862276"/>
                    <a:gd name="connsiteX10" fmla="*/ 54504 w 922883"/>
                    <a:gd name="connsiteY10" fmla="*/ 342046 h 1862276"/>
                    <a:gd name="connsiteX11" fmla="*/ 54504 w 922883"/>
                    <a:gd name="connsiteY11" fmla="*/ 180 h 1862276"/>
                    <a:gd name="connsiteX12" fmla="*/ 76348 w 922883"/>
                    <a:gd name="connsiteY12" fmla="*/ 3514 h 1862276"/>
                    <a:gd name="connsiteX13" fmla="*/ 922883 w 922883"/>
                    <a:gd name="connsiteY13" fmla="*/ 1042177 h 1862276"/>
                    <a:gd name="connsiteX14" fmla="*/ 556504 w 922883"/>
                    <a:gd name="connsiteY14" fmla="*/ 1843847 h 1862276"/>
                    <a:gd name="connsiteX15" fmla="*/ 540297 w 922883"/>
                    <a:gd name="connsiteY15" fmla="*/ 1855664 h 1862276"/>
                    <a:gd name="connsiteX16" fmla="*/ 490522 w 922883"/>
                    <a:gd name="connsiteY16" fmla="*/ 1737913 h 1862276"/>
                    <a:gd name="connsiteX17" fmla="*/ 518834 w 922883"/>
                    <a:gd name="connsiteY17" fmla="*/ 1714266 h 1862276"/>
                    <a:gd name="connsiteX18" fmla="*/ 801956 w 922883"/>
                    <a:gd name="connsiteY18" fmla="*/ 1042177 h 1862276"/>
                    <a:gd name="connsiteX19" fmla="*/ 141992 w 922883"/>
                    <a:gd name="connsiteY19" fmla="*/ 145129 h 1862276"/>
                    <a:gd name="connsiteX20" fmla="*/ 54504 w 922883"/>
                    <a:gd name="connsiteY20" fmla="*/ 122634 h 1862276"/>
                    <a:gd name="connsiteX21" fmla="*/ 54504 w 922883"/>
                    <a:gd name="connsiteY21" fmla="*/ 180 h 1862276"/>
                    <a:gd name="connsiteX0" fmla="*/ 54504 w 922883"/>
                    <a:gd name="connsiteY0" fmla="*/ 342046 h 1862276"/>
                    <a:gd name="connsiteX1" fmla="*/ 139183 w 922883"/>
                    <a:gd name="connsiteY1" fmla="*/ 368332 h 1862276"/>
                    <a:gd name="connsiteX2" fmla="*/ 579428 w 922883"/>
                    <a:gd name="connsiteY2" fmla="*/ 1032508 h 1862276"/>
                    <a:gd name="connsiteX3" fmla="*/ 456323 w 922883"/>
                    <a:gd name="connsiteY3" fmla="*/ 1435527 h 1862276"/>
                    <a:gd name="connsiteX4" fmla="*/ 395450 w 922883"/>
                    <a:gd name="connsiteY4" fmla="*/ 1513000 h 1862276"/>
                    <a:gd name="connsiteX5" fmla="*/ 344773 w 922883"/>
                    <a:gd name="connsiteY5" fmla="*/ 1393114 h 1862276"/>
                    <a:gd name="connsiteX6" fmla="*/ 361621 w 922883"/>
                    <a:gd name="connsiteY6" fmla="*/ 1371672 h 1862276"/>
                    <a:gd name="connsiteX7" fmla="*/ 465221 w 922883"/>
                    <a:gd name="connsiteY7" fmla="*/ 1032508 h 1862276"/>
                    <a:gd name="connsiteX8" fmla="*/ 94728 w 922883"/>
                    <a:gd name="connsiteY8" fmla="*/ 473564 h 1862276"/>
                    <a:gd name="connsiteX9" fmla="*/ 54504 w 922883"/>
                    <a:gd name="connsiteY9" fmla="*/ 461078 h 1862276"/>
                    <a:gd name="connsiteX10" fmla="*/ 54504 w 922883"/>
                    <a:gd name="connsiteY10" fmla="*/ 342046 h 1862276"/>
                    <a:gd name="connsiteX11" fmla="*/ 54504 w 922883"/>
                    <a:gd name="connsiteY11" fmla="*/ 180 h 1862276"/>
                    <a:gd name="connsiteX12" fmla="*/ 76348 w 922883"/>
                    <a:gd name="connsiteY12" fmla="*/ 3514 h 1862276"/>
                    <a:gd name="connsiteX13" fmla="*/ 922883 w 922883"/>
                    <a:gd name="connsiteY13" fmla="*/ 1042177 h 1862276"/>
                    <a:gd name="connsiteX14" fmla="*/ 556504 w 922883"/>
                    <a:gd name="connsiteY14" fmla="*/ 1843847 h 1862276"/>
                    <a:gd name="connsiteX15" fmla="*/ 540297 w 922883"/>
                    <a:gd name="connsiteY15" fmla="*/ 1855664 h 1862276"/>
                    <a:gd name="connsiteX16" fmla="*/ 490522 w 922883"/>
                    <a:gd name="connsiteY16" fmla="*/ 1737913 h 1862276"/>
                    <a:gd name="connsiteX17" fmla="*/ 518834 w 922883"/>
                    <a:gd name="connsiteY17" fmla="*/ 1714266 h 1862276"/>
                    <a:gd name="connsiteX18" fmla="*/ 801956 w 922883"/>
                    <a:gd name="connsiteY18" fmla="*/ 1042177 h 1862276"/>
                    <a:gd name="connsiteX19" fmla="*/ 141992 w 922883"/>
                    <a:gd name="connsiteY19" fmla="*/ 145129 h 1862276"/>
                    <a:gd name="connsiteX20" fmla="*/ 54504 w 922883"/>
                    <a:gd name="connsiteY20" fmla="*/ 122634 h 1862276"/>
                    <a:gd name="connsiteX21" fmla="*/ 54504 w 922883"/>
                    <a:gd name="connsiteY21" fmla="*/ 180 h 1862276"/>
                    <a:gd name="connsiteX0" fmla="*/ 54504 w 922883"/>
                    <a:gd name="connsiteY0" fmla="*/ 342046 h 1862276"/>
                    <a:gd name="connsiteX1" fmla="*/ 139183 w 922883"/>
                    <a:gd name="connsiteY1" fmla="*/ 368332 h 1862276"/>
                    <a:gd name="connsiteX2" fmla="*/ 579428 w 922883"/>
                    <a:gd name="connsiteY2" fmla="*/ 1032508 h 1862276"/>
                    <a:gd name="connsiteX3" fmla="*/ 456323 w 922883"/>
                    <a:gd name="connsiteY3" fmla="*/ 1435527 h 1862276"/>
                    <a:gd name="connsiteX4" fmla="*/ 395450 w 922883"/>
                    <a:gd name="connsiteY4" fmla="*/ 1513000 h 1862276"/>
                    <a:gd name="connsiteX5" fmla="*/ 344773 w 922883"/>
                    <a:gd name="connsiteY5" fmla="*/ 1393114 h 1862276"/>
                    <a:gd name="connsiteX6" fmla="*/ 361621 w 922883"/>
                    <a:gd name="connsiteY6" fmla="*/ 1371672 h 1862276"/>
                    <a:gd name="connsiteX7" fmla="*/ 465221 w 922883"/>
                    <a:gd name="connsiteY7" fmla="*/ 1032508 h 1862276"/>
                    <a:gd name="connsiteX8" fmla="*/ 94728 w 922883"/>
                    <a:gd name="connsiteY8" fmla="*/ 473564 h 1862276"/>
                    <a:gd name="connsiteX9" fmla="*/ 54504 w 922883"/>
                    <a:gd name="connsiteY9" fmla="*/ 461078 h 1862276"/>
                    <a:gd name="connsiteX10" fmla="*/ 54504 w 922883"/>
                    <a:gd name="connsiteY10" fmla="*/ 342046 h 1862276"/>
                    <a:gd name="connsiteX11" fmla="*/ 54504 w 922883"/>
                    <a:gd name="connsiteY11" fmla="*/ 180 h 1862276"/>
                    <a:gd name="connsiteX12" fmla="*/ 76348 w 922883"/>
                    <a:gd name="connsiteY12" fmla="*/ 3514 h 1862276"/>
                    <a:gd name="connsiteX13" fmla="*/ 922883 w 922883"/>
                    <a:gd name="connsiteY13" fmla="*/ 1042177 h 1862276"/>
                    <a:gd name="connsiteX14" fmla="*/ 556504 w 922883"/>
                    <a:gd name="connsiteY14" fmla="*/ 1843847 h 1862276"/>
                    <a:gd name="connsiteX15" fmla="*/ 540297 w 922883"/>
                    <a:gd name="connsiteY15" fmla="*/ 1855664 h 1862276"/>
                    <a:gd name="connsiteX16" fmla="*/ 490522 w 922883"/>
                    <a:gd name="connsiteY16" fmla="*/ 1737913 h 1862276"/>
                    <a:gd name="connsiteX17" fmla="*/ 518834 w 922883"/>
                    <a:gd name="connsiteY17" fmla="*/ 1714266 h 1862276"/>
                    <a:gd name="connsiteX18" fmla="*/ 801956 w 922883"/>
                    <a:gd name="connsiteY18" fmla="*/ 1042177 h 1862276"/>
                    <a:gd name="connsiteX19" fmla="*/ 141992 w 922883"/>
                    <a:gd name="connsiteY19" fmla="*/ 145129 h 1862276"/>
                    <a:gd name="connsiteX20" fmla="*/ 54504 w 922883"/>
                    <a:gd name="connsiteY20" fmla="*/ 122634 h 1862276"/>
                    <a:gd name="connsiteX21" fmla="*/ 54504 w 922883"/>
                    <a:gd name="connsiteY21" fmla="*/ 180 h 1862276"/>
                    <a:gd name="connsiteX0" fmla="*/ 54504 w 922883"/>
                    <a:gd name="connsiteY0" fmla="*/ 342046 h 1862276"/>
                    <a:gd name="connsiteX1" fmla="*/ 139183 w 922883"/>
                    <a:gd name="connsiteY1" fmla="*/ 368332 h 1862276"/>
                    <a:gd name="connsiteX2" fmla="*/ 579428 w 922883"/>
                    <a:gd name="connsiteY2" fmla="*/ 1032508 h 1862276"/>
                    <a:gd name="connsiteX3" fmla="*/ 456323 w 922883"/>
                    <a:gd name="connsiteY3" fmla="*/ 1435527 h 1862276"/>
                    <a:gd name="connsiteX4" fmla="*/ 395450 w 922883"/>
                    <a:gd name="connsiteY4" fmla="*/ 1513000 h 1862276"/>
                    <a:gd name="connsiteX5" fmla="*/ 344773 w 922883"/>
                    <a:gd name="connsiteY5" fmla="*/ 1393114 h 1862276"/>
                    <a:gd name="connsiteX6" fmla="*/ 361621 w 922883"/>
                    <a:gd name="connsiteY6" fmla="*/ 1371672 h 1862276"/>
                    <a:gd name="connsiteX7" fmla="*/ 465221 w 922883"/>
                    <a:gd name="connsiteY7" fmla="*/ 1032508 h 1862276"/>
                    <a:gd name="connsiteX8" fmla="*/ 94728 w 922883"/>
                    <a:gd name="connsiteY8" fmla="*/ 473564 h 1862276"/>
                    <a:gd name="connsiteX9" fmla="*/ 54504 w 922883"/>
                    <a:gd name="connsiteY9" fmla="*/ 461078 h 1862276"/>
                    <a:gd name="connsiteX10" fmla="*/ 54504 w 922883"/>
                    <a:gd name="connsiteY10" fmla="*/ 342046 h 1862276"/>
                    <a:gd name="connsiteX11" fmla="*/ 54504 w 922883"/>
                    <a:gd name="connsiteY11" fmla="*/ 180 h 1862276"/>
                    <a:gd name="connsiteX12" fmla="*/ 76348 w 922883"/>
                    <a:gd name="connsiteY12" fmla="*/ 3514 h 1862276"/>
                    <a:gd name="connsiteX13" fmla="*/ 922883 w 922883"/>
                    <a:gd name="connsiteY13" fmla="*/ 1042177 h 1862276"/>
                    <a:gd name="connsiteX14" fmla="*/ 556504 w 922883"/>
                    <a:gd name="connsiteY14" fmla="*/ 1843847 h 1862276"/>
                    <a:gd name="connsiteX15" fmla="*/ 540297 w 922883"/>
                    <a:gd name="connsiteY15" fmla="*/ 1855664 h 1862276"/>
                    <a:gd name="connsiteX16" fmla="*/ 490522 w 922883"/>
                    <a:gd name="connsiteY16" fmla="*/ 1737913 h 1862276"/>
                    <a:gd name="connsiteX17" fmla="*/ 518834 w 922883"/>
                    <a:gd name="connsiteY17" fmla="*/ 1714266 h 1862276"/>
                    <a:gd name="connsiteX18" fmla="*/ 801956 w 922883"/>
                    <a:gd name="connsiteY18" fmla="*/ 1042177 h 1862276"/>
                    <a:gd name="connsiteX19" fmla="*/ 141992 w 922883"/>
                    <a:gd name="connsiteY19" fmla="*/ 145129 h 1862276"/>
                    <a:gd name="connsiteX20" fmla="*/ 54504 w 922883"/>
                    <a:gd name="connsiteY20" fmla="*/ 122634 h 1862276"/>
                    <a:gd name="connsiteX21" fmla="*/ 54504 w 922883"/>
                    <a:gd name="connsiteY21" fmla="*/ 180 h 1862276"/>
                    <a:gd name="connsiteX0" fmla="*/ 54504 w 922883"/>
                    <a:gd name="connsiteY0" fmla="*/ 342046 h 1862276"/>
                    <a:gd name="connsiteX1" fmla="*/ 139183 w 922883"/>
                    <a:gd name="connsiteY1" fmla="*/ 368332 h 1862276"/>
                    <a:gd name="connsiteX2" fmla="*/ 579428 w 922883"/>
                    <a:gd name="connsiteY2" fmla="*/ 1032508 h 1862276"/>
                    <a:gd name="connsiteX3" fmla="*/ 456323 w 922883"/>
                    <a:gd name="connsiteY3" fmla="*/ 1435527 h 1862276"/>
                    <a:gd name="connsiteX4" fmla="*/ 395450 w 922883"/>
                    <a:gd name="connsiteY4" fmla="*/ 1513000 h 1862276"/>
                    <a:gd name="connsiteX5" fmla="*/ 344773 w 922883"/>
                    <a:gd name="connsiteY5" fmla="*/ 1393114 h 1862276"/>
                    <a:gd name="connsiteX6" fmla="*/ 361621 w 922883"/>
                    <a:gd name="connsiteY6" fmla="*/ 1371672 h 1862276"/>
                    <a:gd name="connsiteX7" fmla="*/ 465221 w 922883"/>
                    <a:gd name="connsiteY7" fmla="*/ 1032508 h 1862276"/>
                    <a:gd name="connsiteX8" fmla="*/ 94728 w 922883"/>
                    <a:gd name="connsiteY8" fmla="*/ 473564 h 1862276"/>
                    <a:gd name="connsiteX9" fmla="*/ 54504 w 922883"/>
                    <a:gd name="connsiteY9" fmla="*/ 461078 h 1862276"/>
                    <a:gd name="connsiteX10" fmla="*/ 54504 w 922883"/>
                    <a:gd name="connsiteY10" fmla="*/ 342046 h 1862276"/>
                    <a:gd name="connsiteX11" fmla="*/ 54504 w 922883"/>
                    <a:gd name="connsiteY11" fmla="*/ 180 h 1862276"/>
                    <a:gd name="connsiteX12" fmla="*/ 76348 w 922883"/>
                    <a:gd name="connsiteY12" fmla="*/ 3514 h 1862276"/>
                    <a:gd name="connsiteX13" fmla="*/ 922883 w 922883"/>
                    <a:gd name="connsiteY13" fmla="*/ 1042177 h 1862276"/>
                    <a:gd name="connsiteX14" fmla="*/ 556504 w 922883"/>
                    <a:gd name="connsiteY14" fmla="*/ 1843847 h 1862276"/>
                    <a:gd name="connsiteX15" fmla="*/ 540297 w 922883"/>
                    <a:gd name="connsiteY15" fmla="*/ 1855664 h 1862276"/>
                    <a:gd name="connsiteX16" fmla="*/ 490522 w 922883"/>
                    <a:gd name="connsiteY16" fmla="*/ 1737913 h 1862276"/>
                    <a:gd name="connsiteX17" fmla="*/ 518834 w 922883"/>
                    <a:gd name="connsiteY17" fmla="*/ 1714266 h 1862276"/>
                    <a:gd name="connsiteX18" fmla="*/ 801956 w 922883"/>
                    <a:gd name="connsiteY18" fmla="*/ 1042177 h 1862276"/>
                    <a:gd name="connsiteX19" fmla="*/ 141992 w 922883"/>
                    <a:gd name="connsiteY19" fmla="*/ 145129 h 1862276"/>
                    <a:gd name="connsiteX20" fmla="*/ 54504 w 922883"/>
                    <a:gd name="connsiteY20" fmla="*/ 122634 h 1862276"/>
                    <a:gd name="connsiteX21" fmla="*/ 54504 w 922883"/>
                    <a:gd name="connsiteY21" fmla="*/ 180 h 1862276"/>
                    <a:gd name="connsiteX0" fmla="*/ 54504 w 922883"/>
                    <a:gd name="connsiteY0" fmla="*/ 342046 h 1862276"/>
                    <a:gd name="connsiteX1" fmla="*/ 139183 w 922883"/>
                    <a:gd name="connsiteY1" fmla="*/ 368332 h 1862276"/>
                    <a:gd name="connsiteX2" fmla="*/ 579428 w 922883"/>
                    <a:gd name="connsiteY2" fmla="*/ 1032508 h 1862276"/>
                    <a:gd name="connsiteX3" fmla="*/ 456323 w 922883"/>
                    <a:gd name="connsiteY3" fmla="*/ 1435527 h 1862276"/>
                    <a:gd name="connsiteX4" fmla="*/ 395450 w 922883"/>
                    <a:gd name="connsiteY4" fmla="*/ 1513000 h 1862276"/>
                    <a:gd name="connsiteX5" fmla="*/ 344773 w 922883"/>
                    <a:gd name="connsiteY5" fmla="*/ 1393114 h 1862276"/>
                    <a:gd name="connsiteX6" fmla="*/ 361621 w 922883"/>
                    <a:gd name="connsiteY6" fmla="*/ 1371672 h 1862276"/>
                    <a:gd name="connsiteX7" fmla="*/ 465221 w 922883"/>
                    <a:gd name="connsiteY7" fmla="*/ 1032508 h 1862276"/>
                    <a:gd name="connsiteX8" fmla="*/ 94728 w 922883"/>
                    <a:gd name="connsiteY8" fmla="*/ 473564 h 1862276"/>
                    <a:gd name="connsiteX9" fmla="*/ 54504 w 922883"/>
                    <a:gd name="connsiteY9" fmla="*/ 461078 h 1862276"/>
                    <a:gd name="connsiteX10" fmla="*/ 54504 w 922883"/>
                    <a:gd name="connsiteY10" fmla="*/ 342046 h 1862276"/>
                    <a:gd name="connsiteX11" fmla="*/ 54504 w 922883"/>
                    <a:gd name="connsiteY11" fmla="*/ 180 h 1862276"/>
                    <a:gd name="connsiteX12" fmla="*/ 76348 w 922883"/>
                    <a:gd name="connsiteY12" fmla="*/ 3514 h 1862276"/>
                    <a:gd name="connsiteX13" fmla="*/ 922883 w 922883"/>
                    <a:gd name="connsiteY13" fmla="*/ 1042177 h 1862276"/>
                    <a:gd name="connsiteX14" fmla="*/ 556504 w 922883"/>
                    <a:gd name="connsiteY14" fmla="*/ 1843847 h 1862276"/>
                    <a:gd name="connsiteX15" fmla="*/ 540297 w 922883"/>
                    <a:gd name="connsiteY15" fmla="*/ 1855664 h 1862276"/>
                    <a:gd name="connsiteX16" fmla="*/ 490522 w 922883"/>
                    <a:gd name="connsiteY16" fmla="*/ 1737913 h 1862276"/>
                    <a:gd name="connsiteX17" fmla="*/ 518834 w 922883"/>
                    <a:gd name="connsiteY17" fmla="*/ 1714266 h 1862276"/>
                    <a:gd name="connsiteX18" fmla="*/ 801956 w 922883"/>
                    <a:gd name="connsiteY18" fmla="*/ 1042177 h 1862276"/>
                    <a:gd name="connsiteX19" fmla="*/ 141992 w 922883"/>
                    <a:gd name="connsiteY19" fmla="*/ 145129 h 1862276"/>
                    <a:gd name="connsiteX20" fmla="*/ 54504 w 922883"/>
                    <a:gd name="connsiteY20" fmla="*/ 122634 h 1862276"/>
                    <a:gd name="connsiteX21" fmla="*/ 54504 w 922883"/>
                    <a:gd name="connsiteY21" fmla="*/ 180 h 1862276"/>
                    <a:gd name="connsiteX0" fmla="*/ 54504 w 922883"/>
                    <a:gd name="connsiteY0" fmla="*/ 342046 h 1862276"/>
                    <a:gd name="connsiteX1" fmla="*/ 139183 w 922883"/>
                    <a:gd name="connsiteY1" fmla="*/ 368332 h 1862276"/>
                    <a:gd name="connsiteX2" fmla="*/ 579428 w 922883"/>
                    <a:gd name="connsiteY2" fmla="*/ 1032508 h 1862276"/>
                    <a:gd name="connsiteX3" fmla="*/ 456323 w 922883"/>
                    <a:gd name="connsiteY3" fmla="*/ 1435527 h 1862276"/>
                    <a:gd name="connsiteX4" fmla="*/ 395450 w 922883"/>
                    <a:gd name="connsiteY4" fmla="*/ 1513000 h 1862276"/>
                    <a:gd name="connsiteX5" fmla="*/ 344773 w 922883"/>
                    <a:gd name="connsiteY5" fmla="*/ 1393114 h 1862276"/>
                    <a:gd name="connsiteX6" fmla="*/ 361621 w 922883"/>
                    <a:gd name="connsiteY6" fmla="*/ 1371672 h 1862276"/>
                    <a:gd name="connsiteX7" fmla="*/ 465221 w 922883"/>
                    <a:gd name="connsiteY7" fmla="*/ 1032508 h 1862276"/>
                    <a:gd name="connsiteX8" fmla="*/ 94728 w 922883"/>
                    <a:gd name="connsiteY8" fmla="*/ 473564 h 1862276"/>
                    <a:gd name="connsiteX9" fmla="*/ 54504 w 922883"/>
                    <a:gd name="connsiteY9" fmla="*/ 461078 h 1862276"/>
                    <a:gd name="connsiteX10" fmla="*/ 54504 w 922883"/>
                    <a:gd name="connsiteY10" fmla="*/ 342046 h 1862276"/>
                    <a:gd name="connsiteX11" fmla="*/ 54504 w 922883"/>
                    <a:gd name="connsiteY11" fmla="*/ 180 h 1862276"/>
                    <a:gd name="connsiteX12" fmla="*/ 76348 w 922883"/>
                    <a:gd name="connsiteY12" fmla="*/ 3514 h 1862276"/>
                    <a:gd name="connsiteX13" fmla="*/ 922883 w 922883"/>
                    <a:gd name="connsiteY13" fmla="*/ 1042177 h 1862276"/>
                    <a:gd name="connsiteX14" fmla="*/ 556504 w 922883"/>
                    <a:gd name="connsiteY14" fmla="*/ 1843847 h 1862276"/>
                    <a:gd name="connsiteX15" fmla="*/ 540297 w 922883"/>
                    <a:gd name="connsiteY15" fmla="*/ 1855664 h 1862276"/>
                    <a:gd name="connsiteX16" fmla="*/ 490522 w 922883"/>
                    <a:gd name="connsiteY16" fmla="*/ 1737913 h 1862276"/>
                    <a:gd name="connsiteX17" fmla="*/ 518834 w 922883"/>
                    <a:gd name="connsiteY17" fmla="*/ 1714266 h 1862276"/>
                    <a:gd name="connsiteX18" fmla="*/ 801956 w 922883"/>
                    <a:gd name="connsiteY18" fmla="*/ 1042177 h 1862276"/>
                    <a:gd name="connsiteX19" fmla="*/ 141992 w 922883"/>
                    <a:gd name="connsiteY19" fmla="*/ 145129 h 1862276"/>
                    <a:gd name="connsiteX20" fmla="*/ 54504 w 922883"/>
                    <a:gd name="connsiteY20" fmla="*/ 122634 h 1862276"/>
                    <a:gd name="connsiteX21" fmla="*/ 54504 w 922883"/>
                    <a:gd name="connsiteY21" fmla="*/ 180 h 18622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922883" h="1862276">
                      <a:moveTo>
                        <a:pt x="54504" y="342046"/>
                      </a:moveTo>
                      <a:cubicBezTo>
                        <a:pt x="91155" y="346596"/>
                        <a:pt x="110957" y="359570"/>
                        <a:pt x="139183" y="368332"/>
                      </a:cubicBezTo>
                      <a:cubicBezTo>
                        <a:pt x="397896" y="477759"/>
                        <a:pt x="579428" y="733934"/>
                        <a:pt x="579428" y="1032508"/>
                      </a:cubicBezTo>
                      <a:cubicBezTo>
                        <a:pt x="579428" y="1181795"/>
                        <a:pt x="534045" y="1320483"/>
                        <a:pt x="456323" y="1435527"/>
                      </a:cubicBezTo>
                      <a:lnTo>
                        <a:pt x="395450" y="1513000"/>
                      </a:lnTo>
                      <a:cubicBezTo>
                        <a:pt x="355388" y="1544650"/>
                        <a:pt x="258454" y="1498370"/>
                        <a:pt x="344773" y="1393114"/>
                      </a:cubicBezTo>
                      <a:lnTo>
                        <a:pt x="361621" y="1371672"/>
                      </a:lnTo>
                      <a:cubicBezTo>
                        <a:pt x="427029" y="1274856"/>
                        <a:pt x="465221" y="1158142"/>
                        <a:pt x="465221" y="1032508"/>
                      </a:cubicBezTo>
                      <a:cubicBezTo>
                        <a:pt x="465221" y="781240"/>
                        <a:pt x="312451" y="565653"/>
                        <a:pt x="94728" y="473564"/>
                      </a:cubicBezTo>
                      <a:lnTo>
                        <a:pt x="54504" y="461078"/>
                      </a:lnTo>
                      <a:cubicBezTo>
                        <a:pt x="8164" y="446676"/>
                        <a:pt x="12377" y="335385"/>
                        <a:pt x="54504" y="342046"/>
                      </a:cubicBezTo>
                      <a:close/>
                      <a:moveTo>
                        <a:pt x="54504" y="180"/>
                      </a:moveTo>
                      <a:lnTo>
                        <a:pt x="76348" y="3514"/>
                      </a:lnTo>
                      <a:cubicBezTo>
                        <a:pt x="559465" y="102374"/>
                        <a:pt x="922883" y="529835"/>
                        <a:pt x="922883" y="1042177"/>
                      </a:cubicBezTo>
                      <a:cubicBezTo>
                        <a:pt x="922883" y="1362391"/>
                        <a:pt x="780923" y="1649448"/>
                        <a:pt x="556504" y="1843847"/>
                      </a:cubicBezTo>
                      <a:lnTo>
                        <a:pt x="540297" y="1855664"/>
                      </a:lnTo>
                      <a:cubicBezTo>
                        <a:pt x="494216" y="1888026"/>
                        <a:pt x="418648" y="1794013"/>
                        <a:pt x="490522" y="1737913"/>
                      </a:cubicBezTo>
                      <a:lnTo>
                        <a:pt x="518834" y="1714266"/>
                      </a:lnTo>
                      <a:cubicBezTo>
                        <a:pt x="693513" y="1543702"/>
                        <a:pt x="801956" y="1305604"/>
                        <a:pt x="801956" y="1042177"/>
                      </a:cubicBezTo>
                      <a:cubicBezTo>
                        <a:pt x="801956" y="620694"/>
                        <a:pt x="524342" y="264052"/>
                        <a:pt x="141992" y="145129"/>
                      </a:cubicBezTo>
                      <a:lnTo>
                        <a:pt x="54504" y="122634"/>
                      </a:lnTo>
                      <a:cubicBezTo>
                        <a:pt x="-19218" y="117622"/>
                        <a:pt x="-17112" y="-5339"/>
                        <a:pt x="54504" y="180"/>
                      </a:cubicBezTo>
                      <a:close/>
                    </a:path>
                  </a:pathLst>
                </a:cu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</a:endParaRPr>
                </a:p>
              </p:txBody>
            </p:sp>
          </p:grpSp>
          <p:grpSp>
            <p:nvGrpSpPr>
              <p:cNvPr id="244" name="Group 243"/>
              <p:cNvGrpSpPr/>
              <p:nvPr/>
            </p:nvGrpSpPr>
            <p:grpSpPr>
              <a:xfrm>
                <a:off x="10167384" y="3879495"/>
                <a:ext cx="275493" cy="556855"/>
                <a:chOff x="6247444" y="3868815"/>
                <a:chExt cx="1272282" cy="2571666"/>
              </a:xfrm>
              <a:grpFill/>
            </p:grpSpPr>
            <p:sp>
              <p:nvSpPr>
                <p:cNvPr id="245" name="Oval 244"/>
                <p:cNvSpPr/>
                <p:nvPr/>
              </p:nvSpPr>
              <p:spPr>
                <a:xfrm>
                  <a:off x="6648922" y="3868815"/>
                  <a:ext cx="477260" cy="477260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"/>
                    <a:cs typeface=""/>
                  </a:endParaRPr>
                </a:p>
              </p:txBody>
            </p:sp>
            <p:grpSp>
              <p:nvGrpSpPr>
                <p:cNvPr id="246" name="Group 245"/>
                <p:cNvGrpSpPr/>
                <p:nvPr/>
              </p:nvGrpSpPr>
              <p:grpSpPr>
                <a:xfrm>
                  <a:off x="6247444" y="4105086"/>
                  <a:ext cx="1272282" cy="2335395"/>
                  <a:chOff x="6247444" y="4105086"/>
                  <a:chExt cx="1272282" cy="2335395"/>
                </a:xfrm>
                <a:grpFill/>
              </p:grpSpPr>
              <p:sp>
                <p:nvSpPr>
                  <p:cNvPr id="247" name="Rectangle 4"/>
                  <p:cNvSpPr/>
                  <p:nvPr/>
                </p:nvSpPr>
                <p:spPr>
                  <a:xfrm rot="11702868">
                    <a:off x="6452017" y="4109326"/>
                    <a:ext cx="295928" cy="23311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6550" h="2208169">
                        <a:moveTo>
                          <a:pt x="168275" y="2208169"/>
                        </a:moveTo>
                        <a:cubicBezTo>
                          <a:pt x="84402" y="2208169"/>
                          <a:pt x="529" y="2175626"/>
                          <a:pt x="0" y="2110538"/>
                        </a:cubicBezTo>
                        <a:lnTo>
                          <a:pt x="0" y="1895475"/>
                        </a:lnTo>
                        <a:lnTo>
                          <a:pt x="0" y="215063"/>
                        </a:lnTo>
                        <a:lnTo>
                          <a:pt x="0" y="0"/>
                        </a:lnTo>
                        <a:cubicBezTo>
                          <a:pt x="1058" y="-130175"/>
                          <a:pt x="335492" y="-130175"/>
                          <a:pt x="336550" y="0"/>
                        </a:cubicBezTo>
                        <a:lnTo>
                          <a:pt x="336550" y="215063"/>
                        </a:lnTo>
                        <a:lnTo>
                          <a:pt x="336550" y="1895475"/>
                        </a:lnTo>
                        <a:lnTo>
                          <a:pt x="336550" y="2110538"/>
                        </a:lnTo>
                        <a:cubicBezTo>
                          <a:pt x="336021" y="2175626"/>
                          <a:pt x="252148" y="2208169"/>
                          <a:pt x="168275" y="2208169"/>
                        </a:cubicBezTo>
                        <a:close/>
                      </a:path>
                    </a:pathLst>
                  </a:cu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</a:endParaRPr>
                  </a:p>
                </p:txBody>
              </p:sp>
              <p:sp>
                <p:nvSpPr>
                  <p:cNvPr id="248" name="Rectangle 4"/>
                  <p:cNvSpPr/>
                  <p:nvPr/>
                </p:nvSpPr>
                <p:spPr>
                  <a:xfrm rot="9900000">
                    <a:off x="7035477" y="4105086"/>
                    <a:ext cx="288741" cy="2331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6550" h="2208169">
                        <a:moveTo>
                          <a:pt x="168275" y="2208169"/>
                        </a:moveTo>
                        <a:cubicBezTo>
                          <a:pt x="84402" y="2208169"/>
                          <a:pt x="529" y="2175626"/>
                          <a:pt x="0" y="2110538"/>
                        </a:cubicBezTo>
                        <a:lnTo>
                          <a:pt x="0" y="1895475"/>
                        </a:lnTo>
                        <a:lnTo>
                          <a:pt x="0" y="215063"/>
                        </a:lnTo>
                        <a:lnTo>
                          <a:pt x="0" y="0"/>
                        </a:lnTo>
                        <a:cubicBezTo>
                          <a:pt x="1058" y="-130175"/>
                          <a:pt x="335492" y="-130175"/>
                          <a:pt x="336550" y="0"/>
                        </a:cubicBezTo>
                        <a:lnTo>
                          <a:pt x="336550" y="215063"/>
                        </a:lnTo>
                        <a:lnTo>
                          <a:pt x="336550" y="1895475"/>
                        </a:lnTo>
                        <a:lnTo>
                          <a:pt x="336550" y="2110538"/>
                        </a:lnTo>
                        <a:cubicBezTo>
                          <a:pt x="336021" y="2175626"/>
                          <a:pt x="252148" y="2208169"/>
                          <a:pt x="168275" y="2208169"/>
                        </a:cubicBezTo>
                        <a:close/>
                      </a:path>
                    </a:pathLst>
                  </a:cu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</a:endParaRPr>
                  </a:p>
                </p:txBody>
              </p:sp>
              <p:sp>
                <p:nvSpPr>
                  <p:cNvPr id="249" name="Rectangle 4"/>
                  <p:cNvSpPr/>
                  <p:nvPr/>
                </p:nvSpPr>
                <p:spPr>
                  <a:xfrm rot="3000000">
                    <a:off x="6753228" y="5210348"/>
                    <a:ext cx="164592" cy="11761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6550" h="2208169">
                        <a:moveTo>
                          <a:pt x="168275" y="2208169"/>
                        </a:moveTo>
                        <a:cubicBezTo>
                          <a:pt x="84402" y="2208169"/>
                          <a:pt x="529" y="2175626"/>
                          <a:pt x="0" y="2110538"/>
                        </a:cubicBezTo>
                        <a:lnTo>
                          <a:pt x="0" y="1895475"/>
                        </a:lnTo>
                        <a:lnTo>
                          <a:pt x="0" y="215063"/>
                        </a:lnTo>
                        <a:lnTo>
                          <a:pt x="0" y="0"/>
                        </a:lnTo>
                        <a:cubicBezTo>
                          <a:pt x="1058" y="-130175"/>
                          <a:pt x="335492" y="-130175"/>
                          <a:pt x="336550" y="0"/>
                        </a:cubicBezTo>
                        <a:lnTo>
                          <a:pt x="336550" y="215063"/>
                        </a:lnTo>
                        <a:lnTo>
                          <a:pt x="336550" y="1895475"/>
                        </a:lnTo>
                        <a:lnTo>
                          <a:pt x="336550" y="2110538"/>
                        </a:lnTo>
                        <a:cubicBezTo>
                          <a:pt x="336021" y="2175626"/>
                          <a:pt x="252148" y="2208169"/>
                          <a:pt x="168275" y="2208169"/>
                        </a:cubicBezTo>
                        <a:close/>
                      </a:path>
                    </a:pathLst>
                  </a:cu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</a:endParaRPr>
                  </a:p>
                </p:txBody>
              </p:sp>
              <p:sp>
                <p:nvSpPr>
                  <p:cNvPr id="250" name="Rectangle 4"/>
                  <p:cNvSpPr/>
                  <p:nvPr/>
                </p:nvSpPr>
                <p:spPr>
                  <a:xfrm rot="7800000">
                    <a:off x="6849351" y="5199533"/>
                    <a:ext cx="164592" cy="11761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6550" h="2208169">
                        <a:moveTo>
                          <a:pt x="168275" y="2208169"/>
                        </a:moveTo>
                        <a:cubicBezTo>
                          <a:pt x="84402" y="2208169"/>
                          <a:pt x="529" y="2175626"/>
                          <a:pt x="0" y="2110538"/>
                        </a:cubicBezTo>
                        <a:lnTo>
                          <a:pt x="0" y="1895475"/>
                        </a:lnTo>
                        <a:lnTo>
                          <a:pt x="0" y="215063"/>
                        </a:lnTo>
                        <a:lnTo>
                          <a:pt x="0" y="0"/>
                        </a:lnTo>
                        <a:cubicBezTo>
                          <a:pt x="1058" y="-130175"/>
                          <a:pt x="335492" y="-130175"/>
                          <a:pt x="336550" y="0"/>
                        </a:cubicBezTo>
                        <a:lnTo>
                          <a:pt x="336550" y="215063"/>
                        </a:lnTo>
                        <a:lnTo>
                          <a:pt x="336550" y="1895475"/>
                        </a:lnTo>
                        <a:lnTo>
                          <a:pt x="336550" y="2110538"/>
                        </a:lnTo>
                        <a:cubicBezTo>
                          <a:pt x="336021" y="2175626"/>
                          <a:pt x="252148" y="2208169"/>
                          <a:pt x="168275" y="2208169"/>
                        </a:cubicBezTo>
                        <a:close/>
                      </a:path>
                    </a:pathLst>
                  </a:cu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"/>
                      <a:cs typeface=""/>
                    </a:endParaRPr>
                  </a:p>
                </p:txBody>
              </p:sp>
            </p:grpSp>
          </p:grpSp>
        </p:grpSp>
        <p:grpSp>
          <p:nvGrpSpPr>
            <p:cNvPr id="230" name="Group 229"/>
            <p:cNvGrpSpPr/>
            <p:nvPr/>
          </p:nvGrpSpPr>
          <p:grpSpPr>
            <a:xfrm>
              <a:off x="2027977" y="1393967"/>
              <a:ext cx="473500" cy="372753"/>
              <a:chOff x="7968775" y="2394647"/>
              <a:chExt cx="2253765" cy="1774242"/>
            </a:xfrm>
            <a:solidFill>
              <a:schemeClr val="bg2">
                <a:lumMod val="65000"/>
              </a:schemeClr>
            </a:solidFill>
          </p:grpSpPr>
          <p:sp>
            <p:nvSpPr>
              <p:cNvPr id="241" name="Donut 8"/>
              <p:cNvSpPr/>
              <p:nvPr/>
            </p:nvSpPr>
            <p:spPr>
              <a:xfrm>
                <a:off x="7968775" y="2394647"/>
                <a:ext cx="2253765" cy="1058160"/>
              </a:xfrm>
              <a:custGeom>
                <a:avLst/>
                <a:gdLst/>
                <a:ahLst/>
                <a:cxnLst/>
                <a:rect l="l" t="t" r="r" b="b"/>
                <a:pathLst>
                  <a:path w="2253765" h="1058160">
                    <a:moveTo>
                      <a:pt x="1121134" y="690345"/>
                    </a:moveTo>
                    <a:cubicBezTo>
                      <a:pt x="1309508" y="690345"/>
                      <a:pt x="1484508" y="747611"/>
                      <a:pt x="1629674" y="845683"/>
                    </a:cubicBezTo>
                    <a:lnTo>
                      <a:pt x="1725751" y="924954"/>
                    </a:lnTo>
                    <a:lnTo>
                      <a:pt x="1571965" y="1058160"/>
                    </a:lnTo>
                    <a:lnTo>
                      <a:pt x="1516991" y="1012803"/>
                    </a:lnTo>
                    <a:cubicBezTo>
                      <a:pt x="1403991" y="936462"/>
                      <a:pt x="1267768" y="891885"/>
                      <a:pt x="1121133" y="891885"/>
                    </a:cubicBezTo>
                    <a:cubicBezTo>
                      <a:pt x="974498" y="891885"/>
                      <a:pt x="838275" y="936462"/>
                      <a:pt x="725275" y="1012803"/>
                    </a:cubicBezTo>
                    <a:lnTo>
                      <a:pt x="677311" y="1052377"/>
                    </a:lnTo>
                    <a:lnTo>
                      <a:pt x="523525" y="919172"/>
                    </a:lnTo>
                    <a:lnTo>
                      <a:pt x="612594" y="845683"/>
                    </a:lnTo>
                    <a:cubicBezTo>
                      <a:pt x="757760" y="747611"/>
                      <a:pt x="932759" y="690345"/>
                      <a:pt x="1121134" y="690345"/>
                    </a:cubicBezTo>
                    <a:close/>
                    <a:moveTo>
                      <a:pt x="1121134" y="329253"/>
                    </a:moveTo>
                    <a:cubicBezTo>
                      <a:pt x="1425151" y="329253"/>
                      <a:pt x="1704434" y="435152"/>
                      <a:pt x="1924107" y="612073"/>
                    </a:cubicBezTo>
                    <a:lnTo>
                      <a:pt x="2003096" y="684726"/>
                    </a:lnTo>
                    <a:lnTo>
                      <a:pt x="1851867" y="815716"/>
                    </a:lnTo>
                    <a:lnTo>
                      <a:pt x="1847242" y="810979"/>
                    </a:lnTo>
                    <a:cubicBezTo>
                      <a:pt x="1655463" y="636674"/>
                      <a:pt x="1400704" y="530437"/>
                      <a:pt x="1121133" y="530437"/>
                    </a:cubicBezTo>
                    <a:cubicBezTo>
                      <a:pt x="888157" y="530437"/>
                      <a:pt x="672412" y="604213"/>
                      <a:pt x="495985" y="729676"/>
                    </a:cubicBezTo>
                    <a:lnTo>
                      <a:pt x="396886" y="809480"/>
                    </a:lnTo>
                    <a:lnTo>
                      <a:pt x="245809" y="678621"/>
                    </a:lnTo>
                    <a:lnTo>
                      <a:pt x="318161" y="612073"/>
                    </a:lnTo>
                    <a:cubicBezTo>
                      <a:pt x="537834" y="435152"/>
                      <a:pt x="817117" y="329253"/>
                      <a:pt x="1121134" y="329253"/>
                    </a:cubicBezTo>
                    <a:close/>
                    <a:moveTo>
                      <a:pt x="1125979" y="0"/>
                    </a:moveTo>
                    <a:cubicBezTo>
                      <a:pt x="1541688" y="0"/>
                      <a:pt x="1920502" y="157968"/>
                      <a:pt x="2205667" y="417152"/>
                    </a:cubicBezTo>
                    <a:lnTo>
                      <a:pt x="2253765" y="467602"/>
                    </a:lnTo>
                    <a:lnTo>
                      <a:pt x="2123473" y="580457"/>
                    </a:lnTo>
                    <a:lnTo>
                      <a:pt x="2089600" y="544928"/>
                    </a:lnTo>
                    <a:cubicBezTo>
                      <a:pt x="1835091" y="313607"/>
                      <a:pt x="1497000" y="172621"/>
                      <a:pt x="1125979" y="172621"/>
                    </a:cubicBezTo>
                    <a:cubicBezTo>
                      <a:pt x="754958" y="172621"/>
                      <a:pt x="416868" y="313607"/>
                      <a:pt x="162358" y="544929"/>
                    </a:cubicBezTo>
                    <a:lnTo>
                      <a:pt x="130292" y="578563"/>
                    </a:lnTo>
                    <a:lnTo>
                      <a:pt x="0" y="465707"/>
                    </a:lnTo>
                    <a:lnTo>
                      <a:pt x="46292" y="417152"/>
                    </a:lnTo>
                    <a:cubicBezTo>
                      <a:pt x="331457" y="157968"/>
                      <a:pt x="710270" y="0"/>
                      <a:pt x="112597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42" name="Oval 241"/>
              <p:cNvSpPr/>
              <p:nvPr/>
            </p:nvSpPr>
            <p:spPr>
              <a:xfrm>
                <a:off x="8783925" y="3536856"/>
                <a:ext cx="632033" cy="63203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 dirty="0">
                  <a:solidFill>
                    <a:srgbClr val="005073"/>
                  </a:solidFill>
                </a:endParaRPr>
              </a:p>
            </p:txBody>
          </p:sp>
        </p:grpSp>
        <p:grpSp>
          <p:nvGrpSpPr>
            <p:cNvPr id="238" name="Group 44"/>
            <p:cNvGrpSpPr>
              <a:grpSpLocks noChangeAspect="1"/>
            </p:cNvGrpSpPr>
            <p:nvPr/>
          </p:nvGrpSpPr>
          <p:grpSpPr bwMode="auto">
            <a:xfrm>
              <a:off x="2070627" y="2204990"/>
              <a:ext cx="318551" cy="397182"/>
              <a:chOff x="2709" y="1013"/>
              <a:chExt cx="316" cy="394"/>
            </a:xfrm>
            <a:effectLst/>
          </p:grpSpPr>
          <p:sp>
            <p:nvSpPr>
              <p:cNvPr id="239" name="AutoShape 43"/>
              <p:cNvSpPr>
                <a:spLocks noChangeAspect="1" noChangeArrowheads="1" noTextEdit="1"/>
              </p:cNvSpPr>
              <p:nvPr/>
            </p:nvSpPr>
            <p:spPr bwMode="auto">
              <a:xfrm>
                <a:off x="2709" y="1013"/>
                <a:ext cx="316" cy="3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rgbClr val="FFFFFF">
                        <a:alpha val="40000"/>
                      </a:srgbClr>
                    </a:outerShdw>
                  </a:effectLst>
                </a:endParaRPr>
              </a:p>
            </p:txBody>
          </p:sp>
          <p:sp>
            <p:nvSpPr>
              <p:cNvPr id="240" name="Freeform 45"/>
              <p:cNvSpPr>
                <a:spLocks noEditPoints="1"/>
              </p:cNvSpPr>
              <p:nvPr/>
            </p:nvSpPr>
            <p:spPr bwMode="auto">
              <a:xfrm>
                <a:off x="2709" y="1013"/>
                <a:ext cx="316" cy="394"/>
              </a:xfrm>
              <a:custGeom>
                <a:avLst/>
                <a:gdLst>
                  <a:gd name="T0" fmla="*/ 681 w 724"/>
                  <a:gd name="T1" fmla="*/ 566 h 902"/>
                  <a:gd name="T2" fmla="*/ 649 w 724"/>
                  <a:gd name="T3" fmla="*/ 580 h 902"/>
                  <a:gd name="T4" fmla="*/ 550 w 724"/>
                  <a:gd name="T5" fmla="*/ 523 h 902"/>
                  <a:gd name="T6" fmla="*/ 577 w 724"/>
                  <a:gd name="T7" fmla="*/ 419 h 902"/>
                  <a:gd name="T8" fmla="*/ 551 w 724"/>
                  <a:gd name="T9" fmla="*/ 316 h 902"/>
                  <a:gd name="T10" fmla="*/ 649 w 724"/>
                  <a:gd name="T11" fmla="*/ 260 h 902"/>
                  <a:gd name="T12" fmla="*/ 681 w 724"/>
                  <a:gd name="T13" fmla="*/ 274 h 902"/>
                  <a:gd name="T14" fmla="*/ 724 w 724"/>
                  <a:gd name="T15" fmla="*/ 231 h 902"/>
                  <a:gd name="T16" fmla="*/ 681 w 724"/>
                  <a:gd name="T17" fmla="*/ 188 h 902"/>
                  <a:gd name="T18" fmla="*/ 637 w 724"/>
                  <a:gd name="T19" fmla="*/ 231 h 902"/>
                  <a:gd name="T20" fmla="*/ 639 w 724"/>
                  <a:gd name="T21" fmla="*/ 243 h 902"/>
                  <a:gd name="T22" fmla="*/ 541 w 724"/>
                  <a:gd name="T23" fmla="*/ 299 h 902"/>
                  <a:gd name="T24" fmla="*/ 514 w 724"/>
                  <a:gd name="T25" fmla="*/ 266 h 902"/>
                  <a:gd name="T26" fmla="*/ 372 w 724"/>
                  <a:gd name="T27" fmla="*/ 204 h 902"/>
                  <a:gd name="T28" fmla="*/ 372 w 724"/>
                  <a:gd name="T29" fmla="*/ 86 h 902"/>
                  <a:gd name="T30" fmla="*/ 405 w 724"/>
                  <a:gd name="T31" fmla="*/ 44 h 902"/>
                  <a:gd name="T32" fmla="*/ 362 w 724"/>
                  <a:gd name="T33" fmla="*/ 0 h 902"/>
                  <a:gd name="T34" fmla="*/ 318 w 724"/>
                  <a:gd name="T35" fmla="*/ 44 h 902"/>
                  <a:gd name="T36" fmla="*/ 352 w 724"/>
                  <a:gd name="T37" fmla="*/ 86 h 902"/>
                  <a:gd name="T38" fmla="*/ 352 w 724"/>
                  <a:gd name="T39" fmla="*/ 204 h 902"/>
                  <a:gd name="T40" fmla="*/ 209 w 724"/>
                  <a:gd name="T41" fmla="*/ 266 h 902"/>
                  <a:gd name="T42" fmla="*/ 183 w 724"/>
                  <a:gd name="T43" fmla="*/ 299 h 902"/>
                  <a:gd name="T44" fmla="*/ 85 w 724"/>
                  <a:gd name="T45" fmla="*/ 243 h 902"/>
                  <a:gd name="T46" fmla="*/ 87 w 724"/>
                  <a:gd name="T47" fmla="*/ 231 h 902"/>
                  <a:gd name="T48" fmla="*/ 44 w 724"/>
                  <a:gd name="T49" fmla="*/ 188 h 902"/>
                  <a:gd name="T50" fmla="*/ 0 w 724"/>
                  <a:gd name="T51" fmla="*/ 231 h 902"/>
                  <a:gd name="T52" fmla="*/ 44 w 724"/>
                  <a:gd name="T53" fmla="*/ 274 h 902"/>
                  <a:gd name="T54" fmla="*/ 75 w 724"/>
                  <a:gd name="T55" fmla="*/ 260 h 902"/>
                  <a:gd name="T56" fmla="*/ 172 w 724"/>
                  <a:gd name="T57" fmla="*/ 316 h 902"/>
                  <a:gd name="T58" fmla="*/ 146 w 724"/>
                  <a:gd name="T59" fmla="*/ 419 h 902"/>
                  <a:gd name="T60" fmla="*/ 174 w 724"/>
                  <a:gd name="T61" fmla="*/ 524 h 902"/>
                  <a:gd name="T62" fmla="*/ 75 w 724"/>
                  <a:gd name="T63" fmla="*/ 580 h 902"/>
                  <a:gd name="T64" fmla="*/ 44 w 724"/>
                  <a:gd name="T65" fmla="*/ 566 h 902"/>
                  <a:gd name="T66" fmla="*/ 0 w 724"/>
                  <a:gd name="T67" fmla="*/ 609 h 902"/>
                  <a:gd name="T68" fmla="*/ 44 w 724"/>
                  <a:gd name="T69" fmla="*/ 653 h 902"/>
                  <a:gd name="T70" fmla="*/ 87 w 724"/>
                  <a:gd name="T71" fmla="*/ 609 h 902"/>
                  <a:gd name="T72" fmla="*/ 85 w 724"/>
                  <a:gd name="T73" fmla="*/ 597 h 902"/>
                  <a:gd name="T74" fmla="*/ 184 w 724"/>
                  <a:gd name="T75" fmla="*/ 541 h 902"/>
                  <a:gd name="T76" fmla="*/ 209 w 724"/>
                  <a:gd name="T77" fmla="*/ 571 h 902"/>
                  <a:gd name="T78" fmla="*/ 352 w 724"/>
                  <a:gd name="T79" fmla="*/ 634 h 902"/>
                  <a:gd name="T80" fmla="*/ 352 w 724"/>
                  <a:gd name="T81" fmla="*/ 733 h 902"/>
                  <a:gd name="T82" fmla="*/ 277 w 724"/>
                  <a:gd name="T83" fmla="*/ 817 h 902"/>
                  <a:gd name="T84" fmla="*/ 362 w 724"/>
                  <a:gd name="T85" fmla="*/ 902 h 902"/>
                  <a:gd name="T86" fmla="*/ 447 w 724"/>
                  <a:gd name="T87" fmla="*/ 817 h 902"/>
                  <a:gd name="T88" fmla="*/ 372 w 724"/>
                  <a:gd name="T89" fmla="*/ 733 h 902"/>
                  <a:gd name="T90" fmla="*/ 372 w 724"/>
                  <a:gd name="T91" fmla="*/ 634 h 902"/>
                  <a:gd name="T92" fmla="*/ 514 w 724"/>
                  <a:gd name="T93" fmla="*/ 571 h 902"/>
                  <a:gd name="T94" fmla="*/ 540 w 724"/>
                  <a:gd name="T95" fmla="*/ 540 h 902"/>
                  <a:gd name="T96" fmla="*/ 639 w 724"/>
                  <a:gd name="T97" fmla="*/ 597 h 902"/>
                  <a:gd name="T98" fmla="*/ 637 w 724"/>
                  <a:gd name="T99" fmla="*/ 609 h 902"/>
                  <a:gd name="T100" fmla="*/ 681 w 724"/>
                  <a:gd name="T101" fmla="*/ 653 h 902"/>
                  <a:gd name="T102" fmla="*/ 724 w 724"/>
                  <a:gd name="T103" fmla="*/ 609 h 902"/>
                  <a:gd name="T104" fmla="*/ 681 w 724"/>
                  <a:gd name="T105" fmla="*/ 566 h 902"/>
                  <a:gd name="T106" fmla="*/ 500 w 724"/>
                  <a:gd name="T107" fmla="*/ 557 h 902"/>
                  <a:gd name="T108" fmla="*/ 362 w 724"/>
                  <a:gd name="T109" fmla="*/ 614 h 902"/>
                  <a:gd name="T110" fmla="*/ 224 w 724"/>
                  <a:gd name="T111" fmla="*/ 557 h 902"/>
                  <a:gd name="T112" fmla="*/ 166 w 724"/>
                  <a:gd name="T113" fmla="*/ 419 h 902"/>
                  <a:gd name="T114" fmla="*/ 224 w 724"/>
                  <a:gd name="T115" fmla="*/ 281 h 902"/>
                  <a:gd name="T116" fmla="*/ 362 w 724"/>
                  <a:gd name="T117" fmla="*/ 223 h 902"/>
                  <a:gd name="T118" fmla="*/ 500 w 724"/>
                  <a:gd name="T119" fmla="*/ 281 h 902"/>
                  <a:gd name="T120" fmla="*/ 557 w 724"/>
                  <a:gd name="T121" fmla="*/ 419 h 902"/>
                  <a:gd name="T122" fmla="*/ 500 w 724"/>
                  <a:gd name="T123" fmla="*/ 557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24" h="902">
                    <a:moveTo>
                      <a:pt x="681" y="566"/>
                    </a:moveTo>
                    <a:cubicBezTo>
                      <a:pt x="668" y="566"/>
                      <a:pt x="657" y="571"/>
                      <a:pt x="649" y="580"/>
                    </a:cubicBezTo>
                    <a:cubicBezTo>
                      <a:pt x="550" y="523"/>
                      <a:pt x="550" y="523"/>
                      <a:pt x="550" y="523"/>
                    </a:cubicBezTo>
                    <a:cubicBezTo>
                      <a:pt x="568" y="492"/>
                      <a:pt x="577" y="456"/>
                      <a:pt x="577" y="419"/>
                    </a:cubicBezTo>
                    <a:cubicBezTo>
                      <a:pt x="577" y="382"/>
                      <a:pt x="568" y="347"/>
                      <a:pt x="551" y="316"/>
                    </a:cubicBezTo>
                    <a:cubicBezTo>
                      <a:pt x="649" y="260"/>
                      <a:pt x="649" y="260"/>
                      <a:pt x="649" y="260"/>
                    </a:cubicBezTo>
                    <a:cubicBezTo>
                      <a:pt x="657" y="269"/>
                      <a:pt x="668" y="274"/>
                      <a:pt x="681" y="274"/>
                    </a:cubicBezTo>
                    <a:cubicBezTo>
                      <a:pt x="705" y="274"/>
                      <a:pt x="724" y="255"/>
                      <a:pt x="724" y="231"/>
                    </a:cubicBezTo>
                    <a:cubicBezTo>
                      <a:pt x="724" y="207"/>
                      <a:pt x="705" y="188"/>
                      <a:pt x="681" y="188"/>
                    </a:cubicBezTo>
                    <a:cubicBezTo>
                      <a:pt x="657" y="188"/>
                      <a:pt x="637" y="207"/>
                      <a:pt x="637" y="231"/>
                    </a:cubicBezTo>
                    <a:cubicBezTo>
                      <a:pt x="637" y="235"/>
                      <a:pt x="638" y="239"/>
                      <a:pt x="639" y="243"/>
                    </a:cubicBezTo>
                    <a:cubicBezTo>
                      <a:pt x="541" y="299"/>
                      <a:pt x="541" y="299"/>
                      <a:pt x="541" y="299"/>
                    </a:cubicBezTo>
                    <a:cubicBezTo>
                      <a:pt x="533" y="288"/>
                      <a:pt x="524" y="277"/>
                      <a:pt x="514" y="266"/>
                    </a:cubicBezTo>
                    <a:cubicBezTo>
                      <a:pt x="476" y="228"/>
                      <a:pt x="426" y="206"/>
                      <a:pt x="372" y="204"/>
                    </a:cubicBezTo>
                    <a:cubicBezTo>
                      <a:pt x="372" y="86"/>
                      <a:pt x="372" y="86"/>
                      <a:pt x="372" y="86"/>
                    </a:cubicBezTo>
                    <a:cubicBezTo>
                      <a:pt x="391" y="81"/>
                      <a:pt x="405" y="64"/>
                      <a:pt x="405" y="44"/>
                    </a:cubicBezTo>
                    <a:cubicBezTo>
                      <a:pt x="405" y="20"/>
                      <a:pt x="386" y="0"/>
                      <a:pt x="362" y="0"/>
                    </a:cubicBezTo>
                    <a:cubicBezTo>
                      <a:pt x="338" y="0"/>
                      <a:pt x="318" y="20"/>
                      <a:pt x="318" y="44"/>
                    </a:cubicBezTo>
                    <a:cubicBezTo>
                      <a:pt x="318" y="64"/>
                      <a:pt x="333" y="81"/>
                      <a:pt x="352" y="86"/>
                    </a:cubicBezTo>
                    <a:cubicBezTo>
                      <a:pt x="352" y="204"/>
                      <a:pt x="352" y="204"/>
                      <a:pt x="352" y="204"/>
                    </a:cubicBezTo>
                    <a:cubicBezTo>
                      <a:pt x="298" y="206"/>
                      <a:pt x="248" y="228"/>
                      <a:pt x="209" y="266"/>
                    </a:cubicBezTo>
                    <a:cubicBezTo>
                      <a:pt x="199" y="276"/>
                      <a:pt x="191" y="287"/>
                      <a:pt x="183" y="299"/>
                    </a:cubicBezTo>
                    <a:cubicBezTo>
                      <a:pt x="85" y="243"/>
                      <a:pt x="85" y="243"/>
                      <a:pt x="85" y="243"/>
                    </a:cubicBezTo>
                    <a:cubicBezTo>
                      <a:pt x="86" y="239"/>
                      <a:pt x="87" y="235"/>
                      <a:pt x="87" y="231"/>
                    </a:cubicBezTo>
                    <a:cubicBezTo>
                      <a:pt x="87" y="207"/>
                      <a:pt x="68" y="188"/>
                      <a:pt x="44" y="188"/>
                    </a:cubicBezTo>
                    <a:cubicBezTo>
                      <a:pt x="20" y="188"/>
                      <a:pt x="0" y="207"/>
                      <a:pt x="0" y="231"/>
                    </a:cubicBezTo>
                    <a:cubicBezTo>
                      <a:pt x="0" y="255"/>
                      <a:pt x="20" y="274"/>
                      <a:pt x="44" y="274"/>
                    </a:cubicBezTo>
                    <a:cubicBezTo>
                      <a:pt x="56" y="274"/>
                      <a:pt x="67" y="269"/>
                      <a:pt x="75" y="260"/>
                    </a:cubicBezTo>
                    <a:cubicBezTo>
                      <a:pt x="172" y="316"/>
                      <a:pt x="172" y="316"/>
                      <a:pt x="172" y="316"/>
                    </a:cubicBezTo>
                    <a:cubicBezTo>
                      <a:pt x="155" y="347"/>
                      <a:pt x="146" y="382"/>
                      <a:pt x="146" y="419"/>
                    </a:cubicBezTo>
                    <a:cubicBezTo>
                      <a:pt x="146" y="456"/>
                      <a:pt x="156" y="492"/>
                      <a:pt x="174" y="524"/>
                    </a:cubicBezTo>
                    <a:cubicBezTo>
                      <a:pt x="75" y="580"/>
                      <a:pt x="75" y="580"/>
                      <a:pt x="75" y="580"/>
                    </a:cubicBezTo>
                    <a:cubicBezTo>
                      <a:pt x="67" y="571"/>
                      <a:pt x="56" y="566"/>
                      <a:pt x="44" y="566"/>
                    </a:cubicBezTo>
                    <a:cubicBezTo>
                      <a:pt x="20" y="566"/>
                      <a:pt x="0" y="586"/>
                      <a:pt x="0" y="609"/>
                    </a:cubicBezTo>
                    <a:cubicBezTo>
                      <a:pt x="0" y="633"/>
                      <a:pt x="20" y="653"/>
                      <a:pt x="44" y="653"/>
                    </a:cubicBezTo>
                    <a:cubicBezTo>
                      <a:pt x="68" y="653"/>
                      <a:pt x="87" y="633"/>
                      <a:pt x="87" y="609"/>
                    </a:cubicBezTo>
                    <a:cubicBezTo>
                      <a:pt x="87" y="605"/>
                      <a:pt x="86" y="601"/>
                      <a:pt x="85" y="597"/>
                    </a:cubicBezTo>
                    <a:cubicBezTo>
                      <a:pt x="184" y="541"/>
                      <a:pt x="184" y="541"/>
                      <a:pt x="184" y="541"/>
                    </a:cubicBezTo>
                    <a:cubicBezTo>
                      <a:pt x="192" y="552"/>
                      <a:pt x="200" y="562"/>
                      <a:pt x="209" y="571"/>
                    </a:cubicBezTo>
                    <a:cubicBezTo>
                      <a:pt x="248" y="609"/>
                      <a:pt x="298" y="632"/>
                      <a:pt x="352" y="634"/>
                    </a:cubicBezTo>
                    <a:cubicBezTo>
                      <a:pt x="352" y="733"/>
                      <a:pt x="352" y="733"/>
                      <a:pt x="352" y="733"/>
                    </a:cubicBezTo>
                    <a:cubicBezTo>
                      <a:pt x="310" y="738"/>
                      <a:pt x="277" y="774"/>
                      <a:pt x="277" y="817"/>
                    </a:cubicBezTo>
                    <a:cubicBezTo>
                      <a:pt x="277" y="864"/>
                      <a:pt x="315" y="902"/>
                      <a:pt x="362" y="902"/>
                    </a:cubicBezTo>
                    <a:cubicBezTo>
                      <a:pt x="409" y="902"/>
                      <a:pt x="447" y="864"/>
                      <a:pt x="447" y="817"/>
                    </a:cubicBezTo>
                    <a:cubicBezTo>
                      <a:pt x="447" y="774"/>
                      <a:pt x="414" y="738"/>
                      <a:pt x="372" y="733"/>
                    </a:cubicBezTo>
                    <a:cubicBezTo>
                      <a:pt x="372" y="634"/>
                      <a:pt x="372" y="634"/>
                      <a:pt x="372" y="634"/>
                    </a:cubicBezTo>
                    <a:cubicBezTo>
                      <a:pt x="426" y="632"/>
                      <a:pt x="476" y="609"/>
                      <a:pt x="514" y="571"/>
                    </a:cubicBezTo>
                    <a:cubicBezTo>
                      <a:pt x="524" y="562"/>
                      <a:pt x="532" y="551"/>
                      <a:pt x="540" y="540"/>
                    </a:cubicBezTo>
                    <a:cubicBezTo>
                      <a:pt x="639" y="597"/>
                      <a:pt x="639" y="597"/>
                      <a:pt x="639" y="597"/>
                    </a:cubicBezTo>
                    <a:cubicBezTo>
                      <a:pt x="638" y="601"/>
                      <a:pt x="637" y="605"/>
                      <a:pt x="637" y="609"/>
                    </a:cubicBezTo>
                    <a:cubicBezTo>
                      <a:pt x="637" y="633"/>
                      <a:pt x="657" y="653"/>
                      <a:pt x="681" y="653"/>
                    </a:cubicBezTo>
                    <a:cubicBezTo>
                      <a:pt x="705" y="653"/>
                      <a:pt x="724" y="633"/>
                      <a:pt x="724" y="609"/>
                    </a:cubicBezTo>
                    <a:cubicBezTo>
                      <a:pt x="724" y="586"/>
                      <a:pt x="705" y="566"/>
                      <a:pt x="681" y="566"/>
                    </a:cubicBezTo>
                    <a:close/>
                    <a:moveTo>
                      <a:pt x="500" y="557"/>
                    </a:moveTo>
                    <a:cubicBezTo>
                      <a:pt x="463" y="594"/>
                      <a:pt x="414" y="614"/>
                      <a:pt x="362" y="614"/>
                    </a:cubicBezTo>
                    <a:cubicBezTo>
                      <a:pt x="310" y="614"/>
                      <a:pt x="261" y="594"/>
                      <a:pt x="224" y="557"/>
                    </a:cubicBezTo>
                    <a:cubicBezTo>
                      <a:pt x="187" y="520"/>
                      <a:pt x="166" y="471"/>
                      <a:pt x="166" y="419"/>
                    </a:cubicBezTo>
                    <a:cubicBezTo>
                      <a:pt x="166" y="367"/>
                      <a:pt x="187" y="318"/>
                      <a:pt x="224" y="281"/>
                    </a:cubicBezTo>
                    <a:cubicBezTo>
                      <a:pt x="261" y="244"/>
                      <a:pt x="310" y="223"/>
                      <a:pt x="362" y="223"/>
                    </a:cubicBezTo>
                    <a:cubicBezTo>
                      <a:pt x="414" y="223"/>
                      <a:pt x="463" y="244"/>
                      <a:pt x="500" y="281"/>
                    </a:cubicBezTo>
                    <a:cubicBezTo>
                      <a:pt x="537" y="318"/>
                      <a:pt x="557" y="367"/>
                      <a:pt x="557" y="419"/>
                    </a:cubicBezTo>
                    <a:cubicBezTo>
                      <a:pt x="557" y="471"/>
                      <a:pt x="537" y="520"/>
                      <a:pt x="500" y="557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rgbClr val="FFFFFF">
                        <a:alpha val="40000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253" name="Group 252"/>
          <p:cNvGrpSpPr/>
          <p:nvPr/>
        </p:nvGrpSpPr>
        <p:grpSpPr>
          <a:xfrm>
            <a:off x="3681351" y="1548023"/>
            <a:ext cx="475006" cy="475007"/>
            <a:chOff x="6829262" y="2221451"/>
            <a:chExt cx="714363" cy="714363"/>
          </a:xfrm>
        </p:grpSpPr>
        <p:sp>
          <p:nvSpPr>
            <p:cNvPr id="254" name="Oval 253"/>
            <p:cNvSpPr/>
            <p:nvPr/>
          </p:nvSpPr>
          <p:spPr>
            <a:xfrm>
              <a:off x="6829262" y="2221451"/>
              <a:ext cx="714363" cy="714363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</a:endParaRPr>
            </a:p>
          </p:txBody>
        </p:sp>
        <p:grpSp>
          <p:nvGrpSpPr>
            <p:cNvPr id="255" name="Group 254"/>
            <p:cNvGrpSpPr/>
            <p:nvPr/>
          </p:nvGrpSpPr>
          <p:grpSpPr>
            <a:xfrm>
              <a:off x="6907977" y="2298872"/>
              <a:ext cx="556931" cy="556931"/>
              <a:chOff x="2922930" y="3724607"/>
              <a:chExt cx="914400" cy="914400"/>
            </a:xfrm>
          </p:grpSpPr>
          <p:sp>
            <p:nvSpPr>
              <p:cNvPr id="256" name="Oval 255"/>
              <p:cNvSpPr/>
              <p:nvPr/>
            </p:nvSpPr>
            <p:spPr>
              <a:xfrm>
                <a:off x="2922930" y="3724607"/>
                <a:ext cx="914400" cy="914400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>
                  <a:solidFill>
                    <a:srgbClr val="005073"/>
                  </a:solidFill>
                </a:endParaRPr>
              </a:p>
            </p:txBody>
          </p:sp>
          <p:sp>
            <p:nvSpPr>
              <p:cNvPr id="257" name="Freeform 21"/>
              <p:cNvSpPr>
                <a:spLocks/>
              </p:cNvSpPr>
              <p:nvPr/>
            </p:nvSpPr>
            <p:spPr bwMode="auto">
              <a:xfrm>
                <a:off x="3426601" y="4233031"/>
                <a:ext cx="190282" cy="187044"/>
              </a:xfrm>
              <a:custGeom>
                <a:avLst/>
                <a:gdLst>
                  <a:gd name="T0" fmla="*/ 249 w 251"/>
                  <a:gd name="T1" fmla="*/ 178 h 247"/>
                  <a:gd name="T2" fmla="*/ 249 w 251"/>
                  <a:gd name="T3" fmla="*/ 168 h 247"/>
                  <a:gd name="T4" fmla="*/ 158 w 251"/>
                  <a:gd name="T5" fmla="*/ 77 h 247"/>
                  <a:gd name="T6" fmla="*/ 158 w 251"/>
                  <a:gd name="T7" fmla="*/ 67 h 247"/>
                  <a:gd name="T8" fmla="*/ 219 w 251"/>
                  <a:gd name="T9" fmla="*/ 5 h 247"/>
                  <a:gd name="T10" fmla="*/ 217 w 251"/>
                  <a:gd name="T11" fmla="*/ 0 h 247"/>
                  <a:gd name="T12" fmla="*/ 8 w 251"/>
                  <a:gd name="T13" fmla="*/ 0 h 247"/>
                  <a:gd name="T14" fmla="*/ 0 w 251"/>
                  <a:gd name="T15" fmla="*/ 7 h 247"/>
                  <a:gd name="T16" fmla="*/ 0 w 251"/>
                  <a:gd name="T17" fmla="*/ 216 h 247"/>
                  <a:gd name="T18" fmla="*/ 6 w 251"/>
                  <a:gd name="T19" fmla="*/ 218 h 247"/>
                  <a:gd name="T20" fmla="*/ 71 w 251"/>
                  <a:gd name="T21" fmla="*/ 153 h 247"/>
                  <a:gd name="T22" fmla="*/ 82 w 251"/>
                  <a:gd name="T23" fmla="*/ 153 h 247"/>
                  <a:gd name="T24" fmla="*/ 173 w 251"/>
                  <a:gd name="T25" fmla="*/ 244 h 247"/>
                  <a:gd name="T26" fmla="*/ 183 w 251"/>
                  <a:gd name="T27" fmla="*/ 244 h 247"/>
                  <a:gd name="T28" fmla="*/ 249 w 251"/>
                  <a:gd name="T29" fmla="*/ 178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1" h="247">
                    <a:moveTo>
                      <a:pt x="249" y="178"/>
                    </a:moveTo>
                    <a:cubicBezTo>
                      <a:pt x="251" y="175"/>
                      <a:pt x="251" y="171"/>
                      <a:pt x="249" y="168"/>
                    </a:cubicBezTo>
                    <a:cubicBezTo>
                      <a:pt x="158" y="77"/>
                      <a:pt x="158" y="77"/>
                      <a:pt x="158" y="77"/>
                    </a:cubicBezTo>
                    <a:cubicBezTo>
                      <a:pt x="155" y="74"/>
                      <a:pt x="155" y="69"/>
                      <a:pt x="158" y="67"/>
                    </a:cubicBezTo>
                    <a:cubicBezTo>
                      <a:pt x="219" y="5"/>
                      <a:pt x="219" y="5"/>
                      <a:pt x="219" y="5"/>
                    </a:cubicBezTo>
                    <a:cubicBezTo>
                      <a:pt x="222" y="3"/>
                      <a:pt x="221" y="0"/>
                      <a:pt x="21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216"/>
                      <a:pt x="0" y="216"/>
                      <a:pt x="0" y="216"/>
                    </a:cubicBezTo>
                    <a:cubicBezTo>
                      <a:pt x="0" y="220"/>
                      <a:pt x="3" y="221"/>
                      <a:pt x="6" y="218"/>
                    </a:cubicBezTo>
                    <a:cubicBezTo>
                      <a:pt x="71" y="153"/>
                      <a:pt x="71" y="153"/>
                      <a:pt x="71" y="153"/>
                    </a:cubicBezTo>
                    <a:cubicBezTo>
                      <a:pt x="74" y="150"/>
                      <a:pt x="79" y="150"/>
                      <a:pt x="82" y="153"/>
                    </a:cubicBezTo>
                    <a:cubicBezTo>
                      <a:pt x="173" y="244"/>
                      <a:pt x="173" y="244"/>
                      <a:pt x="173" y="244"/>
                    </a:cubicBezTo>
                    <a:cubicBezTo>
                      <a:pt x="175" y="247"/>
                      <a:pt x="180" y="247"/>
                      <a:pt x="183" y="244"/>
                    </a:cubicBezTo>
                    <a:lnTo>
                      <a:pt x="249" y="1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>
                  <a:solidFill>
                    <a:srgbClr val="FFFFFF"/>
                  </a:solidFill>
                </a:endParaRPr>
              </a:p>
            </p:txBody>
          </p:sp>
          <p:sp>
            <p:nvSpPr>
              <p:cNvPr id="258" name="Freeform 22"/>
              <p:cNvSpPr>
                <a:spLocks/>
              </p:cNvSpPr>
              <p:nvPr/>
            </p:nvSpPr>
            <p:spPr bwMode="auto">
              <a:xfrm>
                <a:off x="3410426" y="3962349"/>
                <a:ext cx="187093" cy="190232"/>
              </a:xfrm>
              <a:custGeom>
                <a:avLst/>
                <a:gdLst>
                  <a:gd name="T0" fmla="*/ 69 w 247"/>
                  <a:gd name="T1" fmla="*/ 248 h 251"/>
                  <a:gd name="T2" fmla="*/ 79 w 247"/>
                  <a:gd name="T3" fmla="*/ 248 h 251"/>
                  <a:gd name="T4" fmla="*/ 170 w 247"/>
                  <a:gd name="T5" fmla="*/ 157 h 251"/>
                  <a:gd name="T6" fmla="*/ 180 w 247"/>
                  <a:gd name="T7" fmla="*/ 157 h 251"/>
                  <a:gd name="T8" fmla="*/ 242 w 247"/>
                  <a:gd name="T9" fmla="*/ 218 h 251"/>
                  <a:gd name="T10" fmla="*/ 247 w 247"/>
                  <a:gd name="T11" fmla="*/ 216 h 251"/>
                  <a:gd name="T12" fmla="*/ 247 w 247"/>
                  <a:gd name="T13" fmla="*/ 7 h 251"/>
                  <a:gd name="T14" fmla="*/ 239 w 247"/>
                  <a:gd name="T15" fmla="*/ 0 h 251"/>
                  <a:gd name="T16" fmla="*/ 30 w 247"/>
                  <a:gd name="T17" fmla="*/ 0 h 251"/>
                  <a:gd name="T18" fmla="*/ 28 w 247"/>
                  <a:gd name="T19" fmla="*/ 5 h 251"/>
                  <a:gd name="T20" fmla="*/ 94 w 247"/>
                  <a:gd name="T21" fmla="*/ 71 h 251"/>
                  <a:gd name="T22" fmla="*/ 94 w 247"/>
                  <a:gd name="T23" fmla="*/ 81 h 251"/>
                  <a:gd name="T24" fmla="*/ 3 w 247"/>
                  <a:gd name="T25" fmla="*/ 172 h 251"/>
                  <a:gd name="T26" fmla="*/ 3 w 247"/>
                  <a:gd name="T27" fmla="*/ 182 h 251"/>
                  <a:gd name="T28" fmla="*/ 69 w 247"/>
                  <a:gd name="T29" fmla="*/ 248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7" h="251">
                    <a:moveTo>
                      <a:pt x="69" y="248"/>
                    </a:moveTo>
                    <a:cubicBezTo>
                      <a:pt x="72" y="251"/>
                      <a:pt x="76" y="251"/>
                      <a:pt x="79" y="248"/>
                    </a:cubicBezTo>
                    <a:cubicBezTo>
                      <a:pt x="170" y="157"/>
                      <a:pt x="170" y="157"/>
                      <a:pt x="170" y="157"/>
                    </a:cubicBezTo>
                    <a:cubicBezTo>
                      <a:pt x="173" y="155"/>
                      <a:pt x="178" y="155"/>
                      <a:pt x="180" y="157"/>
                    </a:cubicBezTo>
                    <a:cubicBezTo>
                      <a:pt x="242" y="218"/>
                      <a:pt x="242" y="218"/>
                      <a:pt x="242" y="218"/>
                    </a:cubicBezTo>
                    <a:cubicBezTo>
                      <a:pt x="244" y="221"/>
                      <a:pt x="247" y="220"/>
                      <a:pt x="247" y="216"/>
                    </a:cubicBezTo>
                    <a:cubicBezTo>
                      <a:pt x="247" y="7"/>
                      <a:pt x="247" y="7"/>
                      <a:pt x="247" y="7"/>
                    </a:cubicBezTo>
                    <a:cubicBezTo>
                      <a:pt x="247" y="3"/>
                      <a:pt x="243" y="0"/>
                      <a:pt x="239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26" y="0"/>
                      <a:pt x="26" y="3"/>
                      <a:pt x="28" y="5"/>
                    </a:cubicBezTo>
                    <a:cubicBezTo>
                      <a:pt x="94" y="71"/>
                      <a:pt x="94" y="71"/>
                      <a:pt x="94" y="71"/>
                    </a:cubicBezTo>
                    <a:cubicBezTo>
                      <a:pt x="97" y="74"/>
                      <a:pt x="97" y="78"/>
                      <a:pt x="94" y="81"/>
                    </a:cubicBezTo>
                    <a:cubicBezTo>
                      <a:pt x="3" y="172"/>
                      <a:pt x="3" y="172"/>
                      <a:pt x="3" y="172"/>
                    </a:cubicBezTo>
                    <a:cubicBezTo>
                      <a:pt x="0" y="175"/>
                      <a:pt x="0" y="180"/>
                      <a:pt x="3" y="182"/>
                    </a:cubicBezTo>
                    <a:lnTo>
                      <a:pt x="69" y="2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>
                  <a:solidFill>
                    <a:srgbClr val="FFFFFF"/>
                  </a:solidFill>
                </a:endParaRPr>
              </a:p>
            </p:txBody>
          </p:sp>
          <p:sp>
            <p:nvSpPr>
              <p:cNvPr id="259" name="Freeform 24"/>
              <p:cNvSpPr>
                <a:spLocks/>
              </p:cNvSpPr>
              <p:nvPr/>
            </p:nvSpPr>
            <p:spPr bwMode="auto">
              <a:xfrm>
                <a:off x="3162741" y="4211032"/>
                <a:ext cx="187624" cy="190232"/>
              </a:xfrm>
              <a:custGeom>
                <a:avLst/>
                <a:gdLst>
                  <a:gd name="T0" fmla="*/ 178 w 247"/>
                  <a:gd name="T1" fmla="*/ 3 h 251"/>
                  <a:gd name="T2" fmla="*/ 168 w 247"/>
                  <a:gd name="T3" fmla="*/ 3 h 251"/>
                  <a:gd name="T4" fmla="*/ 77 w 247"/>
                  <a:gd name="T5" fmla="*/ 94 h 251"/>
                  <a:gd name="T6" fmla="*/ 67 w 247"/>
                  <a:gd name="T7" fmla="*/ 94 h 251"/>
                  <a:gd name="T8" fmla="*/ 6 w 247"/>
                  <a:gd name="T9" fmla="*/ 33 h 251"/>
                  <a:gd name="T10" fmla="*/ 0 w 247"/>
                  <a:gd name="T11" fmla="*/ 35 h 251"/>
                  <a:gd name="T12" fmla="*/ 0 w 247"/>
                  <a:gd name="T13" fmla="*/ 244 h 251"/>
                  <a:gd name="T14" fmla="*/ 8 w 247"/>
                  <a:gd name="T15" fmla="*/ 251 h 251"/>
                  <a:gd name="T16" fmla="*/ 217 w 247"/>
                  <a:gd name="T17" fmla="*/ 251 h 251"/>
                  <a:gd name="T18" fmla="*/ 219 w 247"/>
                  <a:gd name="T19" fmla="*/ 246 h 251"/>
                  <a:gd name="T20" fmla="*/ 153 w 247"/>
                  <a:gd name="T21" fmla="*/ 180 h 251"/>
                  <a:gd name="T22" fmla="*/ 153 w 247"/>
                  <a:gd name="T23" fmla="*/ 170 h 251"/>
                  <a:gd name="T24" fmla="*/ 244 w 247"/>
                  <a:gd name="T25" fmla="*/ 79 h 251"/>
                  <a:gd name="T26" fmla="*/ 244 w 247"/>
                  <a:gd name="T27" fmla="*/ 69 h 251"/>
                  <a:gd name="T28" fmla="*/ 178 w 247"/>
                  <a:gd name="T29" fmla="*/ 3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7" h="251">
                    <a:moveTo>
                      <a:pt x="178" y="3"/>
                    </a:moveTo>
                    <a:cubicBezTo>
                      <a:pt x="175" y="0"/>
                      <a:pt x="171" y="0"/>
                      <a:pt x="168" y="3"/>
                    </a:cubicBezTo>
                    <a:cubicBezTo>
                      <a:pt x="77" y="94"/>
                      <a:pt x="77" y="94"/>
                      <a:pt x="77" y="94"/>
                    </a:cubicBezTo>
                    <a:cubicBezTo>
                      <a:pt x="74" y="97"/>
                      <a:pt x="70" y="97"/>
                      <a:pt x="67" y="94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3" y="30"/>
                      <a:pt x="0" y="31"/>
                      <a:pt x="0" y="35"/>
                    </a:cubicBezTo>
                    <a:cubicBezTo>
                      <a:pt x="0" y="244"/>
                      <a:pt x="0" y="244"/>
                      <a:pt x="0" y="244"/>
                    </a:cubicBezTo>
                    <a:cubicBezTo>
                      <a:pt x="0" y="248"/>
                      <a:pt x="4" y="251"/>
                      <a:pt x="8" y="251"/>
                    </a:cubicBezTo>
                    <a:cubicBezTo>
                      <a:pt x="217" y="251"/>
                      <a:pt x="217" y="251"/>
                      <a:pt x="217" y="251"/>
                    </a:cubicBezTo>
                    <a:cubicBezTo>
                      <a:pt x="221" y="251"/>
                      <a:pt x="222" y="249"/>
                      <a:pt x="219" y="246"/>
                    </a:cubicBezTo>
                    <a:cubicBezTo>
                      <a:pt x="153" y="180"/>
                      <a:pt x="153" y="180"/>
                      <a:pt x="153" y="180"/>
                    </a:cubicBezTo>
                    <a:cubicBezTo>
                      <a:pt x="150" y="177"/>
                      <a:pt x="150" y="173"/>
                      <a:pt x="153" y="170"/>
                    </a:cubicBezTo>
                    <a:cubicBezTo>
                      <a:pt x="244" y="79"/>
                      <a:pt x="244" y="79"/>
                      <a:pt x="244" y="79"/>
                    </a:cubicBezTo>
                    <a:cubicBezTo>
                      <a:pt x="247" y="76"/>
                      <a:pt x="247" y="72"/>
                      <a:pt x="244" y="69"/>
                    </a:cubicBezTo>
                    <a:lnTo>
                      <a:pt x="178" y="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>
                  <a:solidFill>
                    <a:srgbClr val="FFFFFF"/>
                  </a:solidFill>
                </a:endParaRPr>
              </a:p>
            </p:txBody>
          </p:sp>
          <p:sp>
            <p:nvSpPr>
              <p:cNvPr id="260" name="Freeform 23"/>
              <p:cNvSpPr>
                <a:spLocks/>
              </p:cNvSpPr>
              <p:nvPr/>
            </p:nvSpPr>
            <p:spPr bwMode="auto">
              <a:xfrm>
                <a:off x="3138389" y="3946463"/>
                <a:ext cx="190282" cy="186513"/>
              </a:xfrm>
              <a:custGeom>
                <a:avLst/>
                <a:gdLst>
                  <a:gd name="T0" fmla="*/ 2 w 251"/>
                  <a:gd name="T1" fmla="*/ 68 h 246"/>
                  <a:gd name="T2" fmla="*/ 2 w 251"/>
                  <a:gd name="T3" fmla="*/ 79 h 246"/>
                  <a:gd name="T4" fmla="*/ 94 w 251"/>
                  <a:gd name="T5" fmla="*/ 170 h 246"/>
                  <a:gd name="T6" fmla="*/ 94 w 251"/>
                  <a:gd name="T7" fmla="*/ 180 h 246"/>
                  <a:gd name="T8" fmla="*/ 32 w 251"/>
                  <a:gd name="T9" fmla="*/ 241 h 246"/>
                  <a:gd name="T10" fmla="*/ 34 w 251"/>
                  <a:gd name="T11" fmla="*/ 246 h 246"/>
                  <a:gd name="T12" fmla="*/ 243 w 251"/>
                  <a:gd name="T13" fmla="*/ 246 h 246"/>
                  <a:gd name="T14" fmla="*/ 251 w 251"/>
                  <a:gd name="T15" fmla="*/ 239 h 246"/>
                  <a:gd name="T16" fmla="*/ 251 w 251"/>
                  <a:gd name="T17" fmla="*/ 30 h 246"/>
                  <a:gd name="T18" fmla="*/ 246 w 251"/>
                  <a:gd name="T19" fmla="*/ 28 h 246"/>
                  <a:gd name="T20" fmla="*/ 180 w 251"/>
                  <a:gd name="T21" fmla="*/ 94 h 246"/>
                  <a:gd name="T22" fmla="*/ 170 w 251"/>
                  <a:gd name="T23" fmla="*/ 94 h 246"/>
                  <a:gd name="T24" fmla="*/ 79 w 251"/>
                  <a:gd name="T25" fmla="*/ 3 h 246"/>
                  <a:gd name="T26" fmla="*/ 68 w 251"/>
                  <a:gd name="T27" fmla="*/ 3 h 246"/>
                  <a:gd name="T28" fmla="*/ 2 w 251"/>
                  <a:gd name="T29" fmla="*/ 68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1" h="246">
                    <a:moveTo>
                      <a:pt x="2" y="68"/>
                    </a:moveTo>
                    <a:cubicBezTo>
                      <a:pt x="0" y="71"/>
                      <a:pt x="0" y="76"/>
                      <a:pt x="2" y="79"/>
                    </a:cubicBezTo>
                    <a:cubicBezTo>
                      <a:pt x="94" y="170"/>
                      <a:pt x="94" y="170"/>
                      <a:pt x="94" y="170"/>
                    </a:cubicBezTo>
                    <a:cubicBezTo>
                      <a:pt x="96" y="172"/>
                      <a:pt x="96" y="177"/>
                      <a:pt x="94" y="180"/>
                    </a:cubicBezTo>
                    <a:cubicBezTo>
                      <a:pt x="32" y="241"/>
                      <a:pt x="32" y="241"/>
                      <a:pt x="32" y="241"/>
                    </a:cubicBezTo>
                    <a:cubicBezTo>
                      <a:pt x="30" y="244"/>
                      <a:pt x="30" y="246"/>
                      <a:pt x="34" y="246"/>
                    </a:cubicBezTo>
                    <a:cubicBezTo>
                      <a:pt x="243" y="246"/>
                      <a:pt x="243" y="246"/>
                      <a:pt x="243" y="246"/>
                    </a:cubicBezTo>
                    <a:cubicBezTo>
                      <a:pt x="247" y="246"/>
                      <a:pt x="251" y="243"/>
                      <a:pt x="251" y="239"/>
                    </a:cubicBezTo>
                    <a:cubicBezTo>
                      <a:pt x="251" y="30"/>
                      <a:pt x="251" y="30"/>
                      <a:pt x="251" y="30"/>
                    </a:cubicBezTo>
                    <a:cubicBezTo>
                      <a:pt x="251" y="26"/>
                      <a:pt x="248" y="25"/>
                      <a:pt x="246" y="28"/>
                    </a:cubicBezTo>
                    <a:cubicBezTo>
                      <a:pt x="180" y="94"/>
                      <a:pt x="180" y="94"/>
                      <a:pt x="180" y="94"/>
                    </a:cubicBezTo>
                    <a:cubicBezTo>
                      <a:pt x="177" y="96"/>
                      <a:pt x="172" y="96"/>
                      <a:pt x="170" y="94"/>
                    </a:cubicBezTo>
                    <a:cubicBezTo>
                      <a:pt x="79" y="3"/>
                      <a:pt x="79" y="3"/>
                      <a:pt x="79" y="3"/>
                    </a:cubicBezTo>
                    <a:cubicBezTo>
                      <a:pt x="76" y="0"/>
                      <a:pt x="71" y="0"/>
                      <a:pt x="68" y="3"/>
                    </a:cubicBezTo>
                    <a:lnTo>
                      <a:pt x="2" y="6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261" name="Group 260"/>
          <p:cNvGrpSpPr/>
          <p:nvPr/>
        </p:nvGrpSpPr>
        <p:grpSpPr>
          <a:xfrm>
            <a:off x="3681351" y="2143780"/>
            <a:ext cx="475006" cy="475007"/>
            <a:chOff x="6829262" y="2221451"/>
            <a:chExt cx="714363" cy="714363"/>
          </a:xfrm>
        </p:grpSpPr>
        <p:sp>
          <p:nvSpPr>
            <p:cNvPr id="262" name="Oval 261"/>
            <p:cNvSpPr/>
            <p:nvPr/>
          </p:nvSpPr>
          <p:spPr>
            <a:xfrm>
              <a:off x="6829262" y="2221451"/>
              <a:ext cx="714363" cy="714363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</a:endParaRPr>
            </a:p>
          </p:txBody>
        </p:sp>
        <p:grpSp>
          <p:nvGrpSpPr>
            <p:cNvPr id="263" name="Group 262"/>
            <p:cNvGrpSpPr/>
            <p:nvPr/>
          </p:nvGrpSpPr>
          <p:grpSpPr>
            <a:xfrm>
              <a:off x="6907977" y="2298872"/>
              <a:ext cx="556931" cy="556931"/>
              <a:chOff x="2922930" y="3724607"/>
              <a:chExt cx="914400" cy="914400"/>
            </a:xfrm>
          </p:grpSpPr>
          <p:sp>
            <p:nvSpPr>
              <p:cNvPr id="264" name="Oval 263"/>
              <p:cNvSpPr/>
              <p:nvPr/>
            </p:nvSpPr>
            <p:spPr>
              <a:xfrm>
                <a:off x="2922930" y="3724607"/>
                <a:ext cx="914400" cy="914400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>
                  <a:solidFill>
                    <a:srgbClr val="005073"/>
                  </a:solidFill>
                </a:endParaRPr>
              </a:p>
            </p:txBody>
          </p:sp>
          <p:sp>
            <p:nvSpPr>
              <p:cNvPr id="265" name="Freeform 21"/>
              <p:cNvSpPr>
                <a:spLocks/>
              </p:cNvSpPr>
              <p:nvPr/>
            </p:nvSpPr>
            <p:spPr bwMode="auto">
              <a:xfrm>
                <a:off x="3426601" y="4233031"/>
                <a:ext cx="190282" cy="187044"/>
              </a:xfrm>
              <a:custGeom>
                <a:avLst/>
                <a:gdLst>
                  <a:gd name="T0" fmla="*/ 249 w 251"/>
                  <a:gd name="T1" fmla="*/ 178 h 247"/>
                  <a:gd name="T2" fmla="*/ 249 w 251"/>
                  <a:gd name="T3" fmla="*/ 168 h 247"/>
                  <a:gd name="T4" fmla="*/ 158 w 251"/>
                  <a:gd name="T5" fmla="*/ 77 h 247"/>
                  <a:gd name="T6" fmla="*/ 158 w 251"/>
                  <a:gd name="T7" fmla="*/ 67 h 247"/>
                  <a:gd name="T8" fmla="*/ 219 w 251"/>
                  <a:gd name="T9" fmla="*/ 5 h 247"/>
                  <a:gd name="T10" fmla="*/ 217 w 251"/>
                  <a:gd name="T11" fmla="*/ 0 h 247"/>
                  <a:gd name="T12" fmla="*/ 8 w 251"/>
                  <a:gd name="T13" fmla="*/ 0 h 247"/>
                  <a:gd name="T14" fmla="*/ 0 w 251"/>
                  <a:gd name="T15" fmla="*/ 7 h 247"/>
                  <a:gd name="T16" fmla="*/ 0 w 251"/>
                  <a:gd name="T17" fmla="*/ 216 h 247"/>
                  <a:gd name="T18" fmla="*/ 6 w 251"/>
                  <a:gd name="T19" fmla="*/ 218 h 247"/>
                  <a:gd name="T20" fmla="*/ 71 w 251"/>
                  <a:gd name="T21" fmla="*/ 153 h 247"/>
                  <a:gd name="T22" fmla="*/ 82 w 251"/>
                  <a:gd name="T23" fmla="*/ 153 h 247"/>
                  <a:gd name="T24" fmla="*/ 173 w 251"/>
                  <a:gd name="T25" fmla="*/ 244 h 247"/>
                  <a:gd name="T26" fmla="*/ 183 w 251"/>
                  <a:gd name="T27" fmla="*/ 244 h 247"/>
                  <a:gd name="T28" fmla="*/ 249 w 251"/>
                  <a:gd name="T29" fmla="*/ 178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1" h="247">
                    <a:moveTo>
                      <a:pt x="249" y="178"/>
                    </a:moveTo>
                    <a:cubicBezTo>
                      <a:pt x="251" y="175"/>
                      <a:pt x="251" y="171"/>
                      <a:pt x="249" y="168"/>
                    </a:cubicBezTo>
                    <a:cubicBezTo>
                      <a:pt x="158" y="77"/>
                      <a:pt x="158" y="77"/>
                      <a:pt x="158" y="77"/>
                    </a:cubicBezTo>
                    <a:cubicBezTo>
                      <a:pt x="155" y="74"/>
                      <a:pt x="155" y="69"/>
                      <a:pt x="158" y="67"/>
                    </a:cubicBezTo>
                    <a:cubicBezTo>
                      <a:pt x="219" y="5"/>
                      <a:pt x="219" y="5"/>
                      <a:pt x="219" y="5"/>
                    </a:cubicBezTo>
                    <a:cubicBezTo>
                      <a:pt x="222" y="3"/>
                      <a:pt x="221" y="0"/>
                      <a:pt x="21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216"/>
                      <a:pt x="0" y="216"/>
                      <a:pt x="0" y="216"/>
                    </a:cubicBezTo>
                    <a:cubicBezTo>
                      <a:pt x="0" y="220"/>
                      <a:pt x="3" y="221"/>
                      <a:pt x="6" y="218"/>
                    </a:cubicBezTo>
                    <a:cubicBezTo>
                      <a:pt x="71" y="153"/>
                      <a:pt x="71" y="153"/>
                      <a:pt x="71" y="153"/>
                    </a:cubicBezTo>
                    <a:cubicBezTo>
                      <a:pt x="74" y="150"/>
                      <a:pt x="79" y="150"/>
                      <a:pt x="82" y="153"/>
                    </a:cubicBezTo>
                    <a:cubicBezTo>
                      <a:pt x="173" y="244"/>
                      <a:pt x="173" y="244"/>
                      <a:pt x="173" y="244"/>
                    </a:cubicBezTo>
                    <a:cubicBezTo>
                      <a:pt x="175" y="247"/>
                      <a:pt x="180" y="247"/>
                      <a:pt x="183" y="244"/>
                    </a:cubicBezTo>
                    <a:lnTo>
                      <a:pt x="249" y="1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>
                  <a:solidFill>
                    <a:srgbClr val="FFFFFF"/>
                  </a:solidFill>
                </a:endParaRPr>
              </a:p>
            </p:txBody>
          </p:sp>
          <p:sp>
            <p:nvSpPr>
              <p:cNvPr id="266" name="Freeform 22"/>
              <p:cNvSpPr>
                <a:spLocks/>
              </p:cNvSpPr>
              <p:nvPr/>
            </p:nvSpPr>
            <p:spPr bwMode="auto">
              <a:xfrm>
                <a:off x="3410426" y="3962349"/>
                <a:ext cx="187093" cy="190232"/>
              </a:xfrm>
              <a:custGeom>
                <a:avLst/>
                <a:gdLst>
                  <a:gd name="T0" fmla="*/ 69 w 247"/>
                  <a:gd name="T1" fmla="*/ 248 h 251"/>
                  <a:gd name="T2" fmla="*/ 79 w 247"/>
                  <a:gd name="T3" fmla="*/ 248 h 251"/>
                  <a:gd name="T4" fmla="*/ 170 w 247"/>
                  <a:gd name="T5" fmla="*/ 157 h 251"/>
                  <a:gd name="T6" fmla="*/ 180 w 247"/>
                  <a:gd name="T7" fmla="*/ 157 h 251"/>
                  <a:gd name="T8" fmla="*/ 242 w 247"/>
                  <a:gd name="T9" fmla="*/ 218 h 251"/>
                  <a:gd name="T10" fmla="*/ 247 w 247"/>
                  <a:gd name="T11" fmla="*/ 216 h 251"/>
                  <a:gd name="T12" fmla="*/ 247 w 247"/>
                  <a:gd name="T13" fmla="*/ 7 h 251"/>
                  <a:gd name="T14" fmla="*/ 239 w 247"/>
                  <a:gd name="T15" fmla="*/ 0 h 251"/>
                  <a:gd name="T16" fmla="*/ 30 w 247"/>
                  <a:gd name="T17" fmla="*/ 0 h 251"/>
                  <a:gd name="T18" fmla="*/ 28 w 247"/>
                  <a:gd name="T19" fmla="*/ 5 h 251"/>
                  <a:gd name="T20" fmla="*/ 94 w 247"/>
                  <a:gd name="T21" fmla="*/ 71 h 251"/>
                  <a:gd name="T22" fmla="*/ 94 w 247"/>
                  <a:gd name="T23" fmla="*/ 81 h 251"/>
                  <a:gd name="T24" fmla="*/ 3 w 247"/>
                  <a:gd name="T25" fmla="*/ 172 h 251"/>
                  <a:gd name="T26" fmla="*/ 3 w 247"/>
                  <a:gd name="T27" fmla="*/ 182 h 251"/>
                  <a:gd name="T28" fmla="*/ 69 w 247"/>
                  <a:gd name="T29" fmla="*/ 248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7" h="251">
                    <a:moveTo>
                      <a:pt x="69" y="248"/>
                    </a:moveTo>
                    <a:cubicBezTo>
                      <a:pt x="72" y="251"/>
                      <a:pt x="76" y="251"/>
                      <a:pt x="79" y="248"/>
                    </a:cubicBezTo>
                    <a:cubicBezTo>
                      <a:pt x="170" y="157"/>
                      <a:pt x="170" y="157"/>
                      <a:pt x="170" y="157"/>
                    </a:cubicBezTo>
                    <a:cubicBezTo>
                      <a:pt x="173" y="155"/>
                      <a:pt x="178" y="155"/>
                      <a:pt x="180" y="157"/>
                    </a:cubicBezTo>
                    <a:cubicBezTo>
                      <a:pt x="242" y="218"/>
                      <a:pt x="242" y="218"/>
                      <a:pt x="242" y="218"/>
                    </a:cubicBezTo>
                    <a:cubicBezTo>
                      <a:pt x="244" y="221"/>
                      <a:pt x="247" y="220"/>
                      <a:pt x="247" y="216"/>
                    </a:cubicBezTo>
                    <a:cubicBezTo>
                      <a:pt x="247" y="7"/>
                      <a:pt x="247" y="7"/>
                      <a:pt x="247" y="7"/>
                    </a:cubicBezTo>
                    <a:cubicBezTo>
                      <a:pt x="247" y="3"/>
                      <a:pt x="243" y="0"/>
                      <a:pt x="239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26" y="0"/>
                      <a:pt x="26" y="3"/>
                      <a:pt x="28" y="5"/>
                    </a:cubicBezTo>
                    <a:cubicBezTo>
                      <a:pt x="94" y="71"/>
                      <a:pt x="94" y="71"/>
                      <a:pt x="94" y="71"/>
                    </a:cubicBezTo>
                    <a:cubicBezTo>
                      <a:pt x="97" y="74"/>
                      <a:pt x="97" y="78"/>
                      <a:pt x="94" y="81"/>
                    </a:cubicBezTo>
                    <a:cubicBezTo>
                      <a:pt x="3" y="172"/>
                      <a:pt x="3" y="172"/>
                      <a:pt x="3" y="172"/>
                    </a:cubicBezTo>
                    <a:cubicBezTo>
                      <a:pt x="0" y="175"/>
                      <a:pt x="0" y="180"/>
                      <a:pt x="3" y="182"/>
                    </a:cubicBezTo>
                    <a:lnTo>
                      <a:pt x="69" y="2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>
                  <a:solidFill>
                    <a:srgbClr val="FFFFFF"/>
                  </a:solidFill>
                </a:endParaRPr>
              </a:p>
            </p:txBody>
          </p:sp>
          <p:sp>
            <p:nvSpPr>
              <p:cNvPr id="267" name="Freeform 24"/>
              <p:cNvSpPr>
                <a:spLocks/>
              </p:cNvSpPr>
              <p:nvPr/>
            </p:nvSpPr>
            <p:spPr bwMode="auto">
              <a:xfrm>
                <a:off x="3162741" y="4211032"/>
                <a:ext cx="187624" cy="190232"/>
              </a:xfrm>
              <a:custGeom>
                <a:avLst/>
                <a:gdLst>
                  <a:gd name="T0" fmla="*/ 178 w 247"/>
                  <a:gd name="T1" fmla="*/ 3 h 251"/>
                  <a:gd name="T2" fmla="*/ 168 w 247"/>
                  <a:gd name="T3" fmla="*/ 3 h 251"/>
                  <a:gd name="T4" fmla="*/ 77 w 247"/>
                  <a:gd name="T5" fmla="*/ 94 h 251"/>
                  <a:gd name="T6" fmla="*/ 67 w 247"/>
                  <a:gd name="T7" fmla="*/ 94 h 251"/>
                  <a:gd name="T8" fmla="*/ 6 w 247"/>
                  <a:gd name="T9" fmla="*/ 33 h 251"/>
                  <a:gd name="T10" fmla="*/ 0 w 247"/>
                  <a:gd name="T11" fmla="*/ 35 h 251"/>
                  <a:gd name="T12" fmla="*/ 0 w 247"/>
                  <a:gd name="T13" fmla="*/ 244 h 251"/>
                  <a:gd name="T14" fmla="*/ 8 w 247"/>
                  <a:gd name="T15" fmla="*/ 251 h 251"/>
                  <a:gd name="T16" fmla="*/ 217 w 247"/>
                  <a:gd name="T17" fmla="*/ 251 h 251"/>
                  <a:gd name="T18" fmla="*/ 219 w 247"/>
                  <a:gd name="T19" fmla="*/ 246 h 251"/>
                  <a:gd name="T20" fmla="*/ 153 w 247"/>
                  <a:gd name="T21" fmla="*/ 180 h 251"/>
                  <a:gd name="T22" fmla="*/ 153 w 247"/>
                  <a:gd name="T23" fmla="*/ 170 h 251"/>
                  <a:gd name="T24" fmla="*/ 244 w 247"/>
                  <a:gd name="T25" fmla="*/ 79 h 251"/>
                  <a:gd name="T26" fmla="*/ 244 w 247"/>
                  <a:gd name="T27" fmla="*/ 69 h 251"/>
                  <a:gd name="T28" fmla="*/ 178 w 247"/>
                  <a:gd name="T29" fmla="*/ 3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7" h="251">
                    <a:moveTo>
                      <a:pt x="178" y="3"/>
                    </a:moveTo>
                    <a:cubicBezTo>
                      <a:pt x="175" y="0"/>
                      <a:pt x="171" y="0"/>
                      <a:pt x="168" y="3"/>
                    </a:cubicBezTo>
                    <a:cubicBezTo>
                      <a:pt x="77" y="94"/>
                      <a:pt x="77" y="94"/>
                      <a:pt x="77" y="94"/>
                    </a:cubicBezTo>
                    <a:cubicBezTo>
                      <a:pt x="74" y="97"/>
                      <a:pt x="70" y="97"/>
                      <a:pt x="67" y="94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3" y="30"/>
                      <a:pt x="0" y="31"/>
                      <a:pt x="0" y="35"/>
                    </a:cubicBezTo>
                    <a:cubicBezTo>
                      <a:pt x="0" y="244"/>
                      <a:pt x="0" y="244"/>
                      <a:pt x="0" y="244"/>
                    </a:cubicBezTo>
                    <a:cubicBezTo>
                      <a:pt x="0" y="248"/>
                      <a:pt x="4" y="251"/>
                      <a:pt x="8" y="251"/>
                    </a:cubicBezTo>
                    <a:cubicBezTo>
                      <a:pt x="217" y="251"/>
                      <a:pt x="217" y="251"/>
                      <a:pt x="217" y="251"/>
                    </a:cubicBezTo>
                    <a:cubicBezTo>
                      <a:pt x="221" y="251"/>
                      <a:pt x="222" y="249"/>
                      <a:pt x="219" y="246"/>
                    </a:cubicBezTo>
                    <a:cubicBezTo>
                      <a:pt x="153" y="180"/>
                      <a:pt x="153" y="180"/>
                      <a:pt x="153" y="180"/>
                    </a:cubicBezTo>
                    <a:cubicBezTo>
                      <a:pt x="150" y="177"/>
                      <a:pt x="150" y="173"/>
                      <a:pt x="153" y="170"/>
                    </a:cubicBezTo>
                    <a:cubicBezTo>
                      <a:pt x="244" y="79"/>
                      <a:pt x="244" y="79"/>
                      <a:pt x="244" y="79"/>
                    </a:cubicBezTo>
                    <a:cubicBezTo>
                      <a:pt x="247" y="76"/>
                      <a:pt x="247" y="72"/>
                      <a:pt x="244" y="69"/>
                    </a:cubicBezTo>
                    <a:lnTo>
                      <a:pt x="178" y="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>
                  <a:solidFill>
                    <a:srgbClr val="FFFFFF"/>
                  </a:solidFill>
                </a:endParaRPr>
              </a:p>
            </p:txBody>
          </p:sp>
          <p:sp>
            <p:nvSpPr>
              <p:cNvPr id="268" name="Freeform 23"/>
              <p:cNvSpPr>
                <a:spLocks/>
              </p:cNvSpPr>
              <p:nvPr/>
            </p:nvSpPr>
            <p:spPr bwMode="auto">
              <a:xfrm>
                <a:off x="3138389" y="3946463"/>
                <a:ext cx="190282" cy="186513"/>
              </a:xfrm>
              <a:custGeom>
                <a:avLst/>
                <a:gdLst>
                  <a:gd name="T0" fmla="*/ 2 w 251"/>
                  <a:gd name="T1" fmla="*/ 68 h 246"/>
                  <a:gd name="T2" fmla="*/ 2 w 251"/>
                  <a:gd name="T3" fmla="*/ 79 h 246"/>
                  <a:gd name="T4" fmla="*/ 94 w 251"/>
                  <a:gd name="T5" fmla="*/ 170 h 246"/>
                  <a:gd name="T6" fmla="*/ 94 w 251"/>
                  <a:gd name="T7" fmla="*/ 180 h 246"/>
                  <a:gd name="T8" fmla="*/ 32 w 251"/>
                  <a:gd name="T9" fmla="*/ 241 h 246"/>
                  <a:gd name="T10" fmla="*/ 34 w 251"/>
                  <a:gd name="T11" fmla="*/ 246 h 246"/>
                  <a:gd name="T12" fmla="*/ 243 w 251"/>
                  <a:gd name="T13" fmla="*/ 246 h 246"/>
                  <a:gd name="T14" fmla="*/ 251 w 251"/>
                  <a:gd name="T15" fmla="*/ 239 h 246"/>
                  <a:gd name="T16" fmla="*/ 251 w 251"/>
                  <a:gd name="T17" fmla="*/ 30 h 246"/>
                  <a:gd name="T18" fmla="*/ 246 w 251"/>
                  <a:gd name="T19" fmla="*/ 28 h 246"/>
                  <a:gd name="T20" fmla="*/ 180 w 251"/>
                  <a:gd name="T21" fmla="*/ 94 h 246"/>
                  <a:gd name="T22" fmla="*/ 170 w 251"/>
                  <a:gd name="T23" fmla="*/ 94 h 246"/>
                  <a:gd name="T24" fmla="*/ 79 w 251"/>
                  <a:gd name="T25" fmla="*/ 3 h 246"/>
                  <a:gd name="T26" fmla="*/ 68 w 251"/>
                  <a:gd name="T27" fmla="*/ 3 h 246"/>
                  <a:gd name="T28" fmla="*/ 2 w 251"/>
                  <a:gd name="T29" fmla="*/ 68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1" h="246">
                    <a:moveTo>
                      <a:pt x="2" y="68"/>
                    </a:moveTo>
                    <a:cubicBezTo>
                      <a:pt x="0" y="71"/>
                      <a:pt x="0" y="76"/>
                      <a:pt x="2" y="79"/>
                    </a:cubicBezTo>
                    <a:cubicBezTo>
                      <a:pt x="94" y="170"/>
                      <a:pt x="94" y="170"/>
                      <a:pt x="94" y="170"/>
                    </a:cubicBezTo>
                    <a:cubicBezTo>
                      <a:pt x="96" y="172"/>
                      <a:pt x="96" y="177"/>
                      <a:pt x="94" y="180"/>
                    </a:cubicBezTo>
                    <a:cubicBezTo>
                      <a:pt x="32" y="241"/>
                      <a:pt x="32" y="241"/>
                      <a:pt x="32" y="241"/>
                    </a:cubicBezTo>
                    <a:cubicBezTo>
                      <a:pt x="30" y="244"/>
                      <a:pt x="30" y="246"/>
                      <a:pt x="34" y="246"/>
                    </a:cubicBezTo>
                    <a:cubicBezTo>
                      <a:pt x="243" y="246"/>
                      <a:pt x="243" y="246"/>
                      <a:pt x="243" y="246"/>
                    </a:cubicBezTo>
                    <a:cubicBezTo>
                      <a:pt x="247" y="246"/>
                      <a:pt x="251" y="243"/>
                      <a:pt x="251" y="239"/>
                    </a:cubicBezTo>
                    <a:cubicBezTo>
                      <a:pt x="251" y="30"/>
                      <a:pt x="251" y="30"/>
                      <a:pt x="251" y="30"/>
                    </a:cubicBezTo>
                    <a:cubicBezTo>
                      <a:pt x="251" y="26"/>
                      <a:pt x="248" y="25"/>
                      <a:pt x="246" y="28"/>
                    </a:cubicBezTo>
                    <a:cubicBezTo>
                      <a:pt x="180" y="94"/>
                      <a:pt x="180" y="94"/>
                      <a:pt x="180" y="94"/>
                    </a:cubicBezTo>
                    <a:cubicBezTo>
                      <a:pt x="177" y="96"/>
                      <a:pt x="172" y="96"/>
                      <a:pt x="170" y="94"/>
                    </a:cubicBezTo>
                    <a:cubicBezTo>
                      <a:pt x="79" y="3"/>
                      <a:pt x="79" y="3"/>
                      <a:pt x="79" y="3"/>
                    </a:cubicBezTo>
                    <a:cubicBezTo>
                      <a:pt x="76" y="0"/>
                      <a:pt x="71" y="0"/>
                      <a:pt x="68" y="3"/>
                    </a:cubicBezTo>
                    <a:lnTo>
                      <a:pt x="2" y="6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269" name="Group 268"/>
          <p:cNvGrpSpPr/>
          <p:nvPr/>
        </p:nvGrpSpPr>
        <p:grpSpPr>
          <a:xfrm>
            <a:off x="1119781" y="2685917"/>
            <a:ext cx="390407" cy="146824"/>
            <a:chOff x="2682875" y="4051300"/>
            <a:chExt cx="889439" cy="334498"/>
          </a:xfrm>
          <a:solidFill>
            <a:schemeClr val="bg2">
              <a:lumMod val="50000"/>
            </a:schemeClr>
          </a:solidFill>
        </p:grpSpPr>
        <p:sp>
          <p:nvSpPr>
            <p:cNvPr id="270" name="Rounded Rectangle 269"/>
            <p:cNvSpPr/>
            <p:nvPr/>
          </p:nvSpPr>
          <p:spPr>
            <a:xfrm>
              <a:off x="2682875" y="4340079"/>
              <a:ext cx="889439" cy="4571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</a:endParaRPr>
            </a:p>
          </p:txBody>
        </p:sp>
        <p:sp>
          <p:nvSpPr>
            <p:cNvPr id="271" name="Freeform 270"/>
            <p:cNvSpPr/>
            <p:nvPr/>
          </p:nvSpPr>
          <p:spPr>
            <a:xfrm>
              <a:off x="2682875" y="4051300"/>
              <a:ext cx="889439" cy="266700"/>
            </a:xfrm>
            <a:custGeom>
              <a:avLst/>
              <a:gdLst>
                <a:gd name="connsiteX0" fmla="*/ 44451 w 889439"/>
                <a:gd name="connsiteY0" fmla="*/ 0 h 266700"/>
                <a:gd name="connsiteX1" fmla="*/ 844988 w 889439"/>
                <a:gd name="connsiteY1" fmla="*/ 0 h 266700"/>
                <a:gd name="connsiteX2" fmla="*/ 889439 w 889439"/>
                <a:gd name="connsiteY2" fmla="*/ 44451 h 266700"/>
                <a:gd name="connsiteX3" fmla="*/ 889439 w 889439"/>
                <a:gd name="connsiteY3" fmla="*/ 222249 h 266700"/>
                <a:gd name="connsiteX4" fmla="*/ 844988 w 889439"/>
                <a:gd name="connsiteY4" fmla="*/ 266700 h 266700"/>
                <a:gd name="connsiteX5" fmla="*/ 44451 w 889439"/>
                <a:gd name="connsiteY5" fmla="*/ 266700 h 266700"/>
                <a:gd name="connsiteX6" fmla="*/ 0 w 889439"/>
                <a:gd name="connsiteY6" fmla="*/ 222249 h 266700"/>
                <a:gd name="connsiteX7" fmla="*/ 0 w 889439"/>
                <a:gd name="connsiteY7" fmla="*/ 44451 h 266700"/>
                <a:gd name="connsiteX8" fmla="*/ 44451 w 889439"/>
                <a:gd name="connsiteY8" fmla="*/ 0 h 266700"/>
                <a:gd name="connsiteX9" fmla="*/ 96077 w 889439"/>
                <a:gd name="connsiteY9" fmla="*/ 32598 h 266700"/>
                <a:gd name="connsiteX10" fmla="*/ 63065 w 889439"/>
                <a:gd name="connsiteY10" fmla="*/ 65610 h 266700"/>
                <a:gd name="connsiteX11" fmla="*/ 63065 w 889439"/>
                <a:gd name="connsiteY11" fmla="*/ 197652 h 266700"/>
                <a:gd name="connsiteX12" fmla="*/ 96077 w 889439"/>
                <a:gd name="connsiteY12" fmla="*/ 230664 h 266700"/>
                <a:gd name="connsiteX13" fmla="*/ 795228 w 889439"/>
                <a:gd name="connsiteY13" fmla="*/ 230664 h 266700"/>
                <a:gd name="connsiteX14" fmla="*/ 828240 w 889439"/>
                <a:gd name="connsiteY14" fmla="*/ 197652 h 266700"/>
                <a:gd name="connsiteX15" fmla="*/ 828240 w 889439"/>
                <a:gd name="connsiteY15" fmla="*/ 65610 h 266700"/>
                <a:gd name="connsiteX16" fmla="*/ 795228 w 889439"/>
                <a:gd name="connsiteY16" fmla="*/ 32598 h 266700"/>
                <a:gd name="connsiteX17" fmla="*/ 96077 w 889439"/>
                <a:gd name="connsiteY17" fmla="*/ 32598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89439" h="266700">
                  <a:moveTo>
                    <a:pt x="44451" y="0"/>
                  </a:moveTo>
                  <a:lnTo>
                    <a:pt x="844988" y="0"/>
                  </a:lnTo>
                  <a:cubicBezTo>
                    <a:pt x="869538" y="0"/>
                    <a:pt x="889439" y="19901"/>
                    <a:pt x="889439" y="44451"/>
                  </a:cubicBezTo>
                  <a:lnTo>
                    <a:pt x="889439" y="222249"/>
                  </a:lnTo>
                  <a:cubicBezTo>
                    <a:pt x="889439" y="246799"/>
                    <a:pt x="869538" y="266700"/>
                    <a:pt x="844988" y="266700"/>
                  </a:cubicBezTo>
                  <a:lnTo>
                    <a:pt x="44451" y="266700"/>
                  </a:lnTo>
                  <a:cubicBezTo>
                    <a:pt x="19901" y="266700"/>
                    <a:pt x="0" y="246799"/>
                    <a:pt x="0" y="222249"/>
                  </a:cubicBezTo>
                  <a:lnTo>
                    <a:pt x="0" y="44451"/>
                  </a:lnTo>
                  <a:cubicBezTo>
                    <a:pt x="0" y="19901"/>
                    <a:pt x="19901" y="0"/>
                    <a:pt x="44451" y="0"/>
                  </a:cubicBezTo>
                  <a:close/>
                  <a:moveTo>
                    <a:pt x="96077" y="32598"/>
                  </a:moveTo>
                  <a:cubicBezTo>
                    <a:pt x="77845" y="32598"/>
                    <a:pt x="63065" y="47378"/>
                    <a:pt x="63065" y="65610"/>
                  </a:cubicBezTo>
                  <a:lnTo>
                    <a:pt x="63065" y="197652"/>
                  </a:lnTo>
                  <a:cubicBezTo>
                    <a:pt x="63065" y="215884"/>
                    <a:pt x="77845" y="230664"/>
                    <a:pt x="96077" y="230664"/>
                  </a:cubicBezTo>
                  <a:lnTo>
                    <a:pt x="795228" y="230664"/>
                  </a:lnTo>
                  <a:cubicBezTo>
                    <a:pt x="813460" y="230664"/>
                    <a:pt x="828240" y="215884"/>
                    <a:pt x="828240" y="197652"/>
                  </a:cubicBezTo>
                  <a:lnTo>
                    <a:pt x="828240" y="65610"/>
                  </a:lnTo>
                  <a:cubicBezTo>
                    <a:pt x="828240" y="47378"/>
                    <a:pt x="813460" y="32598"/>
                    <a:pt x="795228" y="32598"/>
                  </a:cubicBezTo>
                  <a:lnTo>
                    <a:pt x="96077" y="3259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</a:endParaRPr>
            </a:p>
          </p:txBody>
        </p:sp>
        <p:sp>
          <p:nvSpPr>
            <p:cNvPr id="272" name="Oval 271"/>
            <p:cNvSpPr/>
            <p:nvPr/>
          </p:nvSpPr>
          <p:spPr>
            <a:xfrm>
              <a:off x="2778939" y="4131892"/>
              <a:ext cx="102078" cy="1020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</a:endParaRPr>
            </a:p>
          </p:txBody>
        </p:sp>
        <p:sp>
          <p:nvSpPr>
            <p:cNvPr id="273" name="Oval 272"/>
            <p:cNvSpPr/>
            <p:nvPr/>
          </p:nvSpPr>
          <p:spPr>
            <a:xfrm>
              <a:off x="2908885" y="4131892"/>
              <a:ext cx="102078" cy="1020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</a:endParaRPr>
            </a:p>
          </p:txBody>
        </p:sp>
        <p:sp>
          <p:nvSpPr>
            <p:cNvPr id="274" name="Oval 273"/>
            <p:cNvSpPr/>
            <p:nvPr/>
          </p:nvSpPr>
          <p:spPr>
            <a:xfrm>
              <a:off x="3379055" y="4131892"/>
              <a:ext cx="102078" cy="1020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</a:endParaRPr>
            </a:p>
          </p:txBody>
        </p:sp>
        <p:sp>
          <p:nvSpPr>
            <p:cNvPr id="275" name="Oval 274"/>
            <p:cNvSpPr/>
            <p:nvPr/>
          </p:nvSpPr>
          <p:spPr>
            <a:xfrm>
              <a:off x="3036631" y="4131892"/>
              <a:ext cx="102078" cy="1020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</a:endParaRPr>
            </a:p>
          </p:txBody>
        </p:sp>
      </p:grpSp>
      <p:grpSp>
        <p:nvGrpSpPr>
          <p:cNvPr id="276" name="Group 275"/>
          <p:cNvGrpSpPr/>
          <p:nvPr/>
        </p:nvGrpSpPr>
        <p:grpSpPr>
          <a:xfrm>
            <a:off x="1119781" y="2065725"/>
            <a:ext cx="390407" cy="146824"/>
            <a:chOff x="2682875" y="4051300"/>
            <a:chExt cx="889439" cy="334498"/>
          </a:xfrm>
          <a:solidFill>
            <a:schemeClr val="bg2">
              <a:lumMod val="50000"/>
            </a:schemeClr>
          </a:solidFill>
        </p:grpSpPr>
        <p:sp>
          <p:nvSpPr>
            <p:cNvPr id="277" name="Rounded Rectangle 276"/>
            <p:cNvSpPr/>
            <p:nvPr/>
          </p:nvSpPr>
          <p:spPr>
            <a:xfrm>
              <a:off x="2682875" y="4340079"/>
              <a:ext cx="889439" cy="4571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</a:endParaRPr>
            </a:p>
          </p:txBody>
        </p:sp>
        <p:sp>
          <p:nvSpPr>
            <p:cNvPr id="278" name="Freeform 277"/>
            <p:cNvSpPr/>
            <p:nvPr/>
          </p:nvSpPr>
          <p:spPr>
            <a:xfrm>
              <a:off x="2682875" y="4051300"/>
              <a:ext cx="889439" cy="266700"/>
            </a:xfrm>
            <a:custGeom>
              <a:avLst/>
              <a:gdLst>
                <a:gd name="connsiteX0" fmla="*/ 44451 w 889439"/>
                <a:gd name="connsiteY0" fmla="*/ 0 h 266700"/>
                <a:gd name="connsiteX1" fmla="*/ 844988 w 889439"/>
                <a:gd name="connsiteY1" fmla="*/ 0 h 266700"/>
                <a:gd name="connsiteX2" fmla="*/ 889439 w 889439"/>
                <a:gd name="connsiteY2" fmla="*/ 44451 h 266700"/>
                <a:gd name="connsiteX3" fmla="*/ 889439 w 889439"/>
                <a:gd name="connsiteY3" fmla="*/ 222249 h 266700"/>
                <a:gd name="connsiteX4" fmla="*/ 844988 w 889439"/>
                <a:gd name="connsiteY4" fmla="*/ 266700 h 266700"/>
                <a:gd name="connsiteX5" fmla="*/ 44451 w 889439"/>
                <a:gd name="connsiteY5" fmla="*/ 266700 h 266700"/>
                <a:gd name="connsiteX6" fmla="*/ 0 w 889439"/>
                <a:gd name="connsiteY6" fmla="*/ 222249 h 266700"/>
                <a:gd name="connsiteX7" fmla="*/ 0 w 889439"/>
                <a:gd name="connsiteY7" fmla="*/ 44451 h 266700"/>
                <a:gd name="connsiteX8" fmla="*/ 44451 w 889439"/>
                <a:gd name="connsiteY8" fmla="*/ 0 h 266700"/>
                <a:gd name="connsiteX9" fmla="*/ 96077 w 889439"/>
                <a:gd name="connsiteY9" fmla="*/ 32598 h 266700"/>
                <a:gd name="connsiteX10" fmla="*/ 63065 w 889439"/>
                <a:gd name="connsiteY10" fmla="*/ 65610 h 266700"/>
                <a:gd name="connsiteX11" fmla="*/ 63065 w 889439"/>
                <a:gd name="connsiteY11" fmla="*/ 197652 h 266700"/>
                <a:gd name="connsiteX12" fmla="*/ 96077 w 889439"/>
                <a:gd name="connsiteY12" fmla="*/ 230664 h 266700"/>
                <a:gd name="connsiteX13" fmla="*/ 795228 w 889439"/>
                <a:gd name="connsiteY13" fmla="*/ 230664 h 266700"/>
                <a:gd name="connsiteX14" fmla="*/ 828240 w 889439"/>
                <a:gd name="connsiteY14" fmla="*/ 197652 h 266700"/>
                <a:gd name="connsiteX15" fmla="*/ 828240 w 889439"/>
                <a:gd name="connsiteY15" fmla="*/ 65610 h 266700"/>
                <a:gd name="connsiteX16" fmla="*/ 795228 w 889439"/>
                <a:gd name="connsiteY16" fmla="*/ 32598 h 266700"/>
                <a:gd name="connsiteX17" fmla="*/ 96077 w 889439"/>
                <a:gd name="connsiteY17" fmla="*/ 32598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89439" h="266700">
                  <a:moveTo>
                    <a:pt x="44451" y="0"/>
                  </a:moveTo>
                  <a:lnTo>
                    <a:pt x="844988" y="0"/>
                  </a:lnTo>
                  <a:cubicBezTo>
                    <a:pt x="869538" y="0"/>
                    <a:pt x="889439" y="19901"/>
                    <a:pt x="889439" y="44451"/>
                  </a:cubicBezTo>
                  <a:lnTo>
                    <a:pt x="889439" y="222249"/>
                  </a:lnTo>
                  <a:cubicBezTo>
                    <a:pt x="889439" y="246799"/>
                    <a:pt x="869538" y="266700"/>
                    <a:pt x="844988" y="266700"/>
                  </a:cubicBezTo>
                  <a:lnTo>
                    <a:pt x="44451" y="266700"/>
                  </a:lnTo>
                  <a:cubicBezTo>
                    <a:pt x="19901" y="266700"/>
                    <a:pt x="0" y="246799"/>
                    <a:pt x="0" y="222249"/>
                  </a:cubicBezTo>
                  <a:lnTo>
                    <a:pt x="0" y="44451"/>
                  </a:lnTo>
                  <a:cubicBezTo>
                    <a:pt x="0" y="19901"/>
                    <a:pt x="19901" y="0"/>
                    <a:pt x="44451" y="0"/>
                  </a:cubicBezTo>
                  <a:close/>
                  <a:moveTo>
                    <a:pt x="96077" y="32598"/>
                  </a:moveTo>
                  <a:cubicBezTo>
                    <a:pt x="77845" y="32598"/>
                    <a:pt x="63065" y="47378"/>
                    <a:pt x="63065" y="65610"/>
                  </a:cubicBezTo>
                  <a:lnTo>
                    <a:pt x="63065" y="197652"/>
                  </a:lnTo>
                  <a:cubicBezTo>
                    <a:pt x="63065" y="215884"/>
                    <a:pt x="77845" y="230664"/>
                    <a:pt x="96077" y="230664"/>
                  </a:cubicBezTo>
                  <a:lnTo>
                    <a:pt x="795228" y="230664"/>
                  </a:lnTo>
                  <a:cubicBezTo>
                    <a:pt x="813460" y="230664"/>
                    <a:pt x="828240" y="215884"/>
                    <a:pt x="828240" y="197652"/>
                  </a:cubicBezTo>
                  <a:lnTo>
                    <a:pt x="828240" y="65610"/>
                  </a:lnTo>
                  <a:cubicBezTo>
                    <a:pt x="828240" y="47378"/>
                    <a:pt x="813460" y="32598"/>
                    <a:pt x="795228" y="32598"/>
                  </a:cubicBezTo>
                  <a:lnTo>
                    <a:pt x="96077" y="3259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</a:endParaRPr>
            </a:p>
          </p:txBody>
        </p:sp>
        <p:sp>
          <p:nvSpPr>
            <p:cNvPr id="279" name="Oval 278"/>
            <p:cNvSpPr/>
            <p:nvPr/>
          </p:nvSpPr>
          <p:spPr>
            <a:xfrm>
              <a:off x="2778939" y="4131892"/>
              <a:ext cx="102078" cy="1020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</a:endParaRPr>
            </a:p>
          </p:txBody>
        </p:sp>
        <p:sp>
          <p:nvSpPr>
            <p:cNvPr id="280" name="Oval 279"/>
            <p:cNvSpPr/>
            <p:nvPr/>
          </p:nvSpPr>
          <p:spPr>
            <a:xfrm>
              <a:off x="2908885" y="4131892"/>
              <a:ext cx="102078" cy="1020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</a:endParaRPr>
            </a:p>
          </p:txBody>
        </p:sp>
        <p:sp>
          <p:nvSpPr>
            <p:cNvPr id="281" name="Oval 280"/>
            <p:cNvSpPr/>
            <p:nvPr/>
          </p:nvSpPr>
          <p:spPr>
            <a:xfrm>
              <a:off x="3379055" y="4131892"/>
              <a:ext cx="102078" cy="1020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</a:endParaRPr>
            </a:p>
          </p:txBody>
        </p:sp>
        <p:sp>
          <p:nvSpPr>
            <p:cNvPr id="282" name="Oval 281"/>
            <p:cNvSpPr/>
            <p:nvPr/>
          </p:nvSpPr>
          <p:spPr>
            <a:xfrm>
              <a:off x="3036631" y="4131892"/>
              <a:ext cx="102078" cy="1020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</a:endParaRPr>
            </a:p>
          </p:txBody>
        </p:sp>
      </p:grpSp>
      <p:grpSp>
        <p:nvGrpSpPr>
          <p:cNvPr id="283" name="Group 282"/>
          <p:cNvGrpSpPr/>
          <p:nvPr/>
        </p:nvGrpSpPr>
        <p:grpSpPr>
          <a:xfrm>
            <a:off x="1119781" y="1519986"/>
            <a:ext cx="390407" cy="146824"/>
            <a:chOff x="2682875" y="4051300"/>
            <a:chExt cx="889439" cy="334498"/>
          </a:xfrm>
          <a:solidFill>
            <a:schemeClr val="bg2">
              <a:lumMod val="50000"/>
            </a:schemeClr>
          </a:solidFill>
        </p:grpSpPr>
        <p:sp>
          <p:nvSpPr>
            <p:cNvPr id="284" name="Rounded Rectangle 283"/>
            <p:cNvSpPr/>
            <p:nvPr/>
          </p:nvSpPr>
          <p:spPr>
            <a:xfrm>
              <a:off x="2682875" y="4340079"/>
              <a:ext cx="889439" cy="4571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</a:endParaRPr>
            </a:p>
          </p:txBody>
        </p:sp>
        <p:sp>
          <p:nvSpPr>
            <p:cNvPr id="285" name="Freeform 284"/>
            <p:cNvSpPr/>
            <p:nvPr/>
          </p:nvSpPr>
          <p:spPr>
            <a:xfrm>
              <a:off x="2682875" y="4051300"/>
              <a:ext cx="889439" cy="266700"/>
            </a:xfrm>
            <a:custGeom>
              <a:avLst/>
              <a:gdLst>
                <a:gd name="connsiteX0" fmla="*/ 44451 w 889439"/>
                <a:gd name="connsiteY0" fmla="*/ 0 h 266700"/>
                <a:gd name="connsiteX1" fmla="*/ 844988 w 889439"/>
                <a:gd name="connsiteY1" fmla="*/ 0 h 266700"/>
                <a:gd name="connsiteX2" fmla="*/ 889439 w 889439"/>
                <a:gd name="connsiteY2" fmla="*/ 44451 h 266700"/>
                <a:gd name="connsiteX3" fmla="*/ 889439 w 889439"/>
                <a:gd name="connsiteY3" fmla="*/ 222249 h 266700"/>
                <a:gd name="connsiteX4" fmla="*/ 844988 w 889439"/>
                <a:gd name="connsiteY4" fmla="*/ 266700 h 266700"/>
                <a:gd name="connsiteX5" fmla="*/ 44451 w 889439"/>
                <a:gd name="connsiteY5" fmla="*/ 266700 h 266700"/>
                <a:gd name="connsiteX6" fmla="*/ 0 w 889439"/>
                <a:gd name="connsiteY6" fmla="*/ 222249 h 266700"/>
                <a:gd name="connsiteX7" fmla="*/ 0 w 889439"/>
                <a:gd name="connsiteY7" fmla="*/ 44451 h 266700"/>
                <a:gd name="connsiteX8" fmla="*/ 44451 w 889439"/>
                <a:gd name="connsiteY8" fmla="*/ 0 h 266700"/>
                <a:gd name="connsiteX9" fmla="*/ 96077 w 889439"/>
                <a:gd name="connsiteY9" fmla="*/ 32598 h 266700"/>
                <a:gd name="connsiteX10" fmla="*/ 63065 w 889439"/>
                <a:gd name="connsiteY10" fmla="*/ 65610 h 266700"/>
                <a:gd name="connsiteX11" fmla="*/ 63065 w 889439"/>
                <a:gd name="connsiteY11" fmla="*/ 197652 h 266700"/>
                <a:gd name="connsiteX12" fmla="*/ 96077 w 889439"/>
                <a:gd name="connsiteY12" fmla="*/ 230664 h 266700"/>
                <a:gd name="connsiteX13" fmla="*/ 795228 w 889439"/>
                <a:gd name="connsiteY13" fmla="*/ 230664 h 266700"/>
                <a:gd name="connsiteX14" fmla="*/ 828240 w 889439"/>
                <a:gd name="connsiteY14" fmla="*/ 197652 h 266700"/>
                <a:gd name="connsiteX15" fmla="*/ 828240 w 889439"/>
                <a:gd name="connsiteY15" fmla="*/ 65610 h 266700"/>
                <a:gd name="connsiteX16" fmla="*/ 795228 w 889439"/>
                <a:gd name="connsiteY16" fmla="*/ 32598 h 266700"/>
                <a:gd name="connsiteX17" fmla="*/ 96077 w 889439"/>
                <a:gd name="connsiteY17" fmla="*/ 32598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89439" h="266700">
                  <a:moveTo>
                    <a:pt x="44451" y="0"/>
                  </a:moveTo>
                  <a:lnTo>
                    <a:pt x="844988" y="0"/>
                  </a:lnTo>
                  <a:cubicBezTo>
                    <a:pt x="869538" y="0"/>
                    <a:pt x="889439" y="19901"/>
                    <a:pt x="889439" y="44451"/>
                  </a:cubicBezTo>
                  <a:lnTo>
                    <a:pt x="889439" y="222249"/>
                  </a:lnTo>
                  <a:cubicBezTo>
                    <a:pt x="889439" y="246799"/>
                    <a:pt x="869538" y="266700"/>
                    <a:pt x="844988" y="266700"/>
                  </a:cubicBezTo>
                  <a:lnTo>
                    <a:pt x="44451" y="266700"/>
                  </a:lnTo>
                  <a:cubicBezTo>
                    <a:pt x="19901" y="266700"/>
                    <a:pt x="0" y="246799"/>
                    <a:pt x="0" y="222249"/>
                  </a:cubicBezTo>
                  <a:lnTo>
                    <a:pt x="0" y="44451"/>
                  </a:lnTo>
                  <a:cubicBezTo>
                    <a:pt x="0" y="19901"/>
                    <a:pt x="19901" y="0"/>
                    <a:pt x="44451" y="0"/>
                  </a:cubicBezTo>
                  <a:close/>
                  <a:moveTo>
                    <a:pt x="96077" y="32598"/>
                  </a:moveTo>
                  <a:cubicBezTo>
                    <a:pt x="77845" y="32598"/>
                    <a:pt x="63065" y="47378"/>
                    <a:pt x="63065" y="65610"/>
                  </a:cubicBezTo>
                  <a:lnTo>
                    <a:pt x="63065" y="197652"/>
                  </a:lnTo>
                  <a:cubicBezTo>
                    <a:pt x="63065" y="215884"/>
                    <a:pt x="77845" y="230664"/>
                    <a:pt x="96077" y="230664"/>
                  </a:cubicBezTo>
                  <a:lnTo>
                    <a:pt x="795228" y="230664"/>
                  </a:lnTo>
                  <a:cubicBezTo>
                    <a:pt x="813460" y="230664"/>
                    <a:pt x="828240" y="215884"/>
                    <a:pt x="828240" y="197652"/>
                  </a:cubicBezTo>
                  <a:lnTo>
                    <a:pt x="828240" y="65610"/>
                  </a:lnTo>
                  <a:cubicBezTo>
                    <a:pt x="828240" y="47378"/>
                    <a:pt x="813460" y="32598"/>
                    <a:pt x="795228" y="32598"/>
                  </a:cubicBezTo>
                  <a:lnTo>
                    <a:pt x="96077" y="3259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</a:endParaRPr>
            </a:p>
          </p:txBody>
        </p:sp>
        <p:sp>
          <p:nvSpPr>
            <p:cNvPr id="286" name="Oval 285"/>
            <p:cNvSpPr/>
            <p:nvPr/>
          </p:nvSpPr>
          <p:spPr>
            <a:xfrm>
              <a:off x="2778939" y="4131892"/>
              <a:ext cx="102078" cy="1020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</a:endParaRPr>
            </a:p>
          </p:txBody>
        </p:sp>
        <p:sp>
          <p:nvSpPr>
            <p:cNvPr id="287" name="Oval 286"/>
            <p:cNvSpPr/>
            <p:nvPr/>
          </p:nvSpPr>
          <p:spPr>
            <a:xfrm>
              <a:off x="2908885" y="4131892"/>
              <a:ext cx="102078" cy="1020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</a:endParaRPr>
            </a:p>
          </p:txBody>
        </p:sp>
        <p:sp>
          <p:nvSpPr>
            <p:cNvPr id="288" name="Oval 287"/>
            <p:cNvSpPr/>
            <p:nvPr/>
          </p:nvSpPr>
          <p:spPr>
            <a:xfrm>
              <a:off x="3379055" y="4131892"/>
              <a:ext cx="102078" cy="1020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</a:endParaRPr>
            </a:p>
          </p:txBody>
        </p:sp>
        <p:sp>
          <p:nvSpPr>
            <p:cNvPr id="289" name="Oval 288"/>
            <p:cNvSpPr/>
            <p:nvPr/>
          </p:nvSpPr>
          <p:spPr>
            <a:xfrm>
              <a:off x="3036631" y="4131892"/>
              <a:ext cx="102078" cy="1020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</a:endParaRPr>
            </a:p>
          </p:txBody>
        </p:sp>
      </p:grpSp>
      <p:grpSp>
        <p:nvGrpSpPr>
          <p:cNvPr id="290" name="Group 289"/>
          <p:cNvGrpSpPr/>
          <p:nvPr/>
        </p:nvGrpSpPr>
        <p:grpSpPr>
          <a:xfrm>
            <a:off x="1119781" y="3198951"/>
            <a:ext cx="390407" cy="146824"/>
            <a:chOff x="2682875" y="4051300"/>
            <a:chExt cx="889439" cy="334498"/>
          </a:xfrm>
          <a:solidFill>
            <a:schemeClr val="bg2">
              <a:lumMod val="50000"/>
            </a:schemeClr>
          </a:solidFill>
        </p:grpSpPr>
        <p:sp>
          <p:nvSpPr>
            <p:cNvPr id="291" name="Rounded Rectangle 290"/>
            <p:cNvSpPr/>
            <p:nvPr/>
          </p:nvSpPr>
          <p:spPr>
            <a:xfrm>
              <a:off x="2682875" y="4340079"/>
              <a:ext cx="889439" cy="4571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</a:endParaRPr>
            </a:p>
          </p:txBody>
        </p:sp>
        <p:sp>
          <p:nvSpPr>
            <p:cNvPr id="292" name="Freeform 291"/>
            <p:cNvSpPr/>
            <p:nvPr/>
          </p:nvSpPr>
          <p:spPr>
            <a:xfrm>
              <a:off x="2682875" y="4051300"/>
              <a:ext cx="889439" cy="266700"/>
            </a:xfrm>
            <a:custGeom>
              <a:avLst/>
              <a:gdLst>
                <a:gd name="connsiteX0" fmla="*/ 44451 w 889439"/>
                <a:gd name="connsiteY0" fmla="*/ 0 h 266700"/>
                <a:gd name="connsiteX1" fmla="*/ 844988 w 889439"/>
                <a:gd name="connsiteY1" fmla="*/ 0 h 266700"/>
                <a:gd name="connsiteX2" fmla="*/ 889439 w 889439"/>
                <a:gd name="connsiteY2" fmla="*/ 44451 h 266700"/>
                <a:gd name="connsiteX3" fmla="*/ 889439 w 889439"/>
                <a:gd name="connsiteY3" fmla="*/ 222249 h 266700"/>
                <a:gd name="connsiteX4" fmla="*/ 844988 w 889439"/>
                <a:gd name="connsiteY4" fmla="*/ 266700 h 266700"/>
                <a:gd name="connsiteX5" fmla="*/ 44451 w 889439"/>
                <a:gd name="connsiteY5" fmla="*/ 266700 h 266700"/>
                <a:gd name="connsiteX6" fmla="*/ 0 w 889439"/>
                <a:gd name="connsiteY6" fmla="*/ 222249 h 266700"/>
                <a:gd name="connsiteX7" fmla="*/ 0 w 889439"/>
                <a:gd name="connsiteY7" fmla="*/ 44451 h 266700"/>
                <a:gd name="connsiteX8" fmla="*/ 44451 w 889439"/>
                <a:gd name="connsiteY8" fmla="*/ 0 h 266700"/>
                <a:gd name="connsiteX9" fmla="*/ 96077 w 889439"/>
                <a:gd name="connsiteY9" fmla="*/ 32598 h 266700"/>
                <a:gd name="connsiteX10" fmla="*/ 63065 w 889439"/>
                <a:gd name="connsiteY10" fmla="*/ 65610 h 266700"/>
                <a:gd name="connsiteX11" fmla="*/ 63065 w 889439"/>
                <a:gd name="connsiteY11" fmla="*/ 197652 h 266700"/>
                <a:gd name="connsiteX12" fmla="*/ 96077 w 889439"/>
                <a:gd name="connsiteY12" fmla="*/ 230664 h 266700"/>
                <a:gd name="connsiteX13" fmla="*/ 795228 w 889439"/>
                <a:gd name="connsiteY13" fmla="*/ 230664 h 266700"/>
                <a:gd name="connsiteX14" fmla="*/ 828240 w 889439"/>
                <a:gd name="connsiteY14" fmla="*/ 197652 h 266700"/>
                <a:gd name="connsiteX15" fmla="*/ 828240 w 889439"/>
                <a:gd name="connsiteY15" fmla="*/ 65610 h 266700"/>
                <a:gd name="connsiteX16" fmla="*/ 795228 w 889439"/>
                <a:gd name="connsiteY16" fmla="*/ 32598 h 266700"/>
                <a:gd name="connsiteX17" fmla="*/ 96077 w 889439"/>
                <a:gd name="connsiteY17" fmla="*/ 32598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89439" h="266700">
                  <a:moveTo>
                    <a:pt x="44451" y="0"/>
                  </a:moveTo>
                  <a:lnTo>
                    <a:pt x="844988" y="0"/>
                  </a:lnTo>
                  <a:cubicBezTo>
                    <a:pt x="869538" y="0"/>
                    <a:pt x="889439" y="19901"/>
                    <a:pt x="889439" y="44451"/>
                  </a:cubicBezTo>
                  <a:lnTo>
                    <a:pt x="889439" y="222249"/>
                  </a:lnTo>
                  <a:cubicBezTo>
                    <a:pt x="889439" y="246799"/>
                    <a:pt x="869538" y="266700"/>
                    <a:pt x="844988" y="266700"/>
                  </a:cubicBezTo>
                  <a:lnTo>
                    <a:pt x="44451" y="266700"/>
                  </a:lnTo>
                  <a:cubicBezTo>
                    <a:pt x="19901" y="266700"/>
                    <a:pt x="0" y="246799"/>
                    <a:pt x="0" y="222249"/>
                  </a:cubicBezTo>
                  <a:lnTo>
                    <a:pt x="0" y="44451"/>
                  </a:lnTo>
                  <a:cubicBezTo>
                    <a:pt x="0" y="19901"/>
                    <a:pt x="19901" y="0"/>
                    <a:pt x="44451" y="0"/>
                  </a:cubicBezTo>
                  <a:close/>
                  <a:moveTo>
                    <a:pt x="96077" y="32598"/>
                  </a:moveTo>
                  <a:cubicBezTo>
                    <a:pt x="77845" y="32598"/>
                    <a:pt x="63065" y="47378"/>
                    <a:pt x="63065" y="65610"/>
                  </a:cubicBezTo>
                  <a:lnTo>
                    <a:pt x="63065" y="197652"/>
                  </a:lnTo>
                  <a:cubicBezTo>
                    <a:pt x="63065" y="215884"/>
                    <a:pt x="77845" y="230664"/>
                    <a:pt x="96077" y="230664"/>
                  </a:cubicBezTo>
                  <a:lnTo>
                    <a:pt x="795228" y="230664"/>
                  </a:lnTo>
                  <a:cubicBezTo>
                    <a:pt x="813460" y="230664"/>
                    <a:pt x="828240" y="215884"/>
                    <a:pt x="828240" y="197652"/>
                  </a:cubicBezTo>
                  <a:lnTo>
                    <a:pt x="828240" y="65610"/>
                  </a:lnTo>
                  <a:cubicBezTo>
                    <a:pt x="828240" y="47378"/>
                    <a:pt x="813460" y="32598"/>
                    <a:pt x="795228" y="32598"/>
                  </a:cubicBezTo>
                  <a:lnTo>
                    <a:pt x="96077" y="3259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</a:endParaRPr>
            </a:p>
          </p:txBody>
        </p:sp>
        <p:sp>
          <p:nvSpPr>
            <p:cNvPr id="293" name="Oval 292"/>
            <p:cNvSpPr/>
            <p:nvPr/>
          </p:nvSpPr>
          <p:spPr>
            <a:xfrm>
              <a:off x="2778939" y="4131892"/>
              <a:ext cx="102078" cy="1020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</a:endParaRPr>
            </a:p>
          </p:txBody>
        </p:sp>
        <p:sp>
          <p:nvSpPr>
            <p:cNvPr id="294" name="Oval 293"/>
            <p:cNvSpPr/>
            <p:nvPr/>
          </p:nvSpPr>
          <p:spPr>
            <a:xfrm>
              <a:off x="2908885" y="4131892"/>
              <a:ext cx="102078" cy="1020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</a:endParaRPr>
            </a:p>
          </p:txBody>
        </p:sp>
        <p:sp>
          <p:nvSpPr>
            <p:cNvPr id="295" name="Oval 294"/>
            <p:cNvSpPr/>
            <p:nvPr/>
          </p:nvSpPr>
          <p:spPr>
            <a:xfrm>
              <a:off x="3379055" y="4131892"/>
              <a:ext cx="102078" cy="1020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</a:endParaRPr>
            </a:p>
          </p:txBody>
        </p:sp>
        <p:sp>
          <p:nvSpPr>
            <p:cNvPr id="296" name="Oval 295"/>
            <p:cNvSpPr/>
            <p:nvPr/>
          </p:nvSpPr>
          <p:spPr>
            <a:xfrm>
              <a:off x="3036631" y="4131892"/>
              <a:ext cx="102078" cy="1020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</a:endParaRPr>
            </a:p>
          </p:txBody>
        </p:sp>
      </p:grpSp>
      <p:grpSp>
        <p:nvGrpSpPr>
          <p:cNvPr id="297" name="Group 296"/>
          <p:cNvGrpSpPr/>
          <p:nvPr/>
        </p:nvGrpSpPr>
        <p:grpSpPr>
          <a:xfrm>
            <a:off x="6761063" y="1939057"/>
            <a:ext cx="375206" cy="276838"/>
            <a:chOff x="4473575" y="7819601"/>
            <a:chExt cx="847726" cy="625475"/>
          </a:xfrm>
          <a:solidFill>
            <a:schemeClr val="bg2">
              <a:lumMod val="50000"/>
            </a:schemeClr>
          </a:solidFill>
        </p:grpSpPr>
        <p:sp>
          <p:nvSpPr>
            <p:cNvPr id="298" name="Freeform 19"/>
            <p:cNvSpPr>
              <a:spLocks noEditPoints="1"/>
            </p:cNvSpPr>
            <p:nvPr/>
          </p:nvSpPr>
          <p:spPr bwMode="auto">
            <a:xfrm>
              <a:off x="4473575" y="7819601"/>
              <a:ext cx="539750" cy="542925"/>
            </a:xfrm>
            <a:custGeom>
              <a:avLst/>
              <a:gdLst>
                <a:gd name="T0" fmla="*/ 144 w 144"/>
                <a:gd name="T1" fmla="*/ 82 h 145"/>
                <a:gd name="T2" fmla="*/ 144 w 144"/>
                <a:gd name="T3" fmla="*/ 63 h 145"/>
                <a:gd name="T4" fmla="*/ 127 w 144"/>
                <a:gd name="T5" fmla="*/ 63 h 145"/>
                <a:gd name="T6" fmla="*/ 117 w 144"/>
                <a:gd name="T7" fmla="*/ 40 h 145"/>
                <a:gd name="T8" fmla="*/ 129 w 144"/>
                <a:gd name="T9" fmla="*/ 28 h 145"/>
                <a:gd name="T10" fmla="*/ 116 w 144"/>
                <a:gd name="T11" fmla="*/ 15 h 145"/>
                <a:gd name="T12" fmla="*/ 104 w 144"/>
                <a:gd name="T13" fmla="*/ 27 h 145"/>
                <a:gd name="T14" fmla="*/ 81 w 144"/>
                <a:gd name="T15" fmla="*/ 17 h 145"/>
                <a:gd name="T16" fmla="*/ 81 w 144"/>
                <a:gd name="T17" fmla="*/ 0 h 145"/>
                <a:gd name="T18" fmla="*/ 62 w 144"/>
                <a:gd name="T19" fmla="*/ 0 h 145"/>
                <a:gd name="T20" fmla="*/ 62 w 144"/>
                <a:gd name="T21" fmla="*/ 17 h 145"/>
                <a:gd name="T22" fmla="*/ 39 w 144"/>
                <a:gd name="T23" fmla="*/ 26 h 145"/>
                <a:gd name="T24" fmla="*/ 27 w 144"/>
                <a:gd name="T25" fmla="*/ 15 h 145"/>
                <a:gd name="T26" fmla="*/ 14 w 144"/>
                <a:gd name="T27" fmla="*/ 28 h 145"/>
                <a:gd name="T28" fmla="*/ 25 w 144"/>
                <a:gd name="T29" fmla="*/ 39 h 145"/>
                <a:gd name="T30" fmla="*/ 15 w 144"/>
                <a:gd name="T31" fmla="*/ 63 h 145"/>
                <a:gd name="T32" fmla="*/ 0 w 144"/>
                <a:gd name="T33" fmla="*/ 63 h 145"/>
                <a:gd name="T34" fmla="*/ 0 w 144"/>
                <a:gd name="T35" fmla="*/ 82 h 145"/>
                <a:gd name="T36" fmla="*/ 15 w 144"/>
                <a:gd name="T37" fmla="*/ 82 h 145"/>
                <a:gd name="T38" fmla="*/ 25 w 144"/>
                <a:gd name="T39" fmla="*/ 106 h 145"/>
                <a:gd name="T40" fmla="*/ 14 w 144"/>
                <a:gd name="T41" fmla="*/ 117 h 145"/>
                <a:gd name="T42" fmla="*/ 27 w 144"/>
                <a:gd name="T43" fmla="*/ 130 h 145"/>
                <a:gd name="T44" fmla="*/ 39 w 144"/>
                <a:gd name="T45" fmla="*/ 119 h 145"/>
                <a:gd name="T46" fmla="*/ 62 w 144"/>
                <a:gd name="T47" fmla="*/ 128 h 145"/>
                <a:gd name="T48" fmla="*/ 62 w 144"/>
                <a:gd name="T49" fmla="*/ 145 h 145"/>
                <a:gd name="T50" fmla="*/ 81 w 144"/>
                <a:gd name="T51" fmla="*/ 145 h 145"/>
                <a:gd name="T52" fmla="*/ 81 w 144"/>
                <a:gd name="T53" fmla="*/ 128 h 145"/>
                <a:gd name="T54" fmla="*/ 104 w 144"/>
                <a:gd name="T55" fmla="*/ 118 h 145"/>
                <a:gd name="T56" fmla="*/ 116 w 144"/>
                <a:gd name="T57" fmla="*/ 130 h 145"/>
                <a:gd name="T58" fmla="*/ 129 w 144"/>
                <a:gd name="T59" fmla="*/ 117 h 145"/>
                <a:gd name="T60" fmla="*/ 117 w 144"/>
                <a:gd name="T61" fmla="*/ 105 h 145"/>
                <a:gd name="T62" fmla="*/ 127 w 144"/>
                <a:gd name="T63" fmla="*/ 82 h 145"/>
                <a:gd name="T64" fmla="*/ 144 w 144"/>
                <a:gd name="T65" fmla="*/ 82 h 145"/>
                <a:gd name="T66" fmla="*/ 71 w 144"/>
                <a:gd name="T67" fmla="*/ 120 h 145"/>
                <a:gd name="T68" fmla="*/ 23 w 144"/>
                <a:gd name="T69" fmla="*/ 72 h 145"/>
                <a:gd name="T70" fmla="*/ 71 w 144"/>
                <a:gd name="T71" fmla="*/ 25 h 145"/>
                <a:gd name="T72" fmla="*/ 119 w 144"/>
                <a:gd name="T73" fmla="*/ 72 h 145"/>
                <a:gd name="T74" fmla="*/ 71 w 144"/>
                <a:gd name="T75" fmla="*/ 12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4" h="145">
                  <a:moveTo>
                    <a:pt x="144" y="82"/>
                  </a:moveTo>
                  <a:cubicBezTo>
                    <a:pt x="144" y="63"/>
                    <a:pt x="144" y="63"/>
                    <a:pt x="144" y="63"/>
                  </a:cubicBezTo>
                  <a:cubicBezTo>
                    <a:pt x="127" y="63"/>
                    <a:pt x="127" y="63"/>
                    <a:pt x="127" y="63"/>
                  </a:cubicBezTo>
                  <a:cubicBezTo>
                    <a:pt x="125" y="55"/>
                    <a:pt x="122" y="47"/>
                    <a:pt x="117" y="40"/>
                  </a:cubicBezTo>
                  <a:cubicBezTo>
                    <a:pt x="129" y="28"/>
                    <a:pt x="129" y="28"/>
                    <a:pt x="129" y="28"/>
                  </a:cubicBezTo>
                  <a:cubicBezTo>
                    <a:pt x="116" y="15"/>
                    <a:pt x="116" y="15"/>
                    <a:pt x="116" y="15"/>
                  </a:cubicBezTo>
                  <a:cubicBezTo>
                    <a:pt x="104" y="27"/>
                    <a:pt x="104" y="27"/>
                    <a:pt x="104" y="27"/>
                  </a:cubicBezTo>
                  <a:cubicBezTo>
                    <a:pt x="97" y="22"/>
                    <a:pt x="90" y="18"/>
                    <a:pt x="81" y="17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2" y="17"/>
                    <a:pt x="62" y="17"/>
                    <a:pt x="62" y="17"/>
                  </a:cubicBezTo>
                  <a:cubicBezTo>
                    <a:pt x="54" y="18"/>
                    <a:pt x="46" y="21"/>
                    <a:pt x="39" y="26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0" y="46"/>
                    <a:pt x="17" y="54"/>
                    <a:pt x="15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15" y="82"/>
                    <a:pt x="15" y="82"/>
                    <a:pt x="15" y="82"/>
                  </a:cubicBezTo>
                  <a:cubicBezTo>
                    <a:pt x="17" y="91"/>
                    <a:pt x="20" y="99"/>
                    <a:pt x="25" y="106"/>
                  </a:cubicBezTo>
                  <a:cubicBezTo>
                    <a:pt x="14" y="117"/>
                    <a:pt x="14" y="117"/>
                    <a:pt x="14" y="117"/>
                  </a:cubicBezTo>
                  <a:cubicBezTo>
                    <a:pt x="27" y="130"/>
                    <a:pt x="27" y="130"/>
                    <a:pt x="27" y="130"/>
                  </a:cubicBezTo>
                  <a:cubicBezTo>
                    <a:pt x="39" y="119"/>
                    <a:pt x="39" y="119"/>
                    <a:pt x="39" y="119"/>
                  </a:cubicBezTo>
                  <a:cubicBezTo>
                    <a:pt x="46" y="124"/>
                    <a:pt x="54" y="127"/>
                    <a:pt x="62" y="128"/>
                  </a:cubicBezTo>
                  <a:cubicBezTo>
                    <a:pt x="62" y="145"/>
                    <a:pt x="62" y="145"/>
                    <a:pt x="6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28"/>
                    <a:pt x="81" y="128"/>
                    <a:pt x="81" y="128"/>
                  </a:cubicBezTo>
                  <a:cubicBezTo>
                    <a:pt x="90" y="126"/>
                    <a:pt x="97" y="123"/>
                    <a:pt x="104" y="118"/>
                  </a:cubicBezTo>
                  <a:cubicBezTo>
                    <a:pt x="116" y="130"/>
                    <a:pt x="116" y="130"/>
                    <a:pt x="116" y="130"/>
                  </a:cubicBezTo>
                  <a:cubicBezTo>
                    <a:pt x="129" y="117"/>
                    <a:pt x="129" y="117"/>
                    <a:pt x="129" y="117"/>
                  </a:cubicBezTo>
                  <a:cubicBezTo>
                    <a:pt x="117" y="105"/>
                    <a:pt x="117" y="105"/>
                    <a:pt x="117" y="105"/>
                  </a:cubicBezTo>
                  <a:cubicBezTo>
                    <a:pt x="122" y="98"/>
                    <a:pt x="125" y="90"/>
                    <a:pt x="127" y="82"/>
                  </a:cubicBezTo>
                  <a:lnTo>
                    <a:pt x="144" y="82"/>
                  </a:lnTo>
                  <a:close/>
                  <a:moveTo>
                    <a:pt x="71" y="120"/>
                  </a:moveTo>
                  <a:cubicBezTo>
                    <a:pt x="45" y="120"/>
                    <a:pt x="23" y="99"/>
                    <a:pt x="23" y="72"/>
                  </a:cubicBezTo>
                  <a:cubicBezTo>
                    <a:pt x="23" y="46"/>
                    <a:pt x="45" y="25"/>
                    <a:pt x="71" y="25"/>
                  </a:cubicBezTo>
                  <a:cubicBezTo>
                    <a:pt x="97" y="25"/>
                    <a:pt x="119" y="46"/>
                    <a:pt x="119" y="72"/>
                  </a:cubicBezTo>
                  <a:cubicBezTo>
                    <a:pt x="119" y="99"/>
                    <a:pt x="97" y="120"/>
                    <a:pt x="71" y="1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>
                <a:solidFill>
                  <a:srgbClr val="FFFFFF"/>
                </a:solidFill>
              </a:endParaRPr>
            </a:p>
          </p:txBody>
        </p:sp>
        <p:sp>
          <p:nvSpPr>
            <p:cNvPr id="299" name="Freeform 20"/>
            <p:cNvSpPr>
              <a:spLocks noEditPoints="1"/>
            </p:cNvSpPr>
            <p:nvPr/>
          </p:nvSpPr>
          <p:spPr bwMode="auto">
            <a:xfrm>
              <a:off x="4960938" y="8081538"/>
              <a:ext cx="360363" cy="363538"/>
            </a:xfrm>
            <a:custGeom>
              <a:avLst/>
              <a:gdLst>
                <a:gd name="T0" fmla="*/ 84 w 96"/>
                <a:gd name="T1" fmla="*/ 43 h 97"/>
                <a:gd name="T2" fmla="*/ 96 w 96"/>
                <a:gd name="T3" fmla="*/ 38 h 97"/>
                <a:gd name="T4" fmla="*/ 90 w 96"/>
                <a:gd name="T5" fmla="*/ 23 h 97"/>
                <a:gd name="T6" fmla="*/ 78 w 96"/>
                <a:gd name="T7" fmla="*/ 28 h 97"/>
                <a:gd name="T8" fmla="*/ 69 w 96"/>
                <a:gd name="T9" fmla="*/ 19 h 97"/>
                <a:gd name="T10" fmla="*/ 75 w 96"/>
                <a:gd name="T11" fmla="*/ 7 h 97"/>
                <a:gd name="T12" fmla="*/ 60 w 96"/>
                <a:gd name="T13" fmla="*/ 1 h 97"/>
                <a:gd name="T14" fmla="*/ 55 w 96"/>
                <a:gd name="T15" fmla="*/ 13 h 97"/>
                <a:gd name="T16" fmla="*/ 42 w 96"/>
                <a:gd name="T17" fmla="*/ 12 h 97"/>
                <a:gd name="T18" fmla="*/ 38 w 96"/>
                <a:gd name="T19" fmla="*/ 0 h 97"/>
                <a:gd name="T20" fmla="*/ 26 w 96"/>
                <a:gd name="T21" fmla="*/ 5 h 97"/>
                <a:gd name="T22" fmla="*/ 23 w 96"/>
                <a:gd name="T23" fmla="*/ 6 h 97"/>
                <a:gd name="T24" fmla="*/ 27 w 96"/>
                <a:gd name="T25" fmla="*/ 18 h 97"/>
                <a:gd name="T26" fmla="*/ 18 w 96"/>
                <a:gd name="T27" fmla="*/ 27 h 97"/>
                <a:gd name="T28" fmla="*/ 7 w 96"/>
                <a:gd name="T29" fmla="*/ 22 h 97"/>
                <a:gd name="T30" fmla="*/ 0 w 96"/>
                <a:gd name="T31" fmla="*/ 37 h 97"/>
                <a:gd name="T32" fmla="*/ 12 w 96"/>
                <a:gd name="T33" fmla="*/ 41 h 97"/>
                <a:gd name="T34" fmla="*/ 11 w 96"/>
                <a:gd name="T35" fmla="*/ 54 h 97"/>
                <a:gd name="T36" fmla="*/ 0 w 96"/>
                <a:gd name="T37" fmla="*/ 59 h 97"/>
                <a:gd name="T38" fmla="*/ 6 w 96"/>
                <a:gd name="T39" fmla="*/ 74 h 97"/>
                <a:gd name="T40" fmla="*/ 17 w 96"/>
                <a:gd name="T41" fmla="*/ 69 h 97"/>
                <a:gd name="T42" fmla="*/ 26 w 96"/>
                <a:gd name="T43" fmla="*/ 78 h 97"/>
                <a:gd name="T44" fmla="*/ 21 w 96"/>
                <a:gd name="T45" fmla="*/ 90 h 97"/>
                <a:gd name="T46" fmla="*/ 36 w 96"/>
                <a:gd name="T47" fmla="*/ 96 h 97"/>
                <a:gd name="T48" fmla="*/ 41 w 96"/>
                <a:gd name="T49" fmla="*/ 84 h 97"/>
                <a:gd name="T50" fmla="*/ 53 w 96"/>
                <a:gd name="T51" fmla="*/ 84 h 97"/>
                <a:gd name="T52" fmla="*/ 58 w 96"/>
                <a:gd name="T53" fmla="*/ 97 h 97"/>
                <a:gd name="T54" fmla="*/ 73 w 96"/>
                <a:gd name="T55" fmla="*/ 91 h 97"/>
                <a:gd name="T56" fmla="*/ 68 w 96"/>
                <a:gd name="T57" fmla="*/ 78 h 97"/>
                <a:gd name="T58" fmla="*/ 77 w 96"/>
                <a:gd name="T59" fmla="*/ 70 h 97"/>
                <a:gd name="T60" fmla="*/ 89 w 96"/>
                <a:gd name="T61" fmla="*/ 75 h 97"/>
                <a:gd name="T62" fmla="*/ 91 w 96"/>
                <a:gd name="T63" fmla="*/ 71 h 97"/>
                <a:gd name="T64" fmla="*/ 96 w 96"/>
                <a:gd name="T65" fmla="*/ 61 h 97"/>
                <a:gd name="T66" fmla="*/ 83 w 96"/>
                <a:gd name="T67" fmla="*/ 55 h 97"/>
                <a:gd name="T68" fmla="*/ 84 w 96"/>
                <a:gd name="T69" fmla="*/ 43 h 97"/>
                <a:gd name="T70" fmla="*/ 58 w 96"/>
                <a:gd name="T71" fmla="*/ 53 h 97"/>
                <a:gd name="T72" fmla="*/ 43 w 96"/>
                <a:gd name="T73" fmla="*/ 59 h 97"/>
                <a:gd name="T74" fmla="*/ 37 w 96"/>
                <a:gd name="T75" fmla="*/ 44 h 97"/>
                <a:gd name="T76" fmla="*/ 52 w 96"/>
                <a:gd name="T77" fmla="*/ 38 h 97"/>
                <a:gd name="T78" fmla="*/ 58 w 96"/>
                <a:gd name="T79" fmla="*/ 53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6" h="97">
                  <a:moveTo>
                    <a:pt x="84" y="43"/>
                  </a:moveTo>
                  <a:cubicBezTo>
                    <a:pt x="96" y="38"/>
                    <a:pt x="96" y="38"/>
                    <a:pt x="96" y="38"/>
                  </a:cubicBezTo>
                  <a:cubicBezTo>
                    <a:pt x="90" y="23"/>
                    <a:pt x="90" y="23"/>
                    <a:pt x="90" y="23"/>
                  </a:cubicBezTo>
                  <a:cubicBezTo>
                    <a:pt x="78" y="28"/>
                    <a:pt x="78" y="28"/>
                    <a:pt x="78" y="28"/>
                  </a:cubicBezTo>
                  <a:cubicBezTo>
                    <a:pt x="76" y="25"/>
                    <a:pt x="73" y="22"/>
                    <a:pt x="69" y="19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60" y="1"/>
                    <a:pt x="60" y="1"/>
                    <a:pt x="60" y="1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1" y="12"/>
                    <a:pt x="46" y="12"/>
                    <a:pt x="42" y="12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4" y="20"/>
                    <a:pt x="21" y="23"/>
                    <a:pt x="18" y="27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1" y="46"/>
                    <a:pt x="11" y="50"/>
                    <a:pt x="11" y="54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20" y="73"/>
                    <a:pt x="23" y="76"/>
                    <a:pt x="26" y="78"/>
                  </a:cubicBezTo>
                  <a:cubicBezTo>
                    <a:pt x="21" y="90"/>
                    <a:pt x="21" y="90"/>
                    <a:pt x="21" y="90"/>
                  </a:cubicBezTo>
                  <a:cubicBezTo>
                    <a:pt x="36" y="96"/>
                    <a:pt x="36" y="96"/>
                    <a:pt x="36" y="96"/>
                  </a:cubicBezTo>
                  <a:cubicBezTo>
                    <a:pt x="41" y="84"/>
                    <a:pt x="41" y="84"/>
                    <a:pt x="41" y="84"/>
                  </a:cubicBezTo>
                  <a:cubicBezTo>
                    <a:pt x="45" y="85"/>
                    <a:pt x="49" y="85"/>
                    <a:pt x="53" y="84"/>
                  </a:cubicBezTo>
                  <a:cubicBezTo>
                    <a:pt x="58" y="97"/>
                    <a:pt x="58" y="97"/>
                    <a:pt x="58" y="97"/>
                  </a:cubicBezTo>
                  <a:cubicBezTo>
                    <a:pt x="73" y="91"/>
                    <a:pt x="73" y="91"/>
                    <a:pt x="73" y="91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72" y="76"/>
                    <a:pt x="75" y="73"/>
                    <a:pt x="77" y="70"/>
                  </a:cubicBezTo>
                  <a:cubicBezTo>
                    <a:pt x="89" y="75"/>
                    <a:pt x="89" y="75"/>
                    <a:pt x="89" y="75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6" y="61"/>
                    <a:pt x="96" y="61"/>
                    <a:pt x="96" y="61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4" y="51"/>
                    <a:pt x="84" y="47"/>
                    <a:pt x="84" y="43"/>
                  </a:cubicBezTo>
                  <a:close/>
                  <a:moveTo>
                    <a:pt x="58" y="53"/>
                  </a:moveTo>
                  <a:cubicBezTo>
                    <a:pt x="55" y="59"/>
                    <a:pt x="49" y="61"/>
                    <a:pt x="43" y="59"/>
                  </a:cubicBezTo>
                  <a:cubicBezTo>
                    <a:pt x="37" y="56"/>
                    <a:pt x="35" y="50"/>
                    <a:pt x="37" y="44"/>
                  </a:cubicBezTo>
                  <a:cubicBezTo>
                    <a:pt x="40" y="38"/>
                    <a:pt x="46" y="35"/>
                    <a:pt x="52" y="38"/>
                  </a:cubicBezTo>
                  <a:cubicBezTo>
                    <a:pt x="58" y="40"/>
                    <a:pt x="60" y="47"/>
                    <a:pt x="58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>
                <a:solidFill>
                  <a:srgbClr val="FFFFFF"/>
                </a:solidFill>
              </a:endParaRPr>
            </a:p>
          </p:txBody>
        </p:sp>
        <p:sp>
          <p:nvSpPr>
            <p:cNvPr id="300" name="Freeform 22"/>
            <p:cNvSpPr>
              <a:spLocks noEditPoints="1"/>
            </p:cNvSpPr>
            <p:nvPr/>
          </p:nvSpPr>
          <p:spPr bwMode="auto">
            <a:xfrm>
              <a:off x="4570413" y="7924373"/>
              <a:ext cx="338138" cy="333375"/>
            </a:xfrm>
            <a:custGeom>
              <a:avLst/>
              <a:gdLst>
                <a:gd name="T0" fmla="*/ 45 w 90"/>
                <a:gd name="T1" fmla="*/ 0 h 89"/>
                <a:gd name="T2" fmla="*/ 0 w 90"/>
                <a:gd name="T3" fmla="*/ 44 h 89"/>
                <a:gd name="T4" fmla="*/ 45 w 90"/>
                <a:gd name="T5" fmla="*/ 89 h 89"/>
                <a:gd name="T6" fmla="*/ 90 w 90"/>
                <a:gd name="T7" fmla="*/ 44 h 89"/>
                <a:gd name="T8" fmla="*/ 45 w 90"/>
                <a:gd name="T9" fmla="*/ 0 h 89"/>
                <a:gd name="T10" fmla="*/ 45 w 90"/>
                <a:gd name="T11" fmla="*/ 70 h 89"/>
                <a:gd name="T12" fmla="*/ 20 w 90"/>
                <a:gd name="T13" fmla="*/ 44 h 89"/>
                <a:gd name="T14" fmla="*/ 45 w 90"/>
                <a:gd name="T15" fmla="*/ 19 h 89"/>
                <a:gd name="T16" fmla="*/ 70 w 90"/>
                <a:gd name="T17" fmla="*/ 44 h 89"/>
                <a:gd name="T18" fmla="*/ 45 w 90"/>
                <a:gd name="T19" fmla="*/ 7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9">
                  <a:moveTo>
                    <a:pt x="45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0" y="69"/>
                    <a:pt x="20" y="89"/>
                    <a:pt x="45" y="89"/>
                  </a:cubicBezTo>
                  <a:cubicBezTo>
                    <a:pt x="70" y="89"/>
                    <a:pt x="90" y="69"/>
                    <a:pt x="90" y="44"/>
                  </a:cubicBezTo>
                  <a:cubicBezTo>
                    <a:pt x="90" y="20"/>
                    <a:pt x="70" y="0"/>
                    <a:pt x="45" y="0"/>
                  </a:cubicBezTo>
                  <a:close/>
                  <a:moveTo>
                    <a:pt x="45" y="70"/>
                  </a:moveTo>
                  <a:cubicBezTo>
                    <a:pt x="31" y="70"/>
                    <a:pt x="20" y="58"/>
                    <a:pt x="20" y="44"/>
                  </a:cubicBezTo>
                  <a:cubicBezTo>
                    <a:pt x="20" y="31"/>
                    <a:pt x="31" y="19"/>
                    <a:pt x="45" y="19"/>
                  </a:cubicBezTo>
                  <a:cubicBezTo>
                    <a:pt x="59" y="19"/>
                    <a:pt x="70" y="31"/>
                    <a:pt x="70" y="44"/>
                  </a:cubicBezTo>
                  <a:cubicBezTo>
                    <a:pt x="70" y="58"/>
                    <a:pt x="59" y="70"/>
                    <a:pt x="45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>
                <a:solidFill>
                  <a:srgbClr val="FFFFFF"/>
                </a:solidFill>
              </a:endParaRPr>
            </a:p>
          </p:txBody>
        </p:sp>
      </p:grpSp>
      <p:grpSp>
        <p:nvGrpSpPr>
          <p:cNvPr id="301" name="Group 300"/>
          <p:cNvGrpSpPr/>
          <p:nvPr/>
        </p:nvGrpSpPr>
        <p:grpSpPr>
          <a:xfrm>
            <a:off x="6761063" y="2522131"/>
            <a:ext cx="375206" cy="276838"/>
            <a:chOff x="4473575" y="7819601"/>
            <a:chExt cx="847726" cy="625475"/>
          </a:xfrm>
          <a:solidFill>
            <a:schemeClr val="bg2">
              <a:lumMod val="50000"/>
            </a:schemeClr>
          </a:solidFill>
        </p:grpSpPr>
        <p:sp>
          <p:nvSpPr>
            <p:cNvPr id="302" name="Freeform 19"/>
            <p:cNvSpPr>
              <a:spLocks noEditPoints="1"/>
            </p:cNvSpPr>
            <p:nvPr/>
          </p:nvSpPr>
          <p:spPr bwMode="auto">
            <a:xfrm>
              <a:off x="4473575" y="7819601"/>
              <a:ext cx="539750" cy="542925"/>
            </a:xfrm>
            <a:custGeom>
              <a:avLst/>
              <a:gdLst>
                <a:gd name="T0" fmla="*/ 144 w 144"/>
                <a:gd name="T1" fmla="*/ 82 h 145"/>
                <a:gd name="T2" fmla="*/ 144 w 144"/>
                <a:gd name="T3" fmla="*/ 63 h 145"/>
                <a:gd name="T4" fmla="*/ 127 w 144"/>
                <a:gd name="T5" fmla="*/ 63 h 145"/>
                <a:gd name="T6" fmla="*/ 117 w 144"/>
                <a:gd name="T7" fmla="*/ 40 h 145"/>
                <a:gd name="T8" fmla="*/ 129 w 144"/>
                <a:gd name="T9" fmla="*/ 28 h 145"/>
                <a:gd name="T10" fmla="*/ 116 w 144"/>
                <a:gd name="T11" fmla="*/ 15 h 145"/>
                <a:gd name="T12" fmla="*/ 104 w 144"/>
                <a:gd name="T13" fmla="*/ 27 h 145"/>
                <a:gd name="T14" fmla="*/ 81 w 144"/>
                <a:gd name="T15" fmla="*/ 17 h 145"/>
                <a:gd name="T16" fmla="*/ 81 w 144"/>
                <a:gd name="T17" fmla="*/ 0 h 145"/>
                <a:gd name="T18" fmla="*/ 62 w 144"/>
                <a:gd name="T19" fmla="*/ 0 h 145"/>
                <a:gd name="T20" fmla="*/ 62 w 144"/>
                <a:gd name="T21" fmla="*/ 17 h 145"/>
                <a:gd name="T22" fmla="*/ 39 w 144"/>
                <a:gd name="T23" fmla="*/ 26 h 145"/>
                <a:gd name="T24" fmla="*/ 27 w 144"/>
                <a:gd name="T25" fmla="*/ 15 h 145"/>
                <a:gd name="T26" fmla="*/ 14 w 144"/>
                <a:gd name="T27" fmla="*/ 28 h 145"/>
                <a:gd name="T28" fmla="*/ 25 w 144"/>
                <a:gd name="T29" fmla="*/ 39 h 145"/>
                <a:gd name="T30" fmla="*/ 15 w 144"/>
                <a:gd name="T31" fmla="*/ 63 h 145"/>
                <a:gd name="T32" fmla="*/ 0 w 144"/>
                <a:gd name="T33" fmla="*/ 63 h 145"/>
                <a:gd name="T34" fmla="*/ 0 w 144"/>
                <a:gd name="T35" fmla="*/ 82 h 145"/>
                <a:gd name="T36" fmla="*/ 15 w 144"/>
                <a:gd name="T37" fmla="*/ 82 h 145"/>
                <a:gd name="T38" fmla="*/ 25 w 144"/>
                <a:gd name="T39" fmla="*/ 106 h 145"/>
                <a:gd name="T40" fmla="*/ 14 w 144"/>
                <a:gd name="T41" fmla="*/ 117 h 145"/>
                <a:gd name="T42" fmla="*/ 27 w 144"/>
                <a:gd name="T43" fmla="*/ 130 h 145"/>
                <a:gd name="T44" fmla="*/ 39 w 144"/>
                <a:gd name="T45" fmla="*/ 119 h 145"/>
                <a:gd name="T46" fmla="*/ 62 w 144"/>
                <a:gd name="T47" fmla="*/ 128 h 145"/>
                <a:gd name="T48" fmla="*/ 62 w 144"/>
                <a:gd name="T49" fmla="*/ 145 h 145"/>
                <a:gd name="T50" fmla="*/ 81 w 144"/>
                <a:gd name="T51" fmla="*/ 145 h 145"/>
                <a:gd name="T52" fmla="*/ 81 w 144"/>
                <a:gd name="T53" fmla="*/ 128 h 145"/>
                <a:gd name="T54" fmla="*/ 104 w 144"/>
                <a:gd name="T55" fmla="*/ 118 h 145"/>
                <a:gd name="T56" fmla="*/ 116 w 144"/>
                <a:gd name="T57" fmla="*/ 130 h 145"/>
                <a:gd name="T58" fmla="*/ 129 w 144"/>
                <a:gd name="T59" fmla="*/ 117 h 145"/>
                <a:gd name="T60" fmla="*/ 117 w 144"/>
                <a:gd name="T61" fmla="*/ 105 h 145"/>
                <a:gd name="T62" fmla="*/ 127 w 144"/>
                <a:gd name="T63" fmla="*/ 82 h 145"/>
                <a:gd name="T64" fmla="*/ 144 w 144"/>
                <a:gd name="T65" fmla="*/ 82 h 145"/>
                <a:gd name="T66" fmla="*/ 71 w 144"/>
                <a:gd name="T67" fmla="*/ 120 h 145"/>
                <a:gd name="T68" fmla="*/ 23 w 144"/>
                <a:gd name="T69" fmla="*/ 72 h 145"/>
                <a:gd name="T70" fmla="*/ 71 w 144"/>
                <a:gd name="T71" fmla="*/ 25 h 145"/>
                <a:gd name="T72" fmla="*/ 119 w 144"/>
                <a:gd name="T73" fmla="*/ 72 h 145"/>
                <a:gd name="T74" fmla="*/ 71 w 144"/>
                <a:gd name="T75" fmla="*/ 12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4" h="145">
                  <a:moveTo>
                    <a:pt x="144" y="82"/>
                  </a:moveTo>
                  <a:cubicBezTo>
                    <a:pt x="144" y="63"/>
                    <a:pt x="144" y="63"/>
                    <a:pt x="144" y="63"/>
                  </a:cubicBezTo>
                  <a:cubicBezTo>
                    <a:pt x="127" y="63"/>
                    <a:pt x="127" y="63"/>
                    <a:pt x="127" y="63"/>
                  </a:cubicBezTo>
                  <a:cubicBezTo>
                    <a:pt x="125" y="55"/>
                    <a:pt x="122" y="47"/>
                    <a:pt x="117" y="40"/>
                  </a:cubicBezTo>
                  <a:cubicBezTo>
                    <a:pt x="129" y="28"/>
                    <a:pt x="129" y="28"/>
                    <a:pt x="129" y="28"/>
                  </a:cubicBezTo>
                  <a:cubicBezTo>
                    <a:pt x="116" y="15"/>
                    <a:pt x="116" y="15"/>
                    <a:pt x="116" y="15"/>
                  </a:cubicBezTo>
                  <a:cubicBezTo>
                    <a:pt x="104" y="27"/>
                    <a:pt x="104" y="27"/>
                    <a:pt x="104" y="27"/>
                  </a:cubicBezTo>
                  <a:cubicBezTo>
                    <a:pt x="97" y="22"/>
                    <a:pt x="90" y="18"/>
                    <a:pt x="81" y="17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2" y="17"/>
                    <a:pt x="62" y="17"/>
                    <a:pt x="62" y="17"/>
                  </a:cubicBezTo>
                  <a:cubicBezTo>
                    <a:pt x="54" y="18"/>
                    <a:pt x="46" y="21"/>
                    <a:pt x="39" y="26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0" y="46"/>
                    <a:pt x="17" y="54"/>
                    <a:pt x="15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15" y="82"/>
                    <a:pt x="15" y="82"/>
                    <a:pt x="15" y="82"/>
                  </a:cubicBezTo>
                  <a:cubicBezTo>
                    <a:pt x="17" y="91"/>
                    <a:pt x="20" y="99"/>
                    <a:pt x="25" y="106"/>
                  </a:cubicBezTo>
                  <a:cubicBezTo>
                    <a:pt x="14" y="117"/>
                    <a:pt x="14" y="117"/>
                    <a:pt x="14" y="117"/>
                  </a:cubicBezTo>
                  <a:cubicBezTo>
                    <a:pt x="27" y="130"/>
                    <a:pt x="27" y="130"/>
                    <a:pt x="27" y="130"/>
                  </a:cubicBezTo>
                  <a:cubicBezTo>
                    <a:pt x="39" y="119"/>
                    <a:pt x="39" y="119"/>
                    <a:pt x="39" y="119"/>
                  </a:cubicBezTo>
                  <a:cubicBezTo>
                    <a:pt x="46" y="124"/>
                    <a:pt x="54" y="127"/>
                    <a:pt x="62" y="128"/>
                  </a:cubicBezTo>
                  <a:cubicBezTo>
                    <a:pt x="62" y="145"/>
                    <a:pt x="62" y="145"/>
                    <a:pt x="6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28"/>
                    <a:pt x="81" y="128"/>
                    <a:pt x="81" y="128"/>
                  </a:cubicBezTo>
                  <a:cubicBezTo>
                    <a:pt x="90" y="126"/>
                    <a:pt x="97" y="123"/>
                    <a:pt x="104" y="118"/>
                  </a:cubicBezTo>
                  <a:cubicBezTo>
                    <a:pt x="116" y="130"/>
                    <a:pt x="116" y="130"/>
                    <a:pt x="116" y="130"/>
                  </a:cubicBezTo>
                  <a:cubicBezTo>
                    <a:pt x="129" y="117"/>
                    <a:pt x="129" y="117"/>
                    <a:pt x="129" y="117"/>
                  </a:cubicBezTo>
                  <a:cubicBezTo>
                    <a:pt x="117" y="105"/>
                    <a:pt x="117" y="105"/>
                    <a:pt x="117" y="105"/>
                  </a:cubicBezTo>
                  <a:cubicBezTo>
                    <a:pt x="122" y="98"/>
                    <a:pt x="125" y="90"/>
                    <a:pt x="127" y="82"/>
                  </a:cubicBezTo>
                  <a:lnTo>
                    <a:pt x="144" y="82"/>
                  </a:lnTo>
                  <a:close/>
                  <a:moveTo>
                    <a:pt x="71" y="120"/>
                  </a:moveTo>
                  <a:cubicBezTo>
                    <a:pt x="45" y="120"/>
                    <a:pt x="23" y="99"/>
                    <a:pt x="23" y="72"/>
                  </a:cubicBezTo>
                  <a:cubicBezTo>
                    <a:pt x="23" y="46"/>
                    <a:pt x="45" y="25"/>
                    <a:pt x="71" y="25"/>
                  </a:cubicBezTo>
                  <a:cubicBezTo>
                    <a:pt x="97" y="25"/>
                    <a:pt x="119" y="46"/>
                    <a:pt x="119" y="72"/>
                  </a:cubicBezTo>
                  <a:cubicBezTo>
                    <a:pt x="119" y="99"/>
                    <a:pt x="97" y="120"/>
                    <a:pt x="71" y="1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>
                <a:solidFill>
                  <a:srgbClr val="FFFFFF"/>
                </a:solidFill>
              </a:endParaRPr>
            </a:p>
          </p:txBody>
        </p:sp>
        <p:sp>
          <p:nvSpPr>
            <p:cNvPr id="303" name="Freeform 20"/>
            <p:cNvSpPr>
              <a:spLocks noEditPoints="1"/>
            </p:cNvSpPr>
            <p:nvPr/>
          </p:nvSpPr>
          <p:spPr bwMode="auto">
            <a:xfrm>
              <a:off x="4960938" y="8081538"/>
              <a:ext cx="360363" cy="363538"/>
            </a:xfrm>
            <a:custGeom>
              <a:avLst/>
              <a:gdLst>
                <a:gd name="T0" fmla="*/ 84 w 96"/>
                <a:gd name="T1" fmla="*/ 43 h 97"/>
                <a:gd name="T2" fmla="*/ 96 w 96"/>
                <a:gd name="T3" fmla="*/ 38 h 97"/>
                <a:gd name="T4" fmla="*/ 90 w 96"/>
                <a:gd name="T5" fmla="*/ 23 h 97"/>
                <a:gd name="T6" fmla="*/ 78 w 96"/>
                <a:gd name="T7" fmla="*/ 28 h 97"/>
                <a:gd name="T8" fmla="*/ 69 w 96"/>
                <a:gd name="T9" fmla="*/ 19 h 97"/>
                <a:gd name="T10" fmla="*/ 75 w 96"/>
                <a:gd name="T11" fmla="*/ 7 h 97"/>
                <a:gd name="T12" fmla="*/ 60 w 96"/>
                <a:gd name="T13" fmla="*/ 1 h 97"/>
                <a:gd name="T14" fmla="*/ 55 w 96"/>
                <a:gd name="T15" fmla="*/ 13 h 97"/>
                <a:gd name="T16" fmla="*/ 42 w 96"/>
                <a:gd name="T17" fmla="*/ 12 h 97"/>
                <a:gd name="T18" fmla="*/ 38 w 96"/>
                <a:gd name="T19" fmla="*/ 0 h 97"/>
                <a:gd name="T20" fmla="*/ 26 w 96"/>
                <a:gd name="T21" fmla="*/ 5 h 97"/>
                <a:gd name="T22" fmla="*/ 23 w 96"/>
                <a:gd name="T23" fmla="*/ 6 h 97"/>
                <a:gd name="T24" fmla="*/ 27 w 96"/>
                <a:gd name="T25" fmla="*/ 18 h 97"/>
                <a:gd name="T26" fmla="*/ 18 w 96"/>
                <a:gd name="T27" fmla="*/ 27 h 97"/>
                <a:gd name="T28" fmla="*/ 7 w 96"/>
                <a:gd name="T29" fmla="*/ 22 h 97"/>
                <a:gd name="T30" fmla="*/ 0 w 96"/>
                <a:gd name="T31" fmla="*/ 37 h 97"/>
                <a:gd name="T32" fmla="*/ 12 w 96"/>
                <a:gd name="T33" fmla="*/ 41 h 97"/>
                <a:gd name="T34" fmla="*/ 11 w 96"/>
                <a:gd name="T35" fmla="*/ 54 h 97"/>
                <a:gd name="T36" fmla="*/ 0 w 96"/>
                <a:gd name="T37" fmla="*/ 59 h 97"/>
                <a:gd name="T38" fmla="*/ 6 w 96"/>
                <a:gd name="T39" fmla="*/ 74 h 97"/>
                <a:gd name="T40" fmla="*/ 17 w 96"/>
                <a:gd name="T41" fmla="*/ 69 h 97"/>
                <a:gd name="T42" fmla="*/ 26 w 96"/>
                <a:gd name="T43" fmla="*/ 78 h 97"/>
                <a:gd name="T44" fmla="*/ 21 w 96"/>
                <a:gd name="T45" fmla="*/ 90 h 97"/>
                <a:gd name="T46" fmla="*/ 36 w 96"/>
                <a:gd name="T47" fmla="*/ 96 h 97"/>
                <a:gd name="T48" fmla="*/ 41 w 96"/>
                <a:gd name="T49" fmla="*/ 84 h 97"/>
                <a:gd name="T50" fmla="*/ 53 w 96"/>
                <a:gd name="T51" fmla="*/ 84 h 97"/>
                <a:gd name="T52" fmla="*/ 58 w 96"/>
                <a:gd name="T53" fmla="*/ 97 h 97"/>
                <a:gd name="T54" fmla="*/ 73 w 96"/>
                <a:gd name="T55" fmla="*/ 91 h 97"/>
                <a:gd name="T56" fmla="*/ 68 w 96"/>
                <a:gd name="T57" fmla="*/ 78 h 97"/>
                <a:gd name="T58" fmla="*/ 77 w 96"/>
                <a:gd name="T59" fmla="*/ 70 h 97"/>
                <a:gd name="T60" fmla="*/ 89 w 96"/>
                <a:gd name="T61" fmla="*/ 75 h 97"/>
                <a:gd name="T62" fmla="*/ 91 w 96"/>
                <a:gd name="T63" fmla="*/ 71 h 97"/>
                <a:gd name="T64" fmla="*/ 96 w 96"/>
                <a:gd name="T65" fmla="*/ 61 h 97"/>
                <a:gd name="T66" fmla="*/ 83 w 96"/>
                <a:gd name="T67" fmla="*/ 55 h 97"/>
                <a:gd name="T68" fmla="*/ 84 w 96"/>
                <a:gd name="T69" fmla="*/ 43 h 97"/>
                <a:gd name="T70" fmla="*/ 58 w 96"/>
                <a:gd name="T71" fmla="*/ 53 h 97"/>
                <a:gd name="T72" fmla="*/ 43 w 96"/>
                <a:gd name="T73" fmla="*/ 59 h 97"/>
                <a:gd name="T74" fmla="*/ 37 w 96"/>
                <a:gd name="T75" fmla="*/ 44 h 97"/>
                <a:gd name="T76" fmla="*/ 52 w 96"/>
                <a:gd name="T77" fmla="*/ 38 h 97"/>
                <a:gd name="T78" fmla="*/ 58 w 96"/>
                <a:gd name="T79" fmla="*/ 53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6" h="97">
                  <a:moveTo>
                    <a:pt x="84" y="43"/>
                  </a:moveTo>
                  <a:cubicBezTo>
                    <a:pt x="96" y="38"/>
                    <a:pt x="96" y="38"/>
                    <a:pt x="96" y="38"/>
                  </a:cubicBezTo>
                  <a:cubicBezTo>
                    <a:pt x="90" y="23"/>
                    <a:pt x="90" y="23"/>
                    <a:pt x="90" y="23"/>
                  </a:cubicBezTo>
                  <a:cubicBezTo>
                    <a:pt x="78" y="28"/>
                    <a:pt x="78" y="28"/>
                    <a:pt x="78" y="28"/>
                  </a:cubicBezTo>
                  <a:cubicBezTo>
                    <a:pt x="76" y="25"/>
                    <a:pt x="73" y="22"/>
                    <a:pt x="69" y="19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60" y="1"/>
                    <a:pt x="60" y="1"/>
                    <a:pt x="60" y="1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1" y="12"/>
                    <a:pt x="46" y="12"/>
                    <a:pt x="42" y="12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4" y="20"/>
                    <a:pt x="21" y="23"/>
                    <a:pt x="18" y="27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1" y="46"/>
                    <a:pt x="11" y="50"/>
                    <a:pt x="11" y="54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20" y="73"/>
                    <a:pt x="23" y="76"/>
                    <a:pt x="26" y="78"/>
                  </a:cubicBezTo>
                  <a:cubicBezTo>
                    <a:pt x="21" y="90"/>
                    <a:pt x="21" y="90"/>
                    <a:pt x="21" y="90"/>
                  </a:cubicBezTo>
                  <a:cubicBezTo>
                    <a:pt x="36" y="96"/>
                    <a:pt x="36" y="96"/>
                    <a:pt x="36" y="96"/>
                  </a:cubicBezTo>
                  <a:cubicBezTo>
                    <a:pt x="41" y="84"/>
                    <a:pt x="41" y="84"/>
                    <a:pt x="41" y="84"/>
                  </a:cubicBezTo>
                  <a:cubicBezTo>
                    <a:pt x="45" y="85"/>
                    <a:pt x="49" y="85"/>
                    <a:pt x="53" y="84"/>
                  </a:cubicBezTo>
                  <a:cubicBezTo>
                    <a:pt x="58" y="97"/>
                    <a:pt x="58" y="97"/>
                    <a:pt x="58" y="97"/>
                  </a:cubicBezTo>
                  <a:cubicBezTo>
                    <a:pt x="73" y="91"/>
                    <a:pt x="73" y="91"/>
                    <a:pt x="73" y="91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72" y="76"/>
                    <a:pt x="75" y="73"/>
                    <a:pt x="77" y="70"/>
                  </a:cubicBezTo>
                  <a:cubicBezTo>
                    <a:pt x="89" y="75"/>
                    <a:pt x="89" y="75"/>
                    <a:pt x="89" y="75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6" y="61"/>
                    <a:pt x="96" y="61"/>
                    <a:pt x="96" y="61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4" y="51"/>
                    <a:pt x="84" y="47"/>
                    <a:pt x="84" y="43"/>
                  </a:cubicBezTo>
                  <a:close/>
                  <a:moveTo>
                    <a:pt x="58" y="53"/>
                  </a:moveTo>
                  <a:cubicBezTo>
                    <a:pt x="55" y="59"/>
                    <a:pt x="49" y="61"/>
                    <a:pt x="43" y="59"/>
                  </a:cubicBezTo>
                  <a:cubicBezTo>
                    <a:pt x="37" y="56"/>
                    <a:pt x="35" y="50"/>
                    <a:pt x="37" y="44"/>
                  </a:cubicBezTo>
                  <a:cubicBezTo>
                    <a:pt x="40" y="38"/>
                    <a:pt x="46" y="35"/>
                    <a:pt x="52" y="38"/>
                  </a:cubicBezTo>
                  <a:cubicBezTo>
                    <a:pt x="58" y="40"/>
                    <a:pt x="60" y="47"/>
                    <a:pt x="58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>
                <a:solidFill>
                  <a:srgbClr val="FFFFFF"/>
                </a:solidFill>
              </a:endParaRPr>
            </a:p>
          </p:txBody>
        </p:sp>
        <p:sp>
          <p:nvSpPr>
            <p:cNvPr id="304" name="Freeform 22"/>
            <p:cNvSpPr>
              <a:spLocks noEditPoints="1"/>
            </p:cNvSpPr>
            <p:nvPr/>
          </p:nvSpPr>
          <p:spPr bwMode="auto">
            <a:xfrm>
              <a:off x="4570413" y="7924373"/>
              <a:ext cx="338138" cy="333375"/>
            </a:xfrm>
            <a:custGeom>
              <a:avLst/>
              <a:gdLst>
                <a:gd name="T0" fmla="*/ 45 w 90"/>
                <a:gd name="T1" fmla="*/ 0 h 89"/>
                <a:gd name="T2" fmla="*/ 0 w 90"/>
                <a:gd name="T3" fmla="*/ 44 h 89"/>
                <a:gd name="T4" fmla="*/ 45 w 90"/>
                <a:gd name="T5" fmla="*/ 89 h 89"/>
                <a:gd name="T6" fmla="*/ 90 w 90"/>
                <a:gd name="T7" fmla="*/ 44 h 89"/>
                <a:gd name="T8" fmla="*/ 45 w 90"/>
                <a:gd name="T9" fmla="*/ 0 h 89"/>
                <a:gd name="T10" fmla="*/ 45 w 90"/>
                <a:gd name="T11" fmla="*/ 70 h 89"/>
                <a:gd name="T12" fmla="*/ 20 w 90"/>
                <a:gd name="T13" fmla="*/ 44 h 89"/>
                <a:gd name="T14" fmla="*/ 45 w 90"/>
                <a:gd name="T15" fmla="*/ 19 h 89"/>
                <a:gd name="T16" fmla="*/ 70 w 90"/>
                <a:gd name="T17" fmla="*/ 44 h 89"/>
                <a:gd name="T18" fmla="*/ 45 w 90"/>
                <a:gd name="T19" fmla="*/ 7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9">
                  <a:moveTo>
                    <a:pt x="45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0" y="69"/>
                    <a:pt x="20" y="89"/>
                    <a:pt x="45" y="89"/>
                  </a:cubicBezTo>
                  <a:cubicBezTo>
                    <a:pt x="70" y="89"/>
                    <a:pt x="90" y="69"/>
                    <a:pt x="90" y="44"/>
                  </a:cubicBezTo>
                  <a:cubicBezTo>
                    <a:pt x="90" y="20"/>
                    <a:pt x="70" y="0"/>
                    <a:pt x="45" y="0"/>
                  </a:cubicBezTo>
                  <a:close/>
                  <a:moveTo>
                    <a:pt x="45" y="70"/>
                  </a:moveTo>
                  <a:cubicBezTo>
                    <a:pt x="31" y="70"/>
                    <a:pt x="20" y="58"/>
                    <a:pt x="20" y="44"/>
                  </a:cubicBezTo>
                  <a:cubicBezTo>
                    <a:pt x="20" y="31"/>
                    <a:pt x="31" y="19"/>
                    <a:pt x="45" y="19"/>
                  </a:cubicBezTo>
                  <a:cubicBezTo>
                    <a:pt x="59" y="19"/>
                    <a:pt x="70" y="31"/>
                    <a:pt x="70" y="44"/>
                  </a:cubicBezTo>
                  <a:cubicBezTo>
                    <a:pt x="70" y="58"/>
                    <a:pt x="59" y="70"/>
                    <a:pt x="45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>
                <a:solidFill>
                  <a:srgbClr val="FFFFFF"/>
                </a:solidFill>
              </a:endParaRPr>
            </a:p>
          </p:txBody>
        </p:sp>
      </p:grpSp>
      <p:grpSp>
        <p:nvGrpSpPr>
          <p:cNvPr id="305" name="Group 304"/>
          <p:cNvGrpSpPr/>
          <p:nvPr/>
        </p:nvGrpSpPr>
        <p:grpSpPr>
          <a:xfrm>
            <a:off x="4170397" y="1561966"/>
            <a:ext cx="375205" cy="276838"/>
            <a:chOff x="4473575" y="7819601"/>
            <a:chExt cx="847726" cy="625475"/>
          </a:xfrm>
          <a:solidFill>
            <a:schemeClr val="bg2">
              <a:lumMod val="50000"/>
            </a:schemeClr>
          </a:solidFill>
        </p:grpSpPr>
        <p:sp>
          <p:nvSpPr>
            <p:cNvPr id="306" name="Freeform 19"/>
            <p:cNvSpPr>
              <a:spLocks noEditPoints="1"/>
            </p:cNvSpPr>
            <p:nvPr/>
          </p:nvSpPr>
          <p:spPr bwMode="auto">
            <a:xfrm>
              <a:off x="4473575" y="7819601"/>
              <a:ext cx="539750" cy="542925"/>
            </a:xfrm>
            <a:custGeom>
              <a:avLst/>
              <a:gdLst>
                <a:gd name="T0" fmla="*/ 144 w 144"/>
                <a:gd name="T1" fmla="*/ 82 h 145"/>
                <a:gd name="T2" fmla="*/ 144 w 144"/>
                <a:gd name="T3" fmla="*/ 63 h 145"/>
                <a:gd name="T4" fmla="*/ 127 w 144"/>
                <a:gd name="T5" fmla="*/ 63 h 145"/>
                <a:gd name="T6" fmla="*/ 117 w 144"/>
                <a:gd name="T7" fmla="*/ 40 h 145"/>
                <a:gd name="T8" fmla="*/ 129 w 144"/>
                <a:gd name="T9" fmla="*/ 28 h 145"/>
                <a:gd name="T10" fmla="*/ 116 w 144"/>
                <a:gd name="T11" fmla="*/ 15 h 145"/>
                <a:gd name="T12" fmla="*/ 104 w 144"/>
                <a:gd name="T13" fmla="*/ 27 h 145"/>
                <a:gd name="T14" fmla="*/ 81 w 144"/>
                <a:gd name="T15" fmla="*/ 17 h 145"/>
                <a:gd name="T16" fmla="*/ 81 w 144"/>
                <a:gd name="T17" fmla="*/ 0 h 145"/>
                <a:gd name="T18" fmla="*/ 62 w 144"/>
                <a:gd name="T19" fmla="*/ 0 h 145"/>
                <a:gd name="T20" fmla="*/ 62 w 144"/>
                <a:gd name="T21" fmla="*/ 17 h 145"/>
                <a:gd name="T22" fmla="*/ 39 w 144"/>
                <a:gd name="T23" fmla="*/ 26 h 145"/>
                <a:gd name="T24" fmla="*/ 27 w 144"/>
                <a:gd name="T25" fmla="*/ 15 h 145"/>
                <a:gd name="T26" fmla="*/ 14 w 144"/>
                <a:gd name="T27" fmla="*/ 28 h 145"/>
                <a:gd name="T28" fmla="*/ 25 w 144"/>
                <a:gd name="T29" fmla="*/ 39 h 145"/>
                <a:gd name="T30" fmla="*/ 15 w 144"/>
                <a:gd name="T31" fmla="*/ 63 h 145"/>
                <a:gd name="T32" fmla="*/ 0 w 144"/>
                <a:gd name="T33" fmla="*/ 63 h 145"/>
                <a:gd name="T34" fmla="*/ 0 w 144"/>
                <a:gd name="T35" fmla="*/ 82 h 145"/>
                <a:gd name="T36" fmla="*/ 15 w 144"/>
                <a:gd name="T37" fmla="*/ 82 h 145"/>
                <a:gd name="T38" fmla="*/ 25 w 144"/>
                <a:gd name="T39" fmla="*/ 106 h 145"/>
                <a:gd name="T40" fmla="*/ 14 w 144"/>
                <a:gd name="T41" fmla="*/ 117 h 145"/>
                <a:gd name="T42" fmla="*/ 27 w 144"/>
                <a:gd name="T43" fmla="*/ 130 h 145"/>
                <a:gd name="T44" fmla="*/ 39 w 144"/>
                <a:gd name="T45" fmla="*/ 119 h 145"/>
                <a:gd name="T46" fmla="*/ 62 w 144"/>
                <a:gd name="T47" fmla="*/ 128 h 145"/>
                <a:gd name="T48" fmla="*/ 62 w 144"/>
                <a:gd name="T49" fmla="*/ 145 h 145"/>
                <a:gd name="T50" fmla="*/ 81 w 144"/>
                <a:gd name="T51" fmla="*/ 145 h 145"/>
                <a:gd name="T52" fmla="*/ 81 w 144"/>
                <a:gd name="T53" fmla="*/ 128 h 145"/>
                <a:gd name="T54" fmla="*/ 104 w 144"/>
                <a:gd name="T55" fmla="*/ 118 h 145"/>
                <a:gd name="T56" fmla="*/ 116 w 144"/>
                <a:gd name="T57" fmla="*/ 130 h 145"/>
                <a:gd name="T58" fmla="*/ 129 w 144"/>
                <a:gd name="T59" fmla="*/ 117 h 145"/>
                <a:gd name="T60" fmla="*/ 117 w 144"/>
                <a:gd name="T61" fmla="*/ 105 h 145"/>
                <a:gd name="T62" fmla="*/ 127 w 144"/>
                <a:gd name="T63" fmla="*/ 82 h 145"/>
                <a:gd name="T64" fmla="*/ 144 w 144"/>
                <a:gd name="T65" fmla="*/ 82 h 145"/>
                <a:gd name="T66" fmla="*/ 71 w 144"/>
                <a:gd name="T67" fmla="*/ 120 h 145"/>
                <a:gd name="T68" fmla="*/ 23 w 144"/>
                <a:gd name="T69" fmla="*/ 72 h 145"/>
                <a:gd name="T70" fmla="*/ 71 w 144"/>
                <a:gd name="T71" fmla="*/ 25 h 145"/>
                <a:gd name="T72" fmla="*/ 119 w 144"/>
                <a:gd name="T73" fmla="*/ 72 h 145"/>
                <a:gd name="T74" fmla="*/ 71 w 144"/>
                <a:gd name="T75" fmla="*/ 12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4" h="145">
                  <a:moveTo>
                    <a:pt x="144" y="82"/>
                  </a:moveTo>
                  <a:cubicBezTo>
                    <a:pt x="144" y="63"/>
                    <a:pt x="144" y="63"/>
                    <a:pt x="144" y="63"/>
                  </a:cubicBezTo>
                  <a:cubicBezTo>
                    <a:pt x="127" y="63"/>
                    <a:pt x="127" y="63"/>
                    <a:pt x="127" y="63"/>
                  </a:cubicBezTo>
                  <a:cubicBezTo>
                    <a:pt x="125" y="55"/>
                    <a:pt x="122" y="47"/>
                    <a:pt x="117" y="40"/>
                  </a:cubicBezTo>
                  <a:cubicBezTo>
                    <a:pt x="129" y="28"/>
                    <a:pt x="129" y="28"/>
                    <a:pt x="129" y="28"/>
                  </a:cubicBezTo>
                  <a:cubicBezTo>
                    <a:pt x="116" y="15"/>
                    <a:pt x="116" y="15"/>
                    <a:pt x="116" y="15"/>
                  </a:cubicBezTo>
                  <a:cubicBezTo>
                    <a:pt x="104" y="27"/>
                    <a:pt x="104" y="27"/>
                    <a:pt x="104" y="27"/>
                  </a:cubicBezTo>
                  <a:cubicBezTo>
                    <a:pt x="97" y="22"/>
                    <a:pt x="90" y="18"/>
                    <a:pt x="81" y="17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2" y="17"/>
                    <a:pt x="62" y="17"/>
                    <a:pt x="62" y="17"/>
                  </a:cubicBezTo>
                  <a:cubicBezTo>
                    <a:pt x="54" y="18"/>
                    <a:pt x="46" y="21"/>
                    <a:pt x="39" y="26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0" y="46"/>
                    <a:pt x="17" y="54"/>
                    <a:pt x="15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15" y="82"/>
                    <a:pt x="15" y="82"/>
                    <a:pt x="15" y="82"/>
                  </a:cubicBezTo>
                  <a:cubicBezTo>
                    <a:pt x="17" y="91"/>
                    <a:pt x="20" y="99"/>
                    <a:pt x="25" y="106"/>
                  </a:cubicBezTo>
                  <a:cubicBezTo>
                    <a:pt x="14" y="117"/>
                    <a:pt x="14" y="117"/>
                    <a:pt x="14" y="117"/>
                  </a:cubicBezTo>
                  <a:cubicBezTo>
                    <a:pt x="27" y="130"/>
                    <a:pt x="27" y="130"/>
                    <a:pt x="27" y="130"/>
                  </a:cubicBezTo>
                  <a:cubicBezTo>
                    <a:pt x="39" y="119"/>
                    <a:pt x="39" y="119"/>
                    <a:pt x="39" y="119"/>
                  </a:cubicBezTo>
                  <a:cubicBezTo>
                    <a:pt x="46" y="124"/>
                    <a:pt x="54" y="127"/>
                    <a:pt x="62" y="128"/>
                  </a:cubicBezTo>
                  <a:cubicBezTo>
                    <a:pt x="62" y="145"/>
                    <a:pt x="62" y="145"/>
                    <a:pt x="6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28"/>
                    <a:pt x="81" y="128"/>
                    <a:pt x="81" y="128"/>
                  </a:cubicBezTo>
                  <a:cubicBezTo>
                    <a:pt x="90" y="126"/>
                    <a:pt x="97" y="123"/>
                    <a:pt x="104" y="118"/>
                  </a:cubicBezTo>
                  <a:cubicBezTo>
                    <a:pt x="116" y="130"/>
                    <a:pt x="116" y="130"/>
                    <a:pt x="116" y="130"/>
                  </a:cubicBezTo>
                  <a:cubicBezTo>
                    <a:pt x="129" y="117"/>
                    <a:pt x="129" y="117"/>
                    <a:pt x="129" y="117"/>
                  </a:cubicBezTo>
                  <a:cubicBezTo>
                    <a:pt x="117" y="105"/>
                    <a:pt x="117" y="105"/>
                    <a:pt x="117" y="105"/>
                  </a:cubicBezTo>
                  <a:cubicBezTo>
                    <a:pt x="122" y="98"/>
                    <a:pt x="125" y="90"/>
                    <a:pt x="127" y="82"/>
                  </a:cubicBezTo>
                  <a:lnTo>
                    <a:pt x="144" y="82"/>
                  </a:lnTo>
                  <a:close/>
                  <a:moveTo>
                    <a:pt x="71" y="120"/>
                  </a:moveTo>
                  <a:cubicBezTo>
                    <a:pt x="45" y="120"/>
                    <a:pt x="23" y="99"/>
                    <a:pt x="23" y="72"/>
                  </a:cubicBezTo>
                  <a:cubicBezTo>
                    <a:pt x="23" y="46"/>
                    <a:pt x="45" y="25"/>
                    <a:pt x="71" y="25"/>
                  </a:cubicBezTo>
                  <a:cubicBezTo>
                    <a:pt x="97" y="25"/>
                    <a:pt x="119" y="46"/>
                    <a:pt x="119" y="72"/>
                  </a:cubicBezTo>
                  <a:cubicBezTo>
                    <a:pt x="119" y="99"/>
                    <a:pt x="97" y="120"/>
                    <a:pt x="71" y="1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>
                <a:solidFill>
                  <a:srgbClr val="FFFFFF"/>
                </a:solidFill>
              </a:endParaRPr>
            </a:p>
          </p:txBody>
        </p:sp>
        <p:sp>
          <p:nvSpPr>
            <p:cNvPr id="307" name="Freeform 20"/>
            <p:cNvSpPr>
              <a:spLocks noEditPoints="1"/>
            </p:cNvSpPr>
            <p:nvPr/>
          </p:nvSpPr>
          <p:spPr bwMode="auto">
            <a:xfrm>
              <a:off x="4960938" y="8081538"/>
              <a:ext cx="360363" cy="363538"/>
            </a:xfrm>
            <a:custGeom>
              <a:avLst/>
              <a:gdLst>
                <a:gd name="T0" fmla="*/ 84 w 96"/>
                <a:gd name="T1" fmla="*/ 43 h 97"/>
                <a:gd name="T2" fmla="*/ 96 w 96"/>
                <a:gd name="T3" fmla="*/ 38 h 97"/>
                <a:gd name="T4" fmla="*/ 90 w 96"/>
                <a:gd name="T5" fmla="*/ 23 h 97"/>
                <a:gd name="T6" fmla="*/ 78 w 96"/>
                <a:gd name="T7" fmla="*/ 28 h 97"/>
                <a:gd name="T8" fmla="*/ 69 w 96"/>
                <a:gd name="T9" fmla="*/ 19 h 97"/>
                <a:gd name="T10" fmla="*/ 75 w 96"/>
                <a:gd name="T11" fmla="*/ 7 h 97"/>
                <a:gd name="T12" fmla="*/ 60 w 96"/>
                <a:gd name="T13" fmla="*/ 1 h 97"/>
                <a:gd name="T14" fmla="*/ 55 w 96"/>
                <a:gd name="T15" fmla="*/ 13 h 97"/>
                <a:gd name="T16" fmla="*/ 42 w 96"/>
                <a:gd name="T17" fmla="*/ 12 h 97"/>
                <a:gd name="T18" fmla="*/ 38 w 96"/>
                <a:gd name="T19" fmla="*/ 0 h 97"/>
                <a:gd name="T20" fmla="*/ 26 w 96"/>
                <a:gd name="T21" fmla="*/ 5 h 97"/>
                <a:gd name="T22" fmla="*/ 23 w 96"/>
                <a:gd name="T23" fmla="*/ 6 h 97"/>
                <a:gd name="T24" fmla="*/ 27 w 96"/>
                <a:gd name="T25" fmla="*/ 18 h 97"/>
                <a:gd name="T26" fmla="*/ 18 w 96"/>
                <a:gd name="T27" fmla="*/ 27 h 97"/>
                <a:gd name="T28" fmla="*/ 7 w 96"/>
                <a:gd name="T29" fmla="*/ 22 h 97"/>
                <a:gd name="T30" fmla="*/ 0 w 96"/>
                <a:gd name="T31" fmla="*/ 37 h 97"/>
                <a:gd name="T32" fmla="*/ 12 w 96"/>
                <a:gd name="T33" fmla="*/ 41 h 97"/>
                <a:gd name="T34" fmla="*/ 11 w 96"/>
                <a:gd name="T35" fmla="*/ 54 h 97"/>
                <a:gd name="T36" fmla="*/ 0 w 96"/>
                <a:gd name="T37" fmla="*/ 59 h 97"/>
                <a:gd name="T38" fmla="*/ 6 w 96"/>
                <a:gd name="T39" fmla="*/ 74 h 97"/>
                <a:gd name="T40" fmla="*/ 17 w 96"/>
                <a:gd name="T41" fmla="*/ 69 h 97"/>
                <a:gd name="T42" fmla="*/ 26 w 96"/>
                <a:gd name="T43" fmla="*/ 78 h 97"/>
                <a:gd name="T44" fmla="*/ 21 w 96"/>
                <a:gd name="T45" fmla="*/ 90 h 97"/>
                <a:gd name="T46" fmla="*/ 36 w 96"/>
                <a:gd name="T47" fmla="*/ 96 h 97"/>
                <a:gd name="T48" fmla="*/ 41 w 96"/>
                <a:gd name="T49" fmla="*/ 84 h 97"/>
                <a:gd name="T50" fmla="*/ 53 w 96"/>
                <a:gd name="T51" fmla="*/ 84 h 97"/>
                <a:gd name="T52" fmla="*/ 58 w 96"/>
                <a:gd name="T53" fmla="*/ 97 h 97"/>
                <a:gd name="T54" fmla="*/ 73 w 96"/>
                <a:gd name="T55" fmla="*/ 91 h 97"/>
                <a:gd name="T56" fmla="*/ 68 w 96"/>
                <a:gd name="T57" fmla="*/ 78 h 97"/>
                <a:gd name="T58" fmla="*/ 77 w 96"/>
                <a:gd name="T59" fmla="*/ 70 h 97"/>
                <a:gd name="T60" fmla="*/ 89 w 96"/>
                <a:gd name="T61" fmla="*/ 75 h 97"/>
                <a:gd name="T62" fmla="*/ 91 w 96"/>
                <a:gd name="T63" fmla="*/ 71 h 97"/>
                <a:gd name="T64" fmla="*/ 96 w 96"/>
                <a:gd name="T65" fmla="*/ 61 h 97"/>
                <a:gd name="T66" fmla="*/ 83 w 96"/>
                <a:gd name="T67" fmla="*/ 55 h 97"/>
                <a:gd name="T68" fmla="*/ 84 w 96"/>
                <a:gd name="T69" fmla="*/ 43 h 97"/>
                <a:gd name="T70" fmla="*/ 58 w 96"/>
                <a:gd name="T71" fmla="*/ 53 h 97"/>
                <a:gd name="T72" fmla="*/ 43 w 96"/>
                <a:gd name="T73" fmla="*/ 59 h 97"/>
                <a:gd name="T74" fmla="*/ 37 w 96"/>
                <a:gd name="T75" fmla="*/ 44 h 97"/>
                <a:gd name="T76" fmla="*/ 52 w 96"/>
                <a:gd name="T77" fmla="*/ 38 h 97"/>
                <a:gd name="T78" fmla="*/ 58 w 96"/>
                <a:gd name="T79" fmla="*/ 53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6" h="97">
                  <a:moveTo>
                    <a:pt x="84" y="43"/>
                  </a:moveTo>
                  <a:cubicBezTo>
                    <a:pt x="96" y="38"/>
                    <a:pt x="96" y="38"/>
                    <a:pt x="96" y="38"/>
                  </a:cubicBezTo>
                  <a:cubicBezTo>
                    <a:pt x="90" y="23"/>
                    <a:pt x="90" y="23"/>
                    <a:pt x="90" y="23"/>
                  </a:cubicBezTo>
                  <a:cubicBezTo>
                    <a:pt x="78" y="28"/>
                    <a:pt x="78" y="28"/>
                    <a:pt x="78" y="28"/>
                  </a:cubicBezTo>
                  <a:cubicBezTo>
                    <a:pt x="76" y="25"/>
                    <a:pt x="73" y="22"/>
                    <a:pt x="69" y="19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60" y="1"/>
                    <a:pt x="60" y="1"/>
                    <a:pt x="60" y="1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1" y="12"/>
                    <a:pt x="46" y="12"/>
                    <a:pt x="42" y="12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4" y="20"/>
                    <a:pt x="21" y="23"/>
                    <a:pt x="18" y="27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1" y="46"/>
                    <a:pt x="11" y="50"/>
                    <a:pt x="11" y="54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20" y="73"/>
                    <a:pt x="23" y="76"/>
                    <a:pt x="26" y="78"/>
                  </a:cubicBezTo>
                  <a:cubicBezTo>
                    <a:pt x="21" y="90"/>
                    <a:pt x="21" y="90"/>
                    <a:pt x="21" y="90"/>
                  </a:cubicBezTo>
                  <a:cubicBezTo>
                    <a:pt x="36" y="96"/>
                    <a:pt x="36" y="96"/>
                    <a:pt x="36" y="96"/>
                  </a:cubicBezTo>
                  <a:cubicBezTo>
                    <a:pt x="41" y="84"/>
                    <a:pt x="41" y="84"/>
                    <a:pt x="41" y="84"/>
                  </a:cubicBezTo>
                  <a:cubicBezTo>
                    <a:pt x="45" y="85"/>
                    <a:pt x="49" y="85"/>
                    <a:pt x="53" y="84"/>
                  </a:cubicBezTo>
                  <a:cubicBezTo>
                    <a:pt x="58" y="97"/>
                    <a:pt x="58" y="97"/>
                    <a:pt x="58" y="97"/>
                  </a:cubicBezTo>
                  <a:cubicBezTo>
                    <a:pt x="73" y="91"/>
                    <a:pt x="73" y="91"/>
                    <a:pt x="73" y="91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72" y="76"/>
                    <a:pt x="75" y="73"/>
                    <a:pt x="77" y="70"/>
                  </a:cubicBezTo>
                  <a:cubicBezTo>
                    <a:pt x="89" y="75"/>
                    <a:pt x="89" y="75"/>
                    <a:pt x="89" y="75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6" y="61"/>
                    <a:pt x="96" y="61"/>
                    <a:pt x="96" y="61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4" y="51"/>
                    <a:pt x="84" y="47"/>
                    <a:pt x="84" y="43"/>
                  </a:cubicBezTo>
                  <a:close/>
                  <a:moveTo>
                    <a:pt x="58" y="53"/>
                  </a:moveTo>
                  <a:cubicBezTo>
                    <a:pt x="55" y="59"/>
                    <a:pt x="49" y="61"/>
                    <a:pt x="43" y="59"/>
                  </a:cubicBezTo>
                  <a:cubicBezTo>
                    <a:pt x="37" y="56"/>
                    <a:pt x="35" y="50"/>
                    <a:pt x="37" y="44"/>
                  </a:cubicBezTo>
                  <a:cubicBezTo>
                    <a:pt x="40" y="38"/>
                    <a:pt x="46" y="35"/>
                    <a:pt x="52" y="38"/>
                  </a:cubicBezTo>
                  <a:cubicBezTo>
                    <a:pt x="58" y="40"/>
                    <a:pt x="60" y="47"/>
                    <a:pt x="58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>
                <a:solidFill>
                  <a:srgbClr val="FFFFFF"/>
                </a:solidFill>
              </a:endParaRPr>
            </a:p>
          </p:txBody>
        </p:sp>
        <p:sp>
          <p:nvSpPr>
            <p:cNvPr id="308" name="Freeform 22"/>
            <p:cNvSpPr>
              <a:spLocks noEditPoints="1"/>
            </p:cNvSpPr>
            <p:nvPr/>
          </p:nvSpPr>
          <p:spPr bwMode="auto">
            <a:xfrm>
              <a:off x="4570413" y="7924373"/>
              <a:ext cx="338138" cy="333375"/>
            </a:xfrm>
            <a:custGeom>
              <a:avLst/>
              <a:gdLst>
                <a:gd name="T0" fmla="*/ 45 w 90"/>
                <a:gd name="T1" fmla="*/ 0 h 89"/>
                <a:gd name="T2" fmla="*/ 0 w 90"/>
                <a:gd name="T3" fmla="*/ 44 h 89"/>
                <a:gd name="T4" fmla="*/ 45 w 90"/>
                <a:gd name="T5" fmla="*/ 89 h 89"/>
                <a:gd name="T6" fmla="*/ 90 w 90"/>
                <a:gd name="T7" fmla="*/ 44 h 89"/>
                <a:gd name="T8" fmla="*/ 45 w 90"/>
                <a:gd name="T9" fmla="*/ 0 h 89"/>
                <a:gd name="T10" fmla="*/ 45 w 90"/>
                <a:gd name="T11" fmla="*/ 70 h 89"/>
                <a:gd name="T12" fmla="*/ 20 w 90"/>
                <a:gd name="T13" fmla="*/ 44 h 89"/>
                <a:gd name="T14" fmla="*/ 45 w 90"/>
                <a:gd name="T15" fmla="*/ 19 h 89"/>
                <a:gd name="T16" fmla="*/ 70 w 90"/>
                <a:gd name="T17" fmla="*/ 44 h 89"/>
                <a:gd name="T18" fmla="*/ 45 w 90"/>
                <a:gd name="T19" fmla="*/ 7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9">
                  <a:moveTo>
                    <a:pt x="45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0" y="69"/>
                    <a:pt x="20" y="89"/>
                    <a:pt x="45" y="89"/>
                  </a:cubicBezTo>
                  <a:cubicBezTo>
                    <a:pt x="70" y="89"/>
                    <a:pt x="90" y="69"/>
                    <a:pt x="90" y="44"/>
                  </a:cubicBezTo>
                  <a:cubicBezTo>
                    <a:pt x="90" y="20"/>
                    <a:pt x="70" y="0"/>
                    <a:pt x="45" y="0"/>
                  </a:cubicBezTo>
                  <a:close/>
                  <a:moveTo>
                    <a:pt x="45" y="70"/>
                  </a:moveTo>
                  <a:cubicBezTo>
                    <a:pt x="31" y="70"/>
                    <a:pt x="20" y="58"/>
                    <a:pt x="20" y="44"/>
                  </a:cubicBezTo>
                  <a:cubicBezTo>
                    <a:pt x="20" y="31"/>
                    <a:pt x="31" y="19"/>
                    <a:pt x="45" y="19"/>
                  </a:cubicBezTo>
                  <a:cubicBezTo>
                    <a:pt x="59" y="19"/>
                    <a:pt x="70" y="31"/>
                    <a:pt x="70" y="44"/>
                  </a:cubicBezTo>
                  <a:cubicBezTo>
                    <a:pt x="70" y="58"/>
                    <a:pt x="59" y="70"/>
                    <a:pt x="45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>
                <a:solidFill>
                  <a:srgbClr val="FFFFFF"/>
                </a:solidFill>
              </a:endParaRPr>
            </a:p>
          </p:txBody>
        </p:sp>
      </p:grpSp>
      <p:grpSp>
        <p:nvGrpSpPr>
          <p:cNvPr id="309" name="Group 308"/>
          <p:cNvGrpSpPr/>
          <p:nvPr/>
        </p:nvGrpSpPr>
        <p:grpSpPr>
          <a:xfrm>
            <a:off x="4170397" y="2157723"/>
            <a:ext cx="375205" cy="276838"/>
            <a:chOff x="4473575" y="7819601"/>
            <a:chExt cx="847726" cy="625475"/>
          </a:xfrm>
          <a:solidFill>
            <a:schemeClr val="bg2">
              <a:lumMod val="50000"/>
            </a:schemeClr>
          </a:solidFill>
        </p:grpSpPr>
        <p:sp>
          <p:nvSpPr>
            <p:cNvPr id="310" name="Freeform 19"/>
            <p:cNvSpPr>
              <a:spLocks noEditPoints="1"/>
            </p:cNvSpPr>
            <p:nvPr/>
          </p:nvSpPr>
          <p:spPr bwMode="auto">
            <a:xfrm>
              <a:off x="4473575" y="7819601"/>
              <a:ext cx="539750" cy="542925"/>
            </a:xfrm>
            <a:custGeom>
              <a:avLst/>
              <a:gdLst>
                <a:gd name="T0" fmla="*/ 144 w 144"/>
                <a:gd name="T1" fmla="*/ 82 h 145"/>
                <a:gd name="T2" fmla="*/ 144 w 144"/>
                <a:gd name="T3" fmla="*/ 63 h 145"/>
                <a:gd name="T4" fmla="*/ 127 w 144"/>
                <a:gd name="T5" fmla="*/ 63 h 145"/>
                <a:gd name="T6" fmla="*/ 117 w 144"/>
                <a:gd name="T7" fmla="*/ 40 h 145"/>
                <a:gd name="T8" fmla="*/ 129 w 144"/>
                <a:gd name="T9" fmla="*/ 28 h 145"/>
                <a:gd name="T10" fmla="*/ 116 w 144"/>
                <a:gd name="T11" fmla="*/ 15 h 145"/>
                <a:gd name="T12" fmla="*/ 104 w 144"/>
                <a:gd name="T13" fmla="*/ 27 h 145"/>
                <a:gd name="T14" fmla="*/ 81 w 144"/>
                <a:gd name="T15" fmla="*/ 17 h 145"/>
                <a:gd name="T16" fmla="*/ 81 w 144"/>
                <a:gd name="T17" fmla="*/ 0 h 145"/>
                <a:gd name="T18" fmla="*/ 62 w 144"/>
                <a:gd name="T19" fmla="*/ 0 h 145"/>
                <a:gd name="T20" fmla="*/ 62 w 144"/>
                <a:gd name="T21" fmla="*/ 17 h 145"/>
                <a:gd name="T22" fmla="*/ 39 w 144"/>
                <a:gd name="T23" fmla="*/ 26 h 145"/>
                <a:gd name="T24" fmla="*/ 27 w 144"/>
                <a:gd name="T25" fmla="*/ 15 h 145"/>
                <a:gd name="T26" fmla="*/ 14 w 144"/>
                <a:gd name="T27" fmla="*/ 28 h 145"/>
                <a:gd name="T28" fmla="*/ 25 w 144"/>
                <a:gd name="T29" fmla="*/ 39 h 145"/>
                <a:gd name="T30" fmla="*/ 15 w 144"/>
                <a:gd name="T31" fmla="*/ 63 h 145"/>
                <a:gd name="T32" fmla="*/ 0 w 144"/>
                <a:gd name="T33" fmla="*/ 63 h 145"/>
                <a:gd name="T34" fmla="*/ 0 w 144"/>
                <a:gd name="T35" fmla="*/ 82 h 145"/>
                <a:gd name="T36" fmla="*/ 15 w 144"/>
                <a:gd name="T37" fmla="*/ 82 h 145"/>
                <a:gd name="T38" fmla="*/ 25 w 144"/>
                <a:gd name="T39" fmla="*/ 106 h 145"/>
                <a:gd name="T40" fmla="*/ 14 w 144"/>
                <a:gd name="T41" fmla="*/ 117 h 145"/>
                <a:gd name="T42" fmla="*/ 27 w 144"/>
                <a:gd name="T43" fmla="*/ 130 h 145"/>
                <a:gd name="T44" fmla="*/ 39 w 144"/>
                <a:gd name="T45" fmla="*/ 119 h 145"/>
                <a:gd name="T46" fmla="*/ 62 w 144"/>
                <a:gd name="T47" fmla="*/ 128 h 145"/>
                <a:gd name="T48" fmla="*/ 62 w 144"/>
                <a:gd name="T49" fmla="*/ 145 h 145"/>
                <a:gd name="T50" fmla="*/ 81 w 144"/>
                <a:gd name="T51" fmla="*/ 145 h 145"/>
                <a:gd name="T52" fmla="*/ 81 w 144"/>
                <a:gd name="T53" fmla="*/ 128 h 145"/>
                <a:gd name="T54" fmla="*/ 104 w 144"/>
                <a:gd name="T55" fmla="*/ 118 h 145"/>
                <a:gd name="T56" fmla="*/ 116 w 144"/>
                <a:gd name="T57" fmla="*/ 130 h 145"/>
                <a:gd name="T58" fmla="*/ 129 w 144"/>
                <a:gd name="T59" fmla="*/ 117 h 145"/>
                <a:gd name="T60" fmla="*/ 117 w 144"/>
                <a:gd name="T61" fmla="*/ 105 h 145"/>
                <a:gd name="T62" fmla="*/ 127 w 144"/>
                <a:gd name="T63" fmla="*/ 82 h 145"/>
                <a:gd name="T64" fmla="*/ 144 w 144"/>
                <a:gd name="T65" fmla="*/ 82 h 145"/>
                <a:gd name="T66" fmla="*/ 71 w 144"/>
                <a:gd name="T67" fmla="*/ 120 h 145"/>
                <a:gd name="T68" fmla="*/ 23 w 144"/>
                <a:gd name="T69" fmla="*/ 72 h 145"/>
                <a:gd name="T70" fmla="*/ 71 w 144"/>
                <a:gd name="T71" fmla="*/ 25 h 145"/>
                <a:gd name="T72" fmla="*/ 119 w 144"/>
                <a:gd name="T73" fmla="*/ 72 h 145"/>
                <a:gd name="T74" fmla="*/ 71 w 144"/>
                <a:gd name="T75" fmla="*/ 12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4" h="145">
                  <a:moveTo>
                    <a:pt x="144" y="82"/>
                  </a:moveTo>
                  <a:cubicBezTo>
                    <a:pt x="144" y="63"/>
                    <a:pt x="144" y="63"/>
                    <a:pt x="144" y="63"/>
                  </a:cubicBezTo>
                  <a:cubicBezTo>
                    <a:pt x="127" y="63"/>
                    <a:pt x="127" y="63"/>
                    <a:pt x="127" y="63"/>
                  </a:cubicBezTo>
                  <a:cubicBezTo>
                    <a:pt x="125" y="55"/>
                    <a:pt x="122" y="47"/>
                    <a:pt x="117" y="40"/>
                  </a:cubicBezTo>
                  <a:cubicBezTo>
                    <a:pt x="129" y="28"/>
                    <a:pt x="129" y="28"/>
                    <a:pt x="129" y="28"/>
                  </a:cubicBezTo>
                  <a:cubicBezTo>
                    <a:pt x="116" y="15"/>
                    <a:pt x="116" y="15"/>
                    <a:pt x="116" y="15"/>
                  </a:cubicBezTo>
                  <a:cubicBezTo>
                    <a:pt x="104" y="27"/>
                    <a:pt x="104" y="27"/>
                    <a:pt x="104" y="27"/>
                  </a:cubicBezTo>
                  <a:cubicBezTo>
                    <a:pt x="97" y="22"/>
                    <a:pt x="90" y="18"/>
                    <a:pt x="81" y="17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2" y="17"/>
                    <a:pt x="62" y="17"/>
                    <a:pt x="62" y="17"/>
                  </a:cubicBezTo>
                  <a:cubicBezTo>
                    <a:pt x="54" y="18"/>
                    <a:pt x="46" y="21"/>
                    <a:pt x="39" y="26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0" y="46"/>
                    <a:pt x="17" y="54"/>
                    <a:pt x="15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15" y="82"/>
                    <a:pt x="15" y="82"/>
                    <a:pt x="15" y="82"/>
                  </a:cubicBezTo>
                  <a:cubicBezTo>
                    <a:pt x="17" y="91"/>
                    <a:pt x="20" y="99"/>
                    <a:pt x="25" y="106"/>
                  </a:cubicBezTo>
                  <a:cubicBezTo>
                    <a:pt x="14" y="117"/>
                    <a:pt x="14" y="117"/>
                    <a:pt x="14" y="117"/>
                  </a:cubicBezTo>
                  <a:cubicBezTo>
                    <a:pt x="27" y="130"/>
                    <a:pt x="27" y="130"/>
                    <a:pt x="27" y="130"/>
                  </a:cubicBezTo>
                  <a:cubicBezTo>
                    <a:pt x="39" y="119"/>
                    <a:pt x="39" y="119"/>
                    <a:pt x="39" y="119"/>
                  </a:cubicBezTo>
                  <a:cubicBezTo>
                    <a:pt x="46" y="124"/>
                    <a:pt x="54" y="127"/>
                    <a:pt x="62" y="128"/>
                  </a:cubicBezTo>
                  <a:cubicBezTo>
                    <a:pt x="62" y="145"/>
                    <a:pt x="62" y="145"/>
                    <a:pt x="6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28"/>
                    <a:pt x="81" y="128"/>
                    <a:pt x="81" y="128"/>
                  </a:cubicBezTo>
                  <a:cubicBezTo>
                    <a:pt x="90" y="126"/>
                    <a:pt x="97" y="123"/>
                    <a:pt x="104" y="118"/>
                  </a:cubicBezTo>
                  <a:cubicBezTo>
                    <a:pt x="116" y="130"/>
                    <a:pt x="116" y="130"/>
                    <a:pt x="116" y="130"/>
                  </a:cubicBezTo>
                  <a:cubicBezTo>
                    <a:pt x="129" y="117"/>
                    <a:pt x="129" y="117"/>
                    <a:pt x="129" y="117"/>
                  </a:cubicBezTo>
                  <a:cubicBezTo>
                    <a:pt x="117" y="105"/>
                    <a:pt x="117" y="105"/>
                    <a:pt x="117" y="105"/>
                  </a:cubicBezTo>
                  <a:cubicBezTo>
                    <a:pt x="122" y="98"/>
                    <a:pt x="125" y="90"/>
                    <a:pt x="127" y="82"/>
                  </a:cubicBezTo>
                  <a:lnTo>
                    <a:pt x="144" y="82"/>
                  </a:lnTo>
                  <a:close/>
                  <a:moveTo>
                    <a:pt x="71" y="120"/>
                  </a:moveTo>
                  <a:cubicBezTo>
                    <a:pt x="45" y="120"/>
                    <a:pt x="23" y="99"/>
                    <a:pt x="23" y="72"/>
                  </a:cubicBezTo>
                  <a:cubicBezTo>
                    <a:pt x="23" y="46"/>
                    <a:pt x="45" y="25"/>
                    <a:pt x="71" y="25"/>
                  </a:cubicBezTo>
                  <a:cubicBezTo>
                    <a:pt x="97" y="25"/>
                    <a:pt x="119" y="46"/>
                    <a:pt x="119" y="72"/>
                  </a:cubicBezTo>
                  <a:cubicBezTo>
                    <a:pt x="119" y="99"/>
                    <a:pt x="97" y="120"/>
                    <a:pt x="71" y="1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>
                <a:solidFill>
                  <a:srgbClr val="FFFFFF"/>
                </a:solidFill>
              </a:endParaRPr>
            </a:p>
          </p:txBody>
        </p:sp>
        <p:sp>
          <p:nvSpPr>
            <p:cNvPr id="311" name="Freeform 20"/>
            <p:cNvSpPr>
              <a:spLocks noEditPoints="1"/>
            </p:cNvSpPr>
            <p:nvPr/>
          </p:nvSpPr>
          <p:spPr bwMode="auto">
            <a:xfrm>
              <a:off x="4960938" y="8081538"/>
              <a:ext cx="360363" cy="363538"/>
            </a:xfrm>
            <a:custGeom>
              <a:avLst/>
              <a:gdLst>
                <a:gd name="T0" fmla="*/ 84 w 96"/>
                <a:gd name="T1" fmla="*/ 43 h 97"/>
                <a:gd name="T2" fmla="*/ 96 w 96"/>
                <a:gd name="T3" fmla="*/ 38 h 97"/>
                <a:gd name="T4" fmla="*/ 90 w 96"/>
                <a:gd name="T5" fmla="*/ 23 h 97"/>
                <a:gd name="T6" fmla="*/ 78 w 96"/>
                <a:gd name="T7" fmla="*/ 28 h 97"/>
                <a:gd name="T8" fmla="*/ 69 w 96"/>
                <a:gd name="T9" fmla="*/ 19 h 97"/>
                <a:gd name="T10" fmla="*/ 75 w 96"/>
                <a:gd name="T11" fmla="*/ 7 h 97"/>
                <a:gd name="T12" fmla="*/ 60 w 96"/>
                <a:gd name="T13" fmla="*/ 1 h 97"/>
                <a:gd name="T14" fmla="*/ 55 w 96"/>
                <a:gd name="T15" fmla="*/ 13 h 97"/>
                <a:gd name="T16" fmla="*/ 42 w 96"/>
                <a:gd name="T17" fmla="*/ 12 h 97"/>
                <a:gd name="T18" fmla="*/ 38 w 96"/>
                <a:gd name="T19" fmla="*/ 0 h 97"/>
                <a:gd name="T20" fmla="*/ 26 w 96"/>
                <a:gd name="T21" fmla="*/ 5 h 97"/>
                <a:gd name="T22" fmla="*/ 23 w 96"/>
                <a:gd name="T23" fmla="*/ 6 h 97"/>
                <a:gd name="T24" fmla="*/ 27 w 96"/>
                <a:gd name="T25" fmla="*/ 18 h 97"/>
                <a:gd name="T26" fmla="*/ 18 w 96"/>
                <a:gd name="T27" fmla="*/ 27 h 97"/>
                <a:gd name="T28" fmla="*/ 7 w 96"/>
                <a:gd name="T29" fmla="*/ 22 h 97"/>
                <a:gd name="T30" fmla="*/ 0 w 96"/>
                <a:gd name="T31" fmla="*/ 37 h 97"/>
                <a:gd name="T32" fmla="*/ 12 w 96"/>
                <a:gd name="T33" fmla="*/ 41 h 97"/>
                <a:gd name="T34" fmla="*/ 11 w 96"/>
                <a:gd name="T35" fmla="*/ 54 h 97"/>
                <a:gd name="T36" fmla="*/ 0 w 96"/>
                <a:gd name="T37" fmla="*/ 59 h 97"/>
                <a:gd name="T38" fmla="*/ 6 w 96"/>
                <a:gd name="T39" fmla="*/ 74 h 97"/>
                <a:gd name="T40" fmla="*/ 17 w 96"/>
                <a:gd name="T41" fmla="*/ 69 h 97"/>
                <a:gd name="T42" fmla="*/ 26 w 96"/>
                <a:gd name="T43" fmla="*/ 78 h 97"/>
                <a:gd name="T44" fmla="*/ 21 w 96"/>
                <a:gd name="T45" fmla="*/ 90 h 97"/>
                <a:gd name="T46" fmla="*/ 36 w 96"/>
                <a:gd name="T47" fmla="*/ 96 h 97"/>
                <a:gd name="T48" fmla="*/ 41 w 96"/>
                <a:gd name="T49" fmla="*/ 84 h 97"/>
                <a:gd name="T50" fmla="*/ 53 w 96"/>
                <a:gd name="T51" fmla="*/ 84 h 97"/>
                <a:gd name="T52" fmla="*/ 58 w 96"/>
                <a:gd name="T53" fmla="*/ 97 h 97"/>
                <a:gd name="T54" fmla="*/ 73 w 96"/>
                <a:gd name="T55" fmla="*/ 91 h 97"/>
                <a:gd name="T56" fmla="*/ 68 w 96"/>
                <a:gd name="T57" fmla="*/ 78 h 97"/>
                <a:gd name="T58" fmla="*/ 77 w 96"/>
                <a:gd name="T59" fmla="*/ 70 h 97"/>
                <a:gd name="T60" fmla="*/ 89 w 96"/>
                <a:gd name="T61" fmla="*/ 75 h 97"/>
                <a:gd name="T62" fmla="*/ 91 w 96"/>
                <a:gd name="T63" fmla="*/ 71 h 97"/>
                <a:gd name="T64" fmla="*/ 96 w 96"/>
                <a:gd name="T65" fmla="*/ 61 h 97"/>
                <a:gd name="T66" fmla="*/ 83 w 96"/>
                <a:gd name="T67" fmla="*/ 55 h 97"/>
                <a:gd name="T68" fmla="*/ 84 w 96"/>
                <a:gd name="T69" fmla="*/ 43 h 97"/>
                <a:gd name="T70" fmla="*/ 58 w 96"/>
                <a:gd name="T71" fmla="*/ 53 h 97"/>
                <a:gd name="T72" fmla="*/ 43 w 96"/>
                <a:gd name="T73" fmla="*/ 59 h 97"/>
                <a:gd name="T74" fmla="*/ 37 w 96"/>
                <a:gd name="T75" fmla="*/ 44 h 97"/>
                <a:gd name="T76" fmla="*/ 52 w 96"/>
                <a:gd name="T77" fmla="*/ 38 h 97"/>
                <a:gd name="T78" fmla="*/ 58 w 96"/>
                <a:gd name="T79" fmla="*/ 53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6" h="97">
                  <a:moveTo>
                    <a:pt x="84" y="43"/>
                  </a:moveTo>
                  <a:cubicBezTo>
                    <a:pt x="96" y="38"/>
                    <a:pt x="96" y="38"/>
                    <a:pt x="96" y="38"/>
                  </a:cubicBezTo>
                  <a:cubicBezTo>
                    <a:pt x="90" y="23"/>
                    <a:pt x="90" y="23"/>
                    <a:pt x="90" y="23"/>
                  </a:cubicBezTo>
                  <a:cubicBezTo>
                    <a:pt x="78" y="28"/>
                    <a:pt x="78" y="28"/>
                    <a:pt x="78" y="28"/>
                  </a:cubicBezTo>
                  <a:cubicBezTo>
                    <a:pt x="76" y="25"/>
                    <a:pt x="73" y="22"/>
                    <a:pt x="69" y="19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60" y="1"/>
                    <a:pt x="60" y="1"/>
                    <a:pt x="60" y="1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1" y="12"/>
                    <a:pt x="46" y="12"/>
                    <a:pt x="42" y="12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4" y="20"/>
                    <a:pt x="21" y="23"/>
                    <a:pt x="18" y="27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1" y="46"/>
                    <a:pt x="11" y="50"/>
                    <a:pt x="11" y="54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20" y="73"/>
                    <a:pt x="23" y="76"/>
                    <a:pt x="26" y="78"/>
                  </a:cubicBezTo>
                  <a:cubicBezTo>
                    <a:pt x="21" y="90"/>
                    <a:pt x="21" y="90"/>
                    <a:pt x="21" y="90"/>
                  </a:cubicBezTo>
                  <a:cubicBezTo>
                    <a:pt x="36" y="96"/>
                    <a:pt x="36" y="96"/>
                    <a:pt x="36" y="96"/>
                  </a:cubicBezTo>
                  <a:cubicBezTo>
                    <a:pt x="41" y="84"/>
                    <a:pt x="41" y="84"/>
                    <a:pt x="41" y="84"/>
                  </a:cubicBezTo>
                  <a:cubicBezTo>
                    <a:pt x="45" y="85"/>
                    <a:pt x="49" y="85"/>
                    <a:pt x="53" y="84"/>
                  </a:cubicBezTo>
                  <a:cubicBezTo>
                    <a:pt x="58" y="97"/>
                    <a:pt x="58" y="97"/>
                    <a:pt x="58" y="97"/>
                  </a:cubicBezTo>
                  <a:cubicBezTo>
                    <a:pt x="73" y="91"/>
                    <a:pt x="73" y="91"/>
                    <a:pt x="73" y="91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72" y="76"/>
                    <a:pt x="75" y="73"/>
                    <a:pt x="77" y="70"/>
                  </a:cubicBezTo>
                  <a:cubicBezTo>
                    <a:pt x="89" y="75"/>
                    <a:pt x="89" y="75"/>
                    <a:pt x="89" y="75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6" y="61"/>
                    <a:pt x="96" y="61"/>
                    <a:pt x="96" y="61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4" y="51"/>
                    <a:pt x="84" y="47"/>
                    <a:pt x="84" y="43"/>
                  </a:cubicBezTo>
                  <a:close/>
                  <a:moveTo>
                    <a:pt x="58" y="53"/>
                  </a:moveTo>
                  <a:cubicBezTo>
                    <a:pt x="55" y="59"/>
                    <a:pt x="49" y="61"/>
                    <a:pt x="43" y="59"/>
                  </a:cubicBezTo>
                  <a:cubicBezTo>
                    <a:pt x="37" y="56"/>
                    <a:pt x="35" y="50"/>
                    <a:pt x="37" y="44"/>
                  </a:cubicBezTo>
                  <a:cubicBezTo>
                    <a:pt x="40" y="38"/>
                    <a:pt x="46" y="35"/>
                    <a:pt x="52" y="38"/>
                  </a:cubicBezTo>
                  <a:cubicBezTo>
                    <a:pt x="58" y="40"/>
                    <a:pt x="60" y="47"/>
                    <a:pt x="58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>
                <a:solidFill>
                  <a:srgbClr val="FFFFFF"/>
                </a:solidFill>
              </a:endParaRPr>
            </a:p>
          </p:txBody>
        </p:sp>
        <p:sp>
          <p:nvSpPr>
            <p:cNvPr id="312" name="Freeform 22"/>
            <p:cNvSpPr>
              <a:spLocks noEditPoints="1"/>
            </p:cNvSpPr>
            <p:nvPr/>
          </p:nvSpPr>
          <p:spPr bwMode="auto">
            <a:xfrm>
              <a:off x="4570413" y="7924373"/>
              <a:ext cx="338138" cy="333375"/>
            </a:xfrm>
            <a:custGeom>
              <a:avLst/>
              <a:gdLst>
                <a:gd name="T0" fmla="*/ 45 w 90"/>
                <a:gd name="T1" fmla="*/ 0 h 89"/>
                <a:gd name="T2" fmla="*/ 0 w 90"/>
                <a:gd name="T3" fmla="*/ 44 h 89"/>
                <a:gd name="T4" fmla="*/ 45 w 90"/>
                <a:gd name="T5" fmla="*/ 89 h 89"/>
                <a:gd name="T6" fmla="*/ 90 w 90"/>
                <a:gd name="T7" fmla="*/ 44 h 89"/>
                <a:gd name="T8" fmla="*/ 45 w 90"/>
                <a:gd name="T9" fmla="*/ 0 h 89"/>
                <a:gd name="T10" fmla="*/ 45 w 90"/>
                <a:gd name="T11" fmla="*/ 70 h 89"/>
                <a:gd name="T12" fmla="*/ 20 w 90"/>
                <a:gd name="T13" fmla="*/ 44 h 89"/>
                <a:gd name="T14" fmla="*/ 45 w 90"/>
                <a:gd name="T15" fmla="*/ 19 h 89"/>
                <a:gd name="T16" fmla="*/ 70 w 90"/>
                <a:gd name="T17" fmla="*/ 44 h 89"/>
                <a:gd name="T18" fmla="*/ 45 w 90"/>
                <a:gd name="T19" fmla="*/ 7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9">
                  <a:moveTo>
                    <a:pt x="45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0" y="69"/>
                    <a:pt x="20" y="89"/>
                    <a:pt x="45" y="89"/>
                  </a:cubicBezTo>
                  <a:cubicBezTo>
                    <a:pt x="70" y="89"/>
                    <a:pt x="90" y="69"/>
                    <a:pt x="90" y="44"/>
                  </a:cubicBezTo>
                  <a:cubicBezTo>
                    <a:pt x="90" y="20"/>
                    <a:pt x="70" y="0"/>
                    <a:pt x="45" y="0"/>
                  </a:cubicBezTo>
                  <a:close/>
                  <a:moveTo>
                    <a:pt x="45" y="70"/>
                  </a:moveTo>
                  <a:cubicBezTo>
                    <a:pt x="31" y="70"/>
                    <a:pt x="20" y="58"/>
                    <a:pt x="20" y="44"/>
                  </a:cubicBezTo>
                  <a:cubicBezTo>
                    <a:pt x="20" y="31"/>
                    <a:pt x="31" y="19"/>
                    <a:pt x="45" y="19"/>
                  </a:cubicBezTo>
                  <a:cubicBezTo>
                    <a:pt x="59" y="19"/>
                    <a:pt x="70" y="31"/>
                    <a:pt x="70" y="44"/>
                  </a:cubicBezTo>
                  <a:cubicBezTo>
                    <a:pt x="70" y="58"/>
                    <a:pt x="59" y="70"/>
                    <a:pt x="45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>
                <a:solidFill>
                  <a:srgbClr val="FFFFFF"/>
                </a:solidFill>
              </a:endParaRPr>
            </a:p>
          </p:txBody>
        </p:sp>
      </p:grpSp>
      <p:grpSp>
        <p:nvGrpSpPr>
          <p:cNvPr id="313" name="Group 312"/>
          <p:cNvGrpSpPr/>
          <p:nvPr/>
        </p:nvGrpSpPr>
        <p:grpSpPr>
          <a:xfrm>
            <a:off x="4170397" y="2973473"/>
            <a:ext cx="375205" cy="276838"/>
            <a:chOff x="4473575" y="7819601"/>
            <a:chExt cx="847726" cy="625475"/>
          </a:xfrm>
          <a:solidFill>
            <a:schemeClr val="bg2">
              <a:lumMod val="50000"/>
            </a:schemeClr>
          </a:solidFill>
        </p:grpSpPr>
        <p:sp>
          <p:nvSpPr>
            <p:cNvPr id="314" name="Freeform 19"/>
            <p:cNvSpPr>
              <a:spLocks noEditPoints="1"/>
            </p:cNvSpPr>
            <p:nvPr/>
          </p:nvSpPr>
          <p:spPr bwMode="auto">
            <a:xfrm>
              <a:off x="4473575" y="7819601"/>
              <a:ext cx="539750" cy="542925"/>
            </a:xfrm>
            <a:custGeom>
              <a:avLst/>
              <a:gdLst>
                <a:gd name="T0" fmla="*/ 144 w 144"/>
                <a:gd name="T1" fmla="*/ 82 h 145"/>
                <a:gd name="T2" fmla="*/ 144 w 144"/>
                <a:gd name="T3" fmla="*/ 63 h 145"/>
                <a:gd name="T4" fmla="*/ 127 w 144"/>
                <a:gd name="T5" fmla="*/ 63 h 145"/>
                <a:gd name="T6" fmla="*/ 117 w 144"/>
                <a:gd name="T7" fmla="*/ 40 h 145"/>
                <a:gd name="T8" fmla="*/ 129 w 144"/>
                <a:gd name="T9" fmla="*/ 28 h 145"/>
                <a:gd name="T10" fmla="*/ 116 w 144"/>
                <a:gd name="T11" fmla="*/ 15 h 145"/>
                <a:gd name="T12" fmla="*/ 104 w 144"/>
                <a:gd name="T13" fmla="*/ 27 h 145"/>
                <a:gd name="T14" fmla="*/ 81 w 144"/>
                <a:gd name="T15" fmla="*/ 17 h 145"/>
                <a:gd name="T16" fmla="*/ 81 w 144"/>
                <a:gd name="T17" fmla="*/ 0 h 145"/>
                <a:gd name="T18" fmla="*/ 62 w 144"/>
                <a:gd name="T19" fmla="*/ 0 h 145"/>
                <a:gd name="T20" fmla="*/ 62 w 144"/>
                <a:gd name="T21" fmla="*/ 17 h 145"/>
                <a:gd name="T22" fmla="*/ 39 w 144"/>
                <a:gd name="T23" fmla="*/ 26 h 145"/>
                <a:gd name="T24" fmla="*/ 27 w 144"/>
                <a:gd name="T25" fmla="*/ 15 h 145"/>
                <a:gd name="T26" fmla="*/ 14 w 144"/>
                <a:gd name="T27" fmla="*/ 28 h 145"/>
                <a:gd name="T28" fmla="*/ 25 w 144"/>
                <a:gd name="T29" fmla="*/ 39 h 145"/>
                <a:gd name="T30" fmla="*/ 15 w 144"/>
                <a:gd name="T31" fmla="*/ 63 h 145"/>
                <a:gd name="T32" fmla="*/ 0 w 144"/>
                <a:gd name="T33" fmla="*/ 63 h 145"/>
                <a:gd name="T34" fmla="*/ 0 w 144"/>
                <a:gd name="T35" fmla="*/ 82 h 145"/>
                <a:gd name="T36" fmla="*/ 15 w 144"/>
                <a:gd name="T37" fmla="*/ 82 h 145"/>
                <a:gd name="T38" fmla="*/ 25 w 144"/>
                <a:gd name="T39" fmla="*/ 106 h 145"/>
                <a:gd name="T40" fmla="*/ 14 w 144"/>
                <a:gd name="T41" fmla="*/ 117 h 145"/>
                <a:gd name="T42" fmla="*/ 27 w 144"/>
                <a:gd name="T43" fmla="*/ 130 h 145"/>
                <a:gd name="T44" fmla="*/ 39 w 144"/>
                <a:gd name="T45" fmla="*/ 119 h 145"/>
                <a:gd name="T46" fmla="*/ 62 w 144"/>
                <a:gd name="T47" fmla="*/ 128 h 145"/>
                <a:gd name="T48" fmla="*/ 62 w 144"/>
                <a:gd name="T49" fmla="*/ 145 h 145"/>
                <a:gd name="T50" fmla="*/ 81 w 144"/>
                <a:gd name="T51" fmla="*/ 145 h 145"/>
                <a:gd name="T52" fmla="*/ 81 w 144"/>
                <a:gd name="T53" fmla="*/ 128 h 145"/>
                <a:gd name="T54" fmla="*/ 104 w 144"/>
                <a:gd name="T55" fmla="*/ 118 h 145"/>
                <a:gd name="T56" fmla="*/ 116 w 144"/>
                <a:gd name="T57" fmla="*/ 130 h 145"/>
                <a:gd name="T58" fmla="*/ 129 w 144"/>
                <a:gd name="T59" fmla="*/ 117 h 145"/>
                <a:gd name="T60" fmla="*/ 117 w 144"/>
                <a:gd name="T61" fmla="*/ 105 h 145"/>
                <a:gd name="T62" fmla="*/ 127 w 144"/>
                <a:gd name="T63" fmla="*/ 82 h 145"/>
                <a:gd name="T64" fmla="*/ 144 w 144"/>
                <a:gd name="T65" fmla="*/ 82 h 145"/>
                <a:gd name="T66" fmla="*/ 71 w 144"/>
                <a:gd name="T67" fmla="*/ 120 h 145"/>
                <a:gd name="T68" fmla="*/ 23 w 144"/>
                <a:gd name="T69" fmla="*/ 72 h 145"/>
                <a:gd name="T70" fmla="*/ 71 w 144"/>
                <a:gd name="T71" fmla="*/ 25 h 145"/>
                <a:gd name="T72" fmla="*/ 119 w 144"/>
                <a:gd name="T73" fmla="*/ 72 h 145"/>
                <a:gd name="T74" fmla="*/ 71 w 144"/>
                <a:gd name="T75" fmla="*/ 12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4" h="145">
                  <a:moveTo>
                    <a:pt x="144" y="82"/>
                  </a:moveTo>
                  <a:cubicBezTo>
                    <a:pt x="144" y="63"/>
                    <a:pt x="144" y="63"/>
                    <a:pt x="144" y="63"/>
                  </a:cubicBezTo>
                  <a:cubicBezTo>
                    <a:pt x="127" y="63"/>
                    <a:pt x="127" y="63"/>
                    <a:pt x="127" y="63"/>
                  </a:cubicBezTo>
                  <a:cubicBezTo>
                    <a:pt x="125" y="55"/>
                    <a:pt x="122" y="47"/>
                    <a:pt x="117" y="40"/>
                  </a:cubicBezTo>
                  <a:cubicBezTo>
                    <a:pt x="129" y="28"/>
                    <a:pt x="129" y="28"/>
                    <a:pt x="129" y="28"/>
                  </a:cubicBezTo>
                  <a:cubicBezTo>
                    <a:pt x="116" y="15"/>
                    <a:pt x="116" y="15"/>
                    <a:pt x="116" y="15"/>
                  </a:cubicBezTo>
                  <a:cubicBezTo>
                    <a:pt x="104" y="27"/>
                    <a:pt x="104" y="27"/>
                    <a:pt x="104" y="27"/>
                  </a:cubicBezTo>
                  <a:cubicBezTo>
                    <a:pt x="97" y="22"/>
                    <a:pt x="90" y="18"/>
                    <a:pt x="81" y="17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2" y="17"/>
                    <a:pt x="62" y="17"/>
                    <a:pt x="62" y="17"/>
                  </a:cubicBezTo>
                  <a:cubicBezTo>
                    <a:pt x="54" y="18"/>
                    <a:pt x="46" y="21"/>
                    <a:pt x="39" y="26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0" y="46"/>
                    <a:pt x="17" y="54"/>
                    <a:pt x="15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15" y="82"/>
                    <a:pt x="15" y="82"/>
                    <a:pt x="15" y="82"/>
                  </a:cubicBezTo>
                  <a:cubicBezTo>
                    <a:pt x="17" y="91"/>
                    <a:pt x="20" y="99"/>
                    <a:pt x="25" y="106"/>
                  </a:cubicBezTo>
                  <a:cubicBezTo>
                    <a:pt x="14" y="117"/>
                    <a:pt x="14" y="117"/>
                    <a:pt x="14" y="117"/>
                  </a:cubicBezTo>
                  <a:cubicBezTo>
                    <a:pt x="27" y="130"/>
                    <a:pt x="27" y="130"/>
                    <a:pt x="27" y="130"/>
                  </a:cubicBezTo>
                  <a:cubicBezTo>
                    <a:pt x="39" y="119"/>
                    <a:pt x="39" y="119"/>
                    <a:pt x="39" y="119"/>
                  </a:cubicBezTo>
                  <a:cubicBezTo>
                    <a:pt x="46" y="124"/>
                    <a:pt x="54" y="127"/>
                    <a:pt x="62" y="128"/>
                  </a:cubicBezTo>
                  <a:cubicBezTo>
                    <a:pt x="62" y="145"/>
                    <a:pt x="62" y="145"/>
                    <a:pt x="6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28"/>
                    <a:pt x="81" y="128"/>
                    <a:pt x="81" y="128"/>
                  </a:cubicBezTo>
                  <a:cubicBezTo>
                    <a:pt x="90" y="126"/>
                    <a:pt x="97" y="123"/>
                    <a:pt x="104" y="118"/>
                  </a:cubicBezTo>
                  <a:cubicBezTo>
                    <a:pt x="116" y="130"/>
                    <a:pt x="116" y="130"/>
                    <a:pt x="116" y="130"/>
                  </a:cubicBezTo>
                  <a:cubicBezTo>
                    <a:pt x="129" y="117"/>
                    <a:pt x="129" y="117"/>
                    <a:pt x="129" y="117"/>
                  </a:cubicBezTo>
                  <a:cubicBezTo>
                    <a:pt x="117" y="105"/>
                    <a:pt x="117" y="105"/>
                    <a:pt x="117" y="105"/>
                  </a:cubicBezTo>
                  <a:cubicBezTo>
                    <a:pt x="122" y="98"/>
                    <a:pt x="125" y="90"/>
                    <a:pt x="127" y="82"/>
                  </a:cubicBezTo>
                  <a:lnTo>
                    <a:pt x="144" y="82"/>
                  </a:lnTo>
                  <a:close/>
                  <a:moveTo>
                    <a:pt x="71" y="120"/>
                  </a:moveTo>
                  <a:cubicBezTo>
                    <a:pt x="45" y="120"/>
                    <a:pt x="23" y="99"/>
                    <a:pt x="23" y="72"/>
                  </a:cubicBezTo>
                  <a:cubicBezTo>
                    <a:pt x="23" y="46"/>
                    <a:pt x="45" y="25"/>
                    <a:pt x="71" y="25"/>
                  </a:cubicBezTo>
                  <a:cubicBezTo>
                    <a:pt x="97" y="25"/>
                    <a:pt x="119" y="46"/>
                    <a:pt x="119" y="72"/>
                  </a:cubicBezTo>
                  <a:cubicBezTo>
                    <a:pt x="119" y="99"/>
                    <a:pt x="97" y="120"/>
                    <a:pt x="71" y="1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>
                <a:solidFill>
                  <a:srgbClr val="FFFFFF"/>
                </a:solidFill>
              </a:endParaRPr>
            </a:p>
          </p:txBody>
        </p:sp>
        <p:sp>
          <p:nvSpPr>
            <p:cNvPr id="315" name="Freeform 20"/>
            <p:cNvSpPr>
              <a:spLocks noEditPoints="1"/>
            </p:cNvSpPr>
            <p:nvPr/>
          </p:nvSpPr>
          <p:spPr bwMode="auto">
            <a:xfrm>
              <a:off x="4960938" y="8081538"/>
              <a:ext cx="360363" cy="363538"/>
            </a:xfrm>
            <a:custGeom>
              <a:avLst/>
              <a:gdLst>
                <a:gd name="T0" fmla="*/ 84 w 96"/>
                <a:gd name="T1" fmla="*/ 43 h 97"/>
                <a:gd name="T2" fmla="*/ 96 w 96"/>
                <a:gd name="T3" fmla="*/ 38 h 97"/>
                <a:gd name="T4" fmla="*/ 90 w 96"/>
                <a:gd name="T5" fmla="*/ 23 h 97"/>
                <a:gd name="T6" fmla="*/ 78 w 96"/>
                <a:gd name="T7" fmla="*/ 28 h 97"/>
                <a:gd name="T8" fmla="*/ 69 w 96"/>
                <a:gd name="T9" fmla="*/ 19 h 97"/>
                <a:gd name="T10" fmla="*/ 75 w 96"/>
                <a:gd name="T11" fmla="*/ 7 h 97"/>
                <a:gd name="T12" fmla="*/ 60 w 96"/>
                <a:gd name="T13" fmla="*/ 1 h 97"/>
                <a:gd name="T14" fmla="*/ 55 w 96"/>
                <a:gd name="T15" fmla="*/ 13 h 97"/>
                <a:gd name="T16" fmla="*/ 42 w 96"/>
                <a:gd name="T17" fmla="*/ 12 h 97"/>
                <a:gd name="T18" fmla="*/ 38 w 96"/>
                <a:gd name="T19" fmla="*/ 0 h 97"/>
                <a:gd name="T20" fmla="*/ 26 w 96"/>
                <a:gd name="T21" fmla="*/ 5 h 97"/>
                <a:gd name="T22" fmla="*/ 23 w 96"/>
                <a:gd name="T23" fmla="*/ 6 h 97"/>
                <a:gd name="T24" fmla="*/ 27 w 96"/>
                <a:gd name="T25" fmla="*/ 18 h 97"/>
                <a:gd name="T26" fmla="*/ 18 w 96"/>
                <a:gd name="T27" fmla="*/ 27 h 97"/>
                <a:gd name="T28" fmla="*/ 7 w 96"/>
                <a:gd name="T29" fmla="*/ 22 h 97"/>
                <a:gd name="T30" fmla="*/ 0 w 96"/>
                <a:gd name="T31" fmla="*/ 37 h 97"/>
                <a:gd name="T32" fmla="*/ 12 w 96"/>
                <a:gd name="T33" fmla="*/ 41 h 97"/>
                <a:gd name="T34" fmla="*/ 11 w 96"/>
                <a:gd name="T35" fmla="*/ 54 h 97"/>
                <a:gd name="T36" fmla="*/ 0 w 96"/>
                <a:gd name="T37" fmla="*/ 59 h 97"/>
                <a:gd name="T38" fmla="*/ 6 w 96"/>
                <a:gd name="T39" fmla="*/ 74 h 97"/>
                <a:gd name="T40" fmla="*/ 17 w 96"/>
                <a:gd name="T41" fmla="*/ 69 h 97"/>
                <a:gd name="T42" fmla="*/ 26 w 96"/>
                <a:gd name="T43" fmla="*/ 78 h 97"/>
                <a:gd name="T44" fmla="*/ 21 w 96"/>
                <a:gd name="T45" fmla="*/ 90 h 97"/>
                <a:gd name="T46" fmla="*/ 36 w 96"/>
                <a:gd name="T47" fmla="*/ 96 h 97"/>
                <a:gd name="T48" fmla="*/ 41 w 96"/>
                <a:gd name="T49" fmla="*/ 84 h 97"/>
                <a:gd name="T50" fmla="*/ 53 w 96"/>
                <a:gd name="T51" fmla="*/ 84 h 97"/>
                <a:gd name="T52" fmla="*/ 58 w 96"/>
                <a:gd name="T53" fmla="*/ 97 h 97"/>
                <a:gd name="T54" fmla="*/ 73 w 96"/>
                <a:gd name="T55" fmla="*/ 91 h 97"/>
                <a:gd name="T56" fmla="*/ 68 w 96"/>
                <a:gd name="T57" fmla="*/ 78 h 97"/>
                <a:gd name="T58" fmla="*/ 77 w 96"/>
                <a:gd name="T59" fmla="*/ 70 h 97"/>
                <a:gd name="T60" fmla="*/ 89 w 96"/>
                <a:gd name="T61" fmla="*/ 75 h 97"/>
                <a:gd name="T62" fmla="*/ 91 w 96"/>
                <a:gd name="T63" fmla="*/ 71 h 97"/>
                <a:gd name="T64" fmla="*/ 96 w 96"/>
                <a:gd name="T65" fmla="*/ 61 h 97"/>
                <a:gd name="T66" fmla="*/ 83 w 96"/>
                <a:gd name="T67" fmla="*/ 55 h 97"/>
                <a:gd name="T68" fmla="*/ 84 w 96"/>
                <a:gd name="T69" fmla="*/ 43 h 97"/>
                <a:gd name="T70" fmla="*/ 58 w 96"/>
                <a:gd name="T71" fmla="*/ 53 h 97"/>
                <a:gd name="T72" fmla="*/ 43 w 96"/>
                <a:gd name="T73" fmla="*/ 59 h 97"/>
                <a:gd name="T74" fmla="*/ 37 w 96"/>
                <a:gd name="T75" fmla="*/ 44 h 97"/>
                <a:gd name="T76" fmla="*/ 52 w 96"/>
                <a:gd name="T77" fmla="*/ 38 h 97"/>
                <a:gd name="T78" fmla="*/ 58 w 96"/>
                <a:gd name="T79" fmla="*/ 53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6" h="97">
                  <a:moveTo>
                    <a:pt x="84" y="43"/>
                  </a:moveTo>
                  <a:cubicBezTo>
                    <a:pt x="96" y="38"/>
                    <a:pt x="96" y="38"/>
                    <a:pt x="96" y="38"/>
                  </a:cubicBezTo>
                  <a:cubicBezTo>
                    <a:pt x="90" y="23"/>
                    <a:pt x="90" y="23"/>
                    <a:pt x="90" y="23"/>
                  </a:cubicBezTo>
                  <a:cubicBezTo>
                    <a:pt x="78" y="28"/>
                    <a:pt x="78" y="28"/>
                    <a:pt x="78" y="28"/>
                  </a:cubicBezTo>
                  <a:cubicBezTo>
                    <a:pt x="76" y="25"/>
                    <a:pt x="73" y="22"/>
                    <a:pt x="69" y="19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60" y="1"/>
                    <a:pt x="60" y="1"/>
                    <a:pt x="60" y="1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1" y="12"/>
                    <a:pt x="46" y="12"/>
                    <a:pt x="42" y="12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4" y="20"/>
                    <a:pt x="21" y="23"/>
                    <a:pt x="18" y="27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1" y="46"/>
                    <a:pt x="11" y="50"/>
                    <a:pt x="11" y="54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20" y="73"/>
                    <a:pt x="23" y="76"/>
                    <a:pt x="26" y="78"/>
                  </a:cubicBezTo>
                  <a:cubicBezTo>
                    <a:pt x="21" y="90"/>
                    <a:pt x="21" y="90"/>
                    <a:pt x="21" y="90"/>
                  </a:cubicBezTo>
                  <a:cubicBezTo>
                    <a:pt x="36" y="96"/>
                    <a:pt x="36" y="96"/>
                    <a:pt x="36" y="96"/>
                  </a:cubicBezTo>
                  <a:cubicBezTo>
                    <a:pt x="41" y="84"/>
                    <a:pt x="41" y="84"/>
                    <a:pt x="41" y="84"/>
                  </a:cubicBezTo>
                  <a:cubicBezTo>
                    <a:pt x="45" y="85"/>
                    <a:pt x="49" y="85"/>
                    <a:pt x="53" y="84"/>
                  </a:cubicBezTo>
                  <a:cubicBezTo>
                    <a:pt x="58" y="97"/>
                    <a:pt x="58" y="97"/>
                    <a:pt x="58" y="97"/>
                  </a:cubicBezTo>
                  <a:cubicBezTo>
                    <a:pt x="73" y="91"/>
                    <a:pt x="73" y="91"/>
                    <a:pt x="73" y="91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72" y="76"/>
                    <a:pt x="75" y="73"/>
                    <a:pt x="77" y="70"/>
                  </a:cubicBezTo>
                  <a:cubicBezTo>
                    <a:pt x="89" y="75"/>
                    <a:pt x="89" y="75"/>
                    <a:pt x="89" y="75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6" y="61"/>
                    <a:pt x="96" y="61"/>
                    <a:pt x="96" y="61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4" y="51"/>
                    <a:pt x="84" y="47"/>
                    <a:pt x="84" y="43"/>
                  </a:cubicBezTo>
                  <a:close/>
                  <a:moveTo>
                    <a:pt x="58" y="53"/>
                  </a:moveTo>
                  <a:cubicBezTo>
                    <a:pt x="55" y="59"/>
                    <a:pt x="49" y="61"/>
                    <a:pt x="43" y="59"/>
                  </a:cubicBezTo>
                  <a:cubicBezTo>
                    <a:pt x="37" y="56"/>
                    <a:pt x="35" y="50"/>
                    <a:pt x="37" y="44"/>
                  </a:cubicBezTo>
                  <a:cubicBezTo>
                    <a:pt x="40" y="38"/>
                    <a:pt x="46" y="35"/>
                    <a:pt x="52" y="38"/>
                  </a:cubicBezTo>
                  <a:cubicBezTo>
                    <a:pt x="58" y="40"/>
                    <a:pt x="60" y="47"/>
                    <a:pt x="58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>
                <a:solidFill>
                  <a:srgbClr val="FFFFFF"/>
                </a:solidFill>
              </a:endParaRPr>
            </a:p>
          </p:txBody>
        </p:sp>
        <p:sp>
          <p:nvSpPr>
            <p:cNvPr id="316" name="Freeform 22"/>
            <p:cNvSpPr>
              <a:spLocks noEditPoints="1"/>
            </p:cNvSpPr>
            <p:nvPr/>
          </p:nvSpPr>
          <p:spPr bwMode="auto">
            <a:xfrm>
              <a:off x="4570413" y="7924373"/>
              <a:ext cx="338138" cy="333375"/>
            </a:xfrm>
            <a:custGeom>
              <a:avLst/>
              <a:gdLst>
                <a:gd name="T0" fmla="*/ 45 w 90"/>
                <a:gd name="T1" fmla="*/ 0 h 89"/>
                <a:gd name="T2" fmla="*/ 0 w 90"/>
                <a:gd name="T3" fmla="*/ 44 h 89"/>
                <a:gd name="T4" fmla="*/ 45 w 90"/>
                <a:gd name="T5" fmla="*/ 89 h 89"/>
                <a:gd name="T6" fmla="*/ 90 w 90"/>
                <a:gd name="T7" fmla="*/ 44 h 89"/>
                <a:gd name="T8" fmla="*/ 45 w 90"/>
                <a:gd name="T9" fmla="*/ 0 h 89"/>
                <a:gd name="T10" fmla="*/ 45 w 90"/>
                <a:gd name="T11" fmla="*/ 70 h 89"/>
                <a:gd name="T12" fmla="*/ 20 w 90"/>
                <a:gd name="T13" fmla="*/ 44 h 89"/>
                <a:gd name="T14" fmla="*/ 45 w 90"/>
                <a:gd name="T15" fmla="*/ 19 h 89"/>
                <a:gd name="T16" fmla="*/ 70 w 90"/>
                <a:gd name="T17" fmla="*/ 44 h 89"/>
                <a:gd name="T18" fmla="*/ 45 w 90"/>
                <a:gd name="T19" fmla="*/ 7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9">
                  <a:moveTo>
                    <a:pt x="45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0" y="69"/>
                    <a:pt x="20" y="89"/>
                    <a:pt x="45" y="89"/>
                  </a:cubicBezTo>
                  <a:cubicBezTo>
                    <a:pt x="70" y="89"/>
                    <a:pt x="90" y="69"/>
                    <a:pt x="90" y="44"/>
                  </a:cubicBezTo>
                  <a:cubicBezTo>
                    <a:pt x="90" y="20"/>
                    <a:pt x="70" y="0"/>
                    <a:pt x="45" y="0"/>
                  </a:cubicBezTo>
                  <a:close/>
                  <a:moveTo>
                    <a:pt x="45" y="70"/>
                  </a:moveTo>
                  <a:cubicBezTo>
                    <a:pt x="31" y="70"/>
                    <a:pt x="20" y="58"/>
                    <a:pt x="20" y="44"/>
                  </a:cubicBezTo>
                  <a:cubicBezTo>
                    <a:pt x="20" y="31"/>
                    <a:pt x="31" y="19"/>
                    <a:pt x="45" y="19"/>
                  </a:cubicBezTo>
                  <a:cubicBezTo>
                    <a:pt x="59" y="19"/>
                    <a:pt x="70" y="31"/>
                    <a:pt x="70" y="44"/>
                  </a:cubicBezTo>
                  <a:cubicBezTo>
                    <a:pt x="70" y="58"/>
                    <a:pt x="59" y="70"/>
                    <a:pt x="45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1799">
                <a:solidFill>
                  <a:srgbClr val="FFFFFF"/>
                </a:solidFill>
              </a:endParaRPr>
            </a:p>
          </p:txBody>
        </p:sp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37766" y="6776"/>
            <a:ext cx="8345488" cy="731837"/>
          </a:xfrm>
        </p:spPr>
        <p:txBody>
          <a:bodyPr/>
          <a:lstStyle/>
          <a:p>
            <a:r>
              <a:rPr lang="en-US" dirty="0"/>
              <a:t>Cisco </a:t>
            </a:r>
            <a:r>
              <a:rPr lang="en-US" dirty="0" err="1"/>
              <a:t>IoT</a:t>
            </a:r>
            <a:r>
              <a:rPr lang="en-US" dirty="0"/>
              <a:t> network fabric in action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64855" y="3748667"/>
            <a:ext cx="1766814" cy="966691"/>
            <a:chOff x="164855" y="4022686"/>
            <a:chExt cx="1766814" cy="966691"/>
          </a:xfrm>
        </p:grpSpPr>
        <p:sp>
          <p:nvSpPr>
            <p:cNvPr id="594" name="Rounded Rectangle 593"/>
            <p:cNvSpPr/>
            <p:nvPr/>
          </p:nvSpPr>
          <p:spPr>
            <a:xfrm>
              <a:off x="311230" y="4225548"/>
              <a:ext cx="1523864" cy="749105"/>
            </a:xfrm>
            <a:prstGeom prst="roundRect">
              <a:avLst/>
            </a:prstGeom>
            <a:solidFill>
              <a:schemeClr val="tx2">
                <a:lumMod val="75000"/>
                <a:alpha val="92000"/>
              </a:schemeClr>
            </a:solidFill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  <a:latin typeface="CiscoSansTT" charset="0"/>
                <a:ea typeface="CiscoSansTT" charset="0"/>
                <a:cs typeface="CiscoSansTT" charset="0"/>
              </a:endParaRPr>
            </a:p>
          </p:txBody>
        </p:sp>
        <p:sp>
          <p:nvSpPr>
            <p:cNvPr id="595" name="Oval 594"/>
            <p:cNvSpPr/>
            <p:nvPr/>
          </p:nvSpPr>
          <p:spPr>
            <a:xfrm>
              <a:off x="164855" y="4022686"/>
              <a:ext cx="418991" cy="41899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  <a:latin typeface="CiscoSansTT" charset="0"/>
                <a:ea typeface="CiscoSansTT" charset="0"/>
                <a:cs typeface="CiscoSansTT" charset="0"/>
              </a:endParaRPr>
            </a:p>
          </p:txBody>
        </p:sp>
        <p:sp>
          <p:nvSpPr>
            <p:cNvPr id="596" name="Rectangle 595"/>
            <p:cNvSpPr/>
            <p:nvPr/>
          </p:nvSpPr>
          <p:spPr>
            <a:xfrm>
              <a:off x="176760" y="4055502"/>
              <a:ext cx="396424" cy="3692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799" dirty="0">
                  <a:solidFill>
                    <a:srgbClr val="FFFFFF"/>
                  </a:solidFill>
                  <a:latin typeface="CiscoSansTT" charset="0"/>
                  <a:ea typeface="CiscoSansTT" charset="0"/>
                  <a:cs typeface="CiscoSansTT" charset="0"/>
                </a:rPr>
                <a:t>1</a:t>
              </a:r>
            </a:p>
          </p:txBody>
        </p:sp>
        <p:sp>
          <p:nvSpPr>
            <p:cNvPr id="597" name="TextBox 596"/>
            <p:cNvSpPr txBox="1"/>
            <p:nvPr/>
          </p:nvSpPr>
          <p:spPr>
            <a:xfrm>
              <a:off x="494445" y="4281491"/>
              <a:ext cx="14372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2"/>
                  </a:solidFill>
                  <a:latin typeface="CiscoSansTT" charset="0"/>
                  <a:ea typeface="CiscoSansTT" charset="0"/>
                  <a:cs typeface="CiscoSansTT" charset="0"/>
                </a:rPr>
                <a:t>Fast and secure </a:t>
              </a:r>
              <a:br>
                <a:rPr lang="en-US" sz="1000" dirty="0">
                  <a:solidFill>
                    <a:schemeClr val="bg2"/>
                  </a:solidFill>
                  <a:latin typeface="CiscoSansTT" charset="0"/>
                  <a:ea typeface="CiscoSansTT" charset="0"/>
                  <a:cs typeface="CiscoSansTT" charset="0"/>
                </a:rPr>
              </a:br>
              <a:r>
                <a:rPr lang="en-US" sz="1000" dirty="0">
                  <a:solidFill>
                    <a:schemeClr val="bg2"/>
                  </a:solidFill>
                  <a:latin typeface="CiscoSansTT" charset="0"/>
                  <a:ea typeface="CiscoSansTT" charset="0"/>
                  <a:cs typeface="CiscoSansTT" charset="0"/>
                </a:rPr>
                <a:t>on-boarding of </a:t>
              </a:r>
              <a:br>
                <a:rPr lang="en-US" sz="1000" dirty="0">
                  <a:solidFill>
                    <a:schemeClr val="bg2"/>
                  </a:solidFill>
                  <a:latin typeface="CiscoSansTT" charset="0"/>
                  <a:ea typeface="CiscoSansTT" charset="0"/>
                  <a:cs typeface="CiscoSansTT" charset="0"/>
                </a:rPr>
              </a:br>
              <a:r>
                <a:rPr lang="en-US" sz="1000" dirty="0" err="1">
                  <a:solidFill>
                    <a:schemeClr val="bg2"/>
                  </a:solidFill>
                  <a:latin typeface="CiscoSansTT" charset="0"/>
                  <a:ea typeface="CiscoSansTT" charset="0"/>
                  <a:cs typeface="CiscoSansTT" charset="0"/>
                </a:rPr>
                <a:t>IoT</a:t>
              </a:r>
              <a:r>
                <a:rPr lang="en-US" sz="1000" dirty="0">
                  <a:solidFill>
                    <a:schemeClr val="bg2"/>
                  </a:solidFill>
                  <a:latin typeface="CiscoSansTT" charset="0"/>
                  <a:ea typeface="CiscoSansTT" charset="0"/>
                  <a:cs typeface="CiscoSansTT" charset="0"/>
                </a:rPr>
                <a:t> devices to </a:t>
              </a:r>
              <a:br>
                <a:rPr lang="en-US" sz="1000" dirty="0">
                  <a:solidFill>
                    <a:schemeClr val="bg2"/>
                  </a:solidFill>
                  <a:latin typeface="CiscoSansTT" charset="0"/>
                  <a:ea typeface="CiscoSansTT" charset="0"/>
                  <a:cs typeface="CiscoSansTT" charset="0"/>
                </a:rPr>
              </a:br>
              <a:r>
                <a:rPr lang="en-US" sz="1000" dirty="0">
                  <a:solidFill>
                    <a:schemeClr val="bg2"/>
                  </a:solidFill>
                  <a:latin typeface="CiscoSansTT" charset="0"/>
                  <a:ea typeface="CiscoSansTT" charset="0"/>
                  <a:cs typeface="CiscoSansTT" charset="0"/>
                </a:rPr>
                <a:t>the network </a:t>
              </a:r>
            </a:p>
          </p:txBody>
        </p:sp>
      </p:grpSp>
      <p:grpSp>
        <p:nvGrpSpPr>
          <p:cNvPr id="608" name="Group 607"/>
          <p:cNvGrpSpPr/>
          <p:nvPr/>
        </p:nvGrpSpPr>
        <p:grpSpPr>
          <a:xfrm>
            <a:off x="7335498" y="3748667"/>
            <a:ext cx="1725796" cy="951967"/>
            <a:chOff x="164855" y="4022686"/>
            <a:chExt cx="1725796" cy="951967"/>
          </a:xfrm>
        </p:grpSpPr>
        <p:sp>
          <p:nvSpPr>
            <p:cNvPr id="609" name="Rounded Rectangle 608"/>
            <p:cNvSpPr/>
            <p:nvPr/>
          </p:nvSpPr>
          <p:spPr>
            <a:xfrm>
              <a:off x="311230" y="4225548"/>
              <a:ext cx="1523864" cy="749105"/>
            </a:xfrm>
            <a:prstGeom prst="roundRect">
              <a:avLst/>
            </a:prstGeom>
            <a:solidFill>
              <a:schemeClr val="tx2">
                <a:lumMod val="75000"/>
                <a:alpha val="92000"/>
              </a:schemeClr>
            </a:solidFill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  <a:latin typeface="CiscoSansTT" charset="0"/>
                <a:ea typeface="CiscoSansTT" charset="0"/>
                <a:cs typeface="CiscoSansTT" charset="0"/>
              </a:endParaRPr>
            </a:p>
          </p:txBody>
        </p:sp>
        <p:sp>
          <p:nvSpPr>
            <p:cNvPr id="610" name="Oval 609"/>
            <p:cNvSpPr/>
            <p:nvPr/>
          </p:nvSpPr>
          <p:spPr>
            <a:xfrm>
              <a:off x="164855" y="4022686"/>
              <a:ext cx="418991" cy="41899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  <a:latin typeface="CiscoSansTT" charset="0"/>
                <a:ea typeface="CiscoSansTT" charset="0"/>
                <a:cs typeface="CiscoSansTT" charset="0"/>
              </a:endParaRPr>
            </a:p>
          </p:txBody>
        </p:sp>
        <p:sp>
          <p:nvSpPr>
            <p:cNvPr id="611" name="Rectangle 610"/>
            <p:cNvSpPr/>
            <p:nvPr/>
          </p:nvSpPr>
          <p:spPr>
            <a:xfrm>
              <a:off x="176760" y="4055502"/>
              <a:ext cx="396424" cy="3692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799" dirty="0">
                  <a:solidFill>
                    <a:srgbClr val="FFFFFF"/>
                  </a:solidFill>
                  <a:latin typeface="CiscoSansTT" charset="0"/>
                  <a:ea typeface="CiscoSansTT" charset="0"/>
                  <a:cs typeface="CiscoSansTT" charset="0"/>
                </a:rPr>
                <a:t>5</a:t>
              </a:r>
            </a:p>
          </p:txBody>
        </p:sp>
        <p:sp>
          <p:nvSpPr>
            <p:cNvPr id="612" name="TextBox 611"/>
            <p:cNvSpPr txBox="1"/>
            <p:nvPr/>
          </p:nvSpPr>
          <p:spPr>
            <a:xfrm>
              <a:off x="459398" y="4266767"/>
              <a:ext cx="14312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2"/>
                  </a:solidFill>
                  <a:latin typeface="CiscoSansTT" charset="0"/>
                  <a:ea typeface="CiscoSansTT" charset="0"/>
                  <a:cs typeface="CiscoSansTT" charset="0"/>
                </a:rPr>
                <a:t>Provides real-time visibility and control of connection to each </a:t>
              </a:r>
              <a:r>
                <a:rPr lang="en-US" sz="1000" dirty="0" err="1">
                  <a:solidFill>
                    <a:schemeClr val="bg2"/>
                  </a:solidFill>
                  <a:latin typeface="CiscoSansTT" charset="0"/>
                  <a:ea typeface="CiscoSansTT" charset="0"/>
                  <a:cs typeface="CiscoSansTT" charset="0"/>
                </a:rPr>
                <a:t>IoT</a:t>
              </a:r>
              <a:r>
                <a:rPr lang="en-US" sz="1000" dirty="0">
                  <a:solidFill>
                    <a:schemeClr val="bg2"/>
                  </a:solidFill>
                  <a:latin typeface="CiscoSansTT" charset="0"/>
                  <a:ea typeface="CiscoSansTT" charset="0"/>
                  <a:cs typeface="CiscoSansTT" charset="0"/>
                </a:rPr>
                <a:t> device</a:t>
              </a:r>
            </a:p>
          </p:txBody>
        </p:sp>
      </p:grpSp>
      <p:grpSp>
        <p:nvGrpSpPr>
          <p:cNvPr id="613" name="Group 612"/>
          <p:cNvGrpSpPr/>
          <p:nvPr/>
        </p:nvGrpSpPr>
        <p:grpSpPr>
          <a:xfrm>
            <a:off x="3750177" y="3748667"/>
            <a:ext cx="1725426" cy="969015"/>
            <a:chOff x="164855" y="4022686"/>
            <a:chExt cx="1725426" cy="969015"/>
          </a:xfrm>
        </p:grpSpPr>
        <p:sp>
          <p:nvSpPr>
            <p:cNvPr id="614" name="Rounded Rectangle 613"/>
            <p:cNvSpPr/>
            <p:nvPr/>
          </p:nvSpPr>
          <p:spPr>
            <a:xfrm>
              <a:off x="311230" y="4225548"/>
              <a:ext cx="1523864" cy="749105"/>
            </a:xfrm>
            <a:prstGeom prst="roundRect">
              <a:avLst/>
            </a:prstGeom>
            <a:solidFill>
              <a:schemeClr val="tx2">
                <a:lumMod val="75000"/>
                <a:alpha val="92000"/>
              </a:schemeClr>
            </a:solidFill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  <a:latin typeface="CiscoSansTT" charset="0"/>
                <a:ea typeface="CiscoSansTT" charset="0"/>
                <a:cs typeface="CiscoSansTT" charset="0"/>
              </a:endParaRPr>
            </a:p>
          </p:txBody>
        </p:sp>
        <p:sp>
          <p:nvSpPr>
            <p:cNvPr id="615" name="Oval 614"/>
            <p:cNvSpPr/>
            <p:nvPr/>
          </p:nvSpPr>
          <p:spPr>
            <a:xfrm>
              <a:off x="164855" y="4022686"/>
              <a:ext cx="418991" cy="41899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  <a:latin typeface="CiscoSansTT" charset="0"/>
                <a:ea typeface="CiscoSansTT" charset="0"/>
                <a:cs typeface="CiscoSansTT" charset="0"/>
              </a:endParaRPr>
            </a:p>
          </p:txBody>
        </p:sp>
        <p:sp>
          <p:nvSpPr>
            <p:cNvPr id="616" name="Rectangle 615"/>
            <p:cNvSpPr/>
            <p:nvPr/>
          </p:nvSpPr>
          <p:spPr>
            <a:xfrm>
              <a:off x="176760" y="4055502"/>
              <a:ext cx="396424" cy="3692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799" dirty="0">
                  <a:solidFill>
                    <a:srgbClr val="FFFFFF"/>
                  </a:solidFill>
                  <a:latin typeface="CiscoSansTT" charset="0"/>
                  <a:ea typeface="CiscoSansTT" charset="0"/>
                  <a:cs typeface="CiscoSansTT" charset="0"/>
                </a:rPr>
                <a:t>3</a:t>
              </a:r>
            </a:p>
          </p:txBody>
        </p:sp>
        <p:sp>
          <p:nvSpPr>
            <p:cNvPr id="617" name="TextBox 616"/>
            <p:cNvSpPr txBox="1"/>
            <p:nvPr/>
          </p:nvSpPr>
          <p:spPr>
            <a:xfrm>
              <a:off x="451491" y="4283815"/>
              <a:ext cx="14387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2"/>
                  </a:solidFill>
                  <a:latin typeface="CiscoSansTT" charset="0"/>
                  <a:ea typeface="CiscoSansTT" charset="0"/>
                  <a:cs typeface="CiscoSansTT" charset="0"/>
                </a:rPr>
                <a:t>Isolates network traffic of </a:t>
              </a:r>
              <a:r>
                <a:rPr lang="en-US" sz="1000" dirty="0" err="1">
                  <a:solidFill>
                    <a:schemeClr val="bg2"/>
                  </a:solidFill>
                  <a:latin typeface="CiscoSansTT" charset="0"/>
                  <a:ea typeface="CiscoSansTT" charset="0"/>
                  <a:cs typeface="CiscoSansTT" charset="0"/>
                </a:rPr>
                <a:t>IoT</a:t>
              </a:r>
              <a:r>
                <a:rPr lang="en-US" sz="1000" dirty="0">
                  <a:solidFill>
                    <a:schemeClr val="bg2"/>
                  </a:solidFill>
                  <a:latin typeface="CiscoSansTT" charset="0"/>
                  <a:ea typeface="CiscoSansTT" charset="0"/>
                  <a:cs typeface="CiscoSansTT" charset="0"/>
                </a:rPr>
                <a:t> devices with segmentation and prioritization</a:t>
              </a:r>
            </a:p>
          </p:txBody>
        </p:sp>
      </p:grpSp>
      <p:grpSp>
        <p:nvGrpSpPr>
          <p:cNvPr id="618" name="Group 617"/>
          <p:cNvGrpSpPr/>
          <p:nvPr/>
        </p:nvGrpSpPr>
        <p:grpSpPr>
          <a:xfrm>
            <a:off x="5542838" y="3748667"/>
            <a:ext cx="1746169" cy="951967"/>
            <a:chOff x="164855" y="4022686"/>
            <a:chExt cx="1746169" cy="951967"/>
          </a:xfrm>
        </p:grpSpPr>
        <p:sp>
          <p:nvSpPr>
            <p:cNvPr id="619" name="Rounded Rectangle 618"/>
            <p:cNvSpPr/>
            <p:nvPr/>
          </p:nvSpPr>
          <p:spPr>
            <a:xfrm>
              <a:off x="311230" y="4225548"/>
              <a:ext cx="1523864" cy="749105"/>
            </a:xfrm>
            <a:prstGeom prst="roundRect">
              <a:avLst/>
            </a:prstGeom>
            <a:solidFill>
              <a:schemeClr val="tx2">
                <a:lumMod val="75000"/>
                <a:alpha val="92000"/>
              </a:schemeClr>
            </a:solidFill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  <a:latin typeface="CiscoSansTT" charset="0"/>
                <a:ea typeface="CiscoSansTT" charset="0"/>
                <a:cs typeface="CiscoSansTT" charset="0"/>
              </a:endParaRPr>
            </a:p>
          </p:txBody>
        </p:sp>
        <p:sp>
          <p:nvSpPr>
            <p:cNvPr id="620" name="Oval 619"/>
            <p:cNvSpPr/>
            <p:nvPr/>
          </p:nvSpPr>
          <p:spPr>
            <a:xfrm>
              <a:off x="164855" y="4022686"/>
              <a:ext cx="418991" cy="41899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  <a:latin typeface="CiscoSansTT" charset="0"/>
                <a:ea typeface="CiscoSansTT" charset="0"/>
                <a:cs typeface="CiscoSansTT" charset="0"/>
              </a:endParaRPr>
            </a:p>
          </p:txBody>
        </p:sp>
        <p:sp>
          <p:nvSpPr>
            <p:cNvPr id="621" name="Rectangle 620"/>
            <p:cNvSpPr/>
            <p:nvPr/>
          </p:nvSpPr>
          <p:spPr>
            <a:xfrm>
              <a:off x="176760" y="4055502"/>
              <a:ext cx="396424" cy="3692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799" dirty="0">
                  <a:solidFill>
                    <a:srgbClr val="FFFFFF"/>
                  </a:solidFill>
                  <a:latin typeface="CiscoSansTT" charset="0"/>
                  <a:ea typeface="CiscoSansTT" charset="0"/>
                  <a:cs typeface="CiscoSansTT" charset="0"/>
                </a:rPr>
                <a:t>4</a:t>
              </a:r>
            </a:p>
          </p:txBody>
        </p:sp>
        <p:sp>
          <p:nvSpPr>
            <p:cNvPr id="622" name="TextBox 621"/>
            <p:cNvSpPr txBox="1"/>
            <p:nvPr/>
          </p:nvSpPr>
          <p:spPr>
            <a:xfrm>
              <a:off x="479770" y="4266767"/>
              <a:ext cx="143125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2"/>
                  </a:solidFill>
                  <a:latin typeface="CiscoSansTT" charset="0"/>
                  <a:ea typeface="CiscoSansTT" charset="0"/>
                  <a:cs typeface="CiscoSansTT" charset="0"/>
                </a:rPr>
                <a:t>Meet environmental needs with portfolio of industrialized network products </a:t>
              </a:r>
            </a:p>
          </p:txBody>
        </p:sp>
      </p:grpSp>
      <p:grpSp>
        <p:nvGrpSpPr>
          <p:cNvPr id="623" name="Group 622"/>
          <p:cNvGrpSpPr/>
          <p:nvPr/>
        </p:nvGrpSpPr>
        <p:grpSpPr>
          <a:xfrm>
            <a:off x="1957516" y="3748667"/>
            <a:ext cx="1703348" cy="967434"/>
            <a:chOff x="164855" y="4022686"/>
            <a:chExt cx="1703348" cy="967434"/>
          </a:xfrm>
        </p:grpSpPr>
        <p:sp>
          <p:nvSpPr>
            <p:cNvPr id="624" name="Rounded Rectangle 623"/>
            <p:cNvSpPr/>
            <p:nvPr/>
          </p:nvSpPr>
          <p:spPr>
            <a:xfrm>
              <a:off x="311230" y="4225548"/>
              <a:ext cx="1523864" cy="749105"/>
            </a:xfrm>
            <a:prstGeom prst="roundRect">
              <a:avLst/>
            </a:prstGeom>
            <a:solidFill>
              <a:schemeClr val="tx2">
                <a:lumMod val="75000"/>
                <a:alpha val="92000"/>
              </a:schemeClr>
            </a:solidFill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  <a:latin typeface="CiscoSansTT" charset="0"/>
                <a:ea typeface="CiscoSansTT" charset="0"/>
                <a:cs typeface="CiscoSansTT" charset="0"/>
              </a:endParaRPr>
            </a:p>
          </p:txBody>
        </p:sp>
        <p:sp>
          <p:nvSpPr>
            <p:cNvPr id="625" name="Oval 624"/>
            <p:cNvSpPr/>
            <p:nvPr/>
          </p:nvSpPr>
          <p:spPr>
            <a:xfrm>
              <a:off x="164855" y="4022686"/>
              <a:ext cx="418991" cy="41899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005073"/>
                </a:solidFill>
                <a:latin typeface="CiscoSansTT" charset="0"/>
                <a:ea typeface="CiscoSansTT" charset="0"/>
                <a:cs typeface="CiscoSansTT" charset="0"/>
              </a:endParaRPr>
            </a:p>
          </p:txBody>
        </p:sp>
        <p:sp>
          <p:nvSpPr>
            <p:cNvPr id="626" name="Rectangle 625"/>
            <p:cNvSpPr/>
            <p:nvPr/>
          </p:nvSpPr>
          <p:spPr>
            <a:xfrm>
              <a:off x="176760" y="4055502"/>
              <a:ext cx="396424" cy="3692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799" dirty="0">
                  <a:solidFill>
                    <a:srgbClr val="FFFFFF"/>
                  </a:solidFill>
                  <a:latin typeface="CiscoSansTT" charset="0"/>
                  <a:ea typeface="CiscoSansTT" charset="0"/>
                  <a:cs typeface="CiscoSansTT" charset="0"/>
                </a:rPr>
                <a:t>2</a:t>
              </a:r>
            </a:p>
          </p:txBody>
        </p:sp>
        <p:sp>
          <p:nvSpPr>
            <p:cNvPr id="627" name="TextBox 626"/>
            <p:cNvSpPr txBox="1"/>
            <p:nvPr/>
          </p:nvSpPr>
          <p:spPr>
            <a:xfrm>
              <a:off x="465268" y="4282234"/>
              <a:ext cx="14029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2"/>
                  </a:solidFill>
                  <a:latin typeface="CiscoSansTT" charset="0"/>
                  <a:ea typeface="CiscoSansTT" charset="0"/>
                  <a:cs typeface="CiscoSansTT" charset="0"/>
                </a:rPr>
                <a:t>Multiple access methods: Ethernet, </a:t>
              </a:r>
              <a:r>
                <a:rPr lang="en-US" sz="1000" dirty="0" err="1">
                  <a:solidFill>
                    <a:schemeClr val="bg2"/>
                  </a:solidFill>
                  <a:latin typeface="CiscoSansTT" charset="0"/>
                  <a:ea typeface="CiscoSansTT" charset="0"/>
                  <a:cs typeface="CiscoSansTT" charset="0"/>
                </a:rPr>
                <a:t>WiFi</a:t>
              </a:r>
              <a:r>
                <a:rPr lang="en-US" sz="1000" dirty="0">
                  <a:solidFill>
                    <a:schemeClr val="bg2"/>
                  </a:solidFill>
                  <a:latin typeface="CiscoSansTT" charset="0"/>
                  <a:ea typeface="CiscoSansTT" charset="0"/>
                  <a:cs typeface="CiscoSansTT" charset="0"/>
                </a:rPr>
                <a:t>, 3G/4G, </a:t>
              </a:r>
              <a:r>
                <a:rPr lang="en-US" sz="1000" dirty="0" err="1">
                  <a:solidFill>
                    <a:schemeClr val="bg2"/>
                  </a:solidFill>
                  <a:latin typeface="CiscoSansTT" charset="0"/>
                  <a:ea typeface="CiscoSansTT" charset="0"/>
                  <a:cs typeface="CiscoSansTT" charset="0"/>
                </a:rPr>
                <a:t>LoRa</a:t>
              </a:r>
              <a:r>
                <a:rPr lang="en-US" sz="1000" dirty="0">
                  <a:solidFill>
                    <a:schemeClr val="bg2"/>
                  </a:solidFill>
                  <a:latin typeface="CiscoSansTT" charset="0"/>
                  <a:ea typeface="CiscoSansTT" charset="0"/>
                  <a:cs typeface="CiscoSansTT" charset="0"/>
                </a:rPr>
                <a:t>, Mesh, NB-</a:t>
              </a:r>
              <a:r>
                <a:rPr lang="en-US" sz="1000" dirty="0" err="1">
                  <a:solidFill>
                    <a:schemeClr val="bg2"/>
                  </a:solidFill>
                  <a:latin typeface="CiscoSansTT" charset="0"/>
                  <a:ea typeface="CiscoSansTT" charset="0"/>
                  <a:cs typeface="CiscoSansTT" charset="0"/>
                </a:rPr>
                <a:t>IoT</a:t>
              </a:r>
              <a:r>
                <a:rPr lang="en-US" sz="1000" dirty="0">
                  <a:solidFill>
                    <a:schemeClr val="bg2"/>
                  </a:solidFill>
                  <a:latin typeface="CiscoSansTT" charset="0"/>
                  <a:ea typeface="CiscoSansTT" charset="0"/>
                  <a:cs typeface="CiscoSansTT" charset="0"/>
                </a:rPr>
                <a:t>...</a:t>
              </a:r>
            </a:p>
          </p:txBody>
        </p:sp>
      </p:grpSp>
      <p:sp>
        <p:nvSpPr>
          <p:cNvPr id="161" name="TextBox 160"/>
          <p:cNvSpPr txBox="1"/>
          <p:nvPr/>
        </p:nvSpPr>
        <p:spPr>
          <a:xfrm>
            <a:off x="533400" y="519443"/>
            <a:ext cx="8115300" cy="253908"/>
          </a:xfrm>
          <a:prstGeom prst="rect">
            <a:avLst/>
          </a:prstGeom>
          <a:solidFill>
            <a:schemeClr val="bg1"/>
          </a:solidFill>
        </p:spPr>
        <p:txBody>
          <a:bodyPr wrap="square" lIns="68571" tIns="34286" rIns="68571" bIns="34286" rtlCol="0">
            <a:spAutoFit/>
          </a:bodyPr>
          <a:lstStyle/>
          <a:p>
            <a:pPr algn="ctr"/>
            <a:r>
              <a:rPr lang="en-US" sz="1200">
                <a:solidFill>
                  <a:schemeClr val="bg2"/>
                </a:solidFill>
                <a:ea typeface="CiscoSans ExtraLight" charset="0"/>
                <a:cs typeface="CiscoSans ExtraLight" charset="0"/>
              </a:rPr>
              <a:t>Cisco </a:t>
            </a:r>
            <a:r>
              <a:rPr lang="en-US" sz="1100">
                <a:solidFill>
                  <a:schemeClr val="bg2"/>
                </a:solidFill>
                <a:ea typeface="CiscoSans ExtraLight" charset="0"/>
                <a:cs typeface="CiscoSans ExtraLight" charset="0"/>
              </a:rPr>
              <a:t>Networking</a:t>
            </a:r>
            <a:r>
              <a:rPr lang="en-US" sz="1200">
                <a:solidFill>
                  <a:schemeClr val="bg2"/>
                </a:solidFill>
                <a:ea typeface="CiscoSans ExtraLight" charset="0"/>
                <a:cs typeface="CiscoSans ExtraLight" charset="0"/>
              </a:rPr>
              <a:t> &amp; Cisco Data Center</a:t>
            </a:r>
            <a:endParaRPr lang="en-US" sz="1200" dirty="0">
              <a:solidFill>
                <a:schemeClr val="bg2"/>
              </a:solidFill>
              <a:ea typeface="CiscoSans ExtraLight" charset="0"/>
              <a:cs typeface="CiscoSans ExtraLight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497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challenges remain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939936" y="1529579"/>
            <a:ext cx="29191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IoT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Network Fabric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9" name="Freeform 8"/>
          <p:cNvSpPr/>
          <p:nvPr/>
        </p:nvSpPr>
        <p:spPr>
          <a:xfrm rot="1777427">
            <a:off x="554699" y="1059876"/>
            <a:ext cx="175070" cy="242285"/>
          </a:xfrm>
          <a:custGeom>
            <a:avLst/>
            <a:gdLst>
              <a:gd name="connsiteX0" fmla="*/ 498413 w 680932"/>
              <a:gd name="connsiteY0" fmla="*/ 10325 h 1101443"/>
              <a:gd name="connsiteX1" fmla="*/ 549552 w 680932"/>
              <a:gd name="connsiteY1" fmla="*/ 0 h 1101443"/>
              <a:gd name="connsiteX2" fmla="*/ 680932 w 680932"/>
              <a:gd name="connsiteY2" fmla="*/ 131380 h 1101443"/>
              <a:gd name="connsiteX3" fmla="*/ 680931 w 680932"/>
              <a:gd name="connsiteY3" fmla="*/ 961697 h 1101443"/>
              <a:gd name="connsiteX4" fmla="*/ 600690 w 680932"/>
              <a:gd name="connsiteY4" fmla="*/ 1082753 h 1101443"/>
              <a:gd name="connsiteX5" fmla="*/ 596812 w 680932"/>
              <a:gd name="connsiteY5" fmla="*/ 1083535 h 1101443"/>
              <a:gd name="connsiteX6" fmla="*/ 586352 w 680932"/>
              <a:gd name="connsiteY6" fmla="*/ 1090679 h 1101443"/>
              <a:gd name="connsiteX7" fmla="*/ 485808 w 680932"/>
              <a:gd name="connsiteY7" fmla="*/ 1092113 h 1101443"/>
              <a:gd name="connsiteX8" fmla="*/ 82874 w 680932"/>
              <a:gd name="connsiteY8" fmla="*/ 931907 h 1101443"/>
              <a:gd name="connsiteX9" fmla="*/ 9330 w 680932"/>
              <a:gd name="connsiteY9" fmla="*/ 761283 h 1101443"/>
              <a:gd name="connsiteX10" fmla="*/ 179955 w 680932"/>
              <a:gd name="connsiteY10" fmla="*/ 687739 h 1101443"/>
              <a:gd name="connsiteX11" fmla="*/ 418172 w 680932"/>
              <a:gd name="connsiteY11" fmla="*/ 782454 h 1101443"/>
              <a:gd name="connsiteX12" fmla="*/ 418172 w 680932"/>
              <a:gd name="connsiteY12" fmla="*/ 131380 h 1101443"/>
              <a:gd name="connsiteX13" fmla="*/ 498413 w 680932"/>
              <a:gd name="connsiteY13" fmla="*/ 10325 h 1101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80932" h="1101443">
                <a:moveTo>
                  <a:pt x="498413" y="10325"/>
                </a:moveTo>
                <a:cubicBezTo>
                  <a:pt x="514131" y="3676"/>
                  <a:pt x="531412" y="0"/>
                  <a:pt x="549552" y="0"/>
                </a:cubicBezTo>
                <a:cubicBezTo>
                  <a:pt x="622111" y="0"/>
                  <a:pt x="680932" y="58821"/>
                  <a:pt x="680932" y="131380"/>
                </a:cubicBezTo>
                <a:cubicBezTo>
                  <a:pt x="680932" y="408152"/>
                  <a:pt x="680931" y="684925"/>
                  <a:pt x="680931" y="961697"/>
                </a:cubicBezTo>
                <a:cubicBezTo>
                  <a:pt x="680931" y="1016116"/>
                  <a:pt x="647844" y="1062808"/>
                  <a:pt x="600690" y="1082753"/>
                </a:cubicBezTo>
                <a:lnTo>
                  <a:pt x="596812" y="1083535"/>
                </a:lnTo>
                <a:lnTo>
                  <a:pt x="586352" y="1090679"/>
                </a:lnTo>
                <a:cubicBezTo>
                  <a:pt x="555475" y="1103987"/>
                  <a:pt x="519521" y="1105517"/>
                  <a:pt x="485808" y="1092113"/>
                </a:cubicBezTo>
                <a:lnTo>
                  <a:pt x="82874" y="931907"/>
                </a:lnTo>
                <a:cubicBezTo>
                  <a:pt x="15449" y="905099"/>
                  <a:pt x="-17478" y="828708"/>
                  <a:pt x="9330" y="761283"/>
                </a:cubicBezTo>
                <a:cubicBezTo>
                  <a:pt x="36138" y="693858"/>
                  <a:pt x="112530" y="660931"/>
                  <a:pt x="179955" y="687739"/>
                </a:cubicBezTo>
                <a:lnTo>
                  <a:pt x="418172" y="782454"/>
                </a:lnTo>
                <a:lnTo>
                  <a:pt x="418172" y="131380"/>
                </a:lnTo>
                <a:cubicBezTo>
                  <a:pt x="418172" y="76961"/>
                  <a:pt x="451259" y="30269"/>
                  <a:pt x="498413" y="1032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876" y="2673777"/>
            <a:ext cx="196719" cy="248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876" y="3455745"/>
            <a:ext cx="196719" cy="248400"/>
          </a:xfrm>
          <a:prstGeom prst="rect">
            <a:avLst/>
          </a:prstGeom>
        </p:spPr>
      </p:pic>
      <p:sp>
        <p:nvSpPr>
          <p:cNvPr id="34" name="Right Brace 33"/>
          <p:cNvSpPr/>
          <p:nvPr/>
        </p:nvSpPr>
        <p:spPr>
          <a:xfrm>
            <a:off x="5745197" y="1155203"/>
            <a:ext cx="301463" cy="1179641"/>
          </a:xfrm>
          <a:prstGeom prst="rightBrac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5745197" y="2673777"/>
            <a:ext cx="2866248" cy="1992525"/>
            <a:chOff x="5429889" y="2246966"/>
            <a:chExt cx="2866248" cy="1992525"/>
          </a:xfrm>
        </p:grpSpPr>
        <p:sp>
          <p:nvSpPr>
            <p:cNvPr id="6" name="TextBox 5"/>
            <p:cNvSpPr txBox="1"/>
            <p:nvPr/>
          </p:nvSpPr>
          <p:spPr>
            <a:xfrm flipH="1">
              <a:off x="5872230" y="2828172"/>
              <a:ext cx="242390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srgbClr val="CB8504"/>
                  </a:solidFill>
                  <a:latin typeface="+mn-lt"/>
                </a:rPr>
                <a:t>IoT  Data Fabric </a:t>
              </a:r>
            </a:p>
            <a:p>
              <a:pPr algn="ctr"/>
              <a:r>
                <a:rPr lang="en-US" sz="2200" b="1" dirty="0">
                  <a:solidFill>
                    <a:srgbClr val="CB8504"/>
                  </a:solidFill>
                  <a:latin typeface="+mn-lt"/>
                </a:rPr>
                <a:t>is needed</a:t>
              </a:r>
            </a:p>
          </p:txBody>
        </p:sp>
        <p:sp>
          <p:nvSpPr>
            <p:cNvPr id="19" name="Right Brace 18"/>
            <p:cNvSpPr/>
            <p:nvPr/>
          </p:nvSpPr>
          <p:spPr>
            <a:xfrm>
              <a:off x="5429889" y="2246966"/>
              <a:ext cx="301463" cy="1992525"/>
            </a:xfrm>
            <a:prstGeom prst="rightBrace">
              <a:avLst/>
            </a:prstGeom>
            <a:ln>
              <a:solidFill>
                <a:srgbClr val="CB850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881473" y="1065693"/>
            <a:ext cx="4699166" cy="378565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7938">
              <a:spcBef>
                <a:spcPts val="1800"/>
              </a:spcBef>
              <a:buClr>
                <a:schemeClr val="accent6"/>
              </a:buClr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iscoSansTT ExtraLight" charset="0"/>
                <a:ea typeface="CiscoSansTT ExtraLight" charset="0"/>
                <a:cs typeface="CiscoSansTT ExtraLight" charset="0"/>
              </a:rPr>
              <a:t>Complexity of connecting, securing and managing a set of diverse devices</a:t>
            </a:r>
          </a:p>
          <a:p>
            <a:pPr marL="7938">
              <a:spcBef>
                <a:spcPts val="1800"/>
              </a:spcBef>
              <a:buClr>
                <a:schemeClr val="accent6"/>
              </a:buClr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iscoSansTT ExtraLight" charset="0"/>
                <a:ea typeface="CiscoSansTT ExtraLight" charset="0"/>
                <a:cs typeface="CiscoSansTT ExtraLight" charset="0"/>
              </a:rPr>
              <a:t>Flexibility to compute data at the edge, 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iscoSansTT ExtraLight" charset="0"/>
                <a:ea typeface="CiscoSansTT ExtraLight" charset="0"/>
                <a:cs typeface="CiscoSansTT ExtraLight" charset="0"/>
              </a:rPr>
            </a:b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iscoSansTT ExtraLight" charset="0"/>
                <a:ea typeface="CiscoSansTT ExtraLight" charset="0"/>
                <a:cs typeface="CiscoSansTT ExtraLight" charset="0"/>
              </a:rPr>
              <a:t>data center and/or cloud</a:t>
            </a:r>
          </a:p>
          <a:p>
            <a:pPr marL="7938">
              <a:spcBef>
                <a:spcPts val="1800"/>
              </a:spcBef>
              <a:buClr>
                <a:schemeClr val="accent6"/>
              </a:buClr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iscoSansTT ExtraLight" charset="0"/>
                <a:ea typeface="CiscoSansTT ExtraLight" charset="0"/>
                <a:cs typeface="CiscoSansTT ExtraLight" charset="0"/>
              </a:rPr>
              <a:t>A lot of data remains locked inside 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iscoSansTT ExtraLight" charset="0"/>
                <a:ea typeface="CiscoSansTT ExtraLight" charset="0"/>
                <a:cs typeface="CiscoSansTT ExtraLight" charset="0"/>
              </a:rPr>
            </a:b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iscoSansTT ExtraLight" charset="0"/>
                <a:ea typeface="CiscoSansTT ExtraLight" charset="0"/>
                <a:cs typeface="CiscoSansTT ExtraLight" charset="0"/>
              </a:rPr>
              <a:t>its sources</a:t>
            </a:r>
          </a:p>
          <a:p>
            <a:pPr marL="7938">
              <a:spcBef>
                <a:spcPts val="1800"/>
              </a:spcBef>
              <a:buClr>
                <a:schemeClr val="accent6"/>
              </a:buClr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iscoSansTT ExtraLight" charset="0"/>
                <a:ea typeface="CiscoSansTT ExtraLight" charset="0"/>
                <a:cs typeface="CiscoSansTT ExtraLight" charset="0"/>
              </a:rPr>
              <a:t>No programmatic way to move the 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CiscoSansTT ExtraLight" charset="0"/>
                <a:ea typeface="CiscoSansTT ExtraLight" charset="0"/>
                <a:cs typeface="CiscoSansTT ExtraLight" charset="0"/>
              </a:rPr>
              <a:t>right </a:t>
            </a:r>
            <a:b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CiscoSansTT ExtraLight" charset="0"/>
                <a:ea typeface="CiscoSansTT ExtraLight" charset="0"/>
                <a:cs typeface="CiscoSansTT ExtraLight" charset="0"/>
              </a:rPr>
            </a:b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CiscoSansTT ExtraLight" charset="0"/>
                <a:ea typeface="CiscoSansTT ExtraLight" charset="0"/>
                <a:cs typeface="CiscoSansTT ExtraLight" charset="0"/>
              </a:rPr>
              <a:t>data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iscoSansTT ExtraLight" charset="0"/>
                <a:ea typeface="CiscoSansTT ExtraLight" charset="0"/>
                <a:cs typeface="CiscoSansTT ExtraLight" charset="0"/>
              </a:rPr>
              <a:t>to the 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CiscoSansTT ExtraLight" charset="0"/>
                <a:ea typeface="CiscoSansTT ExtraLight" charset="0"/>
                <a:cs typeface="CiscoSansTT ExtraLight" charset="0"/>
              </a:rPr>
              <a:t>right apps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iscoSansTT ExtraLight" charset="0"/>
                <a:ea typeface="CiscoSansTT ExtraLight" charset="0"/>
                <a:cs typeface="CiscoSansTT ExtraLight" charset="0"/>
              </a:rPr>
              <a:t>at the 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CiscoSansTT ExtraLight" charset="0"/>
                <a:ea typeface="CiscoSansTT ExtraLight" charset="0"/>
                <a:cs typeface="CiscoSansTT ExtraLight" charset="0"/>
              </a:rPr>
              <a:t>right time</a:t>
            </a:r>
          </a:p>
          <a:p>
            <a:pPr marL="7938">
              <a:spcBef>
                <a:spcPts val="1800"/>
              </a:spcBef>
              <a:buClr>
                <a:schemeClr val="accent6"/>
              </a:buClr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iscoSansTT ExtraLight" charset="0"/>
                <a:ea typeface="CiscoSansTT ExtraLight" charset="0"/>
                <a:cs typeface="CiscoSansTT ExtraLight" charset="0"/>
              </a:rPr>
              <a:t>No software control to enforce ownership, privacy and security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876" y="4281655"/>
            <a:ext cx="196719" cy="248400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 rot="1777427">
            <a:off x="554699" y="1910049"/>
            <a:ext cx="175070" cy="242285"/>
          </a:xfrm>
          <a:custGeom>
            <a:avLst/>
            <a:gdLst>
              <a:gd name="connsiteX0" fmla="*/ 498413 w 680932"/>
              <a:gd name="connsiteY0" fmla="*/ 10325 h 1101443"/>
              <a:gd name="connsiteX1" fmla="*/ 549552 w 680932"/>
              <a:gd name="connsiteY1" fmla="*/ 0 h 1101443"/>
              <a:gd name="connsiteX2" fmla="*/ 680932 w 680932"/>
              <a:gd name="connsiteY2" fmla="*/ 131380 h 1101443"/>
              <a:gd name="connsiteX3" fmla="*/ 680931 w 680932"/>
              <a:gd name="connsiteY3" fmla="*/ 961697 h 1101443"/>
              <a:gd name="connsiteX4" fmla="*/ 600690 w 680932"/>
              <a:gd name="connsiteY4" fmla="*/ 1082753 h 1101443"/>
              <a:gd name="connsiteX5" fmla="*/ 596812 w 680932"/>
              <a:gd name="connsiteY5" fmla="*/ 1083535 h 1101443"/>
              <a:gd name="connsiteX6" fmla="*/ 586352 w 680932"/>
              <a:gd name="connsiteY6" fmla="*/ 1090679 h 1101443"/>
              <a:gd name="connsiteX7" fmla="*/ 485808 w 680932"/>
              <a:gd name="connsiteY7" fmla="*/ 1092113 h 1101443"/>
              <a:gd name="connsiteX8" fmla="*/ 82874 w 680932"/>
              <a:gd name="connsiteY8" fmla="*/ 931907 h 1101443"/>
              <a:gd name="connsiteX9" fmla="*/ 9330 w 680932"/>
              <a:gd name="connsiteY9" fmla="*/ 761283 h 1101443"/>
              <a:gd name="connsiteX10" fmla="*/ 179955 w 680932"/>
              <a:gd name="connsiteY10" fmla="*/ 687739 h 1101443"/>
              <a:gd name="connsiteX11" fmla="*/ 418172 w 680932"/>
              <a:gd name="connsiteY11" fmla="*/ 782454 h 1101443"/>
              <a:gd name="connsiteX12" fmla="*/ 418172 w 680932"/>
              <a:gd name="connsiteY12" fmla="*/ 131380 h 1101443"/>
              <a:gd name="connsiteX13" fmla="*/ 498413 w 680932"/>
              <a:gd name="connsiteY13" fmla="*/ 10325 h 1101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80932" h="1101443">
                <a:moveTo>
                  <a:pt x="498413" y="10325"/>
                </a:moveTo>
                <a:cubicBezTo>
                  <a:pt x="514131" y="3676"/>
                  <a:pt x="531412" y="0"/>
                  <a:pt x="549552" y="0"/>
                </a:cubicBezTo>
                <a:cubicBezTo>
                  <a:pt x="622111" y="0"/>
                  <a:pt x="680932" y="58821"/>
                  <a:pt x="680932" y="131380"/>
                </a:cubicBezTo>
                <a:cubicBezTo>
                  <a:pt x="680932" y="408152"/>
                  <a:pt x="680931" y="684925"/>
                  <a:pt x="680931" y="961697"/>
                </a:cubicBezTo>
                <a:cubicBezTo>
                  <a:pt x="680931" y="1016116"/>
                  <a:pt x="647844" y="1062808"/>
                  <a:pt x="600690" y="1082753"/>
                </a:cubicBezTo>
                <a:lnTo>
                  <a:pt x="596812" y="1083535"/>
                </a:lnTo>
                <a:lnTo>
                  <a:pt x="586352" y="1090679"/>
                </a:lnTo>
                <a:cubicBezTo>
                  <a:pt x="555475" y="1103987"/>
                  <a:pt x="519521" y="1105517"/>
                  <a:pt x="485808" y="1092113"/>
                </a:cubicBezTo>
                <a:lnTo>
                  <a:pt x="82874" y="931907"/>
                </a:lnTo>
                <a:cubicBezTo>
                  <a:pt x="15449" y="905099"/>
                  <a:pt x="-17478" y="828708"/>
                  <a:pt x="9330" y="761283"/>
                </a:cubicBezTo>
                <a:cubicBezTo>
                  <a:pt x="36138" y="693858"/>
                  <a:pt x="112530" y="660931"/>
                  <a:pt x="179955" y="687739"/>
                </a:cubicBezTo>
                <a:lnTo>
                  <a:pt x="418172" y="782454"/>
                </a:lnTo>
                <a:lnTo>
                  <a:pt x="418172" y="131380"/>
                </a:lnTo>
                <a:cubicBezTo>
                  <a:pt x="418172" y="76961"/>
                  <a:pt x="451259" y="30269"/>
                  <a:pt x="498413" y="1032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84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1"/>
  <p:tag name="MMPROD_UIDATA" val="&lt;database version=&quot;11.0&quot;&gt;&lt;object type=&quot;1&quot; unique_id=&quot;10001&quot;&gt;&lt;object type=&quot;2&quot; unique_id=&quot;10002&quot;&gt;&lt;object type=&quot;3&quot; unique_id=&quot;184153&quot;&gt;&lt;property id=&quot;20148&quot; value=&quot;5&quot;/&gt;&lt;property id=&quot;20300&quot; value=&quot;Slide 6 - &amp;quot;Use this slide for transitions&amp;quot;&quot;/&gt;&lt;property id=&quot;20307&quot; value=&quot;257&quot;/&gt;&lt;/object&gt;&lt;object type=&quot;3&quot; unique_id=&quot;184154&quot;&gt;&lt;property id=&quot;20148&quot; value=&quot;5&quot;/&gt;&lt;property id=&quot;20300&quot; value=&quot;Slide 25 - &amp;quot;Color palette&amp;quot;&quot;/&gt;&lt;property id=&quot;20307&quot; value=&quot;258&quot;/&gt;&lt;/object&gt;&lt;object type=&quot;3&quot; unique_id=&quot;184155&quot;&gt;&lt;property id=&quot;20148&quot; value=&quot;5&quot;/&gt;&lt;property id=&quot;20300&quot; value=&quot;Slide 13 - &amp;quot;Two-column layout&amp;quot;&quot;/&gt;&lt;property id=&quot;20307&quot; value=&quot;259&quot;/&gt;&lt;/object&gt;&lt;object type=&quot;3&quot; unique_id=&quot;184156&quot;&gt;&lt;property id=&quot;20148&quot; value=&quot;5&quot;/&gt;&lt;property id=&quot;20300&quot; value=&quot;Slide 19 - &amp;quot;This is a sample headline&amp;quot;&quot;/&gt;&lt;property id=&quot;20307&quot; value=&quot;260&quot;/&gt;&lt;/object&gt;&lt;object type=&quot;3&quot; unique_id=&quot;184157&quot;&gt;&lt;property id=&quot;20148&quot; value=&quot;5&quot;/&gt;&lt;property id=&quot;20300&quot; value=&quot;Slide 20 - &amp;quot;Slide title&amp;quot;&quot;/&gt;&lt;property id=&quot;20307&quot; value=&quot;261&quot;/&gt;&lt;/object&gt;&lt;object type=&quot;3&quot; unique_id=&quot;184158&quot;&gt;&lt;property id=&quot;20148&quot; value=&quot;5&quot;/&gt;&lt;property id=&quot;20300&quot; value=&quot;Slide 10 - &amp;quot;This is a sample headline&amp;quot;&quot;/&gt;&lt;property id=&quot;20307&quot; value=&quot;262&quot;/&gt;&lt;/object&gt;&lt;object type=&quot;3&quot; unique_id=&quot;184159&quot;&gt;&lt;property id=&quot;20148&quot; value=&quot;5&quot;/&gt;&lt;property id=&quot;20300&quot; value=&quot;Slide 11 - &amp;quot;This is a sample headline&amp;quot;&quot;/&gt;&lt;property id=&quot;20307&quot; value=&quot;263&quot;/&gt;&lt;/object&gt;&lt;object type=&quot;3&quot; unique_id=&quot;184160&quot;&gt;&lt;property id=&quot;20148&quot; value=&quot;5&quot;/&gt;&lt;property id=&quot;20300&quot; value=&quot;Slide 12 - &amp;quot;This is a sample headline&amp;quot;&quot;/&gt;&lt;property id=&quot;20307&quot; value=&quot;264&quot;/&gt;&lt;/object&gt;&lt;object type=&quot;3&quot; unique_id=&quot;184161&quot;&gt;&lt;property id=&quot;20148&quot; value=&quot;5&quot;/&gt;&lt;property id=&quot;20300&quot; value=&quot;Slide 14 - &amp;quot;This is a sample headline&amp;quot;&quot;/&gt;&lt;property id=&quot;20307&quot; value=&quot;265&quot;/&gt;&lt;/object&gt;&lt;object type=&quot;3&quot; unique_id=&quot;184162&quot;&gt;&lt;property id=&quot;20148&quot; value=&quot;5&quot;/&gt;&lt;property id=&quot;20300&quot; value=&quot;Slide 15 - &amp;quot;This is a sample headline&amp;quot;&quot;/&gt;&lt;property id=&quot;20307&quot; value=&quot;266&quot;/&gt;&lt;/object&gt;&lt;object type=&quot;3&quot; unique_id=&quot;184163&quot;&gt;&lt;property id=&quot;20148&quot; value=&quot;5&quot;/&gt;&lt;property id=&quot;20300&quot; value=&quot;Slide 16 - &amp;quot;This is a sample headline&amp;quot;&quot;/&gt;&lt;property id=&quot;20307&quot; value=&quot;267&quot;/&gt;&lt;/object&gt;&lt;object type=&quot;3&quot; unique_id=&quot;184164&quot;&gt;&lt;property id=&quot;20148&quot; value=&quot;5&quot;/&gt;&lt;property id=&quot;20300&quot; value=&quot;Slide 21 - &amp;quot;Use this layout when pairing words with a picture.&amp;quot;&quot;/&gt;&lt;property id=&quot;20307&quot; value=&quot;268&quot;/&gt;&lt;/object&gt;&lt;object type=&quot;3&quot; unique_id=&quot;184165&quot;&gt;&lt;property id=&quot;20148&quot; value=&quot;5&quot;/&gt;&lt;property id=&quot;20300&quot; value=&quot;Slide 22 - &amp;quot;Use this layout when pairing words with a picture.&amp;quot;&quot;/&gt;&lt;property id=&quot;20307&quot; value=&quot;269&quot;/&gt;&lt;/object&gt;&lt;object type=&quot;3&quot; unique_id=&quot;184166&quot;&gt;&lt;property id=&quot;20148&quot; value=&quot;5&quot;/&gt;&lt;property id=&quot;20300&quot; value=&quot;Slide 23&quot;/&gt;&lt;property id=&quot;20307&quot; value=&quot;270&quot;/&gt;&lt;/object&gt;&lt;object type=&quot;3&quot; unique_id=&quot;198815&quot;&gt;&lt;property id=&quot;20148&quot; value=&quot;5&quot;/&gt;&lt;property id=&quot;20300&quot; value=&quot;Slide 24 - &amp;quot;Best practices&amp;quot;&quot;/&gt;&lt;property id=&quot;20307&quot; value=&quot;286&quot;/&gt;&lt;/object&gt;&lt;object type=&quot;3&quot; unique_id=&quot;198816&quot;&gt;&lt;property id=&quot;20148&quot; value=&quot;5&quot;/&gt;&lt;property id=&quot;20300&quot; value=&quot;Slide 26 - &amp;quot;Only use the themes provided&amp;quot;&quot;/&gt;&lt;property id=&quot;20307&quot; value=&quot;287&quot;/&gt;&lt;/object&gt;&lt;object type=&quot;3&quot; unique_id=&quot;198998&quot;&gt;&lt;property id=&quot;20148&quot; value=&quot;5&quot;/&gt;&lt;property id=&quot;20300&quot; value=&quot;Slide 27 - &amp;quot;Seven tips for better presentations&amp;quot;&quot;/&gt;&lt;property id=&quot;20307&quot; value=&quot;288&quot;/&gt;&lt;/object&gt;&lt;object type=&quot;3&quot; unique_id=&quot;199061&quot;&gt;&lt;property id=&quot;20148&quot; value=&quot;5&quot;/&gt;&lt;property id=&quot;20300&quot; value=&quot;Slide 1 - &amp;quot;Please read&amp;quot;&quot;/&gt;&lt;property id=&quot;20307&quot; value=&quot;303&quot;/&gt;&lt;/object&gt;&lt;object type=&quot;3&quot; unique_id=&quot;199062&quot;&gt;&lt;property id=&quot;20148&quot; value=&quot;5&quot;/&gt;&lt;property id=&quot;20300&quot; value=&quot;Slide 2 - &amp;quot;Everyone is responsible  for security&amp;quot;&quot;/&gt;&lt;property id=&quot;20307&quot; value=&quot;443&quot;/&gt;&lt;/object&gt;&lt;object type=&quot;3&quot; unique_id=&quot;199063&quot;&gt;&lt;property id=&quot;20148&quot; value=&quot;5&quot;/&gt;&lt;property id=&quot;20300&quot; value=&quot;Slide 3 - &amp;quot;Please read&amp;quot;&quot;/&gt;&lt;property id=&quot;20307&quot; value=&quot;444&quot;/&gt;&lt;/object&gt;&lt;object type=&quot;3&quot; unique_id=&quot;199064&quot;&gt;&lt;property id=&quot;20148&quot; value=&quot;5&quot;/&gt;&lt;property id=&quot;20300&quot; value=&quot;Slide 4 - &amp;quot;Color themes&amp;quot;&quot;/&gt;&lt;property id=&quot;20307&quot; value=&quot;445&quot;/&gt;&lt;/object&gt;&lt;object type=&quot;3&quot; unique_id=&quot;199065&quot;&gt;&lt;property id=&quot;20148&quot; value=&quot;5&quot;/&gt;&lt;property id=&quot;20300&quot; value=&quot;Slide 5 - &amp;quot;Presentation Title Goes Here&amp;quot;&quot;/&gt;&lt;property id=&quot;20307&quot; value=&quot;256&quot;/&gt;&lt;/object&gt;&lt;object type=&quot;3&quot; unique_id=&quot;199066&quot;&gt;&lt;property id=&quot;20148&quot; value=&quot;5&quot;/&gt;&lt;property id=&quot;20300&quot; value=&quot;Slide 7 - &amp;quot;Use this slide for transitions&amp;quot;&quot;/&gt;&lt;property id=&quot;20307&quot; value=&quot;302&quot;/&gt;&lt;/object&gt;&lt;object type=&quot;3&quot; unique_id=&quot;199067&quot;&gt;&lt;property id=&quot;20148&quot; value=&quot;5&quot;/&gt;&lt;property id=&quot;20300&quot; value=&quot;Slide 8 - &amp;quot;“Design is the silent  ambassador of your brand.”&amp;quot;&quot;/&gt;&lt;property id=&quot;20307&quot; value=&quot;293&quot;/&gt;&lt;/object&gt;&lt;object type=&quot;3&quot; unique_id=&quot;199068&quot;&gt;&lt;property id=&quot;20148&quot; value=&quot;5&quot;/&gt;&lt;property id=&quot;20300&quot; value=&quot;Slide 9 - &amp;quot;“Design is the silent  ambassador of your brand.”&amp;quot;&quot;/&gt;&lt;property id=&quot;20307&quot; value=&quot;301&quot;/&gt;&lt;/object&gt;&lt;object type=&quot;3&quot; unique_id=&quot;199069&quot;&gt;&lt;property id=&quot;20148&quot; value=&quot;5&quot;/&gt;&lt;property id=&quot;20300&quot; value=&quot;Slide 17 - &amp;quot;Bar charts&amp;quot;&quot;/&gt;&lt;property id=&quot;20307&quot; value=&quot;298&quot;/&gt;&lt;/object&gt;&lt;object type=&quot;3&quot; unique_id=&quot;199070&quot;&gt;&lt;property id=&quot;20148&quot; value=&quot;5&quot;/&gt;&lt;property id=&quot;20300&quot; value=&quot;Slide 18 - &amp;quot;Line charts&amp;quot;&quot;/&gt;&lt;property id=&quot;20307&quot; value=&quot;300&quot;/&gt;&lt;/object&gt;&lt;object type=&quot;3&quot; unique_id=&quot;199071&quot;&gt;&lt;property id=&quot;20148&quot; value=&quot;5&quot;/&gt;&lt;property id=&quot;20300&quot; value=&quot;Slide 28&quot;/&gt;&lt;property id=&quot;20307&quot; value=&quot;290&quot;/&gt;&lt;/object&gt;&lt;/object&gt;&lt;object type=&quot;8&quot; unique_id=&quot;10268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heme/theme1.xml><?xml version="1.0" encoding="utf-8"?>
<a:theme xmlns:a="http://schemas.openxmlformats.org/drawingml/2006/main" name="Blue theme 2015 16x9">
  <a:themeElements>
    <a:clrScheme name="Cisco White Template Colors_FINAL">
      <a:dk1>
        <a:srgbClr val="282828"/>
      </a:dk1>
      <a:lt1>
        <a:srgbClr val="005073"/>
      </a:lt1>
      <a:dk2>
        <a:srgbClr val="005073"/>
      </a:dk2>
      <a:lt2>
        <a:srgbClr val="FFFFFF"/>
      </a:lt2>
      <a:accent1>
        <a:srgbClr val="00BCEB"/>
      </a:accent1>
      <a:accent2>
        <a:srgbClr val="6EBE4A"/>
      </a:accent2>
      <a:accent3>
        <a:srgbClr val="005073"/>
      </a:accent3>
      <a:accent4>
        <a:srgbClr val="676767"/>
      </a:accent4>
      <a:accent5>
        <a:srgbClr val="FBAB18"/>
      </a:accent5>
      <a:accent6>
        <a:srgbClr val="E3241B"/>
      </a:accent6>
      <a:hlink>
        <a:srgbClr val="00BCEB"/>
      </a:hlink>
      <a:folHlink>
        <a:srgbClr val="005073"/>
      </a:folHlink>
    </a:clrScheme>
    <a:fontScheme name="CiscoSans True Type">
      <a:majorFont>
        <a:latin typeface="CiscoSansTT ExtraLight"/>
        <a:ea typeface=""/>
        <a:cs typeface=""/>
      </a:majorFont>
      <a:minorFont>
        <a:latin typeface="CiscoSansT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isco Corporate Template Prototype_Aug_2017" id="{4E692306-BB5E-4389-8512-B70B45577D04}" vid="{BDAD62F5-9CDD-42BF-A677-E02F4F07310C}"/>
    </a:ext>
  </a:extLst>
</a:theme>
</file>

<file path=ppt/theme/theme2.xml><?xml version="1.0" encoding="utf-8"?>
<a:theme xmlns:a="http://schemas.openxmlformats.org/drawingml/2006/main" name="Cisco Live 2017">
  <a:themeElements>
    <a:clrScheme name="Custom 103">
      <a:dk1>
        <a:srgbClr val="39393B"/>
      </a:dk1>
      <a:lt1>
        <a:srgbClr val="FFFFFF"/>
      </a:lt1>
      <a:dk2>
        <a:srgbClr val="9E9EA2"/>
      </a:dk2>
      <a:lt2>
        <a:srgbClr val="58595B"/>
      </a:lt2>
      <a:accent1>
        <a:srgbClr val="00BCEB"/>
      </a:accent1>
      <a:accent2>
        <a:srgbClr val="FBAB18"/>
      </a:accent2>
      <a:accent3>
        <a:srgbClr val="6EBE4A"/>
      </a:accent3>
      <a:accent4>
        <a:srgbClr val="F04C37"/>
      </a:accent4>
      <a:accent5>
        <a:srgbClr val="0B6B75"/>
      </a:accent5>
      <a:accent6>
        <a:srgbClr val="005073"/>
      </a:accent6>
      <a:hlink>
        <a:srgbClr val="049BD3"/>
      </a:hlink>
      <a:folHlink>
        <a:srgbClr val="01449E"/>
      </a:folHlink>
    </a:clrScheme>
    <a:fontScheme name="Bullets-graphic element">
      <a:majorFont>
        <a:latin typeface="Arial"/>
        <a:ea typeface="Apple LiGothic Medium"/>
        <a:cs typeface="Apple LiGothic Medium"/>
      </a:majorFont>
      <a:minorFont>
        <a:latin typeface="Arial"/>
        <a:ea typeface="Apple LiGothic Medium"/>
        <a:cs typeface="Apple LiGothic Mediu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>
          <a:noFill/>
          <a:miter lim="800000"/>
          <a:headEnd type="none" w="med" len="med"/>
          <a:tailEnd type="none" w="med" len="med"/>
        </a:ln>
      </a:spPr>
      <a:bodyPr lIns="91440" tIns="45720" rIns="91440" bIns="45720" rtlCol="0" anchor="ctr"/>
      <a:lstStyle>
        <a:defPPr algn="ctr" defTabSz="514350">
          <a:defRPr sz="1400" dirty="0" err="1" smtClean="0">
            <a:solidFill>
              <a:schemeClr val="bg1"/>
            </a:solidFill>
            <a:ea typeface="Arial" pitchFamily="-107" charset="0"/>
            <a:cs typeface="Arial" pitchFamily="-107" charset="0"/>
            <a:sym typeface="Arial" pitchFamily="-107" charset="0"/>
          </a:defRPr>
        </a:defPPr>
      </a:lstStyle>
    </a:spDef>
    <a:lnDef>
      <a:spPr bwMode="auto">
        <a:solidFill>
          <a:srgbClr val="0183B7"/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spcBef>
            <a:spcPts val="600"/>
          </a:spcBef>
          <a:defRPr dirty="0" err="1" smtClean="0"/>
        </a:defPPr>
      </a:lstStyle>
    </a:txDef>
  </a:objectDefaults>
  <a:extraClrSchemeLst>
    <a:extraClrScheme>
      <a:clrScheme name="Bullets-graphic elem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iscoLive-Breakout-Template_032115_rev.potx" id="{6B06430E-E73C-442A-A3CB-D0AD286589C5}" vid="{A443AF0A-0432-4441-8649-76C9F41B8DB8}"/>
    </a:ext>
  </a:extLst>
</a:theme>
</file>

<file path=ppt/theme/theme3.xml><?xml version="1.0" encoding="utf-8"?>
<a:theme xmlns:a="http://schemas.openxmlformats.org/drawingml/2006/main" name="1_Cisco Live 2017">
  <a:themeElements>
    <a:clrScheme name="Custom 103">
      <a:dk1>
        <a:srgbClr val="39393B"/>
      </a:dk1>
      <a:lt1>
        <a:srgbClr val="FFFFFF"/>
      </a:lt1>
      <a:dk2>
        <a:srgbClr val="9E9EA2"/>
      </a:dk2>
      <a:lt2>
        <a:srgbClr val="58595B"/>
      </a:lt2>
      <a:accent1>
        <a:srgbClr val="00BCEB"/>
      </a:accent1>
      <a:accent2>
        <a:srgbClr val="FBAB18"/>
      </a:accent2>
      <a:accent3>
        <a:srgbClr val="6EBE4A"/>
      </a:accent3>
      <a:accent4>
        <a:srgbClr val="F04C37"/>
      </a:accent4>
      <a:accent5>
        <a:srgbClr val="0B6B75"/>
      </a:accent5>
      <a:accent6>
        <a:srgbClr val="005073"/>
      </a:accent6>
      <a:hlink>
        <a:srgbClr val="049BD3"/>
      </a:hlink>
      <a:folHlink>
        <a:srgbClr val="01449E"/>
      </a:folHlink>
    </a:clrScheme>
    <a:fontScheme name="Bullets-graphic element">
      <a:majorFont>
        <a:latin typeface="Arial"/>
        <a:ea typeface="Apple LiGothic Medium"/>
        <a:cs typeface="Apple LiGothic Medium"/>
      </a:majorFont>
      <a:minorFont>
        <a:latin typeface="Arial"/>
        <a:ea typeface="Apple LiGothic Medium"/>
        <a:cs typeface="Apple LiGothic Mediu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>
          <a:noFill/>
          <a:miter lim="800000"/>
          <a:headEnd type="none" w="med" len="med"/>
          <a:tailEnd type="none" w="med" len="med"/>
        </a:ln>
      </a:spPr>
      <a:bodyPr lIns="91440" tIns="45720" rIns="91440" bIns="45720" rtlCol="0" anchor="ctr"/>
      <a:lstStyle>
        <a:defPPr algn="ctr" defTabSz="514350">
          <a:defRPr sz="1400" dirty="0" err="1" smtClean="0">
            <a:solidFill>
              <a:schemeClr val="bg1"/>
            </a:solidFill>
            <a:ea typeface="Arial" pitchFamily="-107" charset="0"/>
            <a:cs typeface="Arial" pitchFamily="-107" charset="0"/>
            <a:sym typeface="Arial" pitchFamily="-107" charset="0"/>
          </a:defRPr>
        </a:defPPr>
      </a:lstStyle>
    </a:spDef>
    <a:lnDef>
      <a:spPr bwMode="auto">
        <a:solidFill>
          <a:srgbClr val="0183B7"/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spcBef>
            <a:spcPts val="600"/>
          </a:spcBef>
          <a:defRPr dirty="0" err="1" smtClean="0"/>
        </a:defPPr>
      </a:lstStyle>
    </a:txDef>
  </a:objectDefaults>
  <a:extraClrSchemeLst>
    <a:extraClrScheme>
      <a:clrScheme name="Bullets-graphic elem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iscoLive-Breakout-Template_032115_rev.potx" id="{6B06430E-E73C-442A-A3CB-D0AD286589C5}" vid="{A443AF0A-0432-4441-8649-76C9F41B8DB8}"/>
    </a:ext>
  </a:extLst>
</a:theme>
</file>

<file path=ppt/theme/theme4.xml><?xml version="1.0" encoding="utf-8"?>
<a:theme xmlns:a="http://schemas.openxmlformats.org/drawingml/2006/main" name="2_Cisco Live 2017">
  <a:themeElements>
    <a:clrScheme name="Custom 103">
      <a:dk1>
        <a:srgbClr val="39393B"/>
      </a:dk1>
      <a:lt1>
        <a:srgbClr val="FFFFFF"/>
      </a:lt1>
      <a:dk2>
        <a:srgbClr val="9E9EA2"/>
      </a:dk2>
      <a:lt2>
        <a:srgbClr val="58595B"/>
      </a:lt2>
      <a:accent1>
        <a:srgbClr val="00BCEB"/>
      </a:accent1>
      <a:accent2>
        <a:srgbClr val="FBAB18"/>
      </a:accent2>
      <a:accent3>
        <a:srgbClr val="6EBE4A"/>
      </a:accent3>
      <a:accent4>
        <a:srgbClr val="F04C37"/>
      </a:accent4>
      <a:accent5>
        <a:srgbClr val="0B6B75"/>
      </a:accent5>
      <a:accent6>
        <a:srgbClr val="005073"/>
      </a:accent6>
      <a:hlink>
        <a:srgbClr val="049BD3"/>
      </a:hlink>
      <a:folHlink>
        <a:srgbClr val="01449E"/>
      </a:folHlink>
    </a:clrScheme>
    <a:fontScheme name="Bullets-graphic element">
      <a:majorFont>
        <a:latin typeface="Arial"/>
        <a:ea typeface="Apple LiGothic Medium"/>
        <a:cs typeface="Apple LiGothic Medium"/>
      </a:majorFont>
      <a:minorFont>
        <a:latin typeface="Arial"/>
        <a:ea typeface="Apple LiGothic Medium"/>
        <a:cs typeface="Apple LiGothic Mediu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>
          <a:noFill/>
          <a:miter lim="800000"/>
          <a:headEnd type="none" w="med" len="med"/>
          <a:tailEnd type="none" w="med" len="med"/>
        </a:ln>
      </a:spPr>
      <a:bodyPr lIns="91440" tIns="45720" rIns="91440" bIns="45720" rtlCol="0" anchor="ctr"/>
      <a:lstStyle>
        <a:defPPr algn="ctr" defTabSz="514350">
          <a:defRPr sz="1400" dirty="0" err="1" smtClean="0">
            <a:solidFill>
              <a:schemeClr val="bg1"/>
            </a:solidFill>
            <a:ea typeface="Arial" pitchFamily="-107" charset="0"/>
            <a:cs typeface="Arial" pitchFamily="-107" charset="0"/>
            <a:sym typeface="Arial" pitchFamily="-107" charset="0"/>
          </a:defRPr>
        </a:defPPr>
      </a:lstStyle>
    </a:spDef>
    <a:lnDef>
      <a:spPr bwMode="auto">
        <a:solidFill>
          <a:srgbClr val="0183B7"/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spcBef>
            <a:spcPts val="600"/>
          </a:spcBef>
          <a:defRPr dirty="0" err="1" smtClean="0"/>
        </a:defPPr>
      </a:lstStyle>
    </a:txDef>
  </a:objectDefaults>
  <a:extraClrSchemeLst>
    <a:extraClrScheme>
      <a:clrScheme name="Bullets-graphic elem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iscoLive-Breakout-Template_032115_rev.potx" id="{6B06430E-E73C-442A-A3CB-D0AD286589C5}" vid="{A443AF0A-0432-4441-8649-76C9F41B8DB8}"/>
    </a:ext>
  </a:extLst>
</a:theme>
</file>

<file path=ppt/theme/theme5.xml><?xml version="1.0" encoding="utf-8"?>
<a:theme xmlns:a="http://schemas.openxmlformats.org/drawingml/2006/main" name="Blue theme 2014 16x9">
  <a:themeElements>
    <a:clrScheme name="Cisco Blue">
      <a:dk1>
        <a:srgbClr val="676767"/>
      </a:dk1>
      <a:lt1>
        <a:srgbClr val="FFFFFF"/>
      </a:lt1>
      <a:dk2>
        <a:srgbClr val="2968AF"/>
      </a:dk2>
      <a:lt2>
        <a:srgbClr val="FFFFFF"/>
      </a:lt2>
      <a:accent1>
        <a:srgbClr val="21479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2BA2D7"/>
      </a:hlink>
      <a:folHlink>
        <a:srgbClr val="2968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rgbClr val="215A9C"/>
            </a:gs>
            <a:gs pos="100000">
              <a:schemeClr val="tx2"/>
            </a:gs>
          </a:gsLst>
        </a:gradFill>
        <a:ln>
          <a:noFill/>
        </a:ln>
        <a:effectLst/>
      </a:spPr>
      <a:bodyPr rtlCol="0" anchor="ctr"/>
      <a:lstStyle>
        <a:defPPr algn="ctr">
          <a:defRPr dirty="0"/>
        </a:defPPr>
      </a:lstStyle>
      <a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a:style>
    </a:spDef>
    <a:lnDef>
      <a:spPr>
        <a:ln w="12700">
          <a:solidFill>
            <a:schemeClr val="bg1">
              <a:lumMod val="7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3623</TotalTime>
  <Words>3261</Words>
  <Application>Microsoft Office PowerPoint</Application>
  <PresentationFormat>On-screen Show (16:9)</PresentationFormat>
  <Paragraphs>834</Paragraphs>
  <Slides>45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45</vt:i4>
      </vt:variant>
    </vt:vector>
  </HeadingPairs>
  <TitlesOfParts>
    <vt:vector size="70" baseType="lpstr">
      <vt:lpstr>Arial Unicode MS</vt:lpstr>
      <vt:lpstr>MS PGothic</vt:lpstr>
      <vt:lpstr>MS PGothic</vt:lpstr>
      <vt:lpstr>Apple LiGothic Medium</vt:lpstr>
      <vt:lpstr>Arial</vt:lpstr>
      <vt:lpstr>Arial Hebrew</vt:lpstr>
      <vt:lpstr>Broadway</vt:lpstr>
      <vt:lpstr>Calibri</vt:lpstr>
      <vt:lpstr>Ciscolight</vt:lpstr>
      <vt:lpstr>CiscoSans</vt:lpstr>
      <vt:lpstr>CiscoSans ExtraLight</vt:lpstr>
      <vt:lpstr>CiscoSans Light</vt:lpstr>
      <vt:lpstr>CiscoSans Thin</vt:lpstr>
      <vt:lpstr>CiscoSansTT</vt:lpstr>
      <vt:lpstr>CiscoSansTT ExtraLight</vt:lpstr>
      <vt:lpstr>CiscoSansTT ExtraLightOblique</vt:lpstr>
      <vt:lpstr>CiscoSansTT Light</vt:lpstr>
      <vt:lpstr>CiscoSansTT Thin</vt:lpstr>
      <vt:lpstr>Tipo de letra del sistema Fina</vt:lpstr>
      <vt:lpstr>Wingdings</vt:lpstr>
      <vt:lpstr>Blue theme 2015 16x9</vt:lpstr>
      <vt:lpstr>Cisco Live 2017</vt:lpstr>
      <vt:lpstr>1_Cisco Live 2017</vt:lpstr>
      <vt:lpstr>2_Cisco Live 2017</vt:lpstr>
      <vt:lpstr>Blue theme 2014 16x9</vt:lpstr>
      <vt:lpstr>IoT Data Fabric and Use Cases in Manufacturing</vt:lpstr>
      <vt:lpstr>Agenda</vt:lpstr>
      <vt:lpstr>The Challenge of IOT</vt:lpstr>
      <vt:lpstr>To get value from data</vt:lpstr>
      <vt:lpstr>And these things and apps are distributed</vt:lpstr>
      <vt:lpstr>Challenges</vt:lpstr>
      <vt:lpstr>An IoT network fabric is needed</vt:lpstr>
      <vt:lpstr>Cisco IoT network fabric in action</vt:lpstr>
      <vt:lpstr>But challenges remain…</vt:lpstr>
      <vt:lpstr>An IoT data fabric is needed</vt:lpstr>
      <vt:lpstr>Cisco Kinetic Platform in action</vt:lpstr>
      <vt:lpstr>The power of the combination</vt:lpstr>
      <vt:lpstr>Cisco Kinetic Platform</vt:lpstr>
      <vt:lpstr>Cisco Kinetic + Cisco Networking</vt:lpstr>
      <vt:lpstr>Cisco Kinetic on the Factory Floor</vt:lpstr>
      <vt:lpstr>What Manufacturers are asking for……</vt:lpstr>
      <vt:lpstr>Preventative Maintenance</vt:lpstr>
      <vt:lpstr>How data can prevent failure and downtime</vt:lpstr>
      <vt:lpstr>What customers are doing today</vt:lpstr>
      <vt:lpstr>What customers are asking for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Use Cases</vt:lpstr>
      <vt:lpstr>A tale of two companies</vt:lpstr>
      <vt:lpstr>These companies have a shared challenge</vt:lpstr>
      <vt:lpstr>Cisco Intent-Based Network + Cisco Kinetic</vt:lpstr>
      <vt:lpstr>PowerPoint Presentation</vt:lpstr>
      <vt:lpstr>Unleashing Digital Manufacturing Outcomes</vt:lpstr>
      <vt:lpstr>Factory Network – Securely Connect &amp; enable OEE </vt:lpstr>
      <vt:lpstr>Roadside Connectivity</vt:lpstr>
      <vt:lpstr>Police Vehicles &amp; Public Safety – Extension of the Station</vt:lpstr>
      <vt:lpstr>Where do I Start ?</vt:lpstr>
      <vt:lpstr>Digital Manufacturing Journey </vt:lpstr>
      <vt:lpstr>Digital Manufacturing Solutions</vt:lpstr>
      <vt:lpstr>Cisco IoT Networking Portfolio</vt:lpstr>
      <vt:lpstr>Kinetic for Manufacturing: Energy Monitoring Starter Solution</vt:lpstr>
      <vt:lpstr>Energy Monitoring Dashboard </vt:lpstr>
      <vt:lpstr> Kinetic for Manufacturing: Equipment Health Monitoring Starter Solution</vt:lpstr>
      <vt:lpstr>Equipment Health Monitoring Dashboard </vt:lpstr>
      <vt:lpstr>IoT Ecosystem to enable Data Collection and ERP Integrations</vt:lpstr>
      <vt:lpstr>Digital Manufacturing Journey </vt:lpstr>
      <vt:lpstr>PowerPoint Presentation</vt:lpstr>
    </vt:vector>
  </TitlesOfParts>
  <Company>NDS Limited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spius@cisco.com</dc:creator>
  <cp:lastModifiedBy>Tetyana Tsomko</cp:lastModifiedBy>
  <cp:revision>927</cp:revision>
  <cp:lastPrinted>2016-04-29T20:31:14Z</cp:lastPrinted>
  <dcterms:created xsi:type="dcterms:W3CDTF">2014-07-09T19:55:36Z</dcterms:created>
  <dcterms:modified xsi:type="dcterms:W3CDTF">2018-06-04T21:49:36Z</dcterms:modified>
</cp:coreProperties>
</file>